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509" r:id="rId2"/>
    <p:sldId id="347" r:id="rId3"/>
    <p:sldId id="266" r:id="rId4"/>
    <p:sldId id="267" r:id="rId5"/>
    <p:sldId id="555" r:id="rId6"/>
    <p:sldId id="556" r:id="rId7"/>
    <p:sldId id="557" r:id="rId8"/>
    <p:sldId id="558" r:id="rId9"/>
    <p:sldId id="559" r:id="rId10"/>
    <p:sldId id="560" r:id="rId11"/>
    <p:sldId id="561" r:id="rId12"/>
    <p:sldId id="562" r:id="rId13"/>
    <p:sldId id="563" r:id="rId14"/>
    <p:sldId id="564" r:id="rId15"/>
    <p:sldId id="565" r:id="rId16"/>
    <p:sldId id="566" r:id="rId17"/>
    <p:sldId id="567" r:id="rId18"/>
    <p:sldId id="568" r:id="rId19"/>
    <p:sldId id="569" r:id="rId20"/>
    <p:sldId id="570" r:id="rId21"/>
    <p:sldId id="571" r:id="rId22"/>
    <p:sldId id="572" r:id="rId23"/>
    <p:sldId id="573" r:id="rId24"/>
    <p:sldId id="574" r:id="rId25"/>
    <p:sldId id="274" r:id="rId26"/>
    <p:sldId id="543" r:id="rId27"/>
    <p:sldId id="544" r:id="rId28"/>
    <p:sldId id="545" r:id="rId29"/>
    <p:sldId id="546" r:id="rId30"/>
    <p:sldId id="547" r:id="rId31"/>
    <p:sldId id="548" r:id="rId32"/>
    <p:sldId id="549" r:id="rId33"/>
    <p:sldId id="550" r:id="rId34"/>
    <p:sldId id="551" r:id="rId35"/>
    <p:sldId id="553" r:id="rId36"/>
    <p:sldId id="552" r:id="rId37"/>
    <p:sldId id="283" r:id="rId38"/>
    <p:sldId id="285" r:id="rId39"/>
    <p:sldId id="286"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400"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1" r:id="rId92"/>
    <p:sldId id="342" r:id="rId93"/>
    <p:sldId id="343" r:id="rId94"/>
    <p:sldId id="344" r:id="rId95"/>
    <p:sldId id="538" r:id="rId96"/>
    <p:sldId id="539" r:id="rId97"/>
    <p:sldId id="540" r:id="rId98"/>
    <p:sldId id="541" r:id="rId99"/>
    <p:sldId id="542" r:id="rId100"/>
    <p:sldId id="345" r:id="rId101"/>
    <p:sldId id="525" r:id="rId102"/>
    <p:sldId id="526" r:id="rId103"/>
    <p:sldId id="527" r:id="rId104"/>
    <p:sldId id="528" r:id="rId105"/>
    <p:sldId id="529" r:id="rId106"/>
    <p:sldId id="530" r:id="rId107"/>
    <p:sldId id="531" r:id="rId108"/>
    <p:sldId id="532" r:id="rId109"/>
    <p:sldId id="533" r:id="rId110"/>
    <p:sldId id="534" r:id="rId111"/>
    <p:sldId id="535" r:id="rId112"/>
    <p:sldId id="536" r:id="rId113"/>
    <p:sldId id="537" r:id="rId114"/>
    <p:sldId id="575" r:id="rId11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57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yusuke.shigehisa\Documents\41_&#24180;&#26411;&#30058;&#32068;\&#24180;&#26411;&#30058;&#32068;&#35441;&#38988;&#21106;&#21512;_130131.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Users\yusuke.shigehisa\Documents\41_&#24180;&#26411;&#30058;&#32068;\&#24180;&#26411;&#30058;&#32068;&#35441;&#38988;&#21106;&#21512;_130131.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C:\Users\yusuke.shigehisa\Desktop\&#32080;&#26524;_&#12479;&#12524;&#12531;&#12488;_&#32005;&#3033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元データ!$B$1</c:f>
              <c:strCache>
                <c:ptCount val="1"/>
                <c:pt idx="0">
                  <c:v>NHK</c:v>
                </c:pt>
              </c:strCache>
            </c:strRef>
          </c:tx>
          <c:spPr>
            <a:ln w="25400">
              <a:solidFill>
                <a:srgbClr val="FF0000"/>
              </a:solidFill>
            </a:ln>
          </c:spPr>
          <c:marker>
            <c:symbol val="circle"/>
            <c:size val="4"/>
            <c:spPr>
              <a:solidFill>
                <a:schemeClr val="bg1"/>
              </a:solidFill>
              <a:ln w="15875">
                <a:solidFill>
                  <a:srgbClr val="FF0000"/>
                </a:solidFill>
              </a:ln>
            </c:spPr>
          </c:marker>
          <c:cat>
            <c:numRef>
              <c:f>元データ!$A$2:$A$86</c:f>
              <c:numCache>
                <c:formatCode>h:mm;@</c:formatCode>
                <c:ptCount val="85"/>
                <c:pt idx="0">
                  <c:v>41274.75</c:v>
                </c:pt>
                <c:pt idx="1">
                  <c:v>41274.753472222219</c:v>
                </c:pt>
                <c:pt idx="2">
                  <c:v>41274.756944444445</c:v>
                </c:pt>
                <c:pt idx="3">
                  <c:v>41274.760416666664</c:v>
                </c:pt>
                <c:pt idx="4">
                  <c:v>41274.763888888891</c:v>
                </c:pt>
                <c:pt idx="5">
                  <c:v>41274.767361111109</c:v>
                </c:pt>
                <c:pt idx="6">
                  <c:v>41274.770833333336</c:v>
                </c:pt>
                <c:pt idx="7">
                  <c:v>41274.774305555555</c:v>
                </c:pt>
                <c:pt idx="8">
                  <c:v>41274.777777777781</c:v>
                </c:pt>
                <c:pt idx="9">
                  <c:v>41274.78125</c:v>
                </c:pt>
                <c:pt idx="10">
                  <c:v>41274.784722222219</c:v>
                </c:pt>
                <c:pt idx="11">
                  <c:v>41274.788194444445</c:v>
                </c:pt>
                <c:pt idx="12">
                  <c:v>41274.791666666664</c:v>
                </c:pt>
                <c:pt idx="13">
                  <c:v>41274.795138888891</c:v>
                </c:pt>
                <c:pt idx="14">
                  <c:v>41274.798611111109</c:v>
                </c:pt>
                <c:pt idx="15">
                  <c:v>41274.802083333336</c:v>
                </c:pt>
                <c:pt idx="16">
                  <c:v>41274.805555555555</c:v>
                </c:pt>
                <c:pt idx="17">
                  <c:v>41274.809027777781</c:v>
                </c:pt>
                <c:pt idx="18">
                  <c:v>41274.8125</c:v>
                </c:pt>
                <c:pt idx="19">
                  <c:v>41274.815972222219</c:v>
                </c:pt>
                <c:pt idx="20">
                  <c:v>41274.819444444445</c:v>
                </c:pt>
                <c:pt idx="21">
                  <c:v>41274.822916666664</c:v>
                </c:pt>
                <c:pt idx="22">
                  <c:v>41274.826388888891</c:v>
                </c:pt>
                <c:pt idx="23">
                  <c:v>41274.829861111109</c:v>
                </c:pt>
                <c:pt idx="24">
                  <c:v>41274.833333333336</c:v>
                </c:pt>
                <c:pt idx="25">
                  <c:v>41274.836805555555</c:v>
                </c:pt>
                <c:pt idx="26">
                  <c:v>41274.840277777781</c:v>
                </c:pt>
                <c:pt idx="27">
                  <c:v>41274.84375</c:v>
                </c:pt>
                <c:pt idx="28">
                  <c:v>41274.847222222219</c:v>
                </c:pt>
                <c:pt idx="29">
                  <c:v>41274.850694444445</c:v>
                </c:pt>
                <c:pt idx="30">
                  <c:v>41274.854166666664</c:v>
                </c:pt>
                <c:pt idx="31">
                  <c:v>41274.857638888891</c:v>
                </c:pt>
                <c:pt idx="32">
                  <c:v>41274.861111111109</c:v>
                </c:pt>
                <c:pt idx="33">
                  <c:v>41274.864583333336</c:v>
                </c:pt>
                <c:pt idx="34">
                  <c:v>41274.868055555555</c:v>
                </c:pt>
                <c:pt idx="35">
                  <c:v>41274.871527777781</c:v>
                </c:pt>
                <c:pt idx="36">
                  <c:v>41274.875</c:v>
                </c:pt>
                <c:pt idx="37">
                  <c:v>41274.878472222219</c:v>
                </c:pt>
                <c:pt idx="38">
                  <c:v>41274.881944444445</c:v>
                </c:pt>
                <c:pt idx="39">
                  <c:v>41274.885416666664</c:v>
                </c:pt>
                <c:pt idx="40">
                  <c:v>41274.888888888891</c:v>
                </c:pt>
                <c:pt idx="41">
                  <c:v>41274.892361111109</c:v>
                </c:pt>
                <c:pt idx="42">
                  <c:v>41274.895833333336</c:v>
                </c:pt>
                <c:pt idx="43">
                  <c:v>41274.899305555555</c:v>
                </c:pt>
                <c:pt idx="44">
                  <c:v>41274.902777777781</c:v>
                </c:pt>
                <c:pt idx="45">
                  <c:v>41274.90625</c:v>
                </c:pt>
                <c:pt idx="46">
                  <c:v>41274.909722222219</c:v>
                </c:pt>
                <c:pt idx="47">
                  <c:v>41274.913194444445</c:v>
                </c:pt>
                <c:pt idx="48">
                  <c:v>41274.916666666664</c:v>
                </c:pt>
                <c:pt idx="49">
                  <c:v>41274.920138888891</c:v>
                </c:pt>
                <c:pt idx="50">
                  <c:v>41274.923611111109</c:v>
                </c:pt>
                <c:pt idx="51">
                  <c:v>41274.927083333336</c:v>
                </c:pt>
                <c:pt idx="52">
                  <c:v>41274.930555555555</c:v>
                </c:pt>
                <c:pt idx="53">
                  <c:v>41274.934027777781</c:v>
                </c:pt>
                <c:pt idx="54">
                  <c:v>41274.9375</c:v>
                </c:pt>
                <c:pt idx="55">
                  <c:v>41274.940972222219</c:v>
                </c:pt>
                <c:pt idx="56">
                  <c:v>41274.944444444445</c:v>
                </c:pt>
                <c:pt idx="57">
                  <c:v>41274.947916666664</c:v>
                </c:pt>
                <c:pt idx="58">
                  <c:v>41274.951388888891</c:v>
                </c:pt>
                <c:pt idx="59">
                  <c:v>41274.954861111109</c:v>
                </c:pt>
                <c:pt idx="60">
                  <c:v>41274.958333333336</c:v>
                </c:pt>
                <c:pt idx="61">
                  <c:v>41274.961805555555</c:v>
                </c:pt>
                <c:pt idx="62">
                  <c:v>41274.965277777781</c:v>
                </c:pt>
                <c:pt idx="63">
                  <c:v>41274.96875</c:v>
                </c:pt>
                <c:pt idx="64">
                  <c:v>41274.972222222219</c:v>
                </c:pt>
                <c:pt idx="65">
                  <c:v>41274.975694444445</c:v>
                </c:pt>
                <c:pt idx="66">
                  <c:v>41274.979166666664</c:v>
                </c:pt>
                <c:pt idx="67">
                  <c:v>41274.982638888891</c:v>
                </c:pt>
                <c:pt idx="68">
                  <c:v>41274.986111111109</c:v>
                </c:pt>
                <c:pt idx="69">
                  <c:v>41274.989583333336</c:v>
                </c:pt>
                <c:pt idx="70">
                  <c:v>41274.993055555555</c:v>
                </c:pt>
                <c:pt idx="71">
                  <c:v>41274.996527777781</c:v>
                </c:pt>
                <c:pt idx="72">
                  <c:v>41275</c:v>
                </c:pt>
                <c:pt idx="73">
                  <c:v>41275.003472222219</c:v>
                </c:pt>
                <c:pt idx="74">
                  <c:v>41275.006944444445</c:v>
                </c:pt>
                <c:pt idx="75">
                  <c:v>41275.010416666664</c:v>
                </c:pt>
                <c:pt idx="76">
                  <c:v>41275.013888888891</c:v>
                </c:pt>
                <c:pt idx="77">
                  <c:v>41275.017361111109</c:v>
                </c:pt>
                <c:pt idx="78">
                  <c:v>41275.020833333336</c:v>
                </c:pt>
                <c:pt idx="79">
                  <c:v>41275.024305555555</c:v>
                </c:pt>
                <c:pt idx="80">
                  <c:v>41275.027777777781</c:v>
                </c:pt>
                <c:pt idx="81">
                  <c:v>41275.03125</c:v>
                </c:pt>
                <c:pt idx="82">
                  <c:v>41275.034722222219</c:v>
                </c:pt>
                <c:pt idx="83">
                  <c:v>41275.038194444445</c:v>
                </c:pt>
                <c:pt idx="84">
                  <c:v>41275.041666666664</c:v>
                </c:pt>
              </c:numCache>
            </c:numRef>
          </c:cat>
          <c:val>
            <c:numRef>
              <c:f>元データ!$B$2:$B$86</c:f>
              <c:numCache>
                <c:formatCode>General</c:formatCode>
                <c:ptCount val="85"/>
                <c:pt idx="0">
                  <c:v>2523</c:v>
                </c:pt>
                <c:pt idx="1">
                  <c:v>2425</c:v>
                </c:pt>
                <c:pt idx="2">
                  <c:v>2410</c:v>
                </c:pt>
                <c:pt idx="3">
                  <c:v>2627</c:v>
                </c:pt>
                <c:pt idx="4">
                  <c:v>2656</c:v>
                </c:pt>
                <c:pt idx="5">
                  <c:v>2895</c:v>
                </c:pt>
                <c:pt idx="6">
                  <c:v>3610</c:v>
                </c:pt>
                <c:pt idx="7">
                  <c:v>3495</c:v>
                </c:pt>
                <c:pt idx="8">
                  <c:v>3280</c:v>
                </c:pt>
                <c:pt idx="9">
                  <c:v>4129</c:v>
                </c:pt>
                <c:pt idx="10">
                  <c:v>3679</c:v>
                </c:pt>
                <c:pt idx="11">
                  <c:v>3985</c:v>
                </c:pt>
                <c:pt idx="12">
                  <c:v>4663</c:v>
                </c:pt>
                <c:pt idx="13">
                  <c:v>6148</c:v>
                </c:pt>
                <c:pt idx="14">
                  <c:v>7658</c:v>
                </c:pt>
                <c:pt idx="15">
                  <c:v>29611</c:v>
                </c:pt>
                <c:pt idx="16">
                  <c:v>30988</c:v>
                </c:pt>
                <c:pt idx="17">
                  <c:v>27405</c:v>
                </c:pt>
                <c:pt idx="18">
                  <c:v>50030</c:v>
                </c:pt>
                <c:pt idx="19">
                  <c:v>41753</c:v>
                </c:pt>
                <c:pt idx="20">
                  <c:v>31675</c:v>
                </c:pt>
                <c:pt idx="21">
                  <c:v>44274</c:v>
                </c:pt>
                <c:pt idx="22">
                  <c:v>38655</c:v>
                </c:pt>
                <c:pt idx="23">
                  <c:v>32574</c:v>
                </c:pt>
                <c:pt idx="24">
                  <c:v>25476</c:v>
                </c:pt>
                <c:pt idx="25">
                  <c:v>25201</c:v>
                </c:pt>
                <c:pt idx="26">
                  <c:v>26931</c:v>
                </c:pt>
                <c:pt idx="27">
                  <c:v>36449</c:v>
                </c:pt>
                <c:pt idx="28">
                  <c:v>36117</c:v>
                </c:pt>
                <c:pt idx="29">
                  <c:v>27066</c:v>
                </c:pt>
                <c:pt idx="30">
                  <c:v>28736</c:v>
                </c:pt>
                <c:pt idx="31">
                  <c:v>25825</c:v>
                </c:pt>
                <c:pt idx="32">
                  <c:v>20821</c:v>
                </c:pt>
                <c:pt idx="33">
                  <c:v>16956</c:v>
                </c:pt>
                <c:pt idx="34">
                  <c:v>15132</c:v>
                </c:pt>
                <c:pt idx="35">
                  <c:v>20255</c:v>
                </c:pt>
                <c:pt idx="36">
                  <c:v>31099</c:v>
                </c:pt>
                <c:pt idx="37">
                  <c:v>63114</c:v>
                </c:pt>
                <c:pt idx="38">
                  <c:v>55324</c:v>
                </c:pt>
                <c:pt idx="39">
                  <c:v>51489</c:v>
                </c:pt>
                <c:pt idx="40">
                  <c:v>42771</c:v>
                </c:pt>
                <c:pt idx="41">
                  <c:v>32408</c:v>
                </c:pt>
                <c:pt idx="42">
                  <c:v>35374</c:v>
                </c:pt>
                <c:pt idx="43">
                  <c:v>31015</c:v>
                </c:pt>
                <c:pt idx="44">
                  <c:v>39867</c:v>
                </c:pt>
                <c:pt idx="45">
                  <c:v>29382</c:v>
                </c:pt>
                <c:pt idx="46">
                  <c:v>20054</c:v>
                </c:pt>
                <c:pt idx="47">
                  <c:v>18321</c:v>
                </c:pt>
                <c:pt idx="48">
                  <c:v>19962</c:v>
                </c:pt>
                <c:pt idx="49">
                  <c:v>21804</c:v>
                </c:pt>
                <c:pt idx="50">
                  <c:v>28775</c:v>
                </c:pt>
                <c:pt idx="51">
                  <c:v>20034</c:v>
                </c:pt>
                <c:pt idx="52">
                  <c:v>23050</c:v>
                </c:pt>
                <c:pt idx="53">
                  <c:v>23917</c:v>
                </c:pt>
                <c:pt idx="54">
                  <c:v>25124</c:v>
                </c:pt>
                <c:pt idx="55">
                  <c:v>24589</c:v>
                </c:pt>
                <c:pt idx="56">
                  <c:v>28274</c:v>
                </c:pt>
                <c:pt idx="57">
                  <c:v>27020</c:v>
                </c:pt>
                <c:pt idx="58">
                  <c:v>21220</c:v>
                </c:pt>
                <c:pt idx="59">
                  <c:v>27154</c:v>
                </c:pt>
                <c:pt idx="60">
                  <c:v>33987</c:v>
                </c:pt>
                <c:pt idx="61">
                  <c:v>23794</c:v>
                </c:pt>
                <c:pt idx="62">
                  <c:v>28308</c:v>
                </c:pt>
                <c:pt idx="63">
                  <c:v>33084</c:v>
                </c:pt>
                <c:pt idx="64">
                  <c:v>39126</c:v>
                </c:pt>
                <c:pt idx="65">
                  <c:v>37193</c:v>
                </c:pt>
                <c:pt idx="66">
                  <c:v>28973</c:v>
                </c:pt>
                <c:pt idx="67">
                  <c:v>21987</c:v>
                </c:pt>
                <c:pt idx="68">
                  <c:v>24815</c:v>
                </c:pt>
                <c:pt idx="69">
                  <c:v>20644</c:v>
                </c:pt>
                <c:pt idx="70">
                  <c:v>11102</c:v>
                </c:pt>
                <c:pt idx="71">
                  <c:v>7906</c:v>
                </c:pt>
                <c:pt idx="72">
                  <c:v>5398</c:v>
                </c:pt>
                <c:pt idx="73">
                  <c:v>8726</c:v>
                </c:pt>
                <c:pt idx="74">
                  <c:v>9248</c:v>
                </c:pt>
                <c:pt idx="75">
                  <c:v>6771</c:v>
                </c:pt>
                <c:pt idx="76">
                  <c:v>5433</c:v>
                </c:pt>
                <c:pt idx="77">
                  <c:v>6656</c:v>
                </c:pt>
                <c:pt idx="78">
                  <c:v>7729</c:v>
                </c:pt>
                <c:pt idx="79">
                  <c:v>7837</c:v>
                </c:pt>
                <c:pt idx="80">
                  <c:v>6721</c:v>
                </c:pt>
                <c:pt idx="81">
                  <c:v>8324</c:v>
                </c:pt>
                <c:pt idx="82">
                  <c:v>5287</c:v>
                </c:pt>
                <c:pt idx="83">
                  <c:v>4691</c:v>
                </c:pt>
                <c:pt idx="84">
                  <c:v>5957</c:v>
                </c:pt>
              </c:numCache>
            </c:numRef>
          </c:val>
          <c:smooth val="0"/>
        </c:ser>
        <c:ser>
          <c:idx val="1"/>
          <c:order val="1"/>
          <c:tx>
            <c:strRef>
              <c:f>元データ!$C$1</c:f>
              <c:strCache>
                <c:ptCount val="1"/>
                <c:pt idx="0">
                  <c:v>TBS</c:v>
                </c:pt>
              </c:strCache>
            </c:strRef>
          </c:tx>
          <c:spPr>
            <a:ln w="25400">
              <a:solidFill>
                <a:srgbClr val="00B0F0"/>
              </a:solidFill>
            </a:ln>
          </c:spPr>
          <c:marker>
            <c:symbol val="circle"/>
            <c:size val="4"/>
            <c:spPr>
              <a:solidFill>
                <a:schemeClr val="bg1"/>
              </a:solidFill>
              <a:ln w="15875">
                <a:solidFill>
                  <a:srgbClr val="00B0F0"/>
                </a:solidFill>
              </a:ln>
            </c:spPr>
          </c:marker>
          <c:cat>
            <c:numRef>
              <c:f>元データ!$A$2:$A$86</c:f>
              <c:numCache>
                <c:formatCode>h:mm;@</c:formatCode>
                <c:ptCount val="85"/>
                <c:pt idx="0">
                  <c:v>41274.75</c:v>
                </c:pt>
                <c:pt idx="1">
                  <c:v>41274.753472222219</c:v>
                </c:pt>
                <c:pt idx="2">
                  <c:v>41274.756944444445</c:v>
                </c:pt>
                <c:pt idx="3">
                  <c:v>41274.760416666664</c:v>
                </c:pt>
                <c:pt idx="4">
                  <c:v>41274.763888888891</c:v>
                </c:pt>
                <c:pt idx="5">
                  <c:v>41274.767361111109</c:v>
                </c:pt>
                <c:pt idx="6">
                  <c:v>41274.770833333336</c:v>
                </c:pt>
                <c:pt idx="7">
                  <c:v>41274.774305555555</c:v>
                </c:pt>
                <c:pt idx="8">
                  <c:v>41274.777777777781</c:v>
                </c:pt>
                <c:pt idx="9">
                  <c:v>41274.78125</c:v>
                </c:pt>
                <c:pt idx="10">
                  <c:v>41274.784722222219</c:v>
                </c:pt>
                <c:pt idx="11">
                  <c:v>41274.788194444445</c:v>
                </c:pt>
                <c:pt idx="12">
                  <c:v>41274.791666666664</c:v>
                </c:pt>
                <c:pt idx="13">
                  <c:v>41274.795138888891</c:v>
                </c:pt>
                <c:pt idx="14">
                  <c:v>41274.798611111109</c:v>
                </c:pt>
                <c:pt idx="15">
                  <c:v>41274.802083333336</c:v>
                </c:pt>
                <c:pt idx="16">
                  <c:v>41274.805555555555</c:v>
                </c:pt>
                <c:pt idx="17">
                  <c:v>41274.809027777781</c:v>
                </c:pt>
                <c:pt idx="18">
                  <c:v>41274.8125</c:v>
                </c:pt>
                <c:pt idx="19">
                  <c:v>41274.815972222219</c:v>
                </c:pt>
                <c:pt idx="20">
                  <c:v>41274.819444444445</c:v>
                </c:pt>
                <c:pt idx="21">
                  <c:v>41274.822916666664</c:v>
                </c:pt>
                <c:pt idx="22">
                  <c:v>41274.826388888891</c:v>
                </c:pt>
                <c:pt idx="23">
                  <c:v>41274.829861111109</c:v>
                </c:pt>
                <c:pt idx="24">
                  <c:v>41274.833333333336</c:v>
                </c:pt>
                <c:pt idx="25">
                  <c:v>41274.836805555555</c:v>
                </c:pt>
                <c:pt idx="26">
                  <c:v>41274.840277777781</c:v>
                </c:pt>
                <c:pt idx="27">
                  <c:v>41274.84375</c:v>
                </c:pt>
                <c:pt idx="28">
                  <c:v>41274.847222222219</c:v>
                </c:pt>
                <c:pt idx="29">
                  <c:v>41274.850694444445</c:v>
                </c:pt>
                <c:pt idx="30">
                  <c:v>41274.854166666664</c:v>
                </c:pt>
                <c:pt idx="31">
                  <c:v>41274.857638888891</c:v>
                </c:pt>
                <c:pt idx="32">
                  <c:v>41274.861111111109</c:v>
                </c:pt>
                <c:pt idx="33">
                  <c:v>41274.864583333336</c:v>
                </c:pt>
                <c:pt idx="34">
                  <c:v>41274.868055555555</c:v>
                </c:pt>
                <c:pt idx="35">
                  <c:v>41274.871527777781</c:v>
                </c:pt>
                <c:pt idx="36">
                  <c:v>41274.875</c:v>
                </c:pt>
                <c:pt idx="37">
                  <c:v>41274.878472222219</c:v>
                </c:pt>
                <c:pt idx="38">
                  <c:v>41274.881944444445</c:v>
                </c:pt>
                <c:pt idx="39">
                  <c:v>41274.885416666664</c:v>
                </c:pt>
                <c:pt idx="40">
                  <c:v>41274.888888888891</c:v>
                </c:pt>
                <c:pt idx="41">
                  <c:v>41274.892361111109</c:v>
                </c:pt>
                <c:pt idx="42">
                  <c:v>41274.895833333336</c:v>
                </c:pt>
                <c:pt idx="43">
                  <c:v>41274.899305555555</c:v>
                </c:pt>
                <c:pt idx="44">
                  <c:v>41274.902777777781</c:v>
                </c:pt>
                <c:pt idx="45">
                  <c:v>41274.90625</c:v>
                </c:pt>
                <c:pt idx="46">
                  <c:v>41274.909722222219</c:v>
                </c:pt>
                <c:pt idx="47">
                  <c:v>41274.913194444445</c:v>
                </c:pt>
                <c:pt idx="48">
                  <c:v>41274.916666666664</c:v>
                </c:pt>
                <c:pt idx="49">
                  <c:v>41274.920138888891</c:v>
                </c:pt>
                <c:pt idx="50">
                  <c:v>41274.923611111109</c:v>
                </c:pt>
                <c:pt idx="51">
                  <c:v>41274.927083333336</c:v>
                </c:pt>
                <c:pt idx="52">
                  <c:v>41274.930555555555</c:v>
                </c:pt>
                <c:pt idx="53">
                  <c:v>41274.934027777781</c:v>
                </c:pt>
                <c:pt idx="54">
                  <c:v>41274.9375</c:v>
                </c:pt>
                <c:pt idx="55">
                  <c:v>41274.940972222219</c:v>
                </c:pt>
                <c:pt idx="56">
                  <c:v>41274.944444444445</c:v>
                </c:pt>
                <c:pt idx="57">
                  <c:v>41274.947916666664</c:v>
                </c:pt>
                <c:pt idx="58">
                  <c:v>41274.951388888891</c:v>
                </c:pt>
                <c:pt idx="59">
                  <c:v>41274.954861111109</c:v>
                </c:pt>
                <c:pt idx="60">
                  <c:v>41274.958333333336</c:v>
                </c:pt>
                <c:pt idx="61">
                  <c:v>41274.961805555555</c:v>
                </c:pt>
                <c:pt idx="62">
                  <c:v>41274.965277777781</c:v>
                </c:pt>
                <c:pt idx="63">
                  <c:v>41274.96875</c:v>
                </c:pt>
                <c:pt idx="64">
                  <c:v>41274.972222222219</c:v>
                </c:pt>
                <c:pt idx="65">
                  <c:v>41274.975694444445</c:v>
                </c:pt>
                <c:pt idx="66">
                  <c:v>41274.979166666664</c:v>
                </c:pt>
                <c:pt idx="67">
                  <c:v>41274.982638888891</c:v>
                </c:pt>
                <c:pt idx="68">
                  <c:v>41274.986111111109</c:v>
                </c:pt>
                <c:pt idx="69">
                  <c:v>41274.989583333336</c:v>
                </c:pt>
                <c:pt idx="70">
                  <c:v>41274.993055555555</c:v>
                </c:pt>
                <c:pt idx="71">
                  <c:v>41274.996527777781</c:v>
                </c:pt>
                <c:pt idx="72">
                  <c:v>41275</c:v>
                </c:pt>
                <c:pt idx="73">
                  <c:v>41275.003472222219</c:v>
                </c:pt>
                <c:pt idx="74">
                  <c:v>41275.006944444445</c:v>
                </c:pt>
                <c:pt idx="75">
                  <c:v>41275.010416666664</c:v>
                </c:pt>
                <c:pt idx="76">
                  <c:v>41275.013888888891</c:v>
                </c:pt>
                <c:pt idx="77">
                  <c:v>41275.017361111109</c:v>
                </c:pt>
                <c:pt idx="78">
                  <c:v>41275.020833333336</c:v>
                </c:pt>
                <c:pt idx="79">
                  <c:v>41275.024305555555</c:v>
                </c:pt>
                <c:pt idx="80">
                  <c:v>41275.027777777781</c:v>
                </c:pt>
                <c:pt idx="81">
                  <c:v>41275.03125</c:v>
                </c:pt>
                <c:pt idx="82">
                  <c:v>41275.034722222219</c:v>
                </c:pt>
                <c:pt idx="83">
                  <c:v>41275.038194444445</c:v>
                </c:pt>
                <c:pt idx="84">
                  <c:v>41275.041666666664</c:v>
                </c:pt>
              </c:numCache>
            </c:numRef>
          </c:cat>
          <c:val>
            <c:numRef>
              <c:f>元データ!$C$2:$C$86</c:f>
              <c:numCache>
                <c:formatCode>General</c:formatCode>
                <c:ptCount val="85"/>
                <c:pt idx="0">
                  <c:v>125</c:v>
                </c:pt>
                <c:pt idx="1">
                  <c:v>108</c:v>
                </c:pt>
                <c:pt idx="2">
                  <c:v>126</c:v>
                </c:pt>
                <c:pt idx="3">
                  <c:v>108</c:v>
                </c:pt>
                <c:pt idx="4">
                  <c:v>134</c:v>
                </c:pt>
                <c:pt idx="5">
                  <c:v>162</c:v>
                </c:pt>
                <c:pt idx="6">
                  <c:v>161</c:v>
                </c:pt>
                <c:pt idx="7">
                  <c:v>242</c:v>
                </c:pt>
                <c:pt idx="8">
                  <c:v>553</c:v>
                </c:pt>
                <c:pt idx="9">
                  <c:v>134</c:v>
                </c:pt>
                <c:pt idx="10">
                  <c:v>97</c:v>
                </c:pt>
                <c:pt idx="11">
                  <c:v>111</c:v>
                </c:pt>
                <c:pt idx="12">
                  <c:v>120</c:v>
                </c:pt>
                <c:pt idx="13">
                  <c:v>125</c:v>
                </c:pt>
                <c:pt idx="14">
                  <c:v>100</c:v>
                </c:pt>
                <c:pt idx="15">
                  <c:v>117</c:v>
                </c:pt>
                <c:pt idx="16">
                  <c:v>109</c:v>
                </c:pt>
                <c:pt idx="17">
                  <c:v>152</c:v>
                </c:pt>
                <c:pt idx="18">
                  <c:v>372</c:v>
                </c:pt>
                <c:pt idx="19">
                  <c:v>529</c:v>
                </c:pt>
                <c:pt idx="20">
                  <c:v>237</c:v>
                </c:pt>
                <c:pt idx="21">
                  <c:v>153</c:v>
                </c:pt>
                <c:pt idx="22">
                  <c:v>198</c:v>
                </c:pt>
                <c:pt idx="23">
                  <c:v>259</c:v>
                </c:pt>
                <c:pt idx="24">
                  <c:v>347</c:v>
                </c:pt>
                <c:pt idx="25">
                  <c:v>167</c:v>
                </c:pt>
                <c:pt idx="26">
                  <c:v>1202</c:v>
                </c:pt>
                <c:pt idx="27">
                  <c:v>326</c:v>
                </c:pt>
                <c:pt idx="28">
                  <c:v>275</c:v>
                </c:pt>
                <c:pt idx="29">
                  <c:v>197</c:v>
                </c:pt>
                <c:pt idx="30">
                  <c:v>191</c:v>
                </c:pt>
                <c:pt idx="31">
                  <c:v>185</c:v>
                </c:pt>
                <c:pt idx="32">
                  <c:v>214</c:v>
                </c:pt>
                <c:pt idx="33">
                  <c:v>453</c:v>
                </c:pt>
                <c:pt idx="34">
                  <c:v>254</c:v>
                </c:pt>
                <c:pt idx="35">
                  <c:v>225</c:v>
                </c:pt>
                <c:pt idx="36">
                  <c:v>222</c:v>
                </c:pt>
                <c:pt idx="37">
                  <c:v>180</c:v>
                </c:pt>
                <c:pt idx="38">
                  <c:v>197</c:v>
                </c:pt>
                <c:pt idx="39">
                  <c:v>206</c:v>
                </c:pt>
                <c:pt idx="40">
                  <c:v>228</c:v>
                </c:pt>
                <c:pt idx="41">
                  <c:v>244</c:v>
                </c:pt>
                <c:pt idx="42">
                  <c:v>315</c:v>
                </c:pt>
                <c:pt idx="43">
                  <c:v>382</c:v>
                </c:pt>
                <c:pt idx="44">
                  <c:v>406</c:v>
                </c:pt>
                <c:pt idx="45">
                  <c:v>446</c:v>
                </c:pt>
                <c:pt idx="46">
                  <c:v>488</c:v>
                </c:pt>
                <c:pt idx="47">
                  <c:v>525</c:v>
                </c:pt>
                <c:pt idx="48">
                  <c:v>401</c:v>
                </c:pt>
                <c:pt idx="49">
                  <c:v>258</c:v>
                </c:pt>
                <c:pt idx="50">
                  <c:v>185</c:v>
                </c:pt>
                <c:pt idx="51">
                  <c:v>250</c:v>
                </c:pt>
                <c:pt idx="52">
                  <c:v>290</c:v>
                </c:pt>
                <c:pt idx="53">
                  <c:v>295</c:v>
                </c:pt>
                <c:pt idx="54">
                  <c:v>315</c:v>
                </c:pt>
                <c:pt idx="55">
                  <c:v>237</c:v>
                </c:pt>
                <c:pt idx="56">
                  <c:v>327</c:v>
                </c:pt>
                <c:pt idx="57">
                  <c:v>226</c:v>
                </c:pt>
                <c:pt idx="58">
                  <c:v>149</c:v>
                </c:pt>
                <c:pt idx="59">
                  <c:v>173</c:v>
                </c:pt>
                <c:pt idx="60">
                  <c:v>239</c:v>
                </c:pt>
                <c:pt idx="61">
                  <c:v>278</c:v>
                </c:pt>
                <c:pt idx="62">
                  <c:v>177</c:v>
                </c:pt>
                <c:pt idx="63">
                  <c:v>176</c:v>
                </c:pt>
                <c:pt idx="64">
                  <c:v>281</c:v>
                </c:pt>
                <c:pt idx="65">
                  <c:v>816</c:v>
                </c:pt>
                <c:pt idx="66">
                  <c:v>328</c:v>
                </c:pt>
                <c:pt idx="67">
                  <c:v>208</c:v>
                </c:pt>
                <c:pt idx="68">
                  <c:v>174</c:v>
                </c:pt>
                <c:pt idx="69">
                  <c:v>417</c:v>
                </c:pt>
                <c:pt idx="70">
                  <c:v>513</c:v>
                </c:pt>
                <c:pt idx="71">
                  <c:v>536</c:v>
                </c:pt>
                <c:pt idx="72">
                  <c:v>498</c:v>
                </c:pt>
                <c:pt idx="73">
                  <c:v>318</c:v>
                </c:pt>
                <c:pt idx="74">
                  <c:v>204</c:v>
                </c:pt>
                <c:pt idx="75">
                  <c:v>235</c:v>
                </c:pt>
                <c:pt idx="76">
                  <c:v>293</c:v>
                </c:pt>
                <c:pt idx="77">
                  <c:v>380</c:v>
                </c:pt>
                <c:pt idx="78">
                  <c:v>376</c:v>
                </c:pt>
                <c:pt idx="79">
                  <c:v>299</c:v>
                </c:pt>
                <c:pt idx="80">
                  <c:v>317</c:v>
                </c:pt>
                <c:pt idx="81">
                  <c:v>453</c:v>
                </c:pt>
                <c:pt idx="82">
                  <c:v>289</c:v>
                </c:pt>
                <c:pt idx="83">
                  <c:v>359</c:v>
                </c:pt>
                <c:pt idx="84">
                  <c:v>345</c:v>
                </c:pt>
              </c:numCache>
            </c:numRef>
          </c:val>
          <c:smooth val="0"/>
        </c:ser>
        <c:ser>
          <c:idx val="2"/>
          <c:order val="2"/>
          <c:tx>
            <c:strRef>
              <c:f>元データ!$D$1</c:f>
              <c:strCache>
                <c:ptCount val="1"/>
                <c:pt idx="0">
                  <c:v>テレ朝</c:v>
                </c:pt>
              </c:strCache>
            </c:strRef>
          </c:tx>
          <c:spPr>
            <a:ln w="25400">
              <a:solidFill>
                <a:srgbClr val="FFC000"/>
              </a:solidFill>
            </a:ln>
          </c:spPr>
          <c:marker>
            <c:symbol val="circle"/>
            <c:size val="4"/>
            <c:spPr>
              <a:solidFill>
                <a:schemeClr val="bg1"/>
              </a:solidFill>
              <a:ln w="25400">
                <a:solidFill>
                  <a:srgbClr val="FFC000"/>
                </a:solidFill>
              </a:ln>
            </c:spPr>
          </c:marker>
          <c:cat>
            <c:numRef>
              <c:f>元データ!$A$2:$A$86</c:f>
              <c:numCache>
                <c:formatCode>h:mm;@</c:formatCode>
                <c:ptCount val="85"/>
                <c:pt idx="0">
                  <c:v>41274.75</c:v>
                </c:pt>
                <c:pt idx="1">
                  <c:v>41274.753472222219</c:v>
                </c:pt>
                <c:pt idx="2">
                  <c:v>41274.756944444445</c:v>
                </c:pt>
                <c:pt idx="3">
                  <c:v>41274.760416666664</c:v>
                </c:pt>
                <c:pt idx="4">
                  <c:v>41274.763888888891</c:v>
                </c:pt>
                <c:pt idx="5">
                  <c:v>41274.767361111109</c:v>
                </c:pt>
                <c:pt idx="6">
                  <c:v>41274.770833333336</c:v>
                </c:pt>
                <c:pt idx="7">
                  <c:v>41274.774305555555</c:v>
                </c:pt>
                <c:pt idx="8">
                  <c:v>41274.777777777781</c:v>
                </c:pt>
                <c:pt idx="9">
                  <c:v>41274.78125</c:v>
                </c:pt>
                <c:pt idx="10">
                  <c:v>41274.784722222219</c:v>
                </c:pt>
                <c:pt idx="11">
                  <c:v>41274.788194444445</c:v>
                </c:pt>
                <c:pt idx="12">
                  <c:v>41274.791666666664</c:v>
                </c:pt>
                <c:pt idx="13">
                  <c:v>41274.795138888891</c:v>
                </c:pt>
                <c:pt idx="14">
                  <c:v>41274.798611111109</c:v>
                </c:pt>
                <c:pt idx="15">
                  <c:v>41274.802083333336</c:v>
                </c:pt>
                <c:pt idx="16">
                  <c:v>41274.805555555555</c:v>
                </c:pt>
                <c:pt idx="17">
                  <c:v>41274.809027777781</c:v>
                </c:pt>
                <c:pt idx="18">
                  <c:v>41274.8125</c:v>
                </c:pt>
                <c:pt idx="19">
                  <c:v>41274.815972222219</c:v>
                </c:pt>
                <c:pt idx="20">
                  <c:v>41274.819444444445</c:v>
                </c:pt>
                <c:pt idx="21">
                  <c:v>41274.822916666664</c:v>
                </c:pt>
                <c:pt idx="22">
                  <c:v>41274.826388888891</c:v>
                </c:pt>
                <c:pt idx="23">
                  <c:v>41274.829861111109</c:v>
                </c:pt>
                <c:pt idx="24">
                  <c:v>41274.833333333336</c:v>
                </c:pt>
                <c:pt idx="25">
                  <c:v>41274.836805555555</c:v>
                </c:pt>
                <c:pt idx="26">
                  <c:v>41274.840277777781</c:v>
                </c:pt>
                <c:pt idx="27">
                  <c:v>41274.84375</c:v>
                </c:pt>
                <c:pt idx="28">
                  <c:v>41274.847222222219</c:v>
                </c:pt>
                <c:pt idx="29">
                  <c:v>41274.850694444445</c:v>
                </c:pt>
                <c:pt idx="30">
                  <c:v>41274.854166666664</c:v>
                </c:pt>
                <c:pt idx="31">
                  <c:v>41274.857638888891</c:v>
                </c:pt>
                <c:pt idx="32">
                  <c:v>41274.861111111109</c:v>
                </c:pt>
                <c:pt idx="33">
                  <c:v>41274.864583333336</c:v>
                </c:pt>
                <c:pt idx="34">
                  <c:v>41274.868055555555</c:v>
                </c:pt>
                <c:pt idx="35">
                  <c:v>41274.871527777781</c:v>
                </c:pt>
                <c:pt idx="36">
                  <c:v>41274.875</c:v>
                </c:pt>
                <c:pt idx="37">
                  <c:v>41274.878472222219</c:v>
                </c:pt>
                <c:pt idx="38">
                  <c:v>41274.881944444445</c:v>
                </c:pt>
                <c:pt idx="39">
                  <c:v>41274.885416666664</c:v>
                </c:pt>
                <c:pt idx="40">
                  <c:v>41274.888888888891</c:v>
                </c:pt>
                <c:pt idx="41">
                  <c:v>41274.892361111109</c:v>
                </c:pt>
                <c:pt idx="42">
                  <c:v>41274.895833333336</c:v>
                </c:pt>
                <c:pt idx="43">
                  <c:v>41274.899305555555</c:v>
                </c:pt>
                <c:pt idx="44">
                  <c:v>41274.902777777781</c:v>
                </c:pt>
                <c:pt idx="45">
                  <c:v>41274.90625</c:v>
                </c:pt>
                <c:pt idx="46">
                  <c:v>41274.909722222219</c:v>
                </c:pt>
                <c:pt idx="47">
                  <c:v>41274.913194444445</c:v>
                </c:pt>
                <c:pt idx="48">
                  <c:v>41274.916666666664</c:v>
                </c:pt>
                <c:pt idx="49">
                  <c:v>41274.920138888891</c:v>
                </c:pt>
                <c:pt idx="50">
                  <c:v>41274.923611111109</c:v>
                </c:pt>
                <c:pt idx="51">
                  <c:v>41274.927083333336</c:v>
                </c:pt>
                <c:pt idx="52">
                  <c:v>41274.930555555555</c:v>
                </c:pt>
                <c:pt idx="53">
                  <c:v>41274.934027777781</c:v>
                </c:pt>
                <c:pt idx="54">
                  <c:v>41274.9375</c:v>
                </c:pt>
                <c:pt idx="55">
                  <c:v>41274.940972222219</c:v>
                </c:pt>
                <c:pt idx="56">
                  <c:v>41274.944444444445</c:v>
                </c:pt>
                <c:pt idx="57">
                  <c:v>41274.947916666664</c:v>
                </c:pt>
                <c:pt idx="58">
                  <c:v>41274.951388888891</c:v>
                </c:pt>
                <c:pt idx="59">
                  <c:v>41274.954861111109</c:v>
                </c:pt>
                <c:pt idx="60">
                  <c:v>41274.958333333336</c:v>
                </c:pt>
                <c:pt idx="61">
                  <c:v>41274.961805555555</c:v>
                </c:pt>
                <c:pt idx="62">
                  <c:v>41274.965277777781</c:v>
                </c:pt>
                <c:pt idx="63">
                  <c:v>41274.96875</c:v>
                </c:pt>
                <c:pt idx="64">
                  <c:v>41274.972222222219</c:v>
                </c:pt>
                <c:pt idx="65">
                  <c:v>41274.975694444445</c:v>
                </c:pt>
                <c:pt idx="66">
                  <c:v>41274.979166666664</c:v>
                </c:pt>
                <c:pt idx="67">
                  <c:v>41274.982638888891</c:v>
                </c:pt>
                <c:pt idx="68">
                  <c:v>41274.986111111109</c:v>
                </c:pt>
                <c:pt idx="69">
                  <c:v>41274.989583333336</c:v>
                </c:pt>
                <c:pt idx="70">
                  <c:v>41274.993055555555</c:v>
                </c:pt>
                <c:pt idx="71">
                  <c:v>41274.996527777781</c:v>
                </c:pt>
                <c:pt idx="72">
                  <c:v>41275</c:v>
                </c:pt>
                <c:pt idx="73">
                  <c:v>41275.003472222219</c:v>
                </c:pt>
                <c:pt idx="74">
                  <c:v>41275.006944444445</c:v>
                </c:pt>
                <c:pt idx="75">
                  <c:v>41275.010416666664</c:v>
                </c:pt>
                <c:pt idx="76">
                  <c:v>41275.013888888891</c:v>
                </c:pt>
                <c:pt idx="77">
                  <c:v>41275.017361111109</c:v>
                </c:pt>
                <c:pt idx="78">
                  <c:v>41275.020833333336</c:v>
                </c:pt>
                <c:pt idx="79">
                  <c:v>41275.024305555555</c:v>
                </c:pt>
                <c:pt idx="80">
                  <c:v>41275.027777777781</c:v>
                </c:pt>
                <c:pt idx="81">
                  <c:v>41275.03125</c:v>
                </c:pt>
                <c:pt idx="82">
                  <c:v>41275.034722222219</c:v>
                </c:pt>
                <c:pt idx="83">
                  <c:v>41275.038194444445</c:v>
                </c:pt>
                <c:pt idx="84">
                  <c:v>41275.041666666664</c:v>
                </c:pt>
              </c:numCache>
            </c:numRef>
          </c:cat>
          <c:val>
            <c:numRef>
              <c:f>元データ!$D$2:$D$86</c:f>
              <c:numCache>
                <c:formatCode>General</c:formatCode>
                <c:ptCount val="85"/>
                <c:pt idx="0">
                  <c:v>1052</c:v>
                </c:pt>
                <c:pt idx="1">
                  <c:v>789</c:v>
                </c:pt>
                <c:pt idx="2">
                  <c:v>729</c:v>
                </c:pt>
                <c:pt idx="3">
                  <c:v>788</c:v>
                </c:pt>
                <c:pt idx="4">
                  <c:v>811</c:v>
                </c:pt>
                <c:pt idx="5">
                  <c:v>1077</c:v>
                </c:pt>
                <c:pt idx="6">
                  <c:v>1014</c:v>
                </c:pt>
                <c:pt idx="7">
                  <c:v>981</c:v>
                </c:pt>
                <c:pt idx="8">
                  <c:v>2346</c:v>
                </c:pt>
                <c:pt idx="9">
                  <c:v>1524</c:v>
                </c:pt>
                <c:pt idx="10">
                  <c:v>813</c:v>
                </c:pt>
                <c:pt idx="11">
                  <c:v>1059</c:v>
                </c:pt>
                <c:pt idx="12">
                  <c:v>1262</c:v>
                </c:pt>
                <c:pt idx="13">
                  <c:v>1124</c:v>
                </c:pt>
                <c:pt idx="14">
                  <c:v>924</c:v>
                </c:pt>
                <c:pt idx="15">
                  <c:v>1498</c:v>
                </c:pt>
                <c:pt idx="16">
                  <c:v>958</c:v>
                </c:pt>
                <c:pt idx="17">
                  <c:v>846</c:v>
                </c:pt>
                <c:pt idx="18">
                  <c:v>867</c:v>
                </c:pt>
                <c:pt idx="19">
                  <c:v>913</c:v>
                </c:pt>
                <c:pt idx="20">
                  <c:v>1715</c:v>
                </c:pt>
                <c:pt idx="21">
                  <c:v>2313</c:v>
                </c:pt>
                <c:pt idx="22">
                  <c:v>893</c:v>
                </c:pt>
                <c:pt idx="23">
                  <c:v>876</c:v>
                </c:pt>
                <c:pt idx="24">
                  <c:v>1072</c:v>
                </c:pt>
                <c:pt idx="25">
                  <c:v>879</c:v>
                </c:pt>
                <c:pt idx="26">
                  <c:v>1104</c:v>
                </c:pt>
                <c:pt idx="27">
                  <c:v>1113</c:v>
                </c:pt>
                <c:pt idx="28">
                  <c:v>945</c:v>
                </c:pt>
                <c:pt idx="29">
                  <c:v>866</c:v>
                </c:pt>
                <c:pt idx="30">
                  <c:v>955</c:v>
                </c:pt>
                <c:pt idx="31">
                  <c:v>5585</c:v>
                </c:pt>
                <c:pt idx="32">
                  <c:v>1057</c:v>
                </c:pt>
                <c:pt idx="33">
                  <c:v>1682</c:v>
                </c:pt>
                <c:pt idx="34">
                  <c:v>1241</c:v>
                </c:pt>
                <c:pt idx="35">
                  <c:v>1612</c:v>
                </c:pt>
                <c:pt idx="36">
                  <c:v>966</c:v>
                </c:pt>
                <c:pt idx="37">
                  <c:v>631</c:v>
                </c:pt>
                <c:pt idx="38">
                  <c:v>879</c:v>
                </c:pt>
                <c:pt idx="39">
                  <c:v>544</c:v>
                </c:pt>
                <c:pt idx="40">
                  <c:v>563</c:v>
                </c:pt>
                <c:pt idx="41">
                  <c:v>625</c:v>
                </c:pt>
                <c:pt idx="42">
                  <c:v>609</c:v>
                </c:pt>
                <c:pt idx="43">
                  <c:v>523</c:v>
                </c:pt>
                <c:pt idx="44">
                  <c:v>607</c:v>
                </c:pt>
                <c:pt idx="45">
                  <c:v>696</c:v>
                </c:pt>
                <c:pt idx="46">
                  <c:v>774</c:v>
                </c:pt>
                <c:pt idx="47">
                  <c:v>655</c:v>
                </c:pt>
                <c:pt idx="48">
                  <c:v>586</c:v>
                </c:pt>
                <c:pt idx="49">
                  <c:v>522</c:v>
                </c:pt>
                <c:pt idx="50">
                  <c:v>465</c:v>
                </c:pt>
                <c:pt idx="51">
                  <c:v>486</c:v>
                </c:pt>
                <c:pt idx="52">
                  <c:v>570</c:v>
                </c:pt>
                <c:pt idx="53">
                  <c:v>539</c:v>
                </c:pt>
                <c:pt idx="54">
                  <c:v>569</c:v>
                </c:pt>
                <c:pt idx="55">
                  <c:v>542</c:v>
                </c:pt>
                <c:pt idx="56">
                  <c:v>531</c:v>
                </c:pt>
                <c:pt idx="57">
                  <c:v>520</c:v>
                </c:pt>
                <c:pt idx="58">
                  <c:v>494</c:v>
                </c:pt>
                <c:pt idx="59">
                  <c:v>458</c:v>
                </c:pt>
                <c:pt idx="60">
                  <c:v>472</c:v>
                </c:pt>
                <c:pt idx="61">
                  <c:v>524</c:v>
                </c:pt>
                <c:pt idx="62">
                  <c:v>569</c:v>
                </c:pt>
                <c:pt idx="63">
                  <c:v>792</c:v>
                </c:pt>
                <c:pt idx="64">
                  <c:v>3828</c:v>
                </c:pt>
                <c:pt idx="65">
                  <c:v>2253</c:v>
                </c:pt>
                <c:pt idx="66">
                  <c:v>1191</c:v>
                </c:pt>
                <c:pt idx="67">
                  <c:v>561</c:v>
                </c:pt>
                <c:pt idx="68">
                  <c:v>536</c:v>
                </c:pt>
                <c:pt idx="69">
                  <c:v>541</c:v>
                </c:pt>
                <c:pt idx="70">
                  <c:v>501</c:v>
                </c:pt>
                <c:pt idx="71">
                  <c:v>477</c:v>
                </c:pt>
                <c:pt idx="72">
                  <c:v>475</c:v>
                </c:pt>
                <c:pt idx="73">
                  <c:v>449</c:v>
                </c:pt>
                <c:pt idx="74">
                  <c:v>463</c:v>
                </c:pt>
                <c:pt idx="75">
                  <c:v>395</c:v>
                </c:pt>
                <c:pt idx="76">
                  <c:v>399</c:v>
                </c:pt>
                <c:pt idx="77">
                  <c:v>560</c:v>
                </c:pt>
                <c:pt idx="78">
                  <c:v>551</c:v>
                </c:pt>
                <c:pt idx="79">
                  <c:v>535</c:v>
                </c:pt>
                <c:pt idx="80">
                  <c:v>405</c:v>
                </c:pt>
                <c:pt idx="81">
                  <c:v>449</c:v>
                </c:pt>
                <c:pt idx="82">
                  <c:v>320</c:v>
                </c:pt>
                <c:pt idx="83">
                  <c:v>326</c:v>
                </c:pt>
                <c:pt idx="84">
                  <c:v>345</c:v>
                </c:pt>
              </c:numCache>
            </c:numRef>
          </c:val>
          <c:smooth val="0"/>
        </c:ser>
        <c:ser>
          <c:idx val="3"/>
          <c:order val="3"/>
          <c:tx>
            <c:strRef>
              <c:f>元データ!$E$1</c:f>
              <c:strCache>
                <c:ptCount val="1"/>
                <c:pt idx="0">
                  <c:v>テレ東</c:v>
                </c:pt>
              </c:strCache>
            </c:strRef>
          </c:tx>
          <c:spPr>
            <a:ln w="25400">
              <a:solidFill>
                <a:srgbClr val="00B050"/>
              </a:solidFill>
            </a:ln>
          </c:spPr>
          <c:marker>
            <c:symbol val="circle"/>
            <c:size val="4"/>
            <c:spPr>
              <a:solidFill>
                <a:schemeClr val="bg1"/>
              </a:solidFill>
              <a:ln w="15875">
                <a:solidFill>
                  <a:srgbClr val="00B050"/>
                </a:solidFill>
              </a:ln>
            </c:spPr>
          </c:marker>
          <c:cat>
            <c:numRef>
              <c:f>元データ!$A$2:$A$86</c:f>
              <c:numCache>
                <c:formatCode>h:mm;@</c:formatCode>
                <c:ptCount val="85"/>
                <c:pt idx="0">
                  <c:v>41274.75</c:v>
                </c:pt>
                <c:pt idx="1">
                  <c:v>41274.753472222219</c:v>
                </c:pt>
                <c:pt idx="2">
                  <c:v>41274.756944444445</c:v>
                </c:pt>
                <c:pt idx="3">
                  <c:v>41274.760416666664</c:v>
                </c:pt>
                <c:pt idx="4">
                  <c:v>41274.763888888891</c:v>
                </c:pt>
                <c:pt idx="5">
                  <c:v>41274.767361111109</c:v>
                </c:pt>
                <c:pt idx="6">
                  <c:v>41274.770833333336</c:v>
                </c:pt>
                <c:pt idx="7">
                  <c:v>41274.774305555555</c:v>
                </c:pt>
                <c:pt idx="8">
                  <c:v>41274.777777777781</c:v>
                </c:pt>
                <c:pt idx="9">
                  <c:v>41274.78125</c:v>
                </c:pt>
                <c:pt idx="10">
                  <c:v>41274.784722222219</c:v>
                </c:pt>
                <c:pt idx="11">
                  <c:v>41274.788194444445</c:v>
                </c:pt>
                <c:pt idx="12">
                  <c:v>41274.791666666664</c:v>
                </c:pt>
                <c:pt idx="13">
                  <c:v>41274.795138888891</c:v>
                </c:pt>
                <c:pt idx="14">
                  <c:v>41274.798611111109</c:v>
                </c:pt>
                <c:pt idx="15">
                  <c:v>41274.802083333336</c:v>
                </c:pt>
                <c:pt idx="16">
                  <c:v>41274.805555555555</c:v>
                </c:pt>
                <c:pt idx="17">
                  <c:v>41274.809027777781</c:v>
                </c:pt>
                <c:pt idx="18">
                  <c:v>41274.8125</c:v>
                </c:pt>
                <c:pt idx="19">
                  <c:v>41274.815972222219</c:v>
                </c:pt>
                <c:pt idx="20">
                  <c:v>41274.819444444445</c:v>
                </c:pt>
                <c:pt idx="21">
                  <c:v>41274.822916666664</c:v>
                </c:pt>
                <c:pt idx="22">
                  <c:v>41274.826388888891</c:v>
                </c:pt>
                <c:pt idx="23">
                  <c:v>41274.829861111109</c:v>
                </c:pt>
                <c:pt idx="24">
                  <c:v>41274.833333333336</c:v>
                </c:pt>
                <c:pt idx="25">
                  <c:v>41274.836805555555</c:v>
                </c:pt>
                <c:pt idx="26">
                  <c:v>41274.840277777781</c:v>
                </c:pt>
                <c:pt idx="27">
                  <c:v>41274.84375</c:v>
                </c:pt>
                <c:pt idx="28">
                  <c:v>41274.847222222219</c:v>
                </c:pt>
                <c:pt idx="29">
                  <c:v>41274.850694444445</c:v>
                </c:pt>
                <c:pt idx="30">
                  <c:v>41274.854166666664</c:v>
                </c:pt>
                <c:pt idx="31">
                  <c:v>41274.857638888891</c:v>
                </c:pt>
                <c:pt idx="32">
                  <c:v>41274.861111111109</c:v>
                </c:pt>
                <c:pt idx="33">
                  <c:v>41274.864583333336</c:v>
                </c:pt>
                <c:pt idx="34">
                  <c:v>41274.868055555555</c:v>
                </c:pt>
                <c:pt idx="35">
                  <c:v>41274.871527777781</c:v>
                </c:pt>
                <c:pt idx="36">
                  <c:v>41274.875</c:v>
                </c:pt>
                <c:pt idx="37">
                  <c:v>41274.878472222219</c:v>
                </c:pt>
                <c:pt idx="38">
                  <c:v>41274.881944444445</c:v>
                </c:pt>
                <c:pt idx="39">
                  <c:v>41274.885416666664</c:v>
                </c:pt>
                <c:pt idx="40">
                  <c:v>41274.888888888891</c:v>
                </c:pt>
                <c:pt idx="41">
                  <c:v>41274.892361111109</c:v>
                </c:pt>
                <c:pt idx="42">
                  <c:v>41274.895833333336</c:v>
                </c:pt>
                <c:pt idx="43">
                  <c:v>41274.899305555555</c:v>
                </c:pt>
                <c:pt idx="44">
                  <c:v>41274.902777777781</c:v>
                </c:pt>
                <c:pt idx="45">
                  <c:v>41274.90625</c:v>
                </c:pt>
                <c:pt idx="46">
                  <c:v>41274.909722222219</c:v>
                </c:pt>
                <c:pt idx="47">
                  <c:v>41274.913194444445</c:v>
                </c:pt>
                <c:pt idx="48">
                  <c:v>41274.916666666664</c:v>
                </c:pt>
                <c:pt idx="49">
                  <c:v>41274.920138888891</c:v>
                </c:pt>
                <c:pt idx="50">
                  <c:v>41274.923611111109</c:v>
                </c:pt>
                <c:pt idx="51">
                  <c:v>41274.927083333336</c:v>
                </c:pt>
                <c:pt idx="52">
                  <c:v>41274.930555555555</c:v>
                </c:pt>
                <c:pt idx="53">
                  <c:v>41274.934027777781</c:v>
                </c:pt>
                <c:pt idx="54">
                  <c:v>41274.9375</c:v>
                </c:pt>
                <c:pt idx="55">
                  <c:v>41274.940972222219</c:v>
                </c:pt>
                <c:pt idx="56">
                  <c:v>41274.944444444445</c:v>
                </c:pt>
                <c:pt idx="57">
                  <c:v>41274.947916666664</c:v>
                </c:pt>
                <c:pt idx="58">
                  <c:v>41274.951388888891</c:v>
                </c:pt>
                <c:pt idx="59">
                  <c:v>41274.954861111109</c:v>
                </c:pt>
                <c:pt idx="60">
                  <c:v>41274.958333333336</c:v>
                </c:pt>
                <c:pt idx="61">
                  <c:v>41274.961805555555</c:v>
                </c:pt>
                <c:pt idx="62">
                  <c:v>41274.965277777781</c:v>
                </c:pt>
                <c:pt idx="63">
                  <c:v>41274.96875</c:v>
                </c:pt>
                <c:pt idx="64">
                  <c:v>41274.972222222219</c:v>
                </c:pt>
                <c:pt idx="65">
                  <c:v>41274.975694444445</c:v>
                </c:pt>
                <c:pt idx="66">
                  <c:v>41274.979166666664</c:v>
                </c:pt>
                <c:pt idx="67">
                  <c:v>41274.982638888891</c:v>
                </c:pt>
                <c:pt idx="68">
                  <c:v>41274.986111111109</c:v>
                </c:pt>
                <c:pt idx="69">
                  <c:v>41274.989583333336</c:v>
                </c:pt>
                <c:pt idx="70">
                  <c:v>41274.993055555555</c:v>
                </c:pt>
                <c:pt idx="71">
                  <c:v>41274.996527777781</c:v>
                </c:pt>
                <c:pt idx="72">
                  <c:v>41275</c:v>
                </c:pt>
                <c:pt idx="73">
                  <c:v>41275.003472222219</c:v>
                </c:pt>
                <c:pt idx="74">
                  <c:v>41275.006944444445</c:v>
                </c:pt>
                <c:pt idx="75">
                  <c:v>41275.010416666664</c:v>
                </c:pt>
                <c:pt idx="76">
                  <c:v>41275.013888888891</c:v>
                </c:pt>
                <c:pt idx="77">
                  <c:v>41275.017361111109</c:v>
                </c:pt>
                <c:pt idx="78">
                  <c:v>41275.020833333336</c:v>
                </c:pt>
                <c:pt idx="79">
                  <c:v>41275.024305555555</c:v>
                </c:pt>
                <c:pt idx="80">
                  <c:v>41275.027777777781</c:v>
                </c:pt>
                <c:pt idx="81">
                  <c:v>41275.03125</c:v>
                </c:pt>
                <c:pt idx="82">
                  <c:v>41275.034722222219</c:v>
                </c:pt>
                <c:pt idx="83">
                  <c:v>41275.038194444445</c:v>
                </c:pt>
                <c:pt idx="84">
                  <c:v>41275.041666666664</c:v>
                </c:pt>
              </c:numCache>
            </c:numRef>
          </c:cat>
          <c:val>
            <c:numRef>
              <c:f>元データ!$E$2:$E$86</c:f>
              <c:numCache>
                <c:formatCode>General</c:formatCode>
                <c:ptCount val="85"/>
                <c:pt idx="0">
                  <c:v>18</c:v>
                </c:pt>
                <c:pt idx="1">
                  <c:v>22</c:v>
                </c:pt>
                <c:pt idx="2">
                  <c:v>27</c:v>
                </c:pt>
                <c:pt idx="3">
                  <c:v>32</c:v>
                </c:pt>
                <c:pt idx="4">
                  <c:v>26</c:v>
                </c:pt>
                <c:pt idx="5">
                  <c:v>26</c:v>
                </c:pt>
                <c:pt idx="6">
                  <c:v>36</c:v>
                </c:pt>
                <c:pt idx="7">
                  <c:v>32</c:v>
                </c:pt>
                <c:pt idx="8">
                  <c:v>40</c:v>
                </c:pt>
                <c:pt idx="9">
                  <c:v>33</c:v>
                </c:pt>
                <c:pt idx="10">
                  <c:v>44</c:v>
                </c:pt>
                <c:pt idx="11">
                  <c:v>34</c:v>
                </c:pt>
                <c:pt idx="12">
                  <c:v>67</c:v>
                </c:pt>
                <c:pt idx="13">
                  <c:v>57</c:v>
                </c:pt>
                <c:pt idx="14">
                  <c:v>43</c:v>
                </c:pt>
                <c:pt idx="15">
                  <c:v>46</c:v>
                </c:pt>
                <c:pt idx="16">
                  <c:v>32</c:v>
                </c:pt>
                <c:pt idx="17">
                  <c:v>32</c:v>
                </c:pt>
                <c:pt idx="18">
                  <c:v>22</c:v>
                </c:pt>
                <c:pt idx="19">
                  <c:v>60</c:v>
                </c:pt>
                <c:pt idx="20">
                  <c:v>141</c:v>
                </c:pt>
                <c:pt idx="21">
                  <c:v>119</c:v>
                </c:pt>
                <c:pt idx="22">
                  <c:v>43</c:v>
                </c:pt>
                <c:pt idx="23">
                  <c:v>46</c:v>
                </c:pt>
                <c:pt idx="24">
                  <c:v>76</c:v>
                </c:pt>
                <c:pt idx="25">
                  <c:v>77</c:v>
                </c:pt>
                <c:pt idx="26">
                  <c:v>65</c:v>
                </c:pt>
                <c:pt idx="27">
                  <c:v>42</c:v>
                </c:pt>
                <c:pt idx="28">
                  <c:v>40</c:v>
                </c:pt>
                <c:pt idx="29">
                  <c:v>52</c:v>
                </c:pt>
                <c:pt idx="30">
                  <c:v>48</c:v>
                </c:pt>
                <c:pt idx="31">
                  <c:v>46</c:v>
                </c:pt>
                <c:pt idx="32">
                  <c:v>44</c:v>
                </c:pt>
                <c:pt idx="33">
                  <c:v>46</c:v>
                </c:pt>
                <c:pt idx="34">
                  <c:v>48</c:v>
                </c:pt>
                <c:pt idx="35">
                  <c:v>41</c:v>
                </c:pt>
                <c:pt idx="36">
                  <c:v>36</c:v>
                </c:pt>
                <c:pt idx="37">
                  <c:v>57</c:v>
                </c:pt>
                <c:pt idx="38">
                  <c:v>123</c:v>
                </c:pt>
                <c:pt idx="39">
                  <c:v>51</c:v>
                </c:pt>
                <c:pt idx="40">
                  <c:v>88</c:v>
                </c:pt>
                <c:pt idx="41">
                  <c:v>104</c:v>
                </c:pt>
                <c:pt idx="42">
                  <c:v>64</c:v>
                </c:pt>
                <c:pt idx="43">
                  <c:v>8</c:v>
                </c:pt>
                <c:pt idx="44">
                  <c:v>5</c:v>
                </c:pt>
                <c:pt idx="45">
                  <c:v>8</c:v>
                </c:pt>
                <c:pt idx="46">
                  <c:v>15</c:v>
                </c:pt>
                <c:pt idx="47">
                  <c:v>20</c:v>
                </c:pt>
                <c:pt idx="48">
                  <c:v>15</c:v>
                </c:pt>
                <c:pt idx="49">
                  <c:v>10</c:v>
                </c:pt>
                <c:pt idx="50">
                  <c:v>9</c:v>
                </c:pt>
                <c:pt idx="51">
                  <c:v>20</c:v>
                </c:pt>
                <c:pt idx="52">
                  <c:v>14</c:v>
                </c:pt>
                <c:pt idx="53">
                  <c:v>7</c:v>
                </c:pt>
                <c:pt idx="54">
                  <c:v>1</c:v>
                </c:pt>
                <c:pt idx="55">
                  <c:v>6</c:v>
                </c:pt>
                <c:pt idx="56">
                  <c:v>8</c:v>
                </c:pt>
                <c:pt idx="57">
                  <c:v>11</c:v>
                </c:pt>
                <c:pt idx="58">
                  <c:v>8</c:v>
                </c:pt>
                <c:pt idx="59">
                  <c:v>11</c:v>
                </c:pt>
                <c:pt idx="60">
                  <c:v>13</c:v>
                </c:pt>
                <c:pt idx="61">
                  <c:v>17</c:v>
                </c:pt>
                <c:pt idx="62">
                  <c:v>28</c:v>
                </c:pt>
                <c:pt idx="63">
                  <c:v>19</c:v>
                </c:pt>
                <c:pt idx="64">
                  <c:v>22</c:v>
                </c:pt>
                <c:pt idx="65">
                  <c:v>38</c:v>
                </c:pt>
                <c:pt idx="66">
                  <c:v>95</c:v>
                </c:pt>
                <c:pt idx="67">
                  <c:v>74</c:v>
                </c:pt>
                <c:pt idx="68">
                  <c:v>53</c:v>
                </c:pt>
                <c:pt idx="69">
                  <c:v>121</c:v>
                </c:pt>
                <c:pt idx="70">
                  <c:v>160</c:v>
                </c:pt>
                <c:pt idx="71">
                  <c:v>123</c:v>
                </c:pt>
                <c:pt idx="72">
                  <c:v>114</c:v>
                </c:pt>
                <c:pt idx="73">
                  <c:v>74</c:v>
                </c:pt>
                <c:pt idx="74">
                  <c:v>38</c:v>
                </c:pt>
                <c:pt idx="75">
                  <c:v>23</c:v>
                </c:pt>
                <c:pt idx="76">
                  <c:v>29</c:v>
                </c:pt>
                <c:pt idx="77">
                  <c:v>18</c:v>
                </c:pt>
                <c:pt idx="78">
                  <c:v>24</c:v>
                </c:pt>
                <c:pt idx="79">
                  <c:v>26</c:v>
                </c:pt>
                <c:pt idx="80">
                  <c:v>28</c:v>
                </c:pt>
                <c:pt idx="81">
                  <c:v>13</c:v>
                </c:pt>
                <c:pt idx="82">
                  <c:v>12</c:v>
                </c:pt>
                <c:pt idx="83">
                  <c:v>9</c:v>
                </c:pt>
                <c:pt idx="84">
                  <c:v>7</c:v>
                </c:pt>
              </c:numCache>
            </c:numRef>
          </c:val>
          <c:smooth val="0"/>
        </c:ser>
        <c:ser>
          <c:idx val="4"/>
          <c:order val="4"/>
          <c:tx>
            <c:strRef>
              <c:f>元データ!$F$1</c:f>
              <c:strCache>
                <c:ptCount val="1"/>
                <c:pt idx="0">
                  <c:v>フジ</c:v>
                </c:pt>
              </c:strCache>
            </c:strRef>
          </c:tx>
          <c:spPr>
            <a:ln w="25400">
              <a:solidFill>
                <a:srgbClr val="0070C0"/>
              </a:solidFill>
            </a:ln>
          </c:spPr>
          <c:marker>
            <c:symbol val="circle"/>
            <c:size val="4"/>
            <c:spPr>
              <a:solidFill>
                <a:schemeClr val="bg1"/>
              </a:solidFill>
              <a:ln w="15875">
                <a:solidFill>
                  <a:srgbClr val="0070C0"/>
                </a:solidFill>
              </a:ln>
            </c:spPr>
          </c:marker>
          <c:cat>
            <c:numRef>
              <c:f>元データ!$A$2:$A$86</c:f>
              <c:numCache>
                <c:formatCode>h:mm;@</c:formatCode>
                <c:ptCount val="85"/>
                <c:pt idx="0">
                  <c:v>41274.75</c:v>
                </c:pt>
                <c:pt idx="1">
                  <c:v>41274.753472222219</c:v>
                </c:pt>
                <c:pt idx="2">
                  <c:v>41274.756944444445</c:v>
                </c:pt>
                <c:pt idx="3">
                  <c:v>41274.760416666664</c:v>
                </c:pt>
                <c:pt idx="4">
                  <c:v>41274.763888888891</c:v>
                </c:pt>
                <c:pt idx="5">
                  <c:v>41274.767361111109</c:v>
                </c:pt>
                <c:pt idx="6">
                  <c:v>41274.770833333336</c:v>
                </c:pt>
                <c:pt idx="7">
                  <c:v>41274.774305555555</c:v>
                </c:pt>
                <c:pt idx="8">
                  <c:v>41274.777777777781</c:v>
                </c:pt>
                <c:pt idx="9">
                  <c:v>41274.78125</c:v>
                </c:pt>
                <c:pt idx="10">
                  <c:v>41274.784722222219</c:v>
                </c:pt>
                <c:pt idx="11">
                  <c:v>41274.788194444445</c:v>
                </c:pt>
                <c:pt idx="12">
                  <c:v>41274.791666666664</c:v>
                </c:pt>
                <c:pt idx="13">
                  <c:v>41274.795138888891</c:v>
                </c:pt>
                <c:pt idx="14">
                  <c:v>41274.798611111109</c:v>
                </c:pt>
                <c:pt idx="15">
                  <c:v>41274.802083333336</c:v>
                </c:pt>
                <c:pt idx="16">
                  <c:v>41274.805555555555</c:v>
                </c:pt>
                <c:pt idx="17">
                  <c:v>41274.809027777781</c:v>
                </c:pt>
                <c:pt idx="18">
                  <c:v>41274.8125</c:v>
                </c:pt>
                <c:pt idx="19">
                  <c:v>41274.815972222219</c:v>
                </c:pt>
                <c:pt idx="20">
                  <c:v>41274.819444444445</c:v>
                </c:pt>
                <c:pt idx="21">
                  <c:v>41274.822916666664</c:v>
                </c:pt>
                <c:pt idx="22">
                  <c:v>41274.826388888891</c:v>
                </c:pt>
                <c:pt idx="23">
                  <c:v>41274.829861111109</c:v>
                </c:pt>
                <c:pt idx="24">
                  <c:v>41274.833333333336</c:v>
                </c:pt>
                <c:pt idx="25">
                  <c:v>41274.836805555555</c:v>
                </c:pt>
                <c:pt idx="26">
                  <c:v>41274.840277777781</c:v>
                </c:pt>
                <c:pt idx="27">
                  <c:v>41274.84375</c:v>
                </c:pt>
                <c:pt idx="28">
                  <c:v>41274.847222222219</c:v>
                </c:pt>
                <c:pt idx="29">
                  <c:v>41274.850694444445</c:v>
                </c:pt>
                <c:pt idx="30">
                  <c:v>41274.854166666664</c:v>
                </c:pt>
                <c:pt idx="31">
                  <c:v>41274.857638888891</c:v>
                </c:pt>
                <c:pt idx="32">
                  <c:v>41274.861111111109</c:v>
                </c:pt>
                <c:pt idx="33">
                  <c:v>41274.864583333336</c:v>
                </c:pt>
                <c:pt idx="34">
                  <c:v>41274.868055555555</c:v>
                </c:pt>
                <c:pt idx="35">
                  <c:v>41274.871527777781</c:v>
                </c:pt>
                <c:pt idx="36">
                  <c:v>41274.875</c:v>
                </c:pt>
                <c:pt idx="37">
                  <c:v>41274.878472222219</c:v>
                </c:pt>
                <c:pt idx="38">
                  <c:v>41274.881944444445</c:v>
                </c:pt>
                <c:pt idx="39">
                  <c:v>41274.885416666664</c:v>
                </c:pt>
                <c:pt idx="40">
                  <c:v>41274.888888888891</c:v>
                </c:pt>
                <c:pt idx="41">
                  <c:v>41274.892361111109</c:v>
                </c:pt>
                <c:pt idx="42">
                  <c:v>41274.895833333336</c:v>
                </c:pt>
                <c:pt idx="43">
                  <c:v>41274.899305555555</c:v>
                </c:pt>
                <c:pt idx="44">
                  <c:v>41274.902777777781</c:v>
                </c:pt>
                <c:pt idx="45">
                  <c:v>41274.90625</c:v>
                </c:pt>
                <c:pt idx="46">
                  <c:v>41274.909722222219</c:v>
                </c:pt>
                <c:pt idx="47">
                  <c:v>41274.913194444445</c:v>
                </c:pt>
                <c:pt idx="48">
                  <c:v>41274.916666666664</c:v>
                </c:pt>
                <c:pt idx="49">
                  <c:v>41274.920138888891</c:v>
                </c:pt>
                <c:pt idx="50">
                  <c:v>41274.923611111109</c:v>
                </c:pt>
                <c:pt idx="51">
                  <c:v>41274.927083333336</c:v>
                </c:pt>
                <c:pt idx="52">
                  <c:v>41274.930555555555</c:v>
                </c:pt>
                <c:pt idx="53">
                  <c:v>41274.934027777781</c:v>
                </c:pt>
                <c:pt idx="54">
                  <c:v>41274.9375</c:v>
                </c:pt>
                <c:pt idx="55">
                  <c:v>41274.940972222219</c:v>
                </c:pt>
                <c:pt idx="56">
                  <c:v>41274.944444444445</c:v>
                </c:pt>
                <c:pt idx="57">
                  <c:v>41274.947916666664</c:v>
                </c:pt>
                <c:pt idx="58">
                  <c:v>41274.951388888891</c:v>
                </c:pt>
                <c:pt idx="59">
                  <c:v>41274.954861111109</c:v>
                </c:pt>
                <c:pt idx="60">
                  <c:v>41274.958333333336</c:v>
                </c:pt>
                <c:pt idx="61">
                  <c:v>41274.961805555555</c:v>
                </c:pt>
                <c:pt idx="62">
                  <c:v>41274.965277777781</c:v>
                </c:pt>
                <c:pt idx="63">
                  <c:v>41274.96875</c:v>
                </c:pt>
                <c:pt idx="64">
                  <c:v>41274.972222222219</c:v>
                </c:pt>
                <c:pt idx="65">
                  <c:v>41274.975694444445</c:v>
                </c:pt>
                <c:pt idx="66">
                  <c:v>41274.979166666664</c:v>
                </c:pt>
                <c:pt idx="67">
                  <c:v>41274.982638888891</c:v>
                </c:pt>
                <c:pt idx="68">
                  <c:v>41274.986111111109</c:v>
                </c:pt>
                <c:pt idx="69">
                  <c:v>41274.989583333336</c:v>
                </c:pt>
                <c:pt idx="70">
                  <c:v>41274.993055555555</c:v>
                </c:pt>
                <c:pt idx="71">
                  <c:v>41274.996527777781</c:v>
                </c:pt>
                <c:pt idx="72">
                  <c:v>41275</c:v>
                </c:pt>
                <c:pt idx="73">
                  <c:v>41275.003472222219</c:v>
                </c:pt>
                <c:pt idx="74">
                  <c:v>41275.006944444445</c:v>
                </c:pt>
                <c:pt idx="75">
                  <c:v>41275.010416666664</c:v>
                </c:pt>
                <c:pt idx="76">
                  <c:v>41275.013888888891</c:v>
                </c:pt>
                <c:pt idx="77">
                  <c:v>41275.017361111109</c:v>
                </c:pt>
                <c:pt idx="78">
                  <c:v>41275.020833333336</c:v>
                </c:pt>
                <c:pt idx="79">
                  <c:v>41275.024305555555</c:v>
                </c:pt>
                <c:pt idx="80">
                  <c:v>41275.027777777781</c:v>
                </c:pt>
                <c:pt idx="81">
                  <c:v>41275.03125</c:v>
                </c:pt>
                <c:pt idx="82">
                  <c:v>41275.034722222219</c:v>
                </c:pt>
                <c:pt idx="83">
                  <c:v>41275.038194444445</c:v>
                </c:pt>
                <c:pt idx="84">
                  <c:v>41275.041666666664</c:v>
                </c:pt>
              </c:numCache>
            </c:numRef>
          </c:cat>
          <c:val>
            <c:numRef>
              <c:f>元データ!$F$2:$F$86</c:f>
              <c:numCache>
                <c:formatCode>General</c:formatCode>
                <c:ptCount val="85"/>
                <c:pt idx="0">
                  <c:v>401</c:v>
                </c:pt>
                <c:pt idx="1">
                  <c:v>524</c:v>
                </c:pt>
                <c:pt idx="2">
                  <c:v>339</c:v>
                </c:pt>
                <c:pt idx="3">
                  <c:v>232</c:v>
                </c:pt>
                <c:pt idx="4">
                  <c:v>309</c:v>
                </c:pt>
                <c:pt idx="5">
                  <c:v>289</c:v>
                </c:pt>
                <c:pt idx="6">
                  <c:v>267</c:v>
                </c:pt>
                <c:pt idx="7">
                  <c:v>219</c:v>
                </c:pt>
                <c:pt idx="8">
                  <c:v>217</c:v>
                </c:pt>
                <c:pt idx="9">
                  <c:v>222</c:v>
                </c:pt>
                <c:pt idx="10">
                  <c:v>176</c:v>
                </c:pt>
                <c:pt idx="11">
                  <c:v>170</c:v>
                </c:pt>
                <c:pt idx="12">
                  <c:v>239</c:v>
                </c:pt>
                <c:pt idx="13">
                  <c:v>330</c:v>
                </c:pt>
                <c:pt idx="14">
                  <c:v>169</c:v>
                </c:pt>
                <c:pt idx="15">
                  <c:v>164</c:v>
                </c:pt>
                <c:pt idx="16">
                  <c:v>225</c:v>
                </c:pt>
                <c:pt idx="17">
                  <c:v>220</c:v>
                </c:pt>
                <c:pt idx="18">
                  <c:v>194</c:v>
                </c:pt>
                <c:pt idx="19">
                  <c:v>225</c:v>
                </c:pt>
                <c:pt idx="20">
                  <c:v>270</c:v>
                </c:pt>
                <c:pt idx="21">
                  <c:v>206</c:v>
                </c:pt>
                <c:pt idx="22">
                  <c:v>175</c:v>
                </c:pt>
                <c:pt idx="23">
                  <c:v>383</c:v>
                </c:pt>
                <c:pt idx="24">
                  <c:v>431</c:v>
                </c:pt>
                <c:pt idx="25">
                  <c:v>404</c:v>
                </c:pt>
                <c:pt idx="26">
                  <c:v>709</c:v>
                </c:pt>
                <c:pt idx="27">
                  <c:v>615</c:v>
                </c:pt>
                <c:pt idx="28">
                  <c:v>593</c:v>
                </c:pt>
                <c:pt idx="29">
                  <c:v>445</c:v>
                </c:pt>
                <c:pt idx="30">
                  <c:v>430</c:v>
                </c:pt>
                <c:pt idx="31">
                  <c:v>319</c:v>
                </c:pt>
                <c:pt idx="32">
                  <c:v>434</c:v>
                </c:pt>
                <c:pt idx="33">
                  <c:v>352</c:v>
                </c:pt>
                <c:pt idx="34">
                  <c:v>385</c:v>
                </c:pt>
                <c:pt idx="35">
                  <c:v>427</c:v>
                </c:pt>
                <c:pt idx="36">
                  <c:v>440</c:v>
                </c:pt>
                <c:pt idx="37">
                  <c:v>255</c:v>
                </c:pt>
                <c:pt idx="38">
                  <c:v>349</c:v>
                </c:pt>
                <c:pt idx="39">
                  <c:v>359</c:v>
                </c:pt>
                <c:pt idx="40">
                  <c:v>389</c:v>
                </c:pt>
                <c:pt idx="41">
                  <c:v>266</c:v>
                </c:pt>
                <c:pt idx="42">
                  <c:v>324</c:v>
                </c:pt>
                <c:pt idx="43">
                  <c:v>263</c:v>
                </c:pt>
                <c:pt idx="44">
                  <c:v>597</c:v>
                </c:pt>
                <c:pt idx="45">
                  <c:v>832</c:v>
                </c:pt>
                <c:pt idx="46">
                  <c:v>286</c:v>
                </c:pt>
                <c:pt idx="47">
                  <c:v>241</c:v>
                </c:pt>
                <c:pt idx="48">
                  <c:v>299</c:v>
                </c:pt>
                <c:pt idx="49">
                  <c:v>264</c:v>
                </c:pt>
                <c:pt idx="50">
                  <c:v>282</c:v>
                </c:pt>
                <c:pt idx="51">
                  <c:v>256</c:v>
                </c:pt>
                <c:pt idx="52">
                  <c:v>244</c:v>
                </c:pt>
                <c:pt idx="53">
                  <c:v>226</c:v>
                </c:pt>
                <c:pt idx="54">
                  <c:v>194</c:v>
                </c:pt>
                <c:pt idx="55">
                  <c:v>203</c:v>
                </c:pt>
                <c:pt idx="56">
                  <c:v>222</c:v>
                </c:pt>
                <c:pt idx="57">
                  <c:v>229</c:v>
                </c:pt>
                <c:pt idx="58">
                  <c:v>216</c:v>
                </c:pt>
                <c:pt idx="59">
                  <c:v>167</c:v>
                </c:pt>
                <c:pt idx="60">
                  <c:v>182</c:v>
                </c:pt>
                <c:pt idx="61">
                  <c:v>196</c:v>
                </c:pt>
                <c:pt idx="62">
                  <c:v>169</c:v>
                </c:pt>
                <c:pt idx="63">
                  <c:v>153</c:v>
                </c:pt>
                <c:pt idx="64">
                  <c:v>162</c:v>
                </c:pt>
                <c:pt idx="65">
                  <c:v>199</c:v>
                </c:pt>
                <c:pt idx="66">
                  <c:v>186</c:v>
                </c:pt>
                <c:pt idx="67">
                  <c:v>227</c:v>
                </c:pt>
                <c:pt idx="68">
                  <c:v>296</c:v>
                </c:pt>
                <c:pt idx="69">
                  <c:v>294</c:v>
                </c:pt>
                <c:pt idx="70">
                  <c:v>232</c:v>
                </c:pt>
                <c:pt idx="71">
                  <c:v>249</c:v>
                </c:pt>
                <c:pt idx="72">
                  <c:v>233</c:v>
                </c:pt>
                <c:pt idx="73">
                  <c:v>176</c:v>
                </c:pt>
                <c:pt idx="74">
                  <c:v>182</c:v>
                </c:pt>
                <c:pt idx="75">
                  <c:v>180</c:v>
                </c:pt>
                <c:pt idx="76">
                  <c:v>203</c:v>
                </c:pt>
                <c:pt idx="77">
                  <c:v>197</c:v>
                </c:pt>
                <c:pt idx="78">
                  <c:v>191</c:v>
                </c:pt>
                <c:pt idx="79">
                  <c:v>154</c:v>
                </c:pt>
                <c:pt idx="80">
                  <c:v>151</c:v>
                </c:pt>
                <c:pt idx="81">
                  <c:v>1359</c:v>
                </c:pt>
                <c:pt idx="82">
                  <c:v>548</c:v>
                </c:pt>
                <c:pt idx="83">
                  <c:v>269</c:v>
                </c:pt>
                <c:pt idx="84">
                  <c:v>215</c:v>
                </c:pt>
              </c:numCache>
            </c:numRef>
          </c:val>
          <c:smooth val="0"/>
        </c:ser>
        <c:ser>
          <c:idx val="5"/>
          <c:order val="5"/>
          <c:tx>
            <c:strRef>
              <c:f>元データ!$G$1</c:f>
              <c:strCache>
                <c:ptCount val="1"/>
                <c:pt idx="0">
                  <c:v>日テレ</c:v>
                </c:pt>
              </c:strCache>
            </c:strRef>
          </c:tx>
          <c:spPr>
            <a:ln w="25400">
              <a:solidFill>
                <a:srgbClr val="7030A0"/>
              </a:solidFill>
            </a:ln>
          </c:spPr>
          <c:marker>
            <c:symbol val="circle"/>
            <c:size val="4"/>
            <c:spPr>
              <a:solidFill>
                <a:schemeClr val="bg1"/>
              </a:solidFill>
              <a:ln>
                <a:solidFill>
                  <a:srgbClr val="7030A0"/>
                </a:solidFill>
              </a:ln>
            </c:spPr>
          </c:marker>
          <c:cat>
            <c:numRef>
              <c:f>元データ!$A$2:$A$86</c:f>
              <c:numCache>
                <c:formatCode>h:mm;@</c:formatCode>
                <c:ptCount val="85"/>
                <c:pt idx="0">
                  <c:v>41274.75</c:v>
                </c:pt>
                <c:pt idx="1">
                  <c:v>41274.753472222219</c:v>
                </c:pt>
                <c:pt idx="2">
                  <c:v>41274.756944444445</c:v>
                </c:pt>
                <c:pt idx="3">
                  <c:v>41274.760416666664</c:v>
                </c:pt>
                <c:pt idx="4">
                  <c:v>41274.763888888891</c:v>
                </c:pt>
                <c:pt idx="5">
                  <c:v>41274.767361111109</c:v>
                </c:pt>
                <c:pt idx="6">
                  <c:v>41274.770833333336</c:v>
                </c:pt>
                <c:pt idx="7">
                  <c:v>41274.774305555555</c:v>
                </c:pt>
                <c:pt idx="8">
                  <c:v>41274.777777777781</c:v>
                </c:pt>
                <c:pt idx="9">
                  <c:v>41274.78125</c:v>
                </c:pt>
                <c:pt idx="10">
                  <c:v>41274.784722222219</c:v>
                </c:pt>
                <c:pt idx="11">
                  <c:v>41274.788194444445</c:v>
                </c:pt>
                <c:pt idx="12">
                  <c:v>41274.791666666664</c:v>
                </c:pt>
                <c:pt idx="13">
                  <c:v>41274.795138888891</c:v>
                </c:pt>
                <c:pt idx="14">
                  <c:v>41274.798611111109</c:v>
                </c:pt>
                <c:pt idx="15">
                  <c:v>41274.802083333336</c:v>
                </c:pt>
                <c:pt idx="16">
                  <c:v>41274.805555555555</c:v>
                </c:pt>
                <c:pt idx="17">
                  <c:v>41274.809027777781</c:v>
                </c:pt>
                <c:pt idx="18">
                  <c:v>41274.8125</c:v>
                </c:pt>
                <c:pt idx="19">
                  <c:v>41274.815972222219</c:v>
                </c:pt>
                <c:pt idx="20">
                  <c:v>41274.819444444445</c:v>
                </c:pt>
                <c:pt idx="21">
                  <c:v>41274.822916666664</c:v>
                </c:pt>
                <c:pt idx="22">
                  <c:v>41274.826388888891</c:v>
                </c:pt>
                <c:pt idx="23">
                  <c:v>41274.829861111109</c:v>
                </c:pt>
                <c:pt idx="24">
                  <c:v>41274.833333333336</c:v>
                </c:pt>
                <c:pt idx="25">
                  <c:v>41274.836805555555</c:v>
                </c:pt>
                <c:pt idx="26">
                  <c:v>41274.840277777781</c:v>
                </c:pt>
                <c:pt idx="27">
                  <c:v>41274.84375</c:v>
                </c:pt>
                <c:pt idx="28">
                  <c:v>41274.847222222219</c:v>
                </c:pt>
                <c:pt idx="29">
                  <c:v>41274.850694444445</c:v>
                </c:pt>
                <c:pt idx="30">
                  <c:v>41274.854166666664</c:v>
                </c:pt>
                <c:pt idx="31">
                  <c:v>41274.857638888891</c:v>
                </c:pt>
                <c:pt idx="32">
                  <c:v>41274.861111111109</c:v>
                </c:pt>
                <c:pt idx="33">
                  <c:v>41274.864583333336</c:v>
                </c:pt>
                <c:pt idx="34">
                  <c:v>41274.868055555555</c:v>
                </c:pt>
                <c:pt idx="35">
                  <c:v>41274.871527777781</c:v>
                </c:pt>
                <c:pt idx="36">
                  <c:v>41274.875</c:v>
                </c:pt>
                <c:pt idx="37">
                  <c:v>41274.878472222219</c:v>
                </c:pt>
                <c:pt idx="38">
                  <c:v>41274.881944444445</c:v>
                </c:pt>
                <c:pt idx="39">
                  <c:v>41274.885416666664</c:v>
                </c:pt>
                <c:pt idx="40">
                  <c:v>41274.888888888891</c:v>
                </c:pt>
                <c:pt idx="41">
                  <c:v>41274.892361111109</c:v>
                </c:pt>
                <c:pt idx="42">
                  <c:v>41274.895833333336</c:v>
                </c:pt>
                <c:pt idx="43">
                  <c:v>41274.899305555555</c:v>
                </c:pt>
                <c:pt idx="44">
                  <c:v>41274.902777777781</c:v>
                </c:pt>
                <c:pt idx="45">
                  <c:v>41274.90625</c:v>
                </c:pt>
                <c:pt idx="46">
                  <c:v>41274.909722222219</c:v>
                </c:pt>
                <c:pt idx="47">
                  <c:v>41274.913194444445</c:v>
                </c:pt>
                <c:pt idx="48">
                  <c:v>41274.916666666664</c:v>
                </c:pt>
                <c:pt idx="49">
                  <c:v>41274.920138888891</c:v>
                </c:pt>
                <c:pt idx="50">
                  <c:v>41274.923611111109</c:v>
                </c:pt>
                <c:pt idx="51">
                  <c:v>41274.927083333336</c:v>
                </c:pt>
                <c:pt idx="52">
                  <c:v>41274.930555555555</c:v>
                </c:pt>
                <c:pt idx="53">
                  <c:v>41274.934027777781</c:v>
                </c:pt>
                <c:pt idx="54">
                  <c:v>41274.9375</c:v>
                </c:pt>
                <c:pt idx="55">
                  <c:v>41274.940972222219</c:v>
                </c:pt>
                <c:pt idx="56">
                  <c:v>41274.944444444445</c:v>
                </c:pt>
                <c:pt idx="57">
                  <c:v>41274.947916666664</c:v>
                </c:pt>
                <c:pt idx="58">
                  <c:v>41274.951388888891</c:v>
                </c:pt>
                <c:pt idx="59">
                  <c:v>41274.954861111109</c:v>
                </c:pt>
                <c:pt idx="60">
                  <c:v>41274.958333333336</c:v>
                </c:pt>
                <c:pt idx="61">
                  <c:v>41274.961805555555</c:v>
                </c:pt>
                <c:pt idx="62">
                  <c:v>41274.965277777781</c:v>
                </c:pt>
                <c:pt idx="63">
                  <c:v>41274.96875</c:v>
                </c:pt>
                <c:pt idx="64">
                  <c:v>41274.972222222219</c:v>
                </c:pt>
                <c:pt idx="65">
                  <c:v>41274.975694444445</c:v>
                </c:pt>
                <c:pt idx="66">
                  <c:v>41274.979166666664</c:v>
                </c:pt>
                <c:pt idx="67">
                  <c:v>41274.982638888891</c:v>
                </c:pt>
                <c:pt idx="68">
                  <c:v>41274.986111111109</c:v>
                </c:pt>
                <c:pt idx="69">
                  <c:v>41274.989583333336</c:v>
                </c:pt>
                <c:pt idx="70">
                  <c:v>41274.993055555555</c:v>
                </c:pt>
                <c:pt idx="71">
                  <c:v>41274.996527777781</c:v>
                </c:pt>
                <c:pt idx="72">
                  <c:v>41275</c:v>
                </c:pt>
                <c:pt idx="73">
                  <c:v>41275.003472222219</c:v>
                </c:pt>
                <c:pt idx="74">
                  <c:v>41275.006944444445</c:v>
                </c:pt>
                <c:pt idx="75">
                  <c:v>41275.010416666664</c:v>
                </c:pt>
                <c:pt idx="76">
                  <c:v>41275.013888888891</c:v>
                </c:pt>
                <c:pt idx="77">
                  <c:v>41275.017361111109</c:v>
                </c:pt>
                <c:pt idx="78">
                  <c:v>41275.020833333336</c:v>
                </c:pt>
                <c:pt idx="79">
                  <c:v>41275.024305555555</c:v>
                </c:pt>
                <c:pt idx="80">
                  <c:v>41275.027777777781</c:v>
                </c:pt>
                <c:pt idx="81">
                  <c:v>41275.03125</c:v>
                </c:pt>
                <c:pt idx="82">
                  <c:v>41275.034722222219</c:v>
                </c:pt>
                <c:pt idx="83">
                  <c:v>41275.038194444445</c:v>
                </c:pt>
                <c:pt idx="84">
                  <c:v>41275.041666666664</c:v>
                </c:pt>
              </c:numCache>
            </c:numRef>
          </c:cat>
          <c:val>
            <c:numRef>
              <c:f>元データ!$G$2:$G$86</c:f>
              <c:numCache>
                <c:formatCode>General</c:formatCode>
                <c:ptCount val="85"/>
                <c:pt idx="0">
                  <c:v>164</c:v>
                </c:pt>
                <c:pt idx="1">
                  <c:v>176</c:v>
                </c:pt>
                <c:pt idx="2">
                  <c:v>158</c:v>
                </c:pt>
                <c:pt idx="3">
                  <c:v>185</c:v>
                </c:pt>
                <c:pt idx="4">
                  <c:v>222</c:v>
                </c:pt>
                <c:pt idx="5">
                  <c:v>258</c:v>
                </c:pt>
                <c:pt idx="6">
                  <c:v>1466</c:v>
                </c:pt>
                <c:pt idx="7">
                  <c:v>1153</c:v>
                </c:pt>
                <c:pt idx="8">
                  <c:v>2697</c:v>
                </c:pt>
                <c:pt idx="9">
                  <c:v>2031</c:v>
                </c:pt>
                <c:pt idx="10">
                  <c:v>3085</c:v>
                </c:pt>
                <c:pt idx="11">
                  <c:v>2394</c:v>
                </c:pt>
                <c:pt idx="12">
                  <c:v>2698</c:v>
                </c:pt>
                <c:pt idx="13">
                  <c:v>4211</c:v>
                </c:pt>
                <c:pt idx="14">
                  <c:v>3311</c:v>
                </c:pt>
                <c:pt idx="15">
                  <c:v>2111</c:v>
                </c:pt>
                <c:pt idx="16">
                  <c:v>4095</c:v>
                </c:pt>
                <c:pt idx="17">
                  <c:v>3650</c:v>
                </c:pt>
                <c:pt idx="18">
                  <c:v>1490</c:v>
                </c:pt>
                <c:pt idx="19">
                  <c:v>2163</c:v>
                </c:pt>
                <c:pt idx="20">
                  <c:v>6807</c:v>
                </c:pt>
                <c:pt idx="21">
                  <c:v>4971</c:v>
                </c:pt>
                <c:pt idx="22">
                  <c:v>2566</c:v>
                </c:pt>
                <c:pt idx="23">
                  <c:v>3884</c:v>
                </c:pt>
                <c:pt idx="24">
                  <c:v>6124</c:v>
                </c:pt>
                <c:pt idx="25">
                  <c:v>6267</c:v>
                </c:pt>
                <c:pt idx="26">
                  <c:v>2698</c:v>
                </c:pt>
                <c:pt idx="27">
                  <c:v>3086</c:v>
                </c:pt>
                <c:pt idx="28">
                  <c:v>4854</c:v>
                </c:pt>
                <c:pt idx="29">
                  <c:v>9811</c:v>
                </c:pt>
                <c:pt idx="30">
                  <c:v>12641</c:v>
                </c:pt>
                <c:pt idx="31">
                  <c:v>4907</c:v>
                </c:pt>
                <c:pt idx="32">
                  <c:v>3875</c:v>
                </c:pt>
                <c:pt idx="33">
                  <c:v>4085</c:v>
                </c:pt>
                <c:pt idx="34">
                  <c:v>4193</c:v>
                </c:pt>
                <c:pt idx="35">
                  <c:v>2128</c:v>
                </c:pt>
                <c:pt idx="36">
                  <c:v>3174</c:v>
                </c:pt>
                <c:pt idx="37">
                  <c:v>1790</c:v>
                </c:pt>
                <c:pt idx="38">
                  <c:v>5185</c:v>
                </c:pt>
                <c:pt idx="39">
                  <c:v>4051</c:v>
                </c:pt>
                <c:pt idx="40">
                  <c:v>1700</c:v>
                </c:pt>
                <c:pt idx="41">
                  <c:v>2094</c:v>
                </c:pt>
                <c:pt idx="42">
                  <c:v>1453</c:v>
                </c:pt>
                <c:pt idx="43">
                  <c:v>11966</c:v>
                </c:pt>
                <c:pt idx="44">
                  <c:v>9388</c:v>
                </c:pt>
                <c:pt idx="45">
                  <c:v>2150</c:v>
                </c:pt>
                <c:pt idx="46">
                  <c:v>2045</c:v>
                </c:pt>
                <c:pt idx="47">
                  <c:v>2239</c:v>
                </c:pt>
                <c:pt idx="48">
                  <c:v>4733</c:v>
                </c:pt>
                <c:pt idx="49">
                  <c:v>4065</c:v>
                </c:pt>
                <c:pt idx="50">
                  <c:v>4305</c:v>
                </c:pt>
                <c:pt idx="51">
                  <c:v>5239</c:v>
                </c:pt>
                <c:pt idx="52">
                  <c:v>6703</c:v>
                </c:pt>
                <c:pt idx="53">
                  <c:v>10780</c:v>
                </c:pt>
                <c:pt idx="54">
                  <c:v>7038</c:v>
                </c:pt>
                <c:pt idx="55">
                  <c:v>13894</c:v>
                </c:pt>
                <c:pt idx="56">
                  <c:v>9278</c:v>
                </c:pt>
                <c:pt idx="57">
                  <c:v>5901</c:v>
                </c:pt>
                <c:pt idx="58">
                  <c:v>3991</c:v>
                </c:pt>
                <c:pt idx="59">
                  <c:v>4156</c:v>
                </c:pt>
                <c:pt idx="60">
                  <c:v>2296</c:v>
                </c:pt>
                <c:pt idx="61">
                  <c:v>4153</c:v>
                </c:pt>
                <c:pt idx="62">
                  <c:v>2118</c:v>
                </c:pt>
                <c:pt idx="63">
                  <c:v>3656</c:v>
                </c:pt>
                <c:pt idx="64">
                  <c:v>8038</c:v>
                </c:pt>
                <c:pt idx="65">
                  <c:v>3227</c:v>
                </c:pt>
                <c:pt idx="66">
                  <c:v>1967</c:v>
                </c:pt>
                <c:pt idx="67">
                  <c:v>837</c:v>
                </c:pt>
                <c:pt idx="68">
                  <c:v>709</c:v>
                </c:pt>
                <c:pt idx="69">
                  <c:v>593</c:v>
                </c:pt>
                <c:pt idx="70">
                  <c:v>3226</c:v>
                </c:pt>
                <c:pt idx="71">
                  <c:v>2278</c:v>
                </c:pt>
                <c:pt idx="72">
                  <c:v>741</c:v>
                </c:pt>
                <c:pt idx="73">
                  <c:v>598</c:v>
                </c:pt>
                <c:pt idx="74">
                  <c:v>1443</c:v>
                </c:pt>
                <c:pt idx="75">
                  <c:v>616</c:v>
                </c:pt>
                <c:pt idx="76">
                  <c:v>847</c:v>
                </c:pt>
                <c:pt idx="77">
                  <c:v>535</c:v>
                </c:pt>
                <c:pt idx="78">
                  <c:v>368</c:v>
                </c:pt>
                <c:pt idx="79">
                  <c:v>313</c:v>
                </c:pt>
                <c:pt idx="80">
                  <c:v>237</c:v>
                </c:pt>
                <c:pt idx="81">
                  <c:v>172</c:v>
                </c:pt>
                <c:pt idx="82">
                  <c:v>192</c:v>
                </c:pt>
                <c:pt idx="83">
                  <c:v>180</c:v>
                </c:pt>
                <c:pt idx="84">
                  <c:v>225</c:v>
                </c:pt>
              </c:numCache>
            </c:numRef>
          </c:val>
          <c:smooth val="0"/>
        </c:ser>
        <c:dLbls>
          <c:showLegendKey val="0"/>
          <c:showVal val="0"/>
          <c:showCatName val="0"/>
          <c:showSerName val="0"/>
          <c:showPercent val="0"/>
          <c:showBubbleSize val="0"/>
        </c:dLbls>
        <c:marker val="1"/>
        <c:smooth val="0"/>
        <c:axId val="214055168"/>
        <c:axId val="214066304"/>
      </c:lineChart>
      <c:catAx>
        <c:axId val="214055168"/>
        <c:scaling>
          <c:orientation val="minMax"/>
        </c:scaling>
        <c:delete val="0"/>
        <c:axPos val="b"/>
        <c:majorGridlines>
          <c:spPr>
            <a:ln>
              <a:solidFill>
                <a:schemeClr val="bg1">
                  <a:lumMod val="85000"/>
                </a:schemeClr>
              </a:solidFill>
            </a:ln>
          </c:spPr>
        </c:majorGridlines>
        <c:numFmt formatCode="h:mm;@" sourceLinked="1"/>
        <c:majorTickMark val="out"/>
        <c:minorTickMark val="none"/>
        <c:tickLblPos val="nextTo"/>
        <c:spPr>
          <a:ln>
            <a:solidFill>
              <a:schemeClr val="bg1">
                <a:lumMod val="85000"/>
              </a:schemeClr>
            </a:solidFill>
          </a:ln>
        </c:spPr>
        <c:txPr>
          <a:bodyPr/>
          <a:lstStyle/>
          <a:p>
            <a:pPr>
              <a:defRPr sz="1000"/>
            </a:pPr>
            <a:endParaRPr lang="ja-JP"/>
          </a:p>
        </c:txPr>
        <c:crossAx val="214066304"/>
        <c:crosses val="autoZero"/>
        <c:auto val="1"/>
        <c:lblAlgn val="ctr"/>
        <c:lblOffset val="100"/>
        <c:tickLblSkip val="1"/>
        <c:noMultiLvlLbl val="0"/>
      </c:catAx>
      <c:valAx>
        <c:axId val="214066304"/>
        <c:scaling>
          <c:orientation val="minMax"/>
        </c:scaling>
        <c:delete val="0"/>
        <c:axPos val="l"/>
        <c:majorGridlines>
          <c:spPr>
            <a:ln w="6350">
              <a:solidFill>
                <a:schemeClr val="bg1">
                  <a:lumMod val="85000"/>
                </a:schemeClr>
              </a:solidFill>
            </a:ln>
          </c:spPr>
        </c:majorGridlines>
        <c:numFmt formatCode="#,##0_);[Red]\(#,##0\)" sourceLinked="0"/>
        <c:majorTickMark val="out"/>
        <c:minorTickMark val="none"/>
        <c:tickLblPos val="nextTo"/>
        <c:spPr>
          <a:ln w="6350">
            <a:solidFill>
              <a:schemeClr val="bg1">
                <a:lumMod val="85000"/>
              </a:schemeClr>
            </a:solidFill>
          </a:ln>
        </c:spPr>
        <c:txPr>
          <a:bodyPr/>
          <a:lstStyle/>
          <a:p>
            <a:pPr>
              <a:defRPr sz="1200"/>
            </a:pPr>
            <a:endParaRPr lang="ja-JP"/>
          </a:p>
        </c:txPr>
        <c:crossAx val="214055168"/>
        <c:crosses val="autoZero"/>
        <c:crossBetween val="between"/>
      </c:valAx>
    </c:plotArea>
    <c:legend>
      <c:legendPos val="b"/>
      <c:layout/>
      <c:overlay val="0"/>
      <c:txPr>
        <a:bodyPr/>
        <a:lstStyle/>
        <a:p>
          <a:pPr>
            <a:defRPr sz="1600">
              <a:latin typeface="Meiryo UI" pitchFamily="50" charset="-128"/>
              <a:ea typeface="Meiryo UI" pitchFamily="50" charset="-128"/>
              <a:cs typeface="Meiryo UI" pitchFamily="50" charset="-128"/>
            </a:defRPr>
          </a:pPr>
          <a:endParaRPr lang="ja-JP"/>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割合!$B$1</c:f>
              <c:strCache>
                <c:ptCount val="1"/>
                <c:pt idx="0">
                  <c:v>NHK</c:v>
                </c:pt>
              </c:strCache>
            </c:strRef>
          </c:tx>
          <c:spPr>
            <a:solidFill>
              <a:srgbClr val="FF5050"/>
            </a:solidFill>
          </c:spPr>
          <c:invertIfNegative val="0"/>
          <c:cat>
            <c:numRef>
              <c:f>割合!$A$98:$A$182</c:f>
              <c:numCache>
                <c:formatCode>h:mm;@</c:formatCode>
                <c:ptCount val="85"/>
                <c:pt idx="0">
                  <c:v>41274.75</c:v>
                </c:pt>
                <c:pt idx="1">
                  <c:v>41274.753472222219</c:v>
                </c:pt>
                <c:pt idx="2">
                  <c:v>41274.756944444445</c:v>
                </c:pt>
                <c:pt idx="3">
                  <c:v>41274.760416666664</c:v>
                </c:pt>
                <c:pt idx="4">
                  <c:v>41274.763888888891</c:v>
                </c:pt>
                <c:pt idx="5">
                  <c:v>41274.767361111109</c:v>
                </c:pt>
                <c:pt idx="6">
                  <c:v>41274.770833333336</c:v>
                </c:pt>
                <c:pt idx="7">
                  <c:v>41274.774305555555</c:v>
                </c:pt>
                <c:pt idx="8">
                  <c:v>41274.777777777781</c:v>
                </c:pt>
                <c:pt idx="9">
                  <c:v>41274.78125</c:v>
                </c:pt>
                <c:pt idx="10">
                  <c:v>41274.784722222219</c:v>
                </c:pt>
                <c:pt idx="11">
                  <c:v>41274.788194444445</c:v>
                </c:pt>
                <c:pt idx="12">
                  <c:v>41274.791666666664</c:v>
                </c:pt>
                <c:pt idx="13">
                  <c:v>41274.795138888891</c:v>
                </c:pt>
                <c:pt idx="14">
                  <c:v>41274.798611111109</c:v>
                </c:pt>
                <c:pt idx="15">
                  <c:v>41274.802083333336</c:v>
                </c:pt>
                <c:pt idx="16">
                  <c:v>41274.805555555555</c:v>
                </c:pt>
                <c:pt idx="17">
                  <c:v>41274.809027777781</c:v>
                </c:pt>
                <c:pt idx="18">
                  <c:v>41274.8125</c:v>
                </c:pt>
                <c:pt idx="19">
                  <c:v>41274.815972222219</c:v>
                </c:pt>
                <c:pt idx="20">
                  <c:v>41274.819444444445</c:v>
                </c:pt>
                <c:pt idx="21">
                  <c:v>41274.822916666664</c:v>
                </c:pt>
                <c:pt idx="22">
                  <c:v>41274.826388888891</c:v>
                </c:pt>
                <c:pt idx="23">
                  <c:v>41274.829861111109</c:v>
                </c:pt>
                <c:pt idx="24">
                  <c:v>41274.833333333336</c:v>
                </c:pt>
                <c:pt idx="25">
                  <c:v>41274.836805555555</c:v>
                </c:pt>
                <c:pt idx="26">
                  <c:v>41274.840277777781</c:v>
                </c:pt>
                <c:pt idx="27">
                  <c:v>41274.84375</c:v>
                </c:pt>
                <c:pt idx="28">
                  <c:v>41274.847222222219</c:v>
                </c:pt>
                <c:pt idx="29">
                  <c:v>41274.850694444445</c:v>
                </c:pt>
                <c:pt idx="30">
                  <c:v>41274.854166666664</c:v>
                </c:pt>
                <c:pt idx="31">
                  <c:v>41274.857638888891</c:v>
                </c:pt>
                <c:pt idx="32">
                  <c:v>41274.861111111109</c:v>
                </c:pt>
                <c:pt idx="33">
                  <c:v>41274.864583333336</c:v>
                </c:pt>
                <c:pt idx="34">
                  <c:v>41274.868055555555</c:v>
                </c:pt>
                <c:pt idx="35">
                  <c:v>41274.871527777781</c:v>
                </c:pt>
                <c:pt idx="36">
                  <c:v>41274.875</c:v>
                </c:pt>
                <c:pt idx="37">
                  <c:v>41274.878472222219</c:v>
                </c:pt>
                <c:pt idx="38">
                  <c:v>41274.881944444445</c:v>
                </c:pt>
                <c:pt idx="39">
                  <c:v>41274.885416666664</c:v>
                </c:pt>
                <c:pt idx="40">
                  <c:v>41274.888888888891</c:v>
                </c:pt>
                <c:pt idx="41">
                  <c:v>41274.892361111109</c:v>
                </c:pt>
                <c:pt idx="42">
                  <c:v>41274.895833333336</c:v>
                </c:pt>
                <c:pt idx="43">
                  <c:v>41274.899305555555</c:v>
                </c:pt>
                <c:pt idx="44">
                  <c:v>41274.902777777781</c:v>
                </c:pt>
                <c:pt idx="45">
                  <c:v>41274.90625</c:v>
                </c:pt>
                <c:pt idx="46">
                  <c:v>41274.909722222219</c:v>
                </c:pt>
                <c:pt idx="47">
                  <c:v>41274.913194444445</c:v>
                </c:pt>
                <c:pt idx="48">
                  <c:v>41274.916666666664</c:v>
                </c:pt>
                <c:pt idx="49">
                  <c:v>41274.920138888891</c:v>
                </c:pt>
                <c:pt idx="50">
                  <c:v>41274.923611111109</c:v>
                </c:pt>
                <c:pt idx="51">
                  <c:v>41274.927083333336</c:v>
                </c:pt>
                <c:pt idx="52">
                  <c:v>41274.930555555555</c:v>
                </c:pt>
                <c:pt idx="53">
                  <c:v>41274.934027777781</c:v>
                </c:pt>
                <c:pt idx="54">
                  <c:v>41274.9375</c:v>
                </c:pt>
                <c:pt idx="55">
                  <c:v>41274.940972222219</c:v>
                </c:pt>
                <c:pt idx="56">
                  <c:v>41274.944444444445</c:v>
                </c:pt>
                <c:pt idx="57">
                  <c:v>41274.947916666664</c:v>
                </c:pt>
                <c:pt idx="58">
                  <c:v>41274.951388888891</c:v>
                </c:pt>
                <c:pt idx="59">
                  <c:v>41274.954861111109</c:v>
                </c:pt>
                <c:pt idx="60">
                  <c:v>41274.958333333336</c:v>
                </c:pt>
                <c:pt idx="61">
                  <c:v>41274.961805555555</c:v>
                </c:pt>
                <c:pt idx="62">
                  <c:v>41274.965277777781</c:v>
                </c:pt>
                <c:pt idx="63">
                  <c:v>41274.96875</c:v>
                </c:pt>
                <c:pt idx="64">
                  <c:v>41274.972222222219</c:v>
                </c:pt>
                <c:pt idx="65">
                  <c:v>41274.975694444445</c:v>
                </c:pt>
                <c:pt idx="66">
                  <c:v>41274.979166666664</c:v>
                </c:pt>
                <c:pt idx="67">
                  <c:v>41274.982638888891</c:v>
                </c:pt>
                <c:pt idx="68">
                  <c:v>41274.986111111109</c:v>
                </c:pt>
                <c:pt idx="69">
                  <c:v>41274.989583333336</c:v>
                </c:pt>
                <c:pt idx="70">
                  <c:v>41274.993055555555</c:v>
                </c:pt>
                <c:pt idx="71">
                  <c:v>41274.996527777781</c:v>
                </c:pt>
                <c:pt idx="72">
                  <c:v>41275</c:v>
                </c:pt>
                <c:pt idx="73">
                  <c:v>41275.003472222219</c:v>
                </c:pt>
                <c:pt idx="74">
                  <c:v>41275.006944444445</c:v>
                </c:pt>
                <c:pt idx="75">
                  <c:v>41275.010416666664</c:v>
                </c:pt>
                <c:pt idx="76">
                  <c:v>41275.013888888891</c:v>
                </c:pt>
                <c:pt idx="77">
                  <c:v>41275.017361111109</c:v>
                </c:pt>
                <c:pt idx="78">
                  <c:v>41275.020833333336</c:v>
                </c:pt>
                <c:pt idx="79">
                  <c:v>41275.024305555555</c:v>
                </c:pt>
                <c:pt idx="80">
                  <c:v>41275.027777777781</c:v>
                </c:pt>
                <c:pt idx="81">
                  <c:v>41275.03125</c:v>
                </c:pt>
                <c:pt idx="82">
                  <c:v>41275.034722222219</c:v>
                </c:pt>
                <c:pt idx="83">
                  <c:v>41275.038194444445</c:v>
                </c:pt>
                <c:pt idx="84">
                  <c:v>41275.041666666664</c:v>
                </c:pt>
              </c:numCache>
            </c:numRef>
          </c:cat>
          <c:val>
            <c:numRef>
              <c:f>割合!$B$98:$B$182</c:f>
              <c:numCache>
                <c:formatCode>0.00%</c:formatCode>
                <c:ptCount val="85"/>
                <c:pt idx="0">
                  <c:v>0.58907307961709088</c:v>
                </c:pt>
                <c:pt idx="1">
                  <c:v>0.59965380811078139</c:v>
                </c:pt>
                <c:pt idx="2">
                  <c:v>0.63605172868830828</c:v>
                </c:pt>
                <c:pt idx="3">
                  <c:v>0.66137965760322259</c:v>
                </c:pt>
                <c:pt idx="4">
                  <c:v>0.63876863876863876</c:v>
                </c:pt>
                <c:pt idx="5">
                  <c:v>0.61504142766093051</c:v>
                </c:pt>
                <c:pt idx="6">
                  <c:v>0.55080866646322857</c:v>
                </c:pt>
                <c:pt idx="7">
                  <c:v>0.57089186540346293</c:v>
                </c:pt>
                <c:pt idx="8">
                  <c:v>0.35913719478813094</c:v>
                </c:pt>
                <c:pt idx="9">
                  <c:v>0.51145794624055496</c:v>
                </c:pt>
                <c:pt idx="10">
                  <c:v>0.46605016468203697</c:v>
                </c:pt>
                <c:pt idx="11">
                  <c:v>0.51399458274216436</c:v>
                </c:pt>
                <c:pt idx="12">
                  <c:v>0.51530555862526251</c:v>
                </c:pt>
                <c:pt idx="13">
                  <c:v>0.5125468945393914</c:v>
                </c:pt>
                <c:pt idx="14">
                  <c:v>0.62744776730848018</c:v>
                </c:pt>
                <c:pt idx="15">
                  <c:v>0.88267207201836229</c:v>
                </c:pt>
                <c:pt idx="16">
                  <c:v>0.85115499766528413</c:v>
                </c:pt>
                <c:pt idx="17">
                  <c:v>0.84832069339111593</c:v>
                </c:pt>
                <c:pt idx="18">
                  <c:v>0.94440773949976409</c:v>
                </c:pt>
                <c:pt idx="19">
                  <c:v>0.91477334969217627</c:v>
                </c:pt>
                <c:pt idx="20">
                  <c:v>0.77549271636675232</c:v>
                </c:pt>
                <c:pt idx="21">
                  <c:v>0.85083403797371049</c:v>
                </c:pt>
                <c:pt idx="22">
                  <c:v>0.90888784387491184</c:v>
                </c:pt>
                <c:pt idx="23">
                  <c:v>0.85671453369102102</c:v>
                </c:pt>
                <c:pt idx="24">
                  <c:v>0.75988784823718902</c:v>
                </c:pt>
                <c:pt idx="25">
                  <c:v>0.76378239127140479</c:v>
                </c:pt>
                <c:pt idx="26">
                  <c:v>0.82335137118224344</c:v>
                </c:pt>
                <c:pt idx="27">
                  <c:v>0.87552544978501601</c:v>
                </c:pt>
                <c:pt idx="28">
                  <c:v>0.84338221558004856</c:v>
                </c:pt>
                <c:pt idx="29">
                  <c:v>0.70416525743424307</c:v>
                </c:pt>
                <c:pt idx="30">
                  <c:v>0.66826352875514528</c:v>
                </c:pt>
                <c:pt idx="31">
                  <c:v>0.70049095396967476</c:v>
                </c:pt>
                <c:pt idx="32">
                  <c:v>0.78733219890338435</c:v>
                </c:pt>
                <c:pt idx="33">
                  <c:v>0.71926698905573938</c:v>
                </c:pt>
                <c:pt idx="34">
                  <c:v>0.71199360090340191</c:v>
                </c:pt>
                <c:pt idx="35">
                  <c:v>0.8204390797148412</c:v>
                </c:pt>
                <c:pt idx="36">
                  <c:v>0.86537551826808023</c:v>
                </c:pt>
                <c:pt idx="37">
                  <c:v>0.95588168476532331</c:v>
                </c:pt>
                <c:pt idx="38">
                  <c:v>0.89150297307314241</c:v>
                </c:pt>
                <c:pt idx="39">
                  <c:v>0.90809523809523807</c:v>
                </c:pt>
                <c:pt idx="40">
                  <c:v>0.93511008111239857</c:v>
                </c:pt>
                <c:pt idx="41">
                  <c:v>0.90674575417587644</c:v>
                </c:pt>
                <c:pt idx="42">
                  <c:v>0.92750203204069326</c:v>
                </c:pt>
                <c:pt idx="43">
                  <c:v>0.70238014357859457</c:v>
                </c:pt>
                <c:pt idx="44">
                  <c:v>0.78370355808924708</c:v>
                </c:pt>
                <c:pt idx="45">
                  <c:v>0.87670824133198066</c:v>
                </c:pt>
                <c:pt idx="46">
                  <c:v>0.84751922914377487</c:v>
                </c:pt>
                <c:pt idx="47">
                  <c:v>0.83273487568746873</c:v>
                </c:pt>
                <c:pt idx="48">
                  <c:v>0.76788736728727491</c:v>
                </c:pt>
                <c:pt idx="49">
                  <c:v>0.80986517104334588</c:v>
                </c:pt>
                <c:pt idx="50">
                  <c:v>0.84580112283589548</c:v>
                </c:pt>
                <c:pt idx="51">
                  <c:v>0.76218375499334223</c:v>
                </c:pt>
                <c:pt idx="52">
                  <c:v>0.74665543714165394</c:v>
                </c:pt>
                <c:pt idx="53">
                  <c:v>0.6687451068113186</c:v>
                </c:pt>
                <c:pt idx="54">
                  <c:v>0.75581360368219974</c:v>
                </c:pt>
                <c:pt idx="55">
                  <c:v>0.62296369486458414</c:v>
                </c:pt>
                <c:pt idx="56">
                  <c:v>0.73172877846790896</c:v>
                </c:pt>
                <c:pt idx="57">
                  <c:v>0.79688559884389654</c:v>
                </c:pt>
                <c:pt idx="58">
                  <c:v>0.81371270802975693</c:v>
                </c:pt>
                <c:pt idx="59">
                  <c:v>0.84541859958280141</c:v>
                </c:pt>
                <c:pt idx="60">
                  <c:v>0.91389927128989756</c:v>
                </c:pt>
                <c:pt idx="61">
                  <c:v>0.82155928457979421</c:v>
                </c:pt>
                <c:pt idx="62">
                  <c:v>0.90241958621569063</c:v>
                </c:pt>
                <c:pt idx="63">
                  <c:v>0.873389651531151</c:v>
                </c:pt>
                <c:pt idx="64">
                  <c:v>0.76036302155197544</c:v>
                </c:pt>
                <c:pt idx="65">
                  <c:v>0.85059232493253445</c:v>
                </c:pt>
                <c:pt idx="66">
                  <c:v>0.88494196701282835</c:v>
                </c:pt>
                <c:pt idx="67">
                  <c:v>0.92018916882899471</c:v>
                </c:pt>
                <c:pt idx="68">
                  <c:v>0.9334913290448783</c:v>
                </c:pt>
                <c:pt idx="69">
                  <c:v>0.91304732419283507</c:v>
                </c:pt>
                <c:pt idx="70">
                  <c:v>0.70560569467395451</c:v>
                </c:pt>
                <c:pt idx="71">
                  <c:v>0.68337799291209267</c:v>
                </c:pt>
                <c:pt idx="72">
                  <c:v>0.72368950261429144</c:v>
                </c:pt>
                <c:pt idx="73">
                  <c:v>0.84382554878638427</c:v>
                </c:pt>
                <c:pt idx="74">
                  <c:v>0.79875626187597171</c:v>
                </c:pt>
                <c:pt idx="75">
                  <c:v>0.82372262773722627</c:v>
                </c:pt>
                <c:pt idx="76">
                  <c:v>0.75416435313714603</c:v>
                </c:pt>
                <c:pt idx="77">
                  <c:v>0.79750778816199375</c:v>
                </c:pt>
                <c:pt idx="78">
                  <c:v>0.8365623985279792</c:v>
                </c:pt>
                <c:pt idx="79">
                  <c:v>0.85519423832387609</c:v>
                </c:pt>
                <c:pt idx="80">
                  <c:v>0.85519786232345085</c:v>
                </c:pt>
                <c:pt idx="81">
                  <c:v>0.77288765088207989</c:v>
                </c:pt>
                <c:pt idx="82">
                  <c:v>0.79527677496991578</c:v>
                </c:pt>
                <c:pt idx="83">
                  <c:v>0.80407953376756947</c:v>
                </c:pt>
                <c:pt idx="84">
                  <c:v>0.83972371017761493</c:v>
                </c:pt>
              </c:numCache>
            </c:numRef>
          </c:val>
        </c:ser>
        <c:ser>
          <c:idx val="1"/>
          <c:order val="1"/>
          <c:tx>
            <c:strRef>
              <c:f>割合!$C$1</c:f>
              <c:strCache>
                <c:ptCount val="1"/>
                <c:pt idx="0">
                  <c:v>テレ朝</c:v>
                </c:pt>
              </c:strCache>
            </c:strRef>
          </c:tx>
          <c:spPr>
            <a:solidFill>
              <a:srgbClr val="00B0F0"/>
            </a:solidFill>
          </c:spPr>
          <c:invertIfNegative val="0"/>
          <c:cat>
            <c:numRef>
              <c:f>割合!$A$98:$A$182</c:f>
              <c:numCache>
                <c:formatCode>h:mm;@</c:formatCode>
                <c:ptCount val="85"/>
                <c:pt idx="0">
                  <c:v>41274.75</c:v>
                </c:pt>
                <c:pt idx="1">
                  <c:v>41274.753472222219</c:v>
                </c:pt>
                <c:pt idx="2">
                  <c:v>41274.756944444445</c:v>
                </c:pt>
                <c:pt idx="3">
                  <c:v>41274.760416666664</c:v>
                </c:pt>
                <c:pt idx="4">
                  <c:v>41274.763888888891</c:v>
                </c:pt>
                <c:pt idx="5">
                  <c:v>41274.767361111109</c:v>
                </c:pt>
                <c:pt idx="6">
                  <c:v>41274.770833333336</c:v>
                </c:pt>
                <c:pt idx="7">
                  <c:v>41274.774305555555</c:v>
                </c:pt>
                <c:pt idx="8">
                  <c:v>41274.777777777781</c:v>
                </c:pt>
                <c:pt idx="9">
                  <c:v>41274.78125</c:v>
                </c:pt>
                <c:pt idx="10">
                  <c:v>41274.784722222219</c:v>
                </c:pt>
                <c:pt idx="11">
                  <c:v>41274.788194444445</c:v>
                </c:pt>
                <c:pt idx="12">
                  <c:v>41274.791666666664</c:v>
                </c:pt>
                <c:pt idx="13">
                  <c:v>41274.795138888891</c:v>
                </c:pt>
                <c:pt idx="14">
                  <c:v>41274.798611111109</c:v>
                </c:pt>
                <c:pt idx="15">
                  <c:v>41274.802083333336</c:v>
                </c:pt>
                <c:pt idx="16">
                  <c:v>41274.805555555555</c:v>
                </c:pt>
                <c:pt idx="17">
                  <c:v>41274.809027777781</c:v>
                </c:pt>
                <c:pt idx="18">
                  <c:v>41274.8125</c:v>
                </c:pt>
                <c:pt idx="19">
                  <c:v>41274.815972222219</c:v>
                </c:pt>
                <c:pt idx="20">
                  <c:v>41274.819444444445</c:v>
                </c:pt>
                <c:pt idx="21">
                  <c:v>41274.822916666664</c:v>
                </c:pt>
                <c:pt idx="22">
                  <c:v>41274.826388888891</c:v>
                </c:pt>
                <c:pt idx="23">
                  <c:v>41274.829861111109</c:v>
                </c:pt>
                <c:pt idx="24">
                  <c:v>41274.833333333336</c:v>
                </c:pt>
                <c:pt idx="25">
                  <c:v>41274.836805555555</c:v>
                </c:pt>
                <c:pt idx="26">
                  <c:v>41274.840277777781</c:v>
                </c:pt>
                <c:pt idx="27">
                  <c:v>41274.84375</c:v>
                </c:pt>
                <c:pt idx="28">
                  <c:v>41274.847222222219</c:v>
                </c:pt>
                <c:pt idx="29">
                  <c:v>41274.850694444445</c:v>
                </c:pt>
                <c:pt idx="30">
                  <c:v>41274.854166666664</c:v>
                </c:pt>
                <c:pt idx="31">
                  <c:v>41274.857638888891</c:v>
                </c:pt>
                <c:pt idx="32">
                  <c:v>41274.861111111109</c:v>
                </c:pt>
                <c:pt idx="33">
                  <c:v>41274.864583333336</c:v>
                </c:pt>
                <c:pt idx="34">
                  <c:v>41274.868055555555</c:v>
                </c:pt>
                <c:pt idx="35">
                  <c:v>41274.871527777781</c:v>
                </c:pt>
                <c:pt idx="36">
                  <c:v>41274.875</c:v>
                </c:pt>
                <c:pt idx="37">
                  <c:v>41274.878472222219</c:v>
                </c:pt>
                <c:pt idx="38">
                  <c:v>41274.881944444445</c:v>
                </c:pt>
                <c:pt idx="39">
                  <c:v>41274.885416666664</c:v>
                </c:pt>
                <c:pt idx="40">
                  <c:v>41274.888888888891</c:v>
                </c:pt>
                <c:pt idx="41">
                  <c:v>41274.892361111109</c:v>
                </c:pt>
                <c:pt idx="42">
                  <c:v>41274.895833333336</c:v>
                </c:pt>
                <c:pt idx="43">
                  <c:v>41274.899305555555</c:v>
                </c:pt>
                <c:pt idx="44">
                  <c:v>41274.902777777781</c:v>
                </c:pt>
                <c:pt idx="45">
                  <c:v>41274.90625</c:v>
                </c:pt>
                <c:pt idx="46">
                  <c:v>41274.909722222219</c:v>
                </c:pt>
                <c:pt idx="47">
                  <c:v>41274.913194444445</c:v>
                </c:pt>
                <c:pt idx="48">
                  <c:v>41274.916666666664</c:v>
                </c:pt>
                <c:pt idx="49">
                  <c:v>41274.920138888891</c:v>
                </c:pt>
                <c:pt idx="50">
                  <c:v>41274.923611111109</c:v>
                </c:pt>
                <c:pt idx="51">
                  <c:v>41274.927083333336</c:v>
                </c:pt>
                <c:pt idx="52">
                  <c:v>41274.930555555555</c:v>
                </c:pt>
                <c:pt idx="53">
                  <c:v>41274.934027777781</c:v>
                </c:pt>
                <c:pt idx="54">
                  <c:v>41274.9375</c:v>
                </c:pt>
                <c:pt idx="55">
                  <c:v>41274.940972222219</c:v>
                </c:pt>
                <c:pt idx="56">
                  <c:v>41274.944444444445</c:v>
                </c:pt>
                <c:pt idx="57">
                  <c:v>41274.947916666664</c:v>
                </c:pt>
                <c:pt idx="58">
                  <c:v>41274.951388888891</c:v>
                </c:pt>
                <c:pt idx="59">
                  <c:v>41274.954861111109</c:v>
                </c:pt>
                <c:pt idx="60">
                  <c:v>41274.958333333336</c:v>
                </c:pt>
                <c:pt idx="61">
                  <c:v>41274.961805555555</c:v>
                </c:pt>
                <c:pt idx="62">
                  <c:v>41274.965277777781</c:v>
                </c:pt>
                <c:pt idx="63">
                  <c:v>41274.96875</c:v>
                </c:pt>
                <c:pt idx="64">
                  <c:v>41274.972222222219</c:v>
                </c:pt>
                <c:pt idx="65">
                  <c:v>41274.975694444445</c:v>
                </c:pt>
                <c:pt idx="66">
                  <c:v>41274.979166666664</c:v>
                </c:pt>
                <c:pt idx="67">
                  <c:v>41274.982638888891</c:v>
                </c:pt>
                <c:pt idx="68">
                  <c:v>41274.986111111109</c:v>
                </c:pt>
                <c:pt idx="69">
                  <c:v>41274.989583333336</c:v>
                </c:pt>
                <c:pt idx="70">
                  <c:v>41274.993055555555</c:v>
                </c:pt>
                <c:pt idx="71">
                  <c:v>41274.996527777781</c:v>
                </c:pt>
                <c:pt idx="72">
                  <c:v>41275</c:v>
                </c:pt>
                <c:pt idx="73">
                  <c:v>41275.003472222219</c:v>
                </c:pt>
                <c:pt idx="74">
                  <c:v>41275.006944444445</c:v>
                </c:pt>
                <c:pt idx="75">
                  <c:v>41275.010416666664</c:v>
                </c:pt>
                <c:pt idx="76">
                  <c:v>41275.013888888891</c:v>
                </c:pt>
                <c:pt idx="77">
                  <c:v>41275.017361111109</c:v>
                </c:pt>
                <c:pt idx="78">
                  <c:v>41275.020833333336</c:v>
                </c:pt>
                <c:pt idx="79">
                  <c:v>41275.024305555555</c:v>
                </c:pt>
                <c:pt idx="80">
                  <c:v>41275.027777777781</c:v>
                </c:pt>
                <c:pt idx="81">
                  <c:v>41275.03125</c:v>
                </c:pt>
                <c:pt idx="82">
                  <c:v>41275.034722222219</c:v>
                </c:pt>
                <c:pt idx="83">
                  <c:v>41275.038194444445</c:v>
                </c:pt>
                <c:pt idx="84">
                  <c:v>41275.041666666664</c:v>
                </c:pt>
              </c:numCache>
            </c:numRef>
          </c:cat>
          <c:val>
            <c:numRef>
              <c:f>割合!$C$98:$C$182</c:f>
              <c:numCache>
                <c:formatCode>0.00%</c:formatCode>
                <c:ptCount val="85"/>
                <c:pt idx="0">
                  <c:v>0.24562222741069345</c:v>
                </c:pt>
                <c:pt idx="1">
                  <c:v>0.19510385756676557</c:v>
                </c:pt>
                <c:pt idx="2">
                  <c:v>0.19239904988123516</c:v>
                </c:pt>
                <c:pt idx="3">
                  <c:v>0.19838872104733132</c:v>
                </c:pt>
                <c:pt idx="4">
                  <c:v>0.19504569504569505</c:v>
                </c:pt>
                <c:pt idx="5">
                  <c:v>0.22880815806246016</c:v>
                </c:pt>
                <c:pt idx="6">
                  <c:v>0.1547146780592005</c:v>
                </c:pt>
                <c:pt idx="7">
                  <c:v>0.16024175106174454</c:v>
                </c:pt>
                <c:pt idx="8">
                  <c:v>0.25687068871126684</c:v>
                </c:pt>
                <c:pt idx="9">
                  <c:v>0.18877740616871053</c:v>
                </c:pt>
                <c:pt idx="10">
                  <c:v>0.10298961236382062</c:v>
                </c:pt>
                <c:pt idx="11">
                  <c:v>0.13659228685670063</c:v>
                </c:pt>
                <c:pt idx="12">
                  <c:v>0.13946292408000885</c:v>
                </c:pt>
                <c:pt idx="13">
                  <c:v>9.3705710712797E-2</c:v>
                </c:pt>
                <c:pt idx="14">
                  <c:v>7.570667759115117E-2</c:v>
                </c:pt>
                <c:pt idx="15">
                  <c:v>4.4653769338539956E-2</c:v>
                </c:pt>
                <c:pt idx="16">
                  <c:v>2.6313621006949214E-2</c:v>
                </c:pt>
                <c:pt idx="17">
                  <c:v>2.6187896610431822E-2</c:v>
                </c:pt>
                <c:pt idx="18">
                  <c:v>1.6366210476639925E-2</c:v>
                </c:pt>
                <c:pt idx="19">
                  <c:v>2.0003067283044497E-2</c:v>
                </c:pt>
                <c:pt idx="20">
                  <c:v>4.1988003427592117E-2</c:v>
                </c:pt>
                <c:pt idx="21">
                  <c:v>4.4449996156507035E-2</c:v>
                </c:pt>
                <c:pt idx="22">
                  <c:v>2.0996943334117092E-2</c:v>
                </c:pt>
                <c:pt idx="23">
                  <c:v>2.3039293040871076E-2</c:v>
                </c:pt>
                <c:pt idx="24">
                  <c:v>3.1975183439718426E-2</c:v>
                </c:pt>
                <c:pt idx="25">
                  <c:v>2.6640400060615244E-2</c:v>
                </c:pt>
                <c:pt idx="26">
                  <c:v>3.375217829955058E-2</c:v>
                </c:pt>
                <c:pt idx="27">
                  <c:v>2.6734885061612739E-2</c:v>
                </c:pt>
                <c:pt idx="28">
                  <c:v>2.2067065197085747E-2</c:v>
                </c:pt>
                <c:pt idx="29">
                  <c:v>2.2530374378853708E-2</c:v>
                </c:pt>
                <c:pt idx="30">
                  <c:v>2.2208785842189716E-2</c:v>
                </c:pt>
                <c:pt idx="31">
                  <c:v>0.15149049285268668</c:v>
                </c:pt>
                <c:pt idx="32">
                  <c:v>3.9969748534694649E-2</c:v>
                </c:pt>
                <c:pt idx="33">
                  <c:v>7.1349792143887328E-2</c:v>
                </c:pt>
                <c:pt idx="34">
                  <c:v>5.8391756457911823E-2</c:v>
                </c:pt>
                <c:pt idx="35">
                  <c:v>6.5294880103694108E-2</c:v>
                </c:pt>
                <c:pt idx="36">
                  <c:v>2.6880373987812005E-2</c:v>
                </c:pt>
                <c:pt idx="37">
                  <c:v>9.5566965029457648E-3</c:v>
                </c:pt>
                <c:pt idx="38">
                  <c:v>1.4164397247691638E-2</c:v>
                </c:pt>
                <c:pt idx="39">
                  <c:v>9.5943562610229273E-3</c:v>
                </c:pt>
                <c:pt idx="40">
                  <c:v>1.2308970462843525E-2</c:v>
                </c:pt>
                <c:pt idx="41">
                  <c:v>1.7486919784001565E-2</c:v>
                </c:pt>
                <c:pt idx="42">
                  <c:v>1.5967906866986549E-2</c:v>
                </c:pt>
                <c:pt idx="43">
                  <c:v>1.1844101727925356E-2</c:v>
                </c:pt>
                <c:pt idx="44">
                  <c:v>1.193237664635345E-2</c:v>
                </c:pt>
                <c:pt idx="45">
                  <c:v>2.0767440472638302E-2</c:v>
                </c:pt>
                <c:pt idx="46">
                  <c:v>3.2710675344434115E-2</c:v>
                </c:pt>
                <c:pt idx="47">
                  <c:v>2.9771374028453253E-2</c:v>
                </c:pt>
                <c:pt idx="48">
                  <c:v>2.2541929527619634E-2</c:v>
                </c:pt>
                <c:pt idx="49">
                  <c:v>1.9388626824648071E-2</c:v>
                </c:pt>
                <c:pt idx="50">
                  <c:v>1.3668028570588754E-2</c:v>
                </c:pt>
                <c:pt idx="51">
                  <c:v>1.8489632870458437E-2</c:v>
                </c:pt>
                <c:pt idx="52">
                  <c:v>1.8463930549706846E-2</c:v>
                </c:pt>
                <c:pt idx="53">
                  <c:v>1.5071021138575103E-2</c:v>
                </c:pt>
                <c:pt idx="54">
                  <c:v>1.7117415240215397E-2</c:v>
                </c:pt>
                <c:pt idx="55">
                  <c:v>1.373160041549492E-2</c:v>
                </c:pt>
                <c:pt idx="56">
                  <c:v>1.374223602484472E-2</c:v>
                </c:pt>
                <c:pt idx="57">
                  <c:v>1.5336066298994307E-2</c:v>
                </c:pt>
                <c:pt idx="58">
                  <c:v>1.8943170488534396E-2</c:v>
                </c:pt>
                <c:pt idx="59">
                  <c:v>1.4259472586319624E-2</c:v>
                </c:pt>
                <c:pt idx="60">
                  <c:v>1.2691925031595365E-2</c:v>
                </c:pt>
                <c:pt idx="61">
                  <c:v>1.8092673157931081E-2</c:v>
                </c:pt>
                <c:pt idx="62">
                  <c:v>1.813892696611304E-2</c:v>
                </c:pt>
                <c:pt idx="63">
                  <c:v>2.0908130939809925E-2</c:v>
                </c:pt>
                <c:pt idx="64">
                  <c:v>7.4392210972268114E-2</c:v>
                </c:pt>
                <c:pt idx="65">
                  <c:v>5.1525408223939993E-2</c:v>
                </c:pt>
                <c:pt idx="66">
                  <c:v>3.6377519853390348E-2</c:v>
                </c:pt>
                <c:pt idx="67">
                  <c:v>2.3478697580982675E-2</c:v>
                </c:pt>
                <c:pt idx="68">
                  <c:v>2.0163262235263137E-2</c:v>
                </c:pt>
                <c:pt idx="69">
                  <c:v>2.3927465723131359E-2</c:v>
                </c:pt>
                <c:pt idx="70">
                  <c:v>3.1841871107156479E-2</c:v>
                </c:pt>
                <c:pt idx="71">
                  <c:v>4.1230875615869994E-2</c:v>
                </c:pt>
                <c:pt idx="72">
                  <c:v>6.3681458640568442E-2</c:v>
                </c:pt>
                <c:pt idx="73">
                  <c:v>4.3419398510782324E-2</c:v>
                </c:pt>
                <c:pt idx="74">
                  <c:v>3.9989635515633094E-2</c:v>
                </c:pt>
                <c:pt idx="75">
                  <c:v>4.8053527980535277E-2</c:v>
                </c:pt>
                <c:pt idx="76">
                  <c:v>5.5385896724042198E-2</c:v>
                </c:pt>
                <c:pt idx="77">
                  <c:v>6.7098011023244669E-2</c:v>
                </c:pt>
                <c:pt idx="78">
                  <c:v>5.9638489013962549E-2</c:v>
                </c:pt>
                <c:pt idx="79">
                  <c:v>5.8380619816673938E-2</c:v>
                </c:pt>
                <c:pt idx="80">
                  <c:v>5.1533273953429187E-2</c:v>
                </c:pt>
                <c:pt idx="81">
                  <c:v>4.1689879294336117E-2</c:v>
                </c:pt>
                <c:pt idx="82">
                  <c:v>4.8134777376654635E-2</c:v>
                </c:pt>
                <c:pt idx="83">
                  <c:v>5.5879328076791225E-2</c:v>
                </c:pt>
                <c:pt idx="84">
                  <c:v>4.8632647307583876E-2</c:v>
                </c:pt>
              </c:numCache>
            </c:numRef>
          </c:val>
        </c:ser>
        <c:ser>
          <c:idx val="2"/>
          <c:order val="2"/>
          <c:tx>
            <c:strRef>
              <c:f>割合!$D$1</c:f>
              <c:strCache>
                <c:ptCount val="1"/>
                <c:pt idx="0">
                  <c:v>TBS</c:v>
                </c:pt>
              </c:strCache>
            </c:strRef>
          </c:tx>
          <c:spPr>
            <a:solidFill>
              <a:srgbClr val="FF9900"/>
            </a:solidFill>
          </c:spPr>
          <c:invertIfNegative val="0"/>
          <c:cat>
            <c:numRef>
              <c:f>割合!$A$98:$A$182</c:f>
              <c:numCache>
                <c:formatCode>h:mm;@</c:formatCode>
                <c:ptCount val="85"/>
                <c:pt idx="0">
                  <c:v>41274.75</c:v>
                </c:pt>
                <c:pt idx="1">
                  <c:v>41274.753472222219</c:v>
                </c:pt>
                <c:pt idx="2">
                  <c:v>41274.756944444445</c:v>
                </c:pt>
                <c:pt idx="3">
                  <c:v>41274.760416666664</c:v>
                </c:pt>
                <c:pt idx="4">
                  <c:v>41274.763888888891</c:v>
                </c:pt>
                <c:pt idx="5">
                  <c:v>41274.767361111109</c:v>
                </c:pt>
                <c:pt idx="6">
                  <c:v>41274.770833333336</c:v>
                </c:pt>
                <c:pt idx="7">
                  <c:v>41274.774305555555</c:v>
                </c:pt>
                <c:pt idx="8">
                  <c:v>41274.777777777781</c:v>
                </c:pt>
                <c:pt idx="9">
                  <c:v>41274.78125</c:v>
                </c:pt>
                <c:pt idx="10">
                  <c:v>41274.784722222219</c:v>
                </c:pt>
                <c:pt idx="11">
                  <c:v>41274.788194444445</c:v>
                </c:pt>
                <c:pt idx="12">
                  <c:v>41274.791666666664</c:v>
                </c:pt>
                <c:pt idx="13">
                  <c:v>41274.795138888891</c:v>
                </c:pt>
                <c:pt idx="14">
                  <c:v>41274.798611111109</c:v>
                </c:pt>
                <c:pt idx="15">
                  <c:v>41274.802083333336</c:v>
                </c:pt>
                <c:pt idx="16">
                  <c:v>41274.805555555555</c:v>
                </c:pt>
                <c:pt idx="17">
                  <c:v>41274.809027777781</c:v>
                </c:pt>
                <c:pt idx="18">
                  <c:v>41274.8125</c:v>
                </c:pt>
                <c:pt idx="19">
                  <c:v>41274.815972222219</c:v>
                </c:pt>
                <c:pt idx="20">
                  <c:v>41274.819444444445</c:v>
                </c:pt>
                <c:pt idx="21">
                  <c:v>41274.822916666664</c:v>
                </c:pt>
                <c:pt idx="22">
                  <c:v>41274.826388888891</c:v>
                </c:pt>
                <c:pt idx="23">
                  <c:v>41274.829861111109</c:v>
                </c:pt>
                <c:pt idx="24">
                  <c:v>41274.833333333336</c:v>
                </c:pt>
                <c:pt idx="25">
                  <c:v>41274.836805555555</c:v>
                </c:pt>
                <c:pt idx="26">
                  <c:v>41274.840277777781</c:v>
                </c:pt>
                <c:pt idx="27">
                  <c:v>41274.84375</c:v>
                </c:pt>
                <c:pt idx="28">
                  <c:v>41274.847222222219</c:v>
                </c:pt>
                <c:pt idx="29">
                  <c:v>41274.850694444445</c:v>
                </c:pt>
                <c:pt idx="30">
                  <c:v>41274.854166666664</c:v>
                </c:pt>
                <c:pt idx="31">
                  <c:v>41274.857638888891</c:v>
                </c:pt>
                <c:pt idx="32">
                  <c:v>41274.861111111109</c:v>
                </c:pt>
                <c:pt idx="33">
                  <c:v>41274.864583333336</c:v>
                </c:pt>
                <c:pt idx="34">
                  <c:v>41274.868055555555</c:v>
                </c:pt>
                <c:pt idx="35">
                  <c:v>41274.871527777781</c:v>
                </c:pt>
                <c:pt idx="36">
                  <c:v>41274.875</c:v>
                </c:pt>
                <c:pt idx="37">
                  <c:v>41274.878472222219</c:v>
                </c:pt>
                <c:pt idx="38">
                  <c:v>41274.881944444445</c:v>
                </c:pt>
                <c:pt idx="39">
                  <c:v>41274.885416666664</c:v>
                </c:pt>
                <c:pt idx="40">
                  <c:v>41274.888888888891</c:v>
                </c:pt>
                <c:pt idx="41">
                  <c:v>41274.892361111109</c:v>
                </c:pt>
                <c:pt idx="42">
                  <c:v>41274.895833333336</c:v>
                </c:pt>
                <c:pt idx="43">
                  <c:v>41274.899305555555</c:v>
                </c:pt>
                <c:pt idx="44">
                  <c:v>41274.902777777781</c:v>
                </c:pt>
                <c:pt idx="45">
                  <c:v>41274.90625</c:v>
                </c:pt>
                <c:pt idx="46">
                  <c:v>41274.909722222219</c:v>
                </c:pt>
                <c:pt idx="47">
                  <c:v>41274.913194444445</c:v>
                </c:pt>
                <c:pt idx="48">
                  <c:v>41274.916666666664</c:v>
                </c:pt>
                <c:pt idx="49">
                  <c:v>41274.920138888891</c:v>
                </c:pt>
                <c:pt idx="50">
                  <c:v>41274.923611111109</c:v>
                </c:pt>
                <c:pt idx="51">
                  <c:v>41274.927083333336</c:v>
                </c:pt>
                <c:pt idx="52">
                  <c:v>41274.930555555555</c:v>
                </c:pt>
                <c:pt idx="53">
                  <c:v>41274.934027777781</c:v>
                </c:pt>
                <c:pt idx="54">
                  <c:v>41274.9375</c:v>
                </c:pt>
                <c:pt idx="55">
                  <c:v>41274.940972222219</c:v>
                </c:pt>
                <c:pt idx="56">
                  <c:v>41274.944444444445</c:v>
                </c:pt>
                <c:pt idx="57">
                  <c:v>41274.947916666664</c:v>
                </c:pt>
                <c:pt idx="58">
                  <c:v>41274.951388888891</c:v>
                </c:pt>
                <c:pt idx="59">
                  <c:v>41274.954861111109</c:v>
                </c:pt>
                <c:pt idx="60">
                  <c:v>41274.958333333336</c:v>
                </c:pt>
                <c:pt idx="61">
                  <c:v>41274.961805555555</c:v>
                </c:pt>
                <c:pt idx="62">
                  <c:v>41274.965277777781</c:v>
                </c:pt>
                <c:pt idx="63">
                  <c:v>41274.96875</c:v>
                </c:pt>
                <c:pt idx="64">
                  <c:v>41274.972222222219</c:v>
                </c:pt>
                <c:pt idx="65">
                  <c:v>41274.975694444445</c:v>
                </c:pt>
                <c:pt idx="66">
                  <c:v>41274.979166666664</c:v>
                </c:pt>
                <c:pt idx="67">
                  <c:v>41274.982638888891</c:v>
                </c:pt>
                <c:pt idx="68">
                  <c:v>41274.986111111109</c:v>
                </c:pt>
                <c:pt idx="69">
                  <c:v>41274.989583333336</c:v>
                </c:pt>
                <c:pt idx="70">
                  <c:v>41274.993055555555</c:v>
                </c:pt>
                <c:pt idx="71">
                  <c:v>41274.996527777781</c:v>
                </c:pt>
                <c:pt idx="72">
                  <c:v>41275</c:v>
                </c:pt>
                <c:pt idx="73">
                  <c:v>41275.003472222219</c:v>
                </c:pt>
                <c:pt idx="74">
                  <c:v>41275.006944444445</c:v>
                </c:pt>
                <c:pt idx="75">
                  <c:v>41275.010416666664</c:v>
                </c:pt>
                <c:pt idx="76">
                  <c:v>41275.013888888891</c:v>
                </c:pt>
                <c:pt idx="77">
                  <c:v>41275.017361111109</c:v>
                </c:pt>
                <c:pt idx="78">
                  <c:v>41275.020833333336</c:v>
                </c:pt>
                <c:pt idx="79">
                  <c:v>41275.024305555555</c:v>
                </c:pt>
                <c:pt idx="80">
                  <c:v>41275.027777777781</c:v>
                </c:pt>
                <c:pt idx="81">
                  <c:v>41275.03125</c:v>
                </c:pt>
                <c:pt idx="82">
                  <c:v>41275.034722222219</c:v>
                </c:pt>
                <c:pt idx="83">
                  <c:v>41275.038194444445</c:v>
                </c:pt>
                <c:pt idx="84">
                  <c:v>41275.041666666664</c:v>
                </c:pt>
              </c:numCache>
            </c:numRef>
          </c:cat>
          <c:val>
            <c:numRef>
              <c:f>割合!$D$98:$D$182</c:f>
              <c:numCache>
                <c:formatCode>0.00%</c:formatCode>
                <c:ptCount val="85"/>
                <c:pt idx="0">
                  <c:v>2.9185150595377071E-2</c:v>
                </c:pt>
                <c:pt idx="1">
                  <c:v>2.6706231454005934E-2</c:v>
                </c:pt>
                <c:pt idx="2">
                  <c:v>3.3254156769596199E-2</c:v>
                </c:pt>
                <c:pt idx="3">
                  <c:v>2.7190332326283987E-2</c:v>
                </c:pt>
                <c:pt idx="4">
                  <c:v>3.2227032227032229E-2</c:v>
                </c:pt>
                <c:pt idx="5">
                  <c:v>3.4416826003824091E-2</c:v>
                </c:pt>
                <c:pt idx="6">
                  <c:v>2.4565151052792188E-2</c:v>
                </c:pt>
                <c:pt idx="7">
                  <c:v>3.9529565501470111E-2</c:v>
                </c:pt>
                <c:pt idx="8">
                  <c:v>6.0549655096901349E-2</c:v>
                </c:pt>
                <c:pt idx="9">
                  <c:v>1.6598538337668771E-2</c:v>
                </c:pt>
                <c:pt idx="10">
                  <c:v>1.2287813529262731E-2</c:v>
                </c:pt>
                <c:pt idx="11">
                  <c:v>1.4317038565716497E-2</c:v>
                </c:pt>
                <c:pt idx="12">
                  <c:v>1.3261133826942204E-2</c:v>
                </c:pt>
                <c:pt idx="13">
                  <c:v>1.0421008753647354E-2</c:v>
                </c:pt>
                <c:pt idx="14">
                  <c:v>8.1933633756657107E-3</c:v>
                </c:pt>
                <c:pt idx="15">
                  <c:v>3.4876442006736819E-3</c:v>
                </c:pt>
                <c:pt idx="16">
                  <c:v>2.993929738786497E-3</c:v>
                </c:pt>
                <c:pt idx="17">
                  <c:v>4.7051540009286491E-3</c:v>
                </c:pt>
                <c:pt idx="18">
                  <c:v>7.0221802737140161E-3</c:v>
                </c:pt>
                <c:pt idx="19">
                  <c:v>1.1589948075279889E-2</c:v>
                </c:pt>
                <c:pt idx="20">
                  <c:v>5.8024237972824095E-3</c:v>
                </c:pt>
                <c:pt idx="21">
                  <c:v>2.9402721193020217E-3</c:v>
                </c:pt>
                <c:pt idx="22">
                  <c:v>4.655537267810957E-3</c:v>
                </c:pt>
                <c:pt idx="23">
                  <c:v>6.811845773499553E-3</c:v>
                </c:pt>
                <c:pt idx="24">
                  <c:v>1.0350175982819305E-2</c:v>
                </c:pt>
                <c:pt idx="25">
                  <c:v>5.0613729352932263E-3</c:v>
                </c:pt>
                <c:pt idx="26">
                  <c:v>3.6748295576141121E-2</c:v>
                </c:pt>
                <c:pt idx="27">
                  <c:v>7.8307030818380533E-3</c:v>
                </c:pt>
                <c:pt idx="28">
                  <c:v>6.4216327293106666E-3</c:v>
                </c:pt>
                <c:pt idx="29">
                  <c:v>5.1252699222103706E-3</c:v>
                </c:pt>
                <c:pt idx="30">
                  <c:v>4.4417571684379435E-3</c:v>
                </c:pt>
                <c:pt idx="31">
                  <c:v>5.0180378115930232E-3</c:v>
                </c:pt>
                <c:pt idx="32">
                  <c:v>8.0922669691813193E-3</c:v>
                </c:pt>
                <c:pt idx="33">
                  <c:v>1.9216085517943498E-2</c:v>
                </c:pt>
                <c:pt idx="34">
                  <c:v>1.1951253940620148E-2</c:v>
                </c:pt>
                <c:pt idx="35">
                  <c:v>9.1137394685677255E-3</c:v>
                </c:pt>
                <c:pt idx="36">
                  <c:v>6.1774772518574175E-3</c:v>
                </c:pt>
                <c:pt idx="37">
                  <c:v>2.7261574810304875E-3</c:v>
                </c:pt>
                <c:pt idx="38">
                  <c:v>3.1745008621106401E-3</c:v>
                </c:pt>
                <c:pt idx="39">
                  <c:v>3.6331569664902999E-3</c:v>
                </c:pt>
                <c:pt idx="40">
                  <c:v>4.9848050897483547E-3</c:v>
                </c:pt>
                <c:pt idx="41">
                  <c:v>6.8268934836742115E-3</c:v>
                </c:pt>
                <c:pt idx="42">
                  <c:v>8.2592621725792494E-3</c:v>
                </c:pt>
                <c:pt idx="43">
                  <c:v>8.6509500192494954E-3</c:v>
                </c:pt>
                <c:pt idx="44">
                  <c:v>7.9811283664242179E-3</c:v>
                </c:pt>
                <c:pt idx="45">
                  <c:v>1.3307871337351555E-2</c:v>
                </c:pt>
                <c:pt idx="46">
                  <c:v>2.0623784971684558E-2</c:v>
                </c:pt>
                <c:pt idx="47">
                  <c:v>2.3862551702195353E-2</c:v>
                </c:pt>
                <c:pt idx="48">
                  <c:v>1.5425450069241422E-2</c:v>
                </c:pt>
                <c:pt idx="49">
                  <c:v>9.5828845225272071E-3</c:v>
                </c:pt>
                <c:pt idx="50">
                  <c:v>5.4378178184062787E-3</c:v>
                </c:pt>
                <c:pt idx="51">
                  <c:v>9.5111280197831462E-3</c:v>
                </c:pt>
                <c:pt idx="52">
                  <c:v>9.3939295779210258E-3</c:v>
                </c:pt>
                <c:pt idx="53">
                  <c:v>8.2485180628565045E-3</c:v>
                </c:pt>
                <c:pt idx="54">
                  <c:v>9.4762492103125651E-3</c:v>
                </c:pt>
                <c:pt idx="55">
                  <c:v>6.0044082997643836E-3</c:v>
                </c:pt>
                <c:pt idx="56">
                  <c:v>8.4627329192546591E-3</c:v>
                </c:pt>
                <c:pt idx="57">
                  <c:v>6.665290353024449E-3</c:v>
                </c:pt>
                <c:pt idx="58">
                  <c:v>5.7136283457320343E-3</c:v>
                </c:pt>
                <c:pt idx="59">
                  <c:v>5.3862199943958402E-3</c:v>
                </c:pt>
                <c:pt idx="60">
                  <c:v>6.4266315308290087E-3</c:v>
                </c:pt>
                <c:pt idx="61">
                  <c:v>9.5987846143222155E-3</c:v>
                </c:pt>
                <c:pt idx="62">
                  <c:v>5.6425133093181163E-3</c:v>
                </c:pt>
                <c:pt idx="63">
                  <c:v>4.6462513199577614E-3</c:v>
                </c:pt>
                <c:pt idx="64">
                  <c:v>5.4608702411722406E-3</c:v>
                </c:pt>
                <c:pt idx="65">
                  <c:v>1.8661665828111421E-2</c:v>
                </c:pt>
                <c:pt idx="66">
                  <c:v>1.001832620647526E-2</c:v>
                </c:pt>
                <c:pt idx="67">
                  <c:v>8.7051142546245922E-3</c:v>
                </c:pt>
                <c:pt idx="68">
                  <c:v>6.5455366211488548E-3</c:v>
                </c:pt>
                <c:pt idx="69">
                  <c:v>1.8443166740380362E-2</c:v>
                </c:pt>
                <c:pt idx="70">
                  <c:v>3.2604550654633281E-2</c:v>
                </c:pt>
                <c:pt idx="71">
                  <c:v>4.6330711383870689E-2</c:v>
                </c:pt>
                <c:pt idx="72">
                  <c:v>6.6764981901059117E-2</c:v>
                </c:pt>
                <c:pt idx="73">
                  <c:v>3.0751378009863651E-2</c:v>
                </c:pt>
                <c:pt idx="74">
                  <c:v>1.761962342373467E-2</c:v>
                </c:pt>
                <c:pt idx="75">
                  <c:v>2.8588807785888078E-2</c:v>
                </c:pt>
                <c:pt idx="76">
                  <c:v>4.0671848972792891E-2</c:v>
                </c:pt>
                <c:pt idx="77">
                  <c:v>4.5530793194344596E-2</c:v>
                </c:pt>
                <c:pt idx="78">
                  <c:v>4.069704513475484E-2</c:v>
                </c:pt>
                <c:pt idx="79">
                  <c:v>3.262767350501964E-2</c:v>
                </c:pt>
                <c:pt idx="80">
                  <c:v>4.0335920600585315E-2</c:v>
                </c:pt>
                <c:pt idx="81">
                  <c:v>4.2061281337047354E-2</c:v>
                </c:pt>
                <c:pt idx="82">
                  <c:v>4.3471720818291218E-2</c:v>
                </c:pt>
                <c:pt idx="83">
                  <c:v>6.1535824477202607E-2</c:v>
                </c:pt>
                <c:pt idx="84">
                  <c:v>4.8632647307583876E-2</c:v>
                </c:pt>
              </c:numCache>
            </c:numRef>
          </c:val>
        </c:ser>
        <c:ser>
          <c:idx val="5"/>
          <c:order val="3"/>
          <c:tx>
            <c:strRef>
              <c:f>割合!$E$1</c:f>
              <c:strCache>
                <c:ptCount val="1"/>
                <c:pt idx="0">
                  <c:v>日テレ</c:v>
                </c:pt>
              </c:strCache>
            </c:strRef>
          </c:tx>
          <c:spPr>
            <a:solidFill>
              <a:srgbClr val="0070C0"/>
            </a:solidFill>
          </c:spPr>
          <c:invertIfNegative val="0"/>
          <c:cat>
            <c:numRef>
              <c:f>割合!$A$98:$A$182</c:f>
              <c:numCache>
                <c:formatCode>h:mm;@</c:formatCode>
                <c:ptCount val="85"/>
                <c:pt idx="0">
                  <c:v>41274.75</c:v>
                </c:pt>
                <c:pt idx="1">
                  <c:v>41274.753472222219</c:v>
                </c:pt>
                <c:pt idx="2">
                  <c:v>41274.756944444445</c:v>
                </c:pt>
                <c:pt idx="3">
                  <c:v>41274.760416666664</c:v>
                </c:pt>
                <c:pt idx="4">
                  <c:v>41274.763888888891</c:v>
                </c:pt>
                <c:pt idx="5">
                  <c:v>41274.767361111109</c:v>
                </c:pt>
                <c:pt idx="6">
                  <c:v>41274.770833333336</c:v>
                </c:pt>
                <c:pt idx="7">
                  <c:v>41274.774305555555</c:v>
                </c:pt>
                <c:pt idx="8">
                  <c:v>41274.777777777781</c:v>
                </c:pt>
                <c:pt idx="9">
                  <c:v>41274.78125</c:v>
                </c:pt>
                <c:pt idx="10">
                  <c:v>41274.784722222219</c:v>
                </c:pt>
                <c:pt idx="11">
                  <c:v>41274.788194444445</c:v>
                </c:pt>
                <c:pt idx="12">
                  <c:v>41274.791666666664</c:v>
                </c:pt>
                <c:pt idx="13">
                  <c:v>41274.795138888891</c:v>
                </c:pt>
                <c:pt idx="14">
                  <c:v>41274.798611111109</c:v>
                </c:pt>
                <c:pt idx="15">
                  <c:v>41274.802083333336</c:v>
                </c:pt>
                <c:pt idx="16">
                  <c:v>41274.805555555555</c:v>
                </c:pt>
                <c:pt idx="17">
                  <c:v>41274.809027777781</c:v>
                </c:pt>
                <c:pt idx="18">
                  <c:v>41274.8125</c:v>
                </c:pt>
                <c:pt idx="19">
                  <c:v>41274.815972222219</c:v>
                </c:pt>
                <c:pt idx="20">
                  <c:v>41274.819444444445</c:v>
                </c:pt>
                <c:pt idx="21">
                  <c:v>41274.822916666664</c:v>
                </c:pt>
                <c:pt idx="22">
                  <c:v>41274.826388888891</c:v>
                </c:pt>
                <c:pt idx="23">
                  <c:v>41274.829861111109</c:v>
                </c:pt>
                <c:pt idx="24">
                  <c:v>41274.833333333336</c:v>
                </c:pt>
                <c:pt idx="25">
                  <c:v>41274.836805555555</c:v>
                </c:pt>
                <c:pt idx="26">
                  <c:v>41274.840277777781</c:v>
                </c:pt>
                <c:pt idx="27">
                  <c:v>41274.84375</c:v>
                </c:pt>
                <c:pt idx="28">
                  <c:v>41274.847222222219</c:v>
                </c:pt>
                <c:pt idx="29">
                  <c:v>41274.850694444445</c:v>
                </c:pt>
                <c:pt idx="30">
                  <c:v>41274.854166666664</c:v>
                </c:pt>
                <c:pt idx="31">
                  <c:v>41274.857638888891</c:v>
                </c:pt>
                <c:pt idx="32">
                  <c:v>41274.861111111109</c:v>
                </c:pt>
                <c:pt idx="33">
                  <c:v>41274.864583333336</c:v>
                </c:pt>
                <c:pt idx="34">
                  <c:v>41274.868055555555</c:v>
                </c:pt>
                <c:pt idx="35">
                  <c:v>41274.871527777781</c:v>
                </c:pt>
                <c:pt idx="36">
                  <c:v>41274.875</c:v>
                </c:pt>
                <c:pt idx="37">
                  <c:v>41274.878472222219</c:v>
                </c:pt>
                <c:pt idx="38">
                  <c:v>41274.881944444445</c:v>
                </c:pt>
                <c:pt idx="39">
                  <c:v>41274.885416666664</c:v>
                </c:pt>
                <c:pt idx="40">
                  <c:v>41274.888888888891</c:v>
                </c:pt>
                <c:pt idx="41">
                  <c:v>41274.892361111109</c:v>
                </c:pt>
                <c:pt idx="42">
                  <c:v>41274.895833333336</c:v>
                </c:pt>
                <c:pt idx="43">
                  <c:v>41274.899305555555</c:v>
                </c:pt>
                <c:pt idx="44">
                  <c:v>41274.902777777781</c:v>
                </c:pt>
                <c:pt idx="45">
                  <c:v>41274.90625</c:v>
                </c:pt>
                <c:pt idx="46">
                  <c:v>41274.909722222219</c:v>
                </c:pt>
                <c:pt idx="47">
                  <c:v>41274.913194444445</c:v>
                </c:pt>
                <c:pt idx="48">
                  <c:v>41274.916666666664</c:v>
                </c:pt>
                <c:pt idx="49">
                  <c:v>41274.920138888891</c:v>
                </c:pt>
                <c:pt idx="50">
                  <c:v>41274.923611111109</c:v>
                </c:pt>
                <c:pt idx="51">
                  <c:v>41274.927083333336</c:v>
                </c:pt>
                <c:pt idx="52">
                  <c:v>41274.930555555555</c:v>
                </c:pt>
                <c:pt idx="53">
                  <c:v>41274.934027777781</c:v>
                </c:pt>
                <c:pt idx="54">
                  <c:v>41274.9375</c:v>
                </c:pt>
                <c:pt idx="55">
                  <c:v>41274.940972222219</c:v>
                </c:pt>
                <c:pt idx="56">
                  <c:v>41274.944444444445</c:v>
                </c:pt>
                <c:pt idx="57">
                  <c:v>41274.947916666664</c:v>
                </c:pt>
                <c:pt idx="58">
                  <c:v>41274.951388888891</c:v>
                </c:pt>
                <c:pt idx="59">
                  <c:v>41274.954861111109</c:v>
                </c:pt>
                <c:pt idx="60">
                  <c:v>41274.958333333336</c:v>
                </c:pt>
                <c:pt idx="61">
                  <c:v>41274.961805555555</c:v>
                </c:pt>
                <c:pt idx="62">
                  <c:v>41274.965277777781</c:v>
                </c:pt>
                <c:pt idx="63">
                  <c:v>41274.96875</c:v>
                </c:pt>
                <c:pt idx="64">
                  <c:v>41274.972222222219</c:v>
                </c:pt>
                <c:pt idx="65">
                  <c:v>41274.975694444445</c:v>
                </c:pt>
                <c:pt idx="66">
                  <c:v>41274.979166666664</c:v>
                </c:pt>
                <c:pt idx="67">
                  <c:v>41274.982638888891</c:v>
                </c:pt>
                <c:pt idx="68">
                  <c:v>41274.986111111109</c:v>
                </c:pt>
                <c:pt idx="69">
                  <c:v>41274.989583333336</c:v>
                </c:pt>
                <c:pt idx="70">
                  <c:v>41274.993055555555</c:v>
                </c:pt>
                <c:pt idx="71">
                  <c:v>41274.996527777781</c:v>
                </c:pt>
                <c:pt idx="72">
                  <c:v>41275</c:v>
                </c:pt>
                <c:pt idx="73">
                  <c:v>41275.003472222219</c:v>
                </c:pt>
                <c:pt idx="74">
                  <c:v>41275.006944444445</c:v>
                </c:pt>
                <c:pt idx="75">
                  <c:v>41275.010416666664</c:v>
                </c:pt>
                <c:pt idx="76">
                  <c:v>41275.013888888891</c:v>
                </c:pt>
                <c:pt idx="77">
                  <c:v>41275.017361111109</c:v>
                </c:pt>
                <c:pt idx="78">
                  <c:v>41275.020833333336</c:v>
                </c:pt>
                <c:pt idx="79">
                  <c:v>41275.024305555555</c:v>
                </c:pt>
                <c:pt idx="80">
                  <c:v>41275.027777777781</c:v>
                </c:pt>
                <c:pt idx="81">
                  <c:v>41275.03125</c:v>
                </c:pt>
                <c:pt idx="82">
                  <c:v>41275.034722222219</c:v>
                </c:pt>
                <c:pt idx="83">
                  <c:v>41275.038194444445</c:v>
                </c:pt>
                <c:pt idx="84">
                  <c:v>41275.041666666664</c:v>
                </c:pt>
              </c:numCache>
            </c:numRef>
          </c:cat>
          <c:val>
            <c:numRef>
              <c:f>割合!$E$98:$E$182</c:f>
              <c:numCache>
                <c:formatCode>0.00%</c:formatCode>
                <c:ptCount val="85"/>
                <c:pt idx="0">
                  <c:v>3.8290917581134717E-2</c:v>
                </c:pt>
                <c:pt idx="1">
                  <c:v>4.3521266073194856E-2</c:v>
                </c:pt>
                <c:pt idx="2">
                  <c:v>4.1699656901557136E-2</c:v>
                </c:pt>
                <c:pt idx="3">
                  <c:v>4.6576032225579052E-2</c:v>
                </c:pt>
                <c:pt idx="4">
                  <c:v>5.3391053391053392E-2</c:v>
                </c:pt>
                <c:pt idx="5">
                  <c:v>5.4811982154238367E-2</c:v>
                </c:pt>
                <c:pt idx="6">
                  <c:v>0.22368019530057981</c:v>
                </c:pt>
                <c:pt idx="7">
                  <c:v>0.18833714472394641</c:v>
                </c:pt>
                <c:pt idx="8">
                  <c:v>0.29530274827548453</c:v>
                </c:pt>
                <c:pt idx="9">
                  <c:v>0.25157933853586029</c:v>
                </c:pt>
                <c:pt idx="10">
                  <c:v>0.39080314162655183</c:v>
                </c:pt>
                <c:pt idx="11">
                  <c:v>0.3087836966335612</c:v>
                </c:pt>
                <c:pt idx="12">
                  <c:v>0.29815449220908385</c:v>
                </c:pt>
                <c:pt idx="13">
                  <c:v>0.35106294289287204</c:v>
                </c:pt>
                <c:pt idx="14">
                  <c:v>0.2712822613682917</c:v>
                </c:pt>
                <c:pt idx="15">
                  <c:v>6.2926640236086684E-2</c:v>
                </c:pt>
                <c:pt idx="16">
                  <c:v>0.1124783695443184</c:v>
                </c:pt>
                <c:pt idx="17">
                  <c:v>0.11298560594335243</c:v>
                </c:pt>
                <c:pt idx="18">
                  <c:v>2.8126474752241622E-2</c:v>
                </c:pt>
                <c:pt idx="19">
                  <c:v>4.7389523037486579E-2</c:v>
                </c:pt>
                <c:pt idx="20">
                  <c:v>0.16665442526625046</c:v>
                </c:pt>
                <c:pt idx="21">
                  <c:v>9.553001768006765E-2</c:v>
                </c:pt>
                <c:pt idx="22">
                  <c:v>6.0333881965671292E-2</c:v>
                </c:pt>
                <c:pt idx="23">
                  <c:v>0.10215138603966124</c:v>
                </c:pt>
                <c:pt idx="24">
                  <c:v>0.18266420091868998</c:v>
                </c:pt>
                <c:pt idx="25">
                  <c:v>0.18993786937414761</c:v>
                </c:pt>
                <c:pt idx="26">
                  <c:v>8.2484942982053874E-2</c:v>
                </c:pt>
                <c:pt idx="27">
                  <c:v>7.4127453099853469E-2</c:v>
                </c:pt>
                <c:pt idx="28">
                  <c:v>0.11334765552026901</c:v>
                </c:pt>
                <c:pt idx="29">
                  <c:v>0.2552488487655124</c:v>
                </c:pt>
                <c:pt idx="30">
                  <c:v>0.29396990767656567</c:v>
                </c:pt>
                <c:pt idx="31">
                  <c:v>0.13310006238641603</c:v>
                </c:pt>
                <c:pt idx="32">
                  <c:v>0.14653053507279259</c:v>
                </c:pt>
                <c:pt idx="33">
                  <c:v>0.17328412658013065</c:v>
                </c:pt>
                <c:pt idx="34">
                  <c:v>0.19728979438196961</c:v>
                </c:pt>
                <c:pt idx="35">
                  <c:v>8.6195722618276086E-2</c:v>
                </c:pt>
                <c:pt idx="36">
                  <c:v>8.8321228817096586E-2</c:v>
                </c:pt>
                <c:pt idx="37">
                  <c:v>2.7110121616914291E-2</c:v>
                </c:pt>
                <c:pt idx="38">
                  <c:v>8.3552218122049091E-2</c:v>
                </c:pt>
                <c:pt idx="39">
                  <c:v>7.1446208112874776E-2</c:v>
                </c:pt>
                <c:pt idx="40">
                  <c:v>3.7167406370930717E-2</c:v>
                </c:pt>
                <c:pt idx="41">
                  <c:v>5.8588176044318853E-2</c:v>
                </c:pt>
                <c:pt idx="42">
                  <c:v>3.8097485513516348E-2</c:v>
                </c:pt>
                <c:pt idx="43">
                  <c:v>0.27098761238308761</c:v>
                </c:pt>
                <c:pt idx="44">
                  <c:v>0.18454885000982899</c:v>
                </c:pt>
                <c:pt idx="45">
                  <c:v>6.4152294563466009E-2</c:v>
                </c:pt>
                <c:pt idx="46">
                  <c:v>8.6425492350604344E-2</c:v>
                </c:pt>
                <c:pt idx="47">
                  <c:v>0.10176810144993409</c:v>
                </c:pt>
                <c:pt idx="48">
                  <c:v>0.18206647176488691</c:v>
                </c:pt>
                <c:pt idx="49">
                  <c:v>0.15098614567470192</c:v>
                </c:pt>
                <c:pt idx="50">
                  <c:v>0.12653949031480557</c:v>
                </c:pt>
                <c:pt idx="51">
                  <c:v>0.19931519878257561</c:v>
                </c:pt>
                <c:pt idx="52">
                  <c:v>0.21712934469242978</c:v>
                </c:pt>
                <c:pt idx="53">
                  <c:v>0.30142042277150205</c:v>
                </c:pt>
                <c:pt idx="54">
                  <c:v>0.21172648235612648</c:v>
                </c:pt>
                <c:pt idx="55">
                  <c:v>0.35200526969167234</c:v>
                </c:pt>
                <c:pt idx="56">
                  <c:v>0.24011387163561076</c:v>
                </c:pt>
                <c:pt idx="57">
                  <c:v>0.17403486005839502</c:v>
                </c:pt>
                <c:pt idx="58">
                  <c:v>0.15304087736789632</c:v>
                </c:pt>
                <c:pt idx="59">
                  <c:v>0.12939381674398331</c:v>
                </c:pt>
                <c:pt idx="60">
                  <c:v>6.1738686170641856E-2</c:v>
                </c:pt>
                <c:pt idx="61">
                  <c:v>0.14339479317726678</c:v>
                </c:pt>
                <c:pt idx="62">
                  <c:v>6.7518888074213398E-2</c:v>
                </c:pt>
                <c:pt idx="63">
                  <c:v>9.6515311510031676E-2</c:v>
                </c:pt>
                <c:pt idx="64">
                  <c:v>0.15620809608022232</c:v>
                </c:pt>
                <c:pt idx="65">
                  <c:v>7.3800484837396513E-2</c:v>
                </c:pt>
                <c:pt idx="66">
                  <c:v>6.0079413561392792E-2</c:v>
                </c:pt>
                <c:pt idx="67">
                  <c:v>3.5029714572696075E-2</c:v>
                </c:pt>
                <c:pt idx="68">
                  <c:v>2.6671180829853664E-2</c:v>
                </c:pt>
                <c:pt idx="69">
                  <c:v>2.6227333038478549E-2</c:v>
                </c:pt>
                <c:pt idx="70">
                  <c:v>0.2050336850133469</c:v>
                </c:pt>
                <c:pt idx="71">
                  <c:v>0.19690552338145043</c:v>
                </c:pt>
                <c:pt idx="72">
                  <c:v>9.9343075479286766E-2</c:v>
                </c:pt>
                <c:pt idx="73">
                  <c:v>5.7828063049995167E-2</c:v>
                </c:pt>
                <c:pt idx="74">
                  <c:v>0.12463292451200553</c:v>
                </c:pt>
                <c:pt idx="75">
                  <c:v>7.4939172749391728E-2</c:v>
                </c:pt>
                <c:pt idx="76">
                  <c:v>0.11757357023875625</c:v>
                </c:pt>
                <c:pt idx="77">
                  <c:v>6.4102564102564097E-2</c:v>
                </c:pt>
                <c:pt idx="78">
                  <c:v>3.9831150557419634E-2</c:v>
                </c:pt>
                <c:pt idx="79">
                  <c:v>3.415539065910083E-2</c:v>
                </c:pt>
                <c:pt idx="80">
                  <c:v>3.0156508461636339E-2</c:v>
                </c:pt>
                <c:pt idx="81">
                  <c:v>1.5970287836583101E-2</c:v>
                </c:pt>
                <c:pt idx="82">
                  <c:v>2.8880866425992781E-2</c:v>
                </c:pt>
                <c:pt idx="83">
                  <c:v>3.0853616729516628E-2</c:v>
                </c:pt>
                <c:pt idx="84">
                  <c:v>3.1716943896250349E-2</c:v>
                </c:pt>
              </c:numCache>
            </c:numRef>
          </c:val>
        </c:ser>
        <c:ser>
          <c:idx val="4"/>
          <c:order val="4"/>
          <c:tx>
            <c:strRef>
              <c:f>割合!$F$1</c:f>
              <c:strCache>
                <c:ptCount val="1"/>
                <c:pt idx="0">
                  <c:v>フジ</c:v>
                </c:pt>
              </c:strCache>
            </c:strRef>
          </c:tx>
          <c:spPr>
            <a:solidFill>
              <a:srgbClr val="66FF33"/>
            </a:solidFill>
          </c:spPr>
          <c:invertIfNegative val="0"/>
          <c:cat>
            <c:numRef>
              <c:f>割合!$A$98:$A$182</c:f>
              <c:numCache>
                <c:formatCode>h:mm;@</c:formatCode>
                <c:ptCount val="85"/>
                <c:pt idx="0">
                  <c:v>41274.75</c:v>
                </c:pt>
                <c:pt idx="1">
                  <c:v>41274.753472222219</c:v>
                </c:pt>
                <c:pt idx="2">
                  <c:v>41274.756944444445</c:v>
                </c:pt>
                <c:pt idx="3">
                  <c:v>41274.760416666664</c:v>
                </c:pt>
                <c:pt idx="4">
                  <c:v>41274.763888888891</c:v>
                </c:pt>
                <c:pt idx="5">
                  <c:v>41274.767361111109</c:v>
                </c:pt>
                <c:pt idx="6">
                  <c:v>41274.770833333336</c:v>
                </c:pt>
                <c:pt idx="7">
                  <c:v>41274.774305555555</c:v>
                </c:pt>
                <c:pt idx="8">
                  <c:v>41274.777777777781</c:v>
                </c:pt>
                <c:pt idx="9">
                  <c:v>41274.78125</c:v>
                </c:pt>
                <c:pt idx="10">
                  <c:v>41274.784722222219</c:v>
                </c:pt>
                <c:pt idx="11">
                  <c:v>41274.788194444445</c:v>
                </c:pt>
                <c:pt idx="12">
                  <c:v>41274.791666666664</c:v>
                </c:pt>
                <c:pt idx="13">
                  <c:v>41274.795138888891</c:v>
                </c:pt>
                <c:pt idx="14">
                  <c:v>41274.798611111109</c:v>
                </c:pt>
                <c:pt idx="15">
                  <c:v>41274.802083333336</c:v>
                </c:pt>
                <c:pt idx="16">
                  <c:v>41274.805555555555</c:v>
                </c:pt>
                <c:pt idx="17">
                  <c:v>41274.809027777781</c:v>
                </c:pt>
                <c:pt idx="18">
                  <c:v>41274.8125</c:v>
                </c:pt>
                <c:pt idx="19">
                  <c:v>41274.815972222219</c:v>
                </c:pt>
                <c:pt idx="20">
                  <c:v>41274.819444444445</c:v>
                </c:pt>
                <c:pt idx="21">
                  <c:v>41274.822916666664</c:v>
                </c:pt>
                <c:pt idx="22">
                  <c:v>41274.826388888891</c:v>
                </c:pt>
                <c:pt idx="23">
                  <c:v>41274.829861111109</c:v>
                </c:pt>
                <c:pt idx="24">
                  <c:v>41274.833333333336</c:v>
                </c:pt>
                <c:pt idx="25">
                  <c:v>41274.836805555555</c:v>
                </c:pt>
                <c:pt idx="26">
                  <c:v>41274.840277777781</c:v>
                </c:pt>
                <c:pt idx="27">
                  <c:v>41274.84375</c:v>
                </c:pt>
                <c:pt idx="28">
                  <c:v>41274.847222222219</c:v>
                </c:pt>
                <c:pt idx="29">
                  <c:v>41274.850694444445</c:v>
                </c:pt>
                <c:pt idx="30">
                  <c:v>41274.854166666664</c:v>
                </c:pt>
                <c:pt idx="31">
                  <c:v>41274.857638888891</c:v>
                </c:pt>
                <c:pt idx="32">
                  <c:v>41274.861111111109</c:v>
                </c:pt>
                <c:pt idx="33">
                  <c:v>41274.864583333336</c:v>
                </c:pt>
                <c:pt idx="34">
                  <c:v>41274.868055555555</c:v>
                </c:pt>
                <c:pt idx="35">
                  <c:v>41274.871527777781</c:v>
                </c:pt>
                <c:pt idx="36">
                  <c:v>41274.875</c:v>
                </c:pt>
                <c:pt idx="37">
                  <c:v>41274.878472222219</c:v>
                </c:pt>
                <c:pt idx="38">
                  <c:v>41274.881944444445</c:v>
                </c:pt>
                <c:pt idx="39">
                  <c:v>41274.885416666664</c:v>
                </c:pt>
                <c:pt idx="40">
                  <c:v>41274.888888888891</c:v>
                </c:pt>
                <c:pt idx="41">
                  <c:v>41274.892361111109</c:v>
                </c:pt>
                <c:pt idx="42">
                  <c:v>41274.895833333336</c:v>
                </c:pt>
                <c:pt idx="43">
                  <c:v>41274.899305555555</c:v>
                </c:pt>
                <c:pt idx="44">
                  <c:v>41274.902777777781</c:v>
                </c:pt>
                <c:pt idx="45">
                  <c:v>41274.90625</c:v>
                </c:pt>
                <c:pt idx="46">
                  <c:v>41274.909722222219</c:v>
                </c:pt>
                <c:pt idx="47">
                  <c:v>41274.913194444445</c:v>
                </c:pt>
                <c:pt idx="48">
                  <c:v>41274.916666666664</c:v>
                </c:pt>
                <c:pt idx="49">
                  <c:v>41274.920138888891</c:v>
                </c:pt>
                <c:pt idx="50">
                  <c:v>41274.923611111109</c:v>
                </c:pt>
                <c:pt idx="51">
                  <c:v>41274.927083333336</c:v>
                </c:pt>
                <c:pt idx="52">
                  <c:v>41274.930555555555</c:v>
                </c:pt>
                <c:pt idx="53">
                  <c:v>41274.934027777781</c:v>
                </c:pt>
                <c:pt idx="54">
                  <c:v>41274.9375</c:v>
                </c:pt>
                <c:pt idx="55">
                  <c:v>41274.940972222219</c:v>
                </c:pt>
                <c:pt idx="56">
                  <c:v>41274.944444444445</c:v>
                </c:pt>
                <c:pt idx="57">
                  <c:v>41274.947916666664</c:v>
                </c:pt>
                <c:pt idx="58">
                  <c:v>41274.951388888891</c:v>
                </c:pt>
                <c:pt idx="59">
                  <c:v>41274.954861111109</c:v>
                </c:pt>
                <c:pt idx="60">
                  <c:v>41274.958333333336</c:v>
                </c:pt>
                <c:pt idx="61">
                  <c:v>41274.961805555555</c:v>
                </c:pt>
                <c:pt idx="62">
                  <c:v>41274.965277777781</c:v>
                </c:pt>
                <c:pt idx="63">
                  <c:v>41274.96875</c:v>
                </c:pt>
                <c:pt idx="64">
                  <c:v>41274.972222222219</c:v>
                </c:pt>
                <c:pt idx="65">
                  <c:v>41274.975694444445</c:v>
                </c:pt>
                <c:pt idx="66">
                  <c:v>41274.979166666664</c:v>
                </c:pt>
                <c:pt idx="67">
                  <c:v>41274.982638888891</c:v>
                </c:pt>
                <c:pt idx="68">
                  <c:v>41274.986111111109</c:v>
                </c:pt>
                <c:pt idx="69">
                  <c:v>41274.989583333336</c:v>
                </c:pt>
                <c:pt idx="70">
                  <c:v>41274.993055555555</c:v>
                </c:pt>
                <c:pt idx="71">
                  <c:v>41274.996527777781</c:v>
                </c:pt>
                <c:pt idx="72">
                  <c:v>41275</c:v>
                </c:pt>
                <c:pt idx="73">
                  <c:v>41275.003472222219</c:v>
                </c:pt>
                <c:pt idx="74">
                  <c:v>41275.006944444445</c:v>
                </c:pt>
                <c:pt idx="75">
                  <c:v>41275.010416666664</c:v>
                </c:pt>
                <c:pt idx="76">
                  <c:v>41275.013888888891</c:v>
                </c:pt>
                <c:pt idx="77">
                  <c:v>41275.017361111109</c:v>
                </c:pt>
                <c:pt idx="78">
                  <c:v>41275.020833333336</c:v>
                </c:pt>
                <c:pt idx="79">
                  <c:v>41275.024305555555</c:v>
                </c:pt>
                <c:pt idx="80">
                  <c:v>41275.027777777781</c:v>
                </c:pt>
                <c:pt idx="81">
                  <c:v>41275.03125</c:v>
                </c:pt>
                <c:pt idx="82">
                  <c:v>41275.034722222219</c:v>
                </c:pt>
                <c:pt idx="83">
                  <c:v>41275.038194444445</c:v>
                </c:pt>
                <c:pt idx="84">
                  <c:v>41275.041666666664</c:v>
                </c:pt>
              </c:numCache>
            </c:numRef>
          </c:cat>
          <c:val>
            <c:numRef>
              <c:f>割合!$F$98:$F$182</c:f>
              <c:numCache>
                <c:formatCode>0.00%</c:formatCode>
                <c:ptCount val="85"/>
                <c:pt idx="0">
                  <c:v>9.3625963109969651E-2</c:v>
                </c:pt>
                <c:pt idx="1">
                  <c:v>0.12957467853610286</c:v>
                </c:pt>
                <c:pt idx="2">
                  <c:v>8.9469517022961201E-2</c:v>
                </c:pt>
                <c:pt idx="3">
                  <c:v>5.8408862034239679E-2</c:v>
                </c:pt>
                <c:pt idx="4">
                  <c:v>7.4314574314574319E-2</c:v>
                </c:pt>
                <c:pt idx="5">
                  <c:v>6.139791799447631E-2</c:v>
                </c:pt>
                <c:pt idx="6">
                  <c:v>4.0738480317363442E-2</c:v>
                </c:pt>
                <c:pt idx="7">
                  <c:v>3.5772623325710552E-2</c:v>
                </c:pt>
                <c:pt idx="8">
                  <c:v>2.3759991240556225E-2</c:v>
                </c:pt>
                <c:pt idx="9">
                  <c:v>2.7499070977331848E-2</c:v>
                </c:pt>
                <c:pt idx="10">
                  <c:v>2.2295414238662273E-2</c:v>
                </c:pt>
                <c:pt idx="11">
                  <c:v>2.1926996001547787E-2</c:v>
                </c:pt>
                <c:pt idx="12">
                  <c:v>2.6411758205326555E-2</c:v>
                </c:pt>
                <c:pt idx="13">
                  <c:v>2.7511463109629011E-2</c:v>
                </c:pt>
                <c:pt idx="14">
                  <c:v>1.384678410487505E-2</c:v>
                </c:pt>
                <c:pt idx="15">
                  <c:v>4.8886636659015706E-3</c:v>
                </c:pt>
                <c:pt idx="16">
                  <c:v>6.1801301947427695E-3</c:v>
                </c:pt>
                <c:pt idx="17">
                  <c:v>6.810091317133571E-3</c:v>
                </c:pt>
                <c:pt idx="18">
                  <c:v>3.6621047663992451E-3</c:v>
                </c:pt>
                <c:pt idx="19">
                  <c:v>4.9295620357995753E-3</c:v>
                </c:pt>
                <c:pt idx="20">
                  <c:v>6.6103562247521114E-3</c:v>
                </c:pt>
                <c:pt idx="21">
                  <c:v>3.9587977554001079E-3</c:v>
                </c:pt>
                <c:pt idx="22">
                  <c:v>4.1147425346814009E-3</c:v>
                </c:pt>
                <c:pt idx="23">
                  <c:v>1.0073115564673083E-2</c:v>
                </c:pt>
                <c:pt idx="24">
                  <c:v>1.2855694088170375E-2</c:v>
                </c:pt>
                <c:pt idx="25">
                  <c:v>1.2244279436278224E-2</c:v>
                </c:pt>
                <c:pt idx="26">
                  <c:v>2.1675991317374424E-2</c:v>
                </c:pt>
                <c:pt idx="27">
                  <c:v>1.4772645384449088E-2</c:v>
                </c:pt>
                <c:pt idx="28">
                  <c:v>1.3847375303568093E-2</c:v>
                </c:pt>
                <c:pt idx="29">
                  <c:v>1.1577386372505659E-2</c:v>
                </c:pt>
                <c:pt idx="30">
                  <c:v>9.999767447268668E-3</c:v>
                </c:pt>
                <c:pt idx="31">
                  <c:v>8.6527246589090511E-3</c:v>
                </c:pt>
                <c:pt idx="32">
                  <c:v>1.641141992815277E-2</c:v>
                </c:pt>
                <c:pt idx="33">
                  <c:v>1.4931704420123865E-2</c:v>
                </c:pt>
                <c:pt idx="34">
                  <c:v>1.8115089634404554E-2</c:v>
                </c:pt>
                <c:pt idx="35">
                  <c:v>1.7295852235904081E-2</c:v>
                </c:pt>
                <c:pt idx="36">
                  <c:v>1.2243648607284972E-2</c:v>
                </c:pt>
                <c:pt idx="37">
                  <c:v>3.8620564314598574E-3</c:v>
                </c:pt>
                <c:pt idx="38">
                  <c:v>5.6238619333838242E-3</c:v>
                </c:pt>
                <c:pt idx="39">
                  <c:v>6.3315696649029985E-3</c:v>
                </c:pt>
                <c:pt idx="40">
                  <c:v>8.5047771048776758E-3</c:v>
                </c:pt>
                <c:pt idx="41">
                  <c:v>7.4424330600710671E-3</c:v>
                </c:pt>
                <c:pt idx="42">
                  <c:v>8.495241091795799E-3</c:v>
                </c:pt>
                <c:pt idx="43">
                  <c:v>5.9560205629911453E-3</c:v>
                </c:pt>
                <c:pt idx="44">
                  <c:v>1.173579712993906E-2</c:v>
                </c:pt>
                <c:pt idx="45">
                  <c:v>2.482544608223429E-2</c:v>
                </c:pt>
                <c:pt idx="46">
                  <c:v>1.2086890372749556E-2</c:v>
                </c:pt>
                <c:pt idx="47">
                  <c:v>1.0954047543293486E-2</c:v>
                </c:pt>
                <c:pt idx="48">
                  <c:v>1.1501769503000461E-2</c:v>
                </c:pt>
                <c:pt idx="49">
                  <c:v>9.805742302120864E-3</c:v>
                </c:pt>
                <c:pt idx="50">
                  <c:v>8.2889979718409213E-3</c:v>
                </c:pt>
                <c:pt idx="51">
                  <c:v>9.7393950922579423E-3</c:v>
                </c:pt>
                <c:pt idx="52">
                  <c:v>7.9038579896990695E-3</c:v>
                </c:pt>
                <c:pt idx="53">
                  <c:v>6.3192036684934574E-3</c:v>
                </c:pt>
                <c:pt idx="54">
                  <c:v>5.8361661803194853E-3</c:v>
                </c:pt>
                <c:pt idx="55">
                  <c:v>5.1430163917813082E-3</c:v>
                </c:pt>
                <c:pt idx="56">
                  <c:v>5.7453416149068322E-3</c:v>
                </c:pt>
                <c:pt idx="57">
                  <c:v>6.7537676585955704E-3</c:v>
                </c:pt>
                <c:pt idx="58">
                  <c:v>8.2828437763632183E-3</c:v>
                </c:pt>
                <c:pt idx="59">
                  <c:v>5.1994146766711291E-3</c:v>
                </c:pt>
                <c:pt idx="60">
                  <c:v>4.8939202452338059E-3</c:v>
                </c:pt>
                <c:pt idx="61">
                  <c:v>6.7674884331192595E-3</c:v>
                </c:pt>
                <c:pt idx="62">
                  <c:v>5.387484459179445E-3</c:v>
                </c:pt>
                <c:pt idx="63">
                  <c:v>4.0390707497360082E-3</c:v>
                </c:pt>
                <c:pt idx="64">
                  <c:v>3.1482597119925375E-3</c:v>
                </c:pt>
                <c:pt idx="65">
                  <c:v>4.5510680144536433E-3</c:v>
                </c:pt>
                <c:pt idx="66">
                  <c:v>5.6811240073304826E-3</c:v>
                </c:pt>
                <c:pt idx="67">
                  <c:v>9.5002929605758762E-3</c:v>
                </c:pt>
                <c:pt idx="68">
                  <c:v>1.1134935861264718E-2</c:v>
                </c:pt>
                <c:pt idx="69">
                  <c:v>1.3003095975232198E-2</c:v>
                </c:pt>
                <c:pt idx="70">
                  <c:v>1.4745137917884836E-2</c:v>
                </c:pt>
                <c:pt idx="71">
                  <c:v>2.1523035698850376E-2</c:v>
                </c:pt>
                <c:pt idx="72">
                  <c:v>3.1237431291057782E-2</c:v>
                </c:pt>
                <c:pt idx="73">
                  <c:v>1.7019630596654095E-2</c:v>
                </c:pt>
                <c:pt idx="74">
                  <c:v>1.5719467956469165E-2</c:v>
                </c:pt>
                <c:pt idx="75">
                  <c:v>2.1897810218978103E-2</c:v>
                </c:pt>
                <c:pt idx="76">
                  <c:v>2.8178789561354802E-2</c:v>
                </c:pt>
                <c:pt idx="77">
                  <c:v>2.3604121734962857E-2</c:v>
                </c:pt>
                <c:pt idx="78">
                  <c:v>2.0673233033878125E-2</c:v>
                </c:pt>
                <c:pt idx="79">
                  <c:v>1.680488869489306E-2</c:v>
                </c:pt>
                <c:pt idx="80">
                  <c:v>1.9213640412266191E-2</c:v>
                </c:pt>
                <c:pt idx="81">
                  <c:v>0.12618384401114205</c:v>
                </c:pt>
                <c:pt idx="82">
                  <c:v>8.2430806257521055E-2</c:v>
                </c:pt>
                <c:pt idx="83">
                  <c:v>4.6109016112444293E-2</c:v>
                </c:pt>
                <c:pt idx="84">
                  <c:v>3.0307301945305891E-2</c:v>
                </c:pt>
              </c:numCache>
            </c:numRef>
          </c:val>
        </c:ser>
        <c:ser>
          <c:idx val="3"/>
          <c:order val="5"/>
          <c:tx>
            <c:strRef>
              <c:f>割合!$G$1</c:f>
              <c:strCache>
                <c:ptCount val="1"/>
                <c:pt idx="0">
                  <c:v>テレ東</c:v>
                </c:pt>
              </c:strCache>
            </c:strRef>
          </c:tx>
          <c:spPr>
            <a:solidFill>
              <a:srgbClr val="CC00CC"/>
            </a:solidFill>
          </c:spPr>
          <c:invertIfNegative val="0"/>
          <c:cat>
            <c:numRef>
              <c:f>割合!$A$98:$A$182</c:f>
              <c:numCache>
                <c:formatCode>h:mm;@</c:formatCode>
                <c:ptCount val="85"/>
                <c:pt idx="0">
                  <c:v>41274.75</c:v>
                </c:pt>
                <c:pt idx="1">
                  <c:v>41274.753472222219</c:v>
                </c:pt>
                <c:pt idx="2">
                  <c:v>41274.756944444445</c:v>
                </c:pt>
                <c:pt idx="3">
                  <c:v>41274.760416666664</c:v>
                </c:pt>
                <c:pt idx="4">
                  <c:v>41274.763888888891</c:v>
                </c:pt>
                <c:pt idx="5">
                  <c:v>41274.767361111109</c:v>
                </c:pt>
                <c:pt idx="6">
                  <c:v>41274.770833333336</c:v>
                </c:pt>
                <c:pt idx="7">
                  <c:v>41274.774305555555</c:v>
                </c:pt>
                <c:pt idx="8">
                  <c:v>41274.777777777781</c:v>
                </c:pt>
                <c:pt idx="9">
                  <c:v>41274.78125</c:v>
                </c:pt>
                <c:pt idx="10">
                  <c:v>41274.784722222219</c:v>
                </c:pt>
                <c:pt idx="11">
                  <c:v>41274.788194444445</c:v>
                </c:pt>
                <c:pt idx="12">
                  <c:v>41274.791666666664</c:v>
                </c:pt>
                <c:pt idx="13">
                  <c:v>41274.795138888891</c:v>
                </c:pt>
                <c:pt idx="14">
                  <c:v>41274.798611111109</c:v>
                </c:pt>
                <c:pt idx="15">
                  <c:v>41274.802083333336</c:v>
                </c:pt>
                <c:pt idx="16">
                  <c:v>41274.805555555555</c:v>
                </c:pt>
                <c:pt idx="17">
                  <c:v>41274.809027777781</c:v>
                </c:pt>
                <c:pt idx="18">
                  <c:v>41274.8125</c:v>
                </c:pt>
                <c:pt idx="19">
                  <c:v>41274.815972222219</c:v>
                </c:pt>
                <c:pt idx="20">
                  <c:v>41274.819444444445</c:v>
                </c:pt>
                <c:pt idx="21">
                  <c:v>41274.822916666664</c:v>
                </c:pt>
                <c:pt idx="22">
                  <c:v>41274.826388888891</c:v>
                </c:pt>
                <c:pt idx="23">
                  <c:v>41274.829861111109</c:v>
                </c:pt>
                <c:pt idx="24">
                  <c:v>41274.833333333336</c:v>
                </c:pt>
                <c:pt idx="25">
                  <c:v>41274.836805555555</c:v>
                </c:pt>
                <c:pt idx="26">
                  <c:v>41274.840277777781</c:v>
                </c:pt>
                <c:pt idx="27">
                  <c:v>41274.84375</c:v>
                </c:pt>
                <c:pt idx="28">
                  <c:v>41274.847222222219</c:v>
                </c:pt>
                <c:pt idx="29">
                  <c:v>41274.850694444445</c:v>
                </c:pt>
                <c:pt idx="30">
                  <c:v>41274.854166666664</c:v>
                </c:pt>
                <c:pt idx="31">
                  <c:v>41274.857638888891</c:v>
                </c:pt>
                <c:pt idx="32">
                  <c:v>41274.861111111109</c:v>
                </c:pt>
                <c:pt idx="33">
                  <c:v>41274.864583333336</c:v>
                </c:pt>
                <c:pt idx="34">
                  <c:v>41274.868055555555</c:v>
                </c:pt>
                <c:pt idx="35">
                  <c:v>41274.871527777781</c:v>
                </c:pt>
                <c:pt idx="36">
                  <c:v>41274.875</c:v>
                </c:pt>
                <c:pt idx="37">
                  <c:v>41274.878472222219</c:v>
                </c:pt>
                <c:pt idx="38">
                  <c:v>41274.881944444445</c:v>
                </c:pt>
                <c:pt idx="39">
                  <c:v>41274.885416666664</c:v>
                </c:pt>
                <c:pt idx="40">
                  <c:v>41274.888888888891</c:v>
                </c:pt>
                <c:pt idx="41">
                  <c:v>41274.892361111109</c:v>
                </c:pt>
                <c:pt idx="42">
                  <c:v>41274.895833333336</c:v>
                </c:pt>
                <c:pt idx="43">
                  <c:v>41274.899305555555</c:v>
                </c:pt>
                <c:pt idx="44">
                  <c:v>41274.902777777781</c:v>
                </c:pt>
                <c:pt idx="45">
                  <c:v>41274.90625</c:v>
                </c:pt>
                <c:pt idx="46">
                  <c:v>41274.909722222219</c:v>
                </c:pt>
                <c:pt idx="47">
                  <c:v>41274.913194444445</c:v>
                </c:pt>
                <c:pt idx="48">
                  <c:v>41274.916666666664</c:v>
                </c:pt>
                <c:pt idx="49">
                  <c:v>41274.920138888891</c:v>
                </c:pt>
                <c:pt idx="50">
                  <c:v>41274.923611111109</c:v>
                </c:pt>
                <c:pt idx="51">
                  <c:v>41274.927083333336</c:v>
                </c:pt>
                <c:pt idx="52">
                  <c:v>41274.930555555555</c:v>
                </c:pt>
                <c:pt idx="53">
                  <c:v>41274.934027777781</c:v>
                </c:pt>
                <c:pt idx="54">
                  <c:v>41274.9375</c:v>
                </c:pt>
                <c:pt idx="55">
                  <c:v>41274.940972222219</c:v>
                </c:pt>
                <c:pt idx="56">
                  <c:v>41274.944444444445</c:v>
                </c:pt>
                <c:pt idx="57">
                  <c:v>41274.947916666664</c:v>
                </c:pt>
                <c:pt idx="58">
                  <c:v>41274.951388888891</c:v>
                </c:pt>
                <c:pt idx="59">
                  <c:v>41274.954861111109</c:v>
                </c:pt>
                <c:pt idx="60">
                  <c:v>41274.958333333336</c:v>
                </c:pt>
                <c:pt idx="61">
                  <c:v>41274.961805555555</c:v>
                </c:pt>
                <c:pt idx="62">
                  <c:v>41274.965277777781</c:v>
                </c:pt>
                <c:pt idx="63">
                  <c:v>41274.96875</c:v>
                </c:pt>
                <c:pt idx="64">
                  <c:v>41274.972222222219</c:v>
                </c:pt>
                <c:pt idx="65">
                  <c:v>41274.975694444445</c:v>
                </c:pt>
                <c:pt idx="66">
                  <c:v>41274.979166666664</c:v>
                </c:pt>
                <c:pt idx="67">
                  <c:v>41274.982638888891</c:v>
                </c:pt>
                <c:pt idx="68">
                  <c:v>41274.986111111109</c:v>
                </c:pt>
                <c:pt idx="69">
                  <c:v>41274.989583333336</c:v>
                </c:pt>
                <c:pt idx="70">
                  <c:v>41274.993055555555</c:v>
                </c:pt>
                <c:pt idx="71">
                  <c:v>41274.996527777781</c:v>
                </c:pt>
                <c:pt idx="72">
                  <c:v>41275</c:v>
                </c:pt>
                <c:pt idx="73">
                  <c:v>41275.003472222219</c:v>
                </c:pt>
                <c:pt idx="74">
                  <c:v>41275.006944444445</c:v>
                </c:pt>
                <c:pt idx="75">
                  <c:v>41275.010416666664</c:v>
                </c:pt>
                <c:pt idx="76">
                  <c:v>41275.013888888891</c:v>
                </c:pt>
                <c:pt idx="77">
                  <c:v>41275.017361111109</c:v>
                </c:pt>
                <c:pt idx="78">
                  <c:v>41275.020833333336</c:v>
                </c:pt>
                <c:pt idx="79">
                  <c:v>41275.024305555555</c:v>
                </c:pt>
                <c:pt idx="80">
                  <c:v>41275.027777777781</c:v>
                </c:pt>
                <c:pt idx="81">
                  <c:v>41275.03125</c:v>
                </c:pt>
                <c:pt idx="82">
                  <c:v>41275.034722222219</c:v>
                </c:pt>
                <c:pt idx="83">
                  <c:v>41275.038194444445</c:v>
                </c:pt>
                <c:pt idx="84">
                  <c:v>41275.041666666664</c:v>
                </c:pt>
              </c:numCache>
            </c:numRef>
          </c:cat>
          <c:val>
            <c:numRef>
              <c:f>割合!$G$98:$G$182</c:f>
              <c:numCache>
                <c:formatCode>0.00%</c:formatCode>
                <c:ptCount val="85"/>
                <c:pt idx="0">
                  <c:v>4.2026616857342982E-3</c:v>
                </c:pt>
                <c:pt idx="1">
                  <c:v>5.440158259149357E-3</c:v>
                </c:pt>
                <c:pt idx="2">
                  <c:v>7.1258907363420431E-3</c:v>
                </c:pt>
                <c:pt idx="3">
                  <c:v>8.0563947633434038E-3</c:v>
                </c:pt>
                <c:pt idx="4">
                  <c:v>6.2530062530062533E-3</c:v>
                </c:pt>
                <c:pt idx="5">
                  <c:v>5.523688124070533E-3</c:v>
                </c:pt>
                <c:pt idx="6">
                  <c:v>5.4928288068355202E-3</c:v>
                </c:pt>
                <c:pt idx="7">
                  <c:v>5.2270499836654686E-3</c:v>
                </c:pt>
                <c:pt idx="8">
                  <c:v>4.3797218876601334E-3</c:v>
                </c:pt>
                <c:pt idx="9">
                  <c:v>4.087699739873653E-3</c:v>
                </c:pt>
                <c:pt idx="10">
                  <c:v>5.5738535596655684E-3</c:v>
                </c:pt>
                <c:pt idx="11">
                  <c:v>4.3853992003095579E-3</c:v>
                </c:pt>
                <c:pt idx="12">
                  <c:v>7.4041330533760634E-3</c:v>
                </c:pt>
                <c:pt idx="13">
                  <c:v>4.7519799916631933E-3</c:v>
                </c:pt>
                <c:pt idx="14">
                  <c:v>3.5231462515362558E-3</c:v>
                </c:pt>
                <c:pt idx="15">
                  <c:v>1.3712105404358064E-3</c:v>
                </c:pt>
                <c:pt idx="16">
                  <c:v>8.7895184991897168E-4</c:v>
                </c:pt>
                <c:pt idx="17">
                  <c:v>9.905587370376103E-4</c:v>
                </c:pt>
                <c:pt idx="18">
                  <c:v>4.1529023124115146E-4</c:v>
                </c:pt>
                <c:pt idx="19">
                  <c:v>1.31454987621322E-3</c:v>
                </c:pt>
                <c:pt idx="20">
                  <c:v>3.452074917370547E-3</c:v>
                </c:pt>
                <c:pt idx="21">
                  <c:v>2.2868783150126835E-3</c:v>
                </c:pt>
                <c:pt idx="22">
                  <c:v>1.01105102280743E-3</c:v>
                </c:pt>
                <c:pt idx="23">
                  <c:v>1.2098258902740518E-3</c:v>
                </c:pt>
                <c:pt idx="24">
                  <c:v>2.2668973334128736E-3</c:v>
                </c:pt>
                <c:pt idx="25">
                  <c:v>2.3336869222609488E-3</c:v>
                </c:pt>
                <c:pt idx="26">
                  <c:v>1.9872206426365833E-3</c:v>
                </c:pt>
                <c:pt idx="27">
                  <c:v>1.0088635872306695E-3</c:v>
                </c:pt>
                <c:pt idx="28">
                  <c:v>9.3405566971791517E-4</c:v>
                </c:pt>
                <c:pt idx="29">
                  <c:v>1.3528631266748186E-3</c:v>
                </c:pt>
                <c:pt idx="30">
                  <c:v>1.1162531103927815E-3</c:v>
                </c:pt>
                <c:pt idx="31">
                  <c:v>1.2477283207204275E-3</c:v>
                </c:pt>
                <c:pt idx="32">
                  <c:v>1.66383059179429E-3</c:v>
                </c:pt>
                <c:pt idx="33">
                  <c:v>1.9513022821752777E-3</c:v>
                </c:pt>
                <c:pt idx="34">
                  <c:v>2.2585046816919964E-3</c:v>
                </c:pt>
                <c:pt idx="35">
                  <c:v>1.6607258587167854E-3</c:v>
                </c:pt>
                <c:pt idx="36">
                  <c:v>1.0017530678687703E-3</c:v>
                </c:pt>
                <c:pt idx="37">
                  <c:v>8.6328320232632102E-4</c:v>
                </c:pt>
                <c:pt idx="38">
                  <c:v>1.9820487616223795E-3</c:v>
                </c:pt>
                <c:pt idx="39">
                  <c:v>8.9947089947089943E-4</c:v>
                </c:pt>
                <c:pt idx="40">
                  <c:v>1.9239598592011194E-3</c:v>
                </c:pt>
                <c:pt idx="41">
                  <c:v>2.9098234520578605E-3</c:v>
                </c:pt>
                <c:pt idx="42">
                  <c:v>1.6780723144287999E-3</c:v>
                </c:pt>
                <c:pt idx="43">
                  <c:v>1.811717281518219E-4</c:v>
                </c:pt>
                <c:pt idx="44">
                  <c:v>9.8289758207194817E-5</c:v>
                </c:pt>
                <c:pt idx="45">
                  <c:v>2.3870621232917588E-4</c:v>
                </c:pt>
                <c:pt idx="46">
                  <c:v>6.339278167525991E-4</c:v>
                </c:pt>
                <c:pt idx="47">
                  <c:v>9.090495886550611E-4</c:v>
                </c:pt>
                <c:pt idx="48">
                  <c:v>5.7701184797661178E-4</c:v>
                </c:pt>
                <c:pt idx="49">
                  <c:v>3.7142963265609331E-4</c:v>
                </c:pt>
                <c:pt idx="50">
                  <c:v>2.6454248846300815E-4</c:v>
                </c:pt>
                <c:pt idx="51">
                  <c:v>7.6089024158265174E-4</c:v>
                </c:pt>
                <c:pt idx="52">
                  <c:v>4.5350004858929092E-4</c:v>
                </c:pt>
                <c:pt idx="53">
                  <c:v>1.9572754725422211E-4</c:v>
                </c:pt>
                <c:pt idx="54">
                  <c:v>3.0083330826389097E-5</c:v>
                </c:pt>
                <c:pt idx="55">
                  <c:v>1.5201033670289579E-4</c:v>
                </c:pt>
                <c:pt idx="56">
                  <c:v>2.0703933747412008E-4</c:v>
                </c:pt>
                <c:pt idx="57">
                  <c:v>3.2441678709411038E-4</c:v>
                </c:pt>
                <c:pt idx="58">
                  <c:v>3.0677199171715621E-4</c:v>
                </c:pt>
                <c:pt idx="59">
                  <c:v>3.4247641582863724E-4</c:v>
                </c:pt>
                <c:pt idx="60">
                  <c:v>3.4956573180241471E-4</c:v>
                </c:pt>
                <c:pt idx="61">
                  <c:v>5.8697603756646644E-4</c:v>
                </c:pt>
                <c:pt idx="62">
                  <c:v>8.926009754853518E-4</c:v>
                </c:pt>
                <c:pt idx="63">
                  <c:v>5.0158394931362196E-4</c:v>
                </c:pt>
                <c:pt idx="64">
                  <c:v>4.2754144236935694E-4</c:v>
                </c:pt>
                <c:pt idx="65">
                  <c:v>8.6904816356401225E-4</c:v>
                </c:pt>
                <c:pt idx="66">
                  <c:v>2.9016493585827734E-3</c:v>
                </c:pt>
                <c:pt idx="67">
                  <c:v>3.0970118021260568E-3</c:v>
                </c:pt>
                <c:pt idx="68">
                  <c:v>1.9937554075913177E-3</c:v>
                </c:pt>
                <c:pt idx="69">
                  <c:v>5.3516143299425032E-3</c:v>
                </c:pt>
                <c:pt idx="70">
                  <c:v>1.0169060633024024E-2</c:v>
                </c:pt>
                <c:pt idx="71">
                  <c:v>1.0631861007865848E-2</c:v>
                </c:pt>
                <c:pt idx="72">
                  <c:v>1.5283550073736427E-2</c:v>
                </c:pt>
                <c:pt idx="73">
                  <c:v>7.1559810463204723E-3</c:v>
                </c:pt>
                <c:pt idx="74">
                  <c:v>3.2820867161858698E-3</c:v>
                </c:pt>
                <c:pt idx="75">
                  <c:v>2.7980535279805352E-3</c:v>
                </c:pt>
                <c:pt idx="76">
                  <c:v>4.0255413659078289E-3</c:v>
                </c:pt>
                <c:pt idx="77">
                  <c:v>2.1567217828900071E-3</c:v>
                </c:pt>
                <c:pt idx="78">
                  <c:v>2.5976837320056284E-3</c:v>
                </c:pt>
                <c:pt idx="79">
                  <c:v>2.8371890004364906E-3</c:v>
                </c:pt>
                <c:pt idx="80">
                  <c:v>3.5627942486321416E-3</c:v>
                </c:pt>
                <c:pt idx="81">
                  <c:v>1.2070566388115134E-3</c:v>
                </c:pt>
                <c:pt idx="82">
                  <c:v>1.8050541516245488E-3</c:v>
                </c:pt>
                <c:pt idx="83">
                  <c:v>1.5426808364758314E-3</c:v>
                </c:pt>
                <c:pt idx="84">
                  <c:v>9.8674936566112213E-4</c:v>
                </c:pt>
              </c:numCache>
            </c:numRef>
          </c:val>
        </c:ser>
        <c:dLbls>
          <c:showLegendKey val="0"/>
          <c:showVal val="0"/>
          <c:showCatName val="0"/>
          <c:showSerName val="0"/>
          <c:showPercent val="0"/>
          <c:showBubbleSize val="0"/>
        </c:dLbls>
        <c:gapWidth val="150"/>
        <c:overlap val="100"/>
        <c:axId val="211372288"/>
        <c:axId val="211386368"/>
      </c:barChart>
      <c:catAx>
        <c:axId val="211372288"/>
        <c:scaling>
          <c:orientation val="minMax"/>
        </c:scaling>
        <c:delete val="0"/>
        <c:axPos val="b"/>
        <c:minorGridlines/>
        <c:numFmt formatCode="h:mm;@" sourceLinked="0"/>
        <c:majorTickMark val="out"/>
        <c:minorTickMark val="none"/>
        <c:tickLblPos val="nextTo"/>
        <c:txPr>
          <a:bodyPr/>
          <a:lstStyle/>
          <a:p>
            <a:pPr>
              <a:defRPr>
                <a:latin typeface="Meiryo UI" pitchFamily="50" charset="-128"/>
                <a:ea typeface="Meiryo UI" pitchFamily="50" charset="-128"/>
                <a:cs typeface="Meiryo UI" pitchFamily="50" charset="-128"/>
              </a:defRPr>
            </a:pPr>
            <a:endParaRPr lang="ja-JP"/>
          </a:p>
        </c:txPr>
        <c:crossAx val="211386368"/>
        <c:crosses val="autoZero"/>
        <c:auto val="1"/>
        <c:lblAlgn val="ctr"/>
        <c:lblOffset val="100"/>
        <c:noMultiLvlLbl val="0"/>
      </c:catAx>
      <c:valAx>
        <c:axId val="211386368"/>
        <c:scaling>
          <c:orientation val="minMax"/>
        </c:scaling>
        <c:delete val="0"/>
        <c:axPos val="l"/>
        <c:majorGridlines/>
        <c:numFmt formatCode="0%" sourceLinked="1"/>
        <c:majorTickMark val="out"/>
        <c:minorTickMark val="none"/>
        <c:tickLblPos val="nextTo"/>
        <c:txPr>
          <a:bodyPr/>
          <a:lstStyle/>
          <a:p>
            <a:pPr>
              <a:defRPr sz="1200">
                <a:latin typeface="Meiryo UI" pitchFamily="50" charset="-128"/>
                <a:ea typeface="Meiryo UI" pitchFamily="50" charset="-128"/>
                <a:cs typeface="Meiryo UI" pitchFamily="50" charset="-128"/>
              </a:defRPr>
            </a:pPr>
            <a:endParaRPr lang="ja-JP"/>
          </a:p>
        </c:txPr>
        <c:crossAx val="211372288"/>
        <c:crosses val="autoZero"/>
        <c:crossBetween val="between"/>
      </c:valAx>
    </c:plotArea>
    <c:legend>
      <c:legendPos val="b"/>
      <c:layout/>
      <c:overlay val="0"/>
      <c:txPr>
        <a:bodyPr/>
        <a:lstStyle/>
        <a:p>
          <a:pPr>
            <a:defRPr sz="1600">
              <a:latin typeface="Meiryo UI" pitchFamily="50" charset="-128"/>
              <a:ea typeface="Meiryo UI" pitchFamily="50" charset="-128"/>
              <a:cs typeface="Meiryo UI" pitchFamily="50" charset="-128"/>
            </a:defRPr>
          </a:pPr>
          <a:endParaRPr lang="ja-JP"/>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ln>
              <a:solidFill>
                <a:schemeClr val="bg1"/>
              </a:solidFill>
            </a:ln>
          </c:spPr>
          <c:invertIfNegative val="0"/>
          <c:dPt>
            <c:idx val="0"/>
            <c:invertIfNegative val="0"/>
            <c:bubble3D val="0"/>
            <c:spPr>
              <a:solidFill>
                <a:srgbClr val="FF6699"/>
              </a:solidFill>
              <a:ln>
                <a:solidFill>
                  <a:schemeClr val="bg1"/>
                </a:solidFill>
              </a:ln>
            </c:spPr>
          </c:dPt>
          <c:dPt>
            <c:idx val="1"/>
            <c:invertIfNegative val="0"/>
            <c:bubble3D val="0"/>
            <c:spPr>
              <a:solidFill>
                <a:srgbClr val="CC0099"/>
              </a:solidFill>
              <a:ln>
                <a:solidFill>
                  <a:schemeClr val="bg1"/>
                </a:solidFill>
              </a:ln>
            </c:spPr>
          </c:dPt>
          <c:dPt>
            <c:idx val="2"/>
            <c:invertIfNegative val="0"/>
            <c:bubble3D val="0"/>
            <c:spPr>
              <a:solidFill>
                <a:srgbClr val="9FEE00"/>
              </a:solidFill>
              <a:ln>
                <a:solidFill>
                  <a:schemeClr val="bg1"/>
                </a:solidFill>
              </a:ln>
            </c:spPr>
          </c:dPt>
          <c:dPt>
            <c:idx val="3"/>
            <c:invertIfNegative val="0"/>
            <c:bubble3D val="0"/>
            <c:spPr>
              <a:solidFill>
                <a:srgbClr val="00B0F0"/>
              </a:solidFill>
              <a:ln>
                <a:solidFill>
                  <a:schemeClr val="bg1"/>
                </a:solidFill>
              </a:ln>
            </c:spPr>
          </c:dPt>
          <c:dPt>
            <c:idx val="4"/>
            <c:invertIfNegative val="0"/>
            <c:bubble3D val="0"/>
            <c:spPr>
              <a:solidFill>
                <a:srgbClr val="FF5050"/>
              </a:solidFill>
              <a:ln>
                <a:solidFill>
                  <a:schemeClr val="bg1"/>
                </a:solidFill>
              </a:ln>
            </c:spPr>
          </c:dPt>
          <c:dLbls>
            <c:numFmt formatCode="#,##0_);[Red]\(#,##0\)" sourceLinked="0"/>
            <c:spPr>
              <a:solidFill>
                <a:schemeClr val="bg1"/>
              </a:solidFill>
            </c:spPr>
            <c:txPr>
              <a:bodyPr/>
              <a:lstStyle/>
              <a:p>
                <a:pPr>
                  <a:defRPr sz="1800"/>
                </a:pPr>
                <a:endParaRPr lang="ja-JP"/>
              </a:p>
            </c:txPr>
            <c:showLegendKey val="0"/>
            <c:showVal val="1"/>
            <c:showCatName val="0"/>
            <c:showSerName val="0"/>
            <c:showPercent val="0"/>
            <c:showBubbleSize val="0"/>
            <c:showLeaderLines val="0"/>
          </c:dLbls>
          <c:cat>
            <c:strRef>
              <c:f>Sheet2!$E$2:$E$6</c:f>
              <c:strCache>
                <c:ptCount val="5"/>
                <c:pt idx="0">
                  <c:v>ももいろクローバーZ</c:v>
                </c:pt>
                <c:pt idx="1">
                  <c:v>ゴールデンボンバー</c:v>
                </c:pt>
                <c:pt idx="2">
                  <c:v>嵐</c:v>
                </c:pt>
                <c:pt idx="3">
                  <c:v>水樹奈々</c:v>
                </c:pt>
                <c:pt idx="4">
                  <c:v>AKB</c:v>
                </c:pt>
              </c:strCache>
            </c:strRef>
          </c:cat>
          <c:val>
            <c:numRef>
              <c:f>Sheet2!$F$2:$F$6</c:f>
              <c:numCache>
                <c:formatCode>General</c:formatCode>
                <c:ptCount val="5"/>
                <c:pt idx="0">
                  <c:v>255723</c:v>
                </c:pt>
                <c:pt idx="1">
                  <c:v>132691</c:v>
                </c:pt>
                <c:pt idx="2">
                  <c:v>103010</c:v>
                </c:pt>
                <c:pt idx="3">
                  <c:v>66354</c:v>
                </c:pt>
                <c:pt idx="4">
                  <c:v>60800</c:v>
                </c:pt>
              </c:numCache>
            </c:numRef>
          </c:val>
        </c:ser>
        <c:dLbls>
          <c:showLegendKey val="0"/>
          <c:showVal val="0"/>
          <c:showCatName val="0"/>
          <c:showSerName val="0"/>
          <c:showPercent val="0"/>
          <c:showBubbleSize val="0"/>
        </c:dLbls>
        <c:gapWidth val="150"/>
        <c:axId val="211418496"/>
        <c:axId val="229508224"/>
      </c:barChart>
      <c:catAx>
        <c:axId val="211418496"/>
        <c:scaling>
          <c:orientation val="minMax"/>
        </c:scaling>
        <c:delete val="1"/>
        <c:axPos val="b"/>
        <c:majorTickMark val="out"/>
        <c:minorTickMark val="none"/>
        <c:tickLblPos val="nextTo"/>
        <c:crossAx val="229508224"/>
        <c:crosses val="autoZero"/>
        <c:auto val="1"/>
        <c:lblAlgn val="ctr"/>
        <c:lblOffset val="100"/>
        <c:noMultiLvlLbl val="0"/>
      </c:catAx>
      <c:valAx>
        <c:axId val="229508224"/>
        <c:scaling>
          <c:orientation val="minMax"/>
        </c:scaling>
        <c:delete val="0"/>
        <c:axPos val="l"/>
        <c:majorGridlines>
          <c:spPr>
            <a:ln w="6350">
              <a:solidFill>
                <a:schemeClr val="bg1">
                  <a:lumMod val="65000"/>
                </a:schemeClr>
              </a:solidFill>
              <a:prstDash val="sysDash"/>
            </a:ln>
          </c:spPr>
        </c:majorGridlines>
        <c:numFmt formatCode="#,##0_);[Red]\(#,##0\)" sourceLinked="0"/>
        <c:majorTickMark val="out"/>
        <c:minorTickMark val="none"/>
        <c:tickLblPos val="nextTo"/>
        <c:spPr>
          <a:ln w="9525">
            <a:prstDash val="solid"/>
          </a:ln>
        </c:spPr>
        <c:txPr>
          <a:bodyPr/>
          <a:lstStyle/>
          <a:p>
            <a:pPr>
              <a:defRPr sz="1400"/>
            </a:pPr>
            <a:endParaRPr lang="ja-JP"/>
          </a:p>
        </c:txPr>
        <c:crossAx val="211418496"/>
        <c:crosses val="autoZero"/>
        <c:crossBetween val="between"/>
      </c:valAx>
    </c:plotArea>
    <c:plotVisOnly val="1"/>
    <c:dispBlanksAs val="gap"/>
    <c:showDLblsOverMax val="0"/>
  </c:chart>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F46E1CC4-B365-4252-A2D8-5BA89C07D487}" type="presOf" srcId="{A79C4E0E-8294-457A-99CE-86BF997F8BAD}" destId="{2A87C75E-D8FC-40A3-A17E-982098C2F1B8}" srcOrd="1" destOrd="0" presId="urn:microsoft.com/office/officeart/2005/8/layout/pyramid1"/>
    <dgm:cxn modelId="{7CA50A37-7311-4A96-838A-D7F22F380975}" type="presOf" srcId="{3ACA5662-4528-4167-9B34-D1A229512392}" destId="{0750CDB6-F697-44B6-B4DC-2FDF94BE9E05}" srcOrd="1" destOrd="0" presId="urn:microsoft.com/office/officeart/2005/8/layout/pyramid1"/>
    <dgm:cxn modelId="{1C16193D-B02B-4C99-877F-8E532CBF65A3}" type="presOf" srcId="{3ACA5662-4528-4167-9B34-D1A229512392}" destId="{C655F567-5F3B-4604-A0C6-33078E532591}" srcOrd="0" destOrd="0" presId="urn:microsoft.com/office/officeart/2005/8/layout/pyramid1"/>
    <dgm:cxn modelId="{4CA790BE-207D-46F8-8ADA-C0F0C40769DC}" type="presOf" srcId="{4C2CFF62-043A-4790-9079-8F195649621C}" destId="{632D2118-9D79-4794-A94D-970638213A54}" srcOrd="0" destOrd="0" presId="urn:microsoft.com/office/officeart/2005/8/layout/pyramid1"/>
    <dgm:cxn modelId="{32177927-5AA3-4B00-9298-17968200D41F}" type="presOf" srcId="{A79C4E0E-8294-457A-99CE-86BF997F8BAD}" destId="{1789BBA1-0C97-46C0-A72C-3886465B8BA1}" srcOrd="0" destOrd="0" presId="urn:microsoft.com/office/officeart/2005/8/layout/pyramid1"/>
    <dgm:cxn modelId="{CC7B1549-7838-4294-9E8F-4C178E25E8F7}" type="presOf" srcId="{7A15E3E2-F36A-40B2-8797-1F6C2F9BAC7A}" destId="{39BA26D3-0F42-40B8-853C-F1B912FB71CC}"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45389881-C715-4FE2-A480-2219061778DF}" type="presOf" srcId="{7A15E3E2-F36A-40B2-8797-1F6C2F9BAC7A}" destId="{6B1ACB60-E374-466C-8410-59A9AF1B5C9D}" srcOrd="0"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384A95FD-2394-4E21-A250-5A0E7A618EAA}" type="presOf" srcId="{CD6ABD67-FCB0-4A2D-8FF3-BE3A7EFACDA7}" destId="{95A1DCE5-C117-430B-8414-63E40FA18D72}" srcOrd="1" destOrd="0" presId="urn:microsoft.com/office/officeart/2005/8/layout/pyramid1"/>
    <dgm:cxn modelId="{66164A54-D5D5-44ED-8482-F54837C2D279}" type="presOf" srcId="{6AC17948-D511-4F04-A260-B84996D909C3}" destId="{1642D485-A1B7-4899-A4B1-09EEE85BCF02}" srcOrd="1" destOrd="0" presId="urn:microsoft.com/office/officeart/2005/8/layout/pyramid1"/>
    <dgm:cxn modelId="{F4EE8229-ED87-40CB-A013-E7032C9BF221}" type="presOf" srcId="{6AC17948-D511-4F04-A260-B84996D909C3}" destId="{40D42D92-7891-48C1-9616-AC3D950C0D3F}" srcOrd="0" destOrd="0" presId="urn:microsoft.com/office/officeart/2005/8/layout/pyramid1"/>
    <dgm:cxn modelId="{F897F864-5A8A-43FC-9EBE-F281725BB175}" type="presOf" srcId="{CD6ABD67-FCB0-4A2D-8FF3-BE3A7EFACDA7}" destId="{E024171C-ACEC-4FC9-9D38-48BD3309A26D}"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5EACA7DD-D975-4575-BD7B-5388A68163A7}" srcId="{4C2CFF62-043A-4790-9079-8F195649621C}" destId="{6AC17948-D511-4F04-A260-B84996D909C3}" srcOrd="2" destOrd="0" parTransId="{9B9F8CD7-0B66-4A3C-8E40-BF2718055562}" sibTransId="{1D797415-9FA7-426B-BB06-A273F6310250}"/>
    <dgm:cxn modelId="{CD2FC654-1F47-4B6D-A0D7-9487EDD968B1}" srcId="{4C2CFF62-043A-4790-9079-8F195649621C}" destId="{CD6ABD67-FCB0-4A2D-8FF3-BE3A7EFACDA7}" srcOrd="0" destOrd="0" parTransId="{83CCE06F-9F6D-4ED3-8F46-B4970629748D}" sibTransId="{2B527220-7FA9-45B0-B906-2D934F41C90E}"/>
    <dgm:cxn modelId="{59FE788C-14EE-4647-ABF8-D035AE00F89E}" type="presParOf" srcId="{632D2118-9D79-4794-A94D-970638213A54}" destId="{80C5C7E8-C9FA-4252-923F-6BEAF2840F5D}" srcOrd="0" destOrd="0" presId="urn:microsoft.com/office/officeart/2005/8/layout/pyramid1"/>
    <dgm:cxn modelId="{4F1F064D-9DC2-4565-9824-5B9DB2CAB4C1}" type="presParOf" srcId="{80C5C7E8-C9FA-4252-923F-6BEAF2840F5D}" destId="{E024171C-ACEC-4FC9-9D38-48BD3309A26D}" srcOrd="0" destOrd="0" presId="urn:microsoft.com/office/officeart/2005/8/layout/pyramid1"/>
    <dgm:cxn modelId="{8F7DD925-27F2-4541-BD2F-9E7740983BDA}" type="presParOf" srcId="{80C5C7E8-C9FA-4252-923F-6BEAF2840F5D}" destId="{95A1DCE5-C117-430B-8414-63E40FA18D72}" srcOrd="1" destOrd="0" presId="urn:microsoft.com/office/officeart/2005/8/layout/pyramid1"/>
    <dgm:cxn modelId="{AD01C347-FFF6-4ED7-AF94-18B41C645583}" type="presParOf" srcId="{632D2118-9D79-4794-A94D-970638213A54}" destId="{D978E2F9-9065-41B3-8FF3-B338EDDAE92D}" srcOrd="1" destOrd="0" presId="urn:microsoft.com/office/officeart/2005/8/layout/pyramid1"/>
    <dgm:cxn modelId="{C4249FBE-8B40-4FCA-BA39-BDE0370CEE91}" type="presParOf" srcId="{D978E2F9-9065-41B3-8FF3-B338EDDAE92D}" destId="{6B1ACB60-E374-466C-8410-59A9AF1B5C9D}" srcOrd="0" destOrd="0" presId="urn:microsoft.com/office/officeart/2005/8/layout/pyramid1"/>
    <dgm:cxn modelId="{56C54494-B061-4CC2-B46F-50108A05B546}" type="presParOf" srcId="{D978E2F9-9065-41B3-8FF3-B338EDDAE92D}" destId="{39BA26D3-0F42-40B8-853C-F1B912FB71CC}" srcOrd="1" destOrd="0" presId="urn:microsoft.com/office/officeart/2005/8/layout/pyramid1"/>
    <dgm:cxn modelId="{FA2A7936-54DC-452A-8675-3E224DEFC4A1}" type="presParOf" srcId="{632D2118-9D79-4794-A94D-970638213A54}" destId="{C6B2F24E-CBB7-4573-B351-3B6B0C46A1D9}" srcOrd="2" destOrd="0" presId="urn:microsoft.com/office/officeart/2005/8/layout/pyramid1"/>
    <dgm:cxn modelId="{DF3E8C5E-1822-4DD6-AD7B-ADDD8FB9B82F}" type="presParOf" srcId="{C6B2F24E-CBB7-4573-B351-3B6B0C46A1D9}" destId="{40D42D92-7891-48C1-9616-AC3D950C0D3F}" srcOrd="0" destOrd="0" presId="urn:microsoft.com/office/officeart/2005/8/layout/pyramid1"/>
    <dgm:cxn modelId="{591CA4A1-391E-4F80-B5FB-4639CB8D72BA}" type="presParOf" srcId="{C6B2F24E-CBB7-4573-B351-3B6B0C46A1D9}" destId="{1642D485-A1B7-4899-A4B1-09EEE85BCF02}" srcOrd="1" destOrd="0" presId="urn:microsoft.com/office/officeart/2005/8/layout/pyramid1"/>
    <dgm:cxn modelId="{A40FAA42-B6C2-48FF-98CB-31415018B45F}" type="presParOf" srcId="{632D2118-9D79-4794-A94D-970638213A54}" destId="{8788B27A-F332-49DE-8C14-BCBA2DBEA32D}" srcOrd="3" destOrd="0" presId="urn:microsoft.com/office/officeart/2005/8/layout/pyramid1"/>
    <dgm:cxn modelId="{7E1C660C-8086-4C50-9E24-57A9376618BA}" type="presParOf" srcId="{8788B27A-F332-49DE-8C14-BCBA2DBEA32D}" destId="{1789BBA1-0C97-46C0-A72C-3886465B8BA1}" srcOrd="0" destOrd="0" presId="urn:microsoft.com/office/officeart/2005/8/layout/pyramid1"/>
    <dgm:cxn modelId="{1B2C71C5-AB41-473C-BFCE-008E38E8117A}" type="presParOf" srcId="{8788B27A-F332-49DE-8C14-BCBA2DBEA32D}" destId="{2A87C75E-D8FC-40A3-A17E-982098C2F1B8}" srcOrd="1" destOrd="0" presId="urn:microsoft.com/office/officeart/2005/8/layout/pyramid1"/>
    <dgm:cxn modelId="{B7D1850F-CB1D-4BB8-A25E-3AD8C702A66B}" type="presParOf" srcId="{632D2118-9D79-4794-A94D-970638213A54}" destId="{08E9EBEE-6658-4D7B-8D68-3C4E7678F84C}" srcOrd="4" destOrd="0" presId="urn:microsoft.com/office/officeart/2005/8/layout/pyramid1"/>
    <dgm:cxn modelId="{51212A37-7694-40D1-A1FF-5C4E3CA2F407}" type="presParOf" srcId="{08E9EBEE-6658-4D7B-8D68-3C4E7678F84C}" destId="{C655F567-5F3B-4604-A0C6-33078E532591}" srcOrd="0" destOrd="0" presId="urn:microsoft.com/office/officeart/2005/8/layout/pyramid1"/>
    <dgm:cxn modelId="{CCB66B5B-881D-4E17-9F7A-17716323F816}"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8045A459-B58F-45D9-ADFC-3ED541797271}" type="presOf" srcId="{CD6ABD67-FCB0-4A2D-8FF3-BE3A7EFACDA7}" destId="{95A1DCE5-C117-430B-8414-63E40FA18D72}" srcOrd="1" destOrd="0" presId="urn:microsoft.com/office/officeart/2005/8/layout/pyramid1"/>
    <dgm:cxn modelId="{D7FD4245-E8EF-4884-A8AB-55203CF8CCDF}" type="presOf" srcId="{3ACA5662-4528-4167-9B34-D1A229512392}" destId="{0750CDB6-F697-44B6-B4DC-2FDF94BE9E05}" srcOrd="1" destOrd="0" presId="urn:microsoft.com/office/officeart/2005/8/layout/pyramid1"/>
    <dgm:cxn modelId="{74427500-9EBC-4D4A-9288-A638E75F38A1}" type="presOf" srcId="{6AC17948-D511-4F04-A260-B84996D909C3}" destId="{40D42D92-7891-48C1-9616-AC3D950C0D3F}" srcOrd="0" destOrd="0" presId="urn:microsoft.com/office/officeart/2005/8/layout/pyramid1"/>
    <dgm:cxn modelId="{3FC987BF-D3D9-4FBE-B38B-89B4ACA039B8}" type="presOf" srcId="{7A15E3E2-F36A-40B2-8797-1F6C2F9BAC7A}" destId="{6B1ACB60-E374-466C-8410-59A9AF1B5C9D}" srcOrd="0" destOrd="0" presId="urn:microsoft.com/office/officeart/2005/8/layout/pyramid1"/>
    <dgm:cxn modelId="{FC039199-C673-4DFF-B539-9B1886A897AB}" type="presOf" srcId="{7A15E3E2-F36A-40B2-8797-1F6C2F9BAC7A}" destId="{39BA26D3-0F42-40B8-853C-F1B912FB71CC}"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150518A4-6566-4CED-9EA7-5D7007AA071E}" type="presOf" srcId="{A79C4E0E-8294-457A-99CE-86BF997F8BAD}" destId="{1789BBA1-0C97-46C0-A72C-3886465B8BA1}" srcOrd="0"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4296E7C0-CBC5-43FB-8ADB-963FC6BCD1F7}" type="presOf" srcId="{6AC17948-D511-4F04-A260-B84996D909C3}" destId="{1642D485-A1B7-4899-A4B1-09EEE85BCF02}" srcOrd="1" destOrd="0" presId="urn:microsoft.com/office/officeart/2005/8/layout/pyramid1"/>
    <dgm:cxn modelId="{3FD790D2-1603-401D-AC2A-225029D2804D}" type="presOf" srcId="{4C2CFF62-043A-4790-9079-8F195649621C}" destId="{632D2118-9D79-4794-A94D-970638213A54}" srcOrd="0" destOrd="0" presId="urn:microsoft.com/office/officeart/2005/8/layout/pyramid1"/>
    <dgm:cxn modelId="{FEB3E7B1-2AB7-4E75-AC5B-4ADA472128E3}" type="presOf" srcId="{3ACA5662-4528-4167-9B34-D1A229512392}" destId="{C655F567-5F3B-4604-A0C6-33078E532591}"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5EACA7DD-D975-4575-BD7B-5388A68163A7}" srcId="{4C2CFF62-043A-4790-9079-8F195649621C}" destId="{6AC17948-D511-4F04-A260-B84996D909C3}" srcOrd="2" destOrd="0" parTransId="{9B9F8CD7-0B66-4A3C-8E40-BF2718055562}" sibTransId="{1D797415-9FA7-426B-BB06-A273F6310250}"/>
    <dgm:cxn modelId="{33D9FDAC-0097-4CC6-B7D8-9AF07D497D72}" type="presOf" srcId="{CD6ABD67-FCB0-4A2D-8FF3-BE3A7EFACDA7}" destId="{E024171C-ACEC-4FC9-9D38-48BD3309A26D}" srcOrd="0" destOrd="0" presId="urn:microsoft.com/office/officeart/2005/8/layout/pyramid1"/>
    <dgm:cxn modelId="{98D5D916-81B2-44C5-AD0F-A3FB496207AB}" type="presOf" srcId="{A79C4E0E-8294-457A-99CE-86BF997F8BAD}" destId="{2A87C75E-D8FC-40A3-A17E-982098C2F1B8}" srcOrd="1"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E810BEA2-E8D2-4045-A12F-D0B2A4342008}" type="presParOf" srcId="{632D2118-9D79-4794-A94D-970638213A54}" destId="{80C5C7E8-C9FA-4252-923F-6BEAF2840F5D}" srcOrd="0" destOrd="0" presId="urn:microsoft.com/office/officeart/2005/8/layout/pyramid1"/>
    <dgm:cxn modelId="{7F83AE12-47F4-47DF-BC0C-F5AF0E2A12FC}" type="presParOf" srcId="{80C5C7E8-C9FA-4252-923F-6BEAF2840F5D}" destId="{E024171C-ACEC-4FC9-9D38-48BD3309A26D}" srcOrd="0" destOrd="0" presId="urn:microsoft.com/office/officeart/2005/8/layout/pyramid1"/>
    <dgm:cxn modelId="{2E971BC5-02A8-42B2-A15B-09993F8EB963}" type="presParOf" srcId="{80C5C7E8-C9FA-4252-923F-6BEAF2840F5D}" destId="{95A1DCE5-C117-430B-8414-63E40FA18D72}" srcOrd="1" destOrd="0" presId="urn:microsoft.com/office/officeart/2005/8/layout/pyramid1"/>
    <dgm:cxn modelId="{09D82DB4-9DB1-4251-B7B9-3EE18AF15B81}" type="presParOf" srcId="{632D2118-9D79-4794-A94D-970638213A54}" destId="{D978E2F9-9065-41B3-8FF3-B338EDDAE92D}" srcOrd="1" destOrd="0" presId="urn:microsoft.com/office/officeart/2005/8/layout/pyramid1"/>
    <dgm:cxn modelId="{2E460B88-ACD1-4C9E-AEB7-AFC53DF0EE29}" type="presParOf" srcId="{D978E2F9-9065-41B3-8FF3-B338EDDAE92D}" destId="{6B1ACB60-E374-466C-8410-59A9AF1B5C9D}" srcOrd="0" destOrd="0" presId="urn:microsoft.com/office/officeart/2005/8/layout/pyramid1"/>
    <dgm:cxn modelId="{80D6E584-1EE9-4F41-88BF-FEAC165EDE53}" type="presParOf" srcId="{D978E2F9-9065-41B3-8FF3-B338EDDAE92D}" destId="{39BA26D3-0F42-40B8-853C-F1B912FB71CC}" srcOrd="1" destOrd="0" presId="urn:microsoft.com/office/officeart/2005/8/layout/pyramid1"/>
    <dgm:cxn modelId="{8BB073DA-86AE-4BCF-8702-915046EBFEF0}" type="presParOf" srcId="{632D2118-9D79-4794-A94D-970638213A54}" destId="{C6B2F24E-CBB7-4573-B351-3B6B0C46A1D9}" srcOrd="2" destOrd="0" presId="urn:microsoft.com/office/officeart/2005/8/layout/pyramid1"/>
    <dgm:cxn modelId="{17A9799C-75F9-45D6-A64C-8DB3306E1587}" type="presParOf" srcId="{C6B2F24E-CBB7-4573-B351-3B6B0C46A1D9}" destId="{40D42D92-7891-48C1-9616-AC3D950C0D3F}" srcOrd="0" destOrd="0" presId="urn:microsoft.com/office/officeart/2005/8/layout/pyramid1"/>
    <dgm:cxn modelId="{36051A36-DB46-4B4A-B643-A60C68F81D8D}" type="presParOf" srcId="{C6B2F24E-CBB7-4573-B351-3B6B0C46A1D9}" destId="{1642D485-A1B7-4899-A4B1-09EEE85BCF02}" srcOrd="1" destOrd="0" presId="urn:microsoft.com/office/officeart/2005/8/layout/pyramid1"/>
    <dgm:cxn modelId="{6DC2346B-7CBD-4BE9-91FD-CF4058E376BC}" type="presParOf" srcId="{632D2118-9D79-4794-A94D-970638213A54}" destId="{8788B27A-F332-49DE-8C14-BCBA2DBEA32D}" srcOrd="3" destOrd="0" presId="urn:microsoft.com/office/officeart/2005/8/layout/pyramid1"/>
    <dgm:cxn modelId="{085FFD4B-5902-4978-B5EB-6805976E180F}" type="presParOf" srcId="{8788B27A-F332-49DE-8C14-BCBA2DBEA32D}" destId="{1789BBA1-0C97-46C0-A72C-3886465B8BA1}" srcOrd="0" destOrd="0" presId="urn:microsoft.com/office/officeart/2005/8/layout/pyramid1"/>
    <dgm:cxn modelId="{79B1040B-CE00-408B-BCA8-E2D75FA87B1F}" type="presParOf" srcId="{8788B27A-F332-49DE-8C14-BCBA2DBEA32D}" destId="{2A87C75E-D8FC-40A3-A17E-982098C2F1B8}" srcOrd="1" destOrd="0" presId="urn:microsoft.com/office/officeart/2005/8/layout/pyramid1"/>
    <dgm:cxn modelId="{E8289413-30C9-49F5-BC1E-0240F47194C6}" type="presParOf" srcId="{632D2118-9D79-4794-A94D-970638213A54}" destId="{08E9EBEE-6658-4D7B-8D68-3C4E7678F84C}" srcOrd="4" destOrd="0" presId="urn:microsoft.com/office/officeart/2005/8/layout/pyramid1"/>
    <dgm:cxn modelId="{B80E6229-69BA-4AE8-BF4C-4AF972FE6250}" type="presParOf" srcId="{08E9EBEE-6658-4D7B-8D68-3C4E7678F84C}" destId="{C655F567-5F3B-4604-A0C6-33078E532591}" srcOrd="0" destOrd="0" presId="urn:microsoft.com/office/officeart/2005/8/layout/pyramid1"/>
    <dgm:cxn modelId="{0275D83F-F389-4193-9181-31F265E3C9F7}"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76818CEB-A71D-43B1-8A51-3BC35A25235F}" type="presOf" srcId="{7A15E3E2-F36A-40B2-8797-1F6C2F9BAC7A}" destId="{6B1ACB60-E374-466C-8410-59A9AF1B5C9D}" srcOrd="0" destOrd="0" presId="urn:microsoft.com/office/officeart/2005/8/layout/pyramid1"/>
    <dgm:cxn modelId="{284208F5-E353-45C4-98E5-2EC6509E08C3}" type="presOf" srcId="{7A15E3E2-F36A-40B2-8797-1F6C2F9BAC7A}" destId="{39BA26D3-0F42-40B8-853C-F1B912FB71CC}" srcOrd="1" destOrd="0" presId="urn:microsoft.com/office/officeart/2005/8/layout/pyramid1"/>
    <dgm:cxn modelId="{EEB22468-058C-43EE-9B94-5E35C1AE0DA2}" type="presOf" srcId="{A79C4E0E-8294-457A-99CE-86BF997F8BAD}" destId="{2A87C75E-D8FC-40A3-A17E-982098C2F1B8}" srcOrd="1" destOrd="0" presId="urn:microsoft.com/office/officeart/2005/8/layout/pyramid1"/>
    <dgm:cxn modelId="{9227AB1E-3B64-4364-9C58-D8B9031D78E5}" type="presOf" srcId="{3ACA5662-4528-4167-9B34-D1A229512392}" destId="{0750CDB6-F697-44B6-B4DC-2FDF94BE9E05}"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9013B38-53E5-4115-B2B9-AB0BE9F2415A}" srcId="{4C2CFF62-043A-4790-9079-8F195649621C}" destId="{A79C4E0E-8294-457A-99CE-86BF997F8BAD}" srcOrd="3" destOrd="0" parTransId="{F101E561-D1C8-49E6-A0C7-BCFD09A98E3A}" sibTransId="{4A87A891-D1A0-497F-8479-483042FB4632}"/>
    <dgm:cxn modelId="{7EB00399-F065-4580-890D-9C2073ACF1C0}" type="presOf" srcId="{6AC17948-D511-4F04-A260-B84996D909C3}" destId="{1642D485-A1B7-4899-A4B1-09EEE85BCF02}" srcOrd="1" destOrd="0" presId="urn:microsoft.com/office/officeart/2005/8/layout/pyramid1"/>
    <dgm:cxn modelId="{18936BB1-C802-4F26-B9D8-28E2BF731ACE}" type="presOf" srcId="{CD6ABD67-FCB0-4A2D-8FF3-BE3A7EFACDA7}" destId="{95A1DCE5-C117-430B-8414-63E40FA18D72}" srcOrd="1" destOrd="0" presId="urn:microsoft.com/office/officeart/2005/8/layout/pyramid1"/>
    <dgm:cxn modelId="{5E7AED76-D1D3-4143-9C49-89C147314DF6}" type="presOf" srcId="{A79C4E0E-8294-457A-99CE-86BF997F8BAD}" destId="{1789BBA1-0C97-46C0-A72C-3886465B8BA1}" srcOrd="0" destOrd="0" presId="urn:microsoft.com/office/officeart/2005/8/layout/pyramid1"/>
    <dgm:cxn modelId="{C978DB32-F8D1-46C6-93D6-C9CCA726D9D1}" type="presOf" srcId="{CD6ABD67-FCB0-4A2D-8FF3-BE3A7EFACDA7}" destId="{E024171C-ACEC-4FC9-9D38-48BD3309A26D}" srcOrd="0" destOrd="0" presId="urn:microsoft.com/office/officeart/2005/8/layout/pyramid1"/>
    <dgm:cxn modelId="{4C9BBF3B-9188-49BC-AA9A-92B6865B2114}" type="presOf" srcId="{3ACA5662-4528-4167-9B34-D1A229512392}" destId="{C655F567-5F3B-4604-A0C6-33078E532591}" srcOrd="0" destOrd="0" presId="urn:microsoft.com/office/officeart/2005/8/layout/pyramid1"/>
    <dgm:cxn modelId="{ED49D805-4C19-47AE-849F-D479D0C803B5}" type="presOf" srcId="{6AC17948-D511-4F04-A260-B84996D909C3}" destId="{40D42D92-7891-48C1-9616-AC3D950C0D3F}"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496E6B09-256E-4F1A-BC13-E7E672A0D745}" type="presOf" srcId="{4C2CFF62-043A-4790-9079-8F195649621C}" destId="{632D2118-9D79-4794-A94D-970638213A54}" srcOrd="0" destOrd="0" presId="urn:microsoft.com/office/officeart/2005/8/layout/pyramid1"/>
    <dgm:cxn modelId="{5EACA7DD-D975-4575-BD7B-5388A68163A7}" srcId="{4C2CFF62-043A-4790-9079-8F195649621C}" destId="{6AC17948-D511-4F04-A260-B84996D909C3}" srcOrd="2" destOrd="0" parTransId="{9B9F8CD7-0B66-4A3C-8E40-BF2718055562}" sibTransId="{1D797415-9FA7-426B-BB06-A273F6310250}"/>
    <dgm:cxn modelId="{CD2FC654-1F47-4B6D-A0D7-9487EDD968B1}" srcId="{4C2CFF62-043A-4790-9079-8F195649621C}" destId="{CD6ABD67-FCB0-4A2D-8FF3-BE3A7EFACDA7}" srcOrd="0" destOrd="0" parTransId="{83CCE06F-9F6D-4ED3-8F46-B4970629748D}" sibTransId="{2B527220-7FA9-45B0-B906-2D934F41C90E}"/>
    <dgm:cxn modelId="{B1A73F91-0B90-403B-A465-1E628337B81A}" type="presParOf" srcId="{632D2118-9D79-4794-A94D-970638213A54}" destId="{80C5C7E8-C9FA-4252-923F-6BEAF2840F5D}" srcOrd="0" destOrd="0" presId="urn:microsoft.com/office/officeart/2005/8/layout/pyramid1"/>
    <dgm:cxn modelId="{7F5B2E76-EFD5-4366-B5DC-5D26E6F1F99B}" type="presParOf" srcId="{80C5C7E8-C9FA-4252-923F-6BEAF2840F5D}" destId="{E024171C-ACEC-4FC9-9D38-48BD3309A26D}" srcOrd="0" destOrd="0" presId="urn:microsoft.com/office/officeart/2005/8/layout/pyramid1"/>
    <dgm:cxn modelId="{FA488C3A-0965-46F0-982B-8ACAA0CC309F}" type="presParOf" srcId="{80C5C7E8-C9FA-4252-923F-6BEAF2840F5D}" destId="{95A1DCE5-C117-430B-8414-63E40FA18D72}" srcOrd="1" destOrd="0" presId="urn:microsoft.com/office/officeart/2005/8/layout/pyramid1"/>
    <dgm:cxn modelId="{D493EE2D-71FD-45A3-9682-433EFEC49739}" type="presParOf" srcId="{632D2118-9D79-4794-A94D-970638213A54}" destId="{D978E2F9-9065-41B3-8FF3-B338EDDAE92D}" srcOrd="1" destOrd="0" presId="urn:microsoft.com/office/officeart/2005/8/layout/pyramid1"/>
    <dgm:cxn modelId="{AB402D64-A502-465F-BF57-4D70827E9672}" type="presParOf" srcId="{D978E2F9-9065-41B3-8FF3-B338EDDAE92D}" destId="{6B1ACB60-E374-466C-8410-59A9AF1B5C9D}" srcOrd="0" destOrd="0" presId="urn:microsoft.com/office/officeart/2005/8/layout/pyramid1"/>
    <dgm:cxn modelId="{D570FB0D-B4E5-49CD-8F3F-252757BC59C8}" type="presParOf" srcId="{D978E2F9-9065-41B3-8FF3-B338EDDAE92D}" destId="{39BA26D3-0F42-40B8-853C-F1B912FB71CC}" srcOrd="1" destOrd="0" presId="urn:microsoft.com/office/officeart/2005/8/layout/pyramid1"/>
    <dgm:cxn modelId="{68EEF0D7-E165-4AFA-8187-0974F20C5006}" type="presParOf" srcId="{632D2118-9D79-4794-A94D-970638213A54}" destId="{C6B2F24E-CBB7-4573-B351-3B6B0C46A1D9}" srcOrd="2" destOrd="0" presId="urn:microsoft.com/office/officeart/2005/8/layout/pyramid1"/>
    <dgm:cxn modelId="{7006791E-99BE-4B46-859D-22E7198781E4}" type="presParOf" srcId="{C6B2F24E-CBB7-4573-B351-3B6B0C46A1D9}" destId="{40D42D92-7891-48C1-9616-AC3D950C0D3F}" srcOrd="0" destOrd="0" presId="urn:microsoft.com/office/officeart/2005/8/layout/pyramid1"/>
    <dgm:cxn modelId="{290E6462-6CC4-4EE5-B622-9B38A7B2280A}" type="presParOf" srcId="{C6B2F24E-CBB7-4573-B351-3B6B0C46A1D9}" destId="{1642D485-A1B7-4899-A4B1-09EEE85BCF02}" srcOrd="1" destOrd="0" presId="urn:microsoft.com/office/officeart/2005/8/layout/pyramid1"/>
    <dgm:cxn modelId="{82DF94D1-CD37-40E6-8BEF-C7CF5C88BE74}" type="presParOf" srcId="{632D2118-9D79-4794-A94D-970638213A54}" destId="{8788B27A-F332-49DE-8C14-BCBA2DBEA32D}" srcOrd="3" destOrd="0" presId="urn:microsoft.com/office/officeart/2005/8/layout/pyramid1"/>
    <dgm:cxn modelId="{4E29D7A4-1D5D-4A15-B7B9-EFE2DD9D3C71}" type="presParOf" srcId="{8788B27A-F332-49DE-8C14-BCBA2DBEA32D}" destId="{1789BBA1-0C97-46C0-A72C-3886465B8BA1}" srcOrd="0" destOrd="0" presId="urn:microsoft.com/office/officeart/2005/8/layout/pyramid1"/>
    <dgm:cxn modelId="{C9636708-DE6F-4761-8C34-1F77387CDADC}" type="presParOf" srcId="{8788B27A-F332-49DE-8C14-BCBA2DBEA32D}" destId="{2A87C75E-D8FC-40A3-A17E-982098C2F1B8}" srcOrd="1" destOrd="0" presId="urn:microsoft.com/office/officeart/2005/8/layout/pyramid1"/>
    <dgm:cxn modelId="{24703DD6-8172-4EC9-A44D-998770D7AE92}" type="presParOf" srcId="{632D2118-9D79-4794-A94D-970638213A54}" destId="{08E9EBEE-6658-4D7B-8D68-3C4E7678F84C}" srcOrd="4" destOrd="0" presId="urn:microsoft.com/office/officeart/2005/8/layout/pyramid1"/>
    <dgm:cxn modelId="{2F7E2CAC-05B0-45B0-A7BC-E8ABFD3039DE}" type="presParOf" srcId="{08E9EBEE-6658-4D7B-8D68-3C4E7678F84C}" destId="{C655F567-5F3B-4604-A0C6-33078E532591}" srcOrd="0" destOrd="0" presId="urn:microsoft.com/office/officeart/2005/8/layout/pyramid1"/>
    <dgm:cxn modelId="{A9738C8D-2C4E-4F0A-995C-E3E895C2277E}"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21D5B3-6459-4EF6-AA72-45CE92C5B693}"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kumimoji="1" lang="ja-JP" altLang="en-US"/>
        </a:p>
      </dgm:t>
    </dgm:pt>
    <dgm:pt modelId="{156E4DD0-9F87-428D-9AE2-83566717D3D0}">
      <dgm:prSet phldrT="[テキスト]" custT="1"/>
      <dgm:spPr/>
      <dgm:t>
        <a:bodyPr/>
        <a:lstStyle/>
        <a:p>
          <a:r>
            <a:rPr kumimoji="1" lang="en-US" altLang="ja-JP" sz="2000" dirty="0" smtClean="0"/>
            <a:t>Blog</a:t>
          </a:r>
        </a:p>
        <a:p>
          <a:r>
            <a:rPr kumimoji="1" lang="en-US" altLang="ja-JP" sz="2000" dirty="0" smtClean="0"/>
            <a:t>Web</a:t>
          </a:r>
        </a:p>
        <a:p>
          <a:r>
            <a:rPr kumimoji="1" lang="en-US" altLang="ja-JP" sz="2000" dirty="0" err="1" smtClean="0"/>
            <a:t>NewsLetter</a:t>
          </a:r>
          <a:endParaRPr kumimoji="1" lang="en-US" altLang="ja-JP" sz="2000" dirty="0" smtClean="0"/>
        </a:p>
      </dgm:t>
    </dgm:pt>
    <dgm:pt modelId="{A611DF9E-350C-4DC3-A652-3C3B0DE74D29}" type="parTrans" cxnId="{D142516A-D875-46B6-A886-E8DFD6EDED9F}">
      <dgm:prSet/>
      <dgm:spPr/>
      <dgm:t>
        <a:bodyPr/>
        <a:lstStyle/>
        <a:p>
          <a:endParaRPr kumimoji="1" lang="ja-JP" altLang="en-US"/>
        </a:p>
      </dgm:t>
    </dgm:pt>
    <dgm:pt modelId="{E1CDEC7D-AAB2-4444-931A-6D651F8BDFCA}" type="sibTrans" cxnId="{D142516A-D875-46B6-A886-E8DFD6EDED9F}">
      <dgm:prSet/>
      <dgm:spPr/>
      <dgm:t>
        <a:bodyPr/>
        <a:lstStyle/>
        <a:p>
          <a:endParaRPr kumimoji="1" lang="ja-JP" altLang="en-US"/>
        </a:p>
      </dgm:t>
    </dgm:pt>
    <dgm:pt modelId="{59C06CE0-38D9-43C5-BD95-63A4F1EA6B7C}">
      <dgm:prSet phldrT="[テキスト]"/>
      <dgm:spPr/>
      <dgm:t>
        <a:bodyPr/>
        <a:lstStyle/>
        <a:p>
          <a:r>
            <a:rPr kumimoji="1" lang="en-US" altLang="ja-JP" dirty="0" smtClean="0"/>
            <a:t>Twitter</a:t>
          </a:r>
        </a:p>
        <a:p>
          <a:r>
            <a:rPr kumimoji="1" lang="en-US" altLang="ja-JP" dirty="0" smtClean="0"/>
            <a:t>Facebook</a:t>
          </a:r>
        </a:p>
        <a:p>
          <a:r>
            <a:rPr kumimoji="1" lang="en-US" altLang="ja-JP" dirty="0" err="1" smtClean="0"/>
            <a:t>Mixi</a:t>
          </a:r>
          <a:endParaRPr kumimoji="1" lang="en-US" altLang="ja-JP" dirty="0" smtClean="0"/>
        </a:p>
        <a:p>
          <a:r>
            <a:rPr kumimoji="1" lang="en-US" altLang="ja-JP" dirty="0" smtClean="0"/>
            <a:t>Google+</a:t>
          </a:r>
        </a:p>
      </dgm:t>
    </dgm:pt>
    <dgm:pt modelId="{035D7707-54BD-4EB6-ACF8-3C0D81193346}" type="parTrans" cxnId="{1ACCFD0A-7A1E-4022-A960-3B2546314C81}">
      <dgm:prSet/>
      <dgm:spPr/>
      <dgm:t>
        <a:bodyPr/>
        <a:lstStyle/>
        <a:p>
          <a:endParaRPr kumimoji="1" lang="ja-JP" altLang="en-US"/>
        </a:p>
      </dgm:t>
    </dgm:pt>
    <dgm:pt modelId="{3253B5AA-B16B-4830-91A7-D3A0DE49BDFE}" type="sibTrans" cxnId="{1ACCFD0A-7A1E-4022-A960-3B2546314C81}">
      <dgm:prSet/>
      <dgm:spPr/>
      <dgm:t>
        <a:bodyPr/>
        <a:lstStyle/>
        <a:p>
          <a:endParaRPr kumimoji="1" lang="ja-JP" altLang="en-US"/>
        </a:p>
      </dgm:t>
    </dgm:pt>
    <dgm:pt modelId="{08B851E1-D219-4243-9A10-0E8BD05967F2}">
      <dgm:prSet phldrT="[テキスト]"/>
      <dgm:spPr/>
      <dgm:t>
        <a:bodyPr/>
        <a:lstStyle/>
        <a:p>
          <a:r>
            <a:rPr kumimoji="1" lang="en-US" altLang="ja-JP" dirty="0" smtClean="0"/>
            <a:t>LINE</a:t>
          </a:r>
        </a:p>
        <a:p>
          <a:r>
            <a:rPr kumimoji="1" lang="en-US" altLang="ja-JP" dirty="0" err="1" smtClean="0"/>
            <a:t>Pinterest</a:t>
          </a:r>
          <a:endParaRPr kumimoji="1" lang="en-US" altLang="ja-JP" dirty="0" smtClean="0"/>
        </a:p>
        <a:p>
          <a:r>
            <a:rPr kumimoji="1" lang="en-US" altLang="ja-JP" dirty="0" err="1" smtClean="0"/>
            <a:t>Instagram</a:t>
          </a:r>
          <a:endParaRPr kumimoji="1" lang="en-US" altLang="ja-JP" dirty="0" smtClean="0"/>
        </a:p>
        <a:p>
          <a:r>
            <a:rPr kumimoji="1" lang="en-US" altLang="ja-JP" dirty="0" smtClean="0"/>
            <a:t>Foursquare</a:t>
          </a:r>
          <a:endParaRPr kumimoji="1" lang="ja-JP" altLang="en-US" dirty="0"/>
        </a:p>
      </dgm:t>
    </dgm:pt>
    <dgm:pt modelId="{9DAC8C30-4DB2-4A72-891E-0275190B64BC}" type="parTrans" cxnId="{9A8AA94B-3520-4F7F-BD79-36CD3C332C10}">
      <dgm:prSet/>
      <dgm:spPr/>
      <dgm:t>
        <a:bodyPr/>
        <a:lstStyle/>
        <a:p>
          <a:endParaRPr kumimoji="1" lang="ja-JP" altLang="en-US"/>
        </a:p>
      </dgm:t>
    </dgm:pt>
    <dgm:pt modelId="{054DC3E2-F1F2-4275-B09C-E0B2FC303780}" type="sibTrans" cxnId="{9A8AA94B-3520-4F7F-BD79-36CD3C332C10}">
      <dgm:prSet/>
      <dgm:spPr/>
      <dgm:t>
        <a:bodyPr/>
        <a:lstStyle/>
        <a:p>
          <a:endParaRPr kumimoji="1" lang="ja-JP" altLang="en-US"/>
        </a:p>
      </dgm:t>
    </dgm:pt>
    <dgm:pt modelId="{6714539E-12A5-4DA4-AF57-1112CD8DAFA4}" type="pres">
      <dgm:prSet presAssocID="{4D21D5B3-6459-4EF6-AA72-45CE92C5B693}" presName="Name0" presStyleCnt="0">
        <dgm:presLayoutVars>
          <dgm:dir/>
          <dgm:resizeHandles val="exact"/>
        </dgm:presLayoutVars>
      </dgm:prSet>
      <dgm:spPr/>
      <dgm:t>
        <a:bodyPr/>
        <a:lstStyle/>
        <a:p>
          <a:endParaRPr kumimoji="1" lang="ja-JP" altLang="en-US"/>
        </a:p>
      </dgm:t>
    </dgm:pt>
    <dgm:pt modelId="{280B2739-953F-40E9-B3C0-2797AB323F0D}" type="pres">
      <dgm:prSet presAssocID="{156E4DD0-9F87-428D-9AE2-83566717D3D0}" presName="composite" presStyleCnt="0"/>
      <dgm:spPr/>
    </dgm:pt>
    <dgm:pt modelId="{1AB00E6E-EF00-4878-8C48-51C1E5599EC9}" type="pres">
      <dgm:prSet presAssocID="{156E4DD0-9F87-428D-9AE2-83566717D3D0}" presName="imagSh" presStyleLbl="bgImgPlace1" presStyleIdx="0" presStyleCnt="3"/>
      <dgm:spPr>
        <a:blipFill rotWithShape="1">
          <a:blip xmlns:r="http://schemas.openxmlformats.org/officeDocument/2006/relationships" r:embed="rId1"/>
          <a:stretch>
            <a:fillRect/>
          </a:stretch>
        </a:blipFill>
      </dgm:spPr>
    </dgm:pt>
    <dgm:pt modelId="{1AE6D248-28EE-4686-9182-3EB1A592F9D5}" type="pres">
      <dgm:prSet presAssocID="{156E4DD0-9F87-428D-9AE2-83566717D3D0}" presName="txNode" presStyleLbl="node1" presStyleIdx="0" presStyleCnt="3">
        <dgm:presLayoutVars>
          <dgm:bulletEnabled val="1"/>
        </dgm:presLayoutVars>
      </dgm:prSet>
      <dgm:spPr/>
      <dgm:t>
        <a:bodyPr/>
        <a:lstStyle/>
        <a:p>
          <a:endParaRPr kumimoji="1" lang="ja-JP" altLang="en-US"/>
        </a:p>
      </dgm:t>
    </dgm:pt>
    <dgm:pt modelId="{129B343E-5A53-457E-B89C-8D6A41AC6EE7}" type="pres">
      <dgm:prSet presAssocID="{E1CDEC7D-AAB2-4444-931A-6D651F8BDFCA}" presName="sibTrans" presStyleLbl="sibTrans2D1" presStyleIdx="0" presStyleCnt="2"/>
      <dgm:spPr/>
      <dgm:t>
        <a:bodyPr/>
        <a:lstStyle/>
        <a:p>
          <a:endParaRPr kumimoji="1" lang="ja-JP" altLang="en-US"/>
        </a:p>
      </dgm:t>
    </dgm:pt>
    <dgm:pt modelId="{C58B9FB1-10AD-452E-9286-739FF28F72A5}" type="pres">
      <dgm:prSet presAssocID="{E1CDEC7D-AAB2-4444-931A-6D651F8BDFCA}" presName="connTx" presStyleLbl="sibTrans2D1" presStyleIdx="0" presStyleCnt="2"/>
      <dgm:spPr/>
      <dgm:t>
        <a:bodyPr/>
        <a:lstStyle/>
        <a:p>
          <a:endParaRPr kumimoji="1" lang="ja-JP" altLang="en-US"/>
        </a:p>
      </dgm:t>
    </dgm:pt>
    <dgm:pt modelId="{16E55F85-6777-482E-BF24-A592A83EF9F9}" type="pres">
      <dgm:prSet presAssocID="{59C06CE0-38D9-43C5-BD95-63A4F1EA6B7C}" presName="composite" presStyleCnt="0"/>
      <dgm:spPr/>
    </dgm:pt>
    <dgm:pt modelId="{11DDB341-C635-4B88-A3DA-8BFA63B948D7}" type="pres">
      <dgm:prSet presAssocID="{59C06CE0-38D9-43C5-BD95-63A4F1EA6B7C}" presName="imagSh" presStyleLbl="bgImgPlace1" presStyleIdx="1" presStyleCnt="3"/>
      <dgm:spPr>
        <a:blipFill rotWithShape="1">
          <a:blip xmlns:r="http://schemas.openxmlformats.org/officeDocument/2006/relationships" r:embed="rId2"/>
          <a:stretch>
            <a:fillRect/>
          </a:stretch>
        </a:blipFill>
      </dgm:spPr>
    </dgm:pt>
    <dgm:pt modelId="{3FD11E4E-8334-4FDF-BADE-327246D3FB41}" type="pres">
      <dgm:prSet presAssocID="{59C06CE0-38D9-43C5-BD95-63A4F1EA6B7C}" presName="txNode" presStyleLbl="node1" presStyleIdx="1" presStyleCnt="3">
        <dgm:presLayoutVars>
          <dgm:bulletEnabled val="1"/>
        </dgm:presLayoutVars>
      </dgm:prSet>
      <dgm:spPr/>
      <dgm:t>
        <a:bodyPr/>
        <a:lstStyle/>
        <a:p>
          <a:endParaRPr kumimoji="1" lang="ja-JP" altLang="en-US"/>
        </a:p>
      </dgm:t>
    </dgm:pt>
    <dgm:pt modelId="{DE630F91-32FA-4847-8B54-790E88FA12AB}" type="pres">
      <dgm:prSet presAssocID="{3253B5AA-B16B-4830-91A7-D3A0DE49BDFE}" presName="sibTrans" presStyleLbl="sibTrans2D1" presStyleIdx="1" presStyleCnt="2"/>
      <dgm:spPr/>
      <dgm:t>
        <a:bodyPr/>
        <a:lstStyle/>
        <a:p>
          <a:endParaRPr kumimoji="1" lang="ja-JP" altLang="en-US"/>
        </a:p>
      </dgm:t>
    </dgm:pt>
    <dgm:pt modelId="{5D5FCF64-5631-4DBC-A996-6A24794C9E57}" type="pres">
      <dgm:prSet presAssocID="{3253B5AA-B16B-4830-91A7-D3A0DE49BDFE}" presName="connTx" presStyleLbl="sibTrans2D1" presStyleIdx="1" presStyleCnt="2"/>
      <dgm:spPr/>
      <dgm:t>
        <a:bodyPr/>
        <a:lstStyle/>
        <a:p>
          <a:endParaRPr kumimoji="1" lang="ja-JP" altLang="en-US"/>
        </a:p>
      </dgm:t>
    </dgm:pt>
    <dgm:pt modelId="{8AB47FCA-90DB-4136-A9A7-8637A17238E7}" type="pres">
      <dgm:prSet presAssocID="{08B851E1-D219-4243-9A10-0E8BD05967F2}" presName="composite" presStyleCnt="0"/>
      <dgm:spPr/>
    </dgm:pt>
    <dgm:pt modelId="{CD3C0B09-8514-4067-92A1-B06A66C94941}" type="pres">
      <dgm:prSet presAssocID="{08B851E1-D219-4243-9A10-0E8BD05967F2}" presName="imagSh" presStyleLbl="bgImgPlace1" presStyleIdx="2" presStyleCnt="3"/>
      <dgm:spPr>
        <a:blipFill rotWithShape="1">
          <a:blip xmlns:r="http://schemas.openxmlformats.org/officeDocument/2006/relationships" r:embed="rId3"/>
          <a:stretch>
            <a:fillRect/>
          </a:stretch>
        </a:blipFill>
      </dgm:spPr>
    </dgm:pt>
    <dgm:pt modelId="{12535C8C-5EC8-4D5E-AB7C-D23294967CF0}" type="pres">
      <dgm:prSet presAssocID="{08B851E1-D219-4243-9A10-0E8BD05967F2}" presName="txNode" presStyleLbl="node1" presStyleIdx="2" presStyleCnt="3">
        <dgm:presLayoutVars>
          <dgm:bulletEnabled val="1"/>
        </dgm:presLayoutVars>
      </dgm:prSet>
      <dgm:spPr/>
      <dgm:t>
        <a:bodyPr/>
        <a:lstStyle/>
        <a:p>
          <a:endParaRPr kumimoji="1" lang="ja-JP" altLang="en-US"/>
        </a:p>
      </dgm:t>
    </dgm:pt>
  </dgm:ptLst>
  <dgm:cxnLst>
    <dgm:cxn modelId="{C7F45CF4-BD1C-4C46-8018-F490280B99F0}" type="presOf" srcId="{08B851E1-D219-4243-9A10-0E8BD05967F2}" destId="{12535C8C-5EC8-4D5E-AB7C-D23294967CF0}" srcOrd="0" destOrd="0" presId="urn:microsoft.com/office/officeart/2005/8/layout/hProcess10"/>
    <dgm:cxn modelId="{9A8AA94B-3520-4F7F-BD79-36CD3C332C10}" srcId="{4D21D5B3-6459-4EF6-AA72-45CE92C5B693}" destId="{08B851E1-D219-4243-9A10-0E8BD05967F2}" srcOrd="2" destOrd="0" parTransId="{9DAC8C30-4DB2-4A72-891E-0275190B64BC}" sibTransId="{054DC3E2-F1F2-4275-B09C-E0B2FC303780}"/>
    <dgm:cxn modelId="{CB5D8317-3216-44A4-B371-1308F1AAB5B0}" type="presOf" srcId="{3253B5AA-B16B-4830-91A7-D3A0DE49BDFE}" destId="{DE630F91-32FA-4847-8B54-790E88FA12AB}" srcOrd="0" destOrd="0" presId="urn:microsoft.com/office/officeart/2005/8/layout/hProcess10"/>
    <dgm:cxn modelId="{76B929AC-7680-43FD-BE50-56B7F53BE6E8}" type="presOf" srcId="{3253B5AA-B16B-4830-91A7-D3A0DE49BDFE}" destId="{5D5FCF64-5631-4DBC-A996-6A24794C9E57}" srcOrd="1" destOrd="0" presId="urn:microsoft.com/office/officeart/2005/8/layout/hProcess10"/>
    <dgm:cxn modelId="{006D0846-63BF-42BE-A1C2-FDC93488BCF6}" type="presOf" srcId="{4D21D5B3-6459-4EF6-AA72-45CE92C5B693}" destId="{6714539E-12A5-4DA4-AF57-1112CD8DAFA4}" srcOrd="0" destOrd="0" presId="urn:microsoft.com/office/officeart/2005/8/layout/hProcess10"/>
    <dgm:cxn modelId="{AB47E6BA-F9FB-4023-A9B7-F164E0CB2026}" type="presOf" srcId="{E1CDEC7D-AAB2-4444-931A-6D651F8BDFCA}" destId="{C58B9FB1-10AD-452E-9286-739FF28F72A5}" srcOrd="1" destOrd="0" presId="urn:microsoft.com/office/officeart/2005/8/layout/hProcess10"/>
    <dgm:cxn modelId="{AF32DAC2-20E5-4FC9-AD96-B85F14C45D0B}" type="presOf" srcId="{E1CDEC7D-AAB2-4444-931A-6D651F8BDFCA}" destId="{129B343E-5A53-457E-B89C-8D6A41AC6EE7}" srcOrd="0" destOrd="0" presId="urn:microsoft.com/office/officeart/2005/8/layout/hProcess10"/>
    <dgm:cxn modelId="{1ACCFD0A-7A1E-4022-A960-3B2546314C81}" srcId="{4D21D5B3-6459-4EF6-AA72-45CE92C5B693}" destId="{59C06CE0-38D9-43C5-BD95-63A4F1EA6B7C}" srcOrd="1" destOrd="0" parTransId="{035D7707-54BD-4EB6-ACF8-3C0D81193346}" sibTransId="{3253B5AA-B16B-4830-91A7-D3A0DE49BDFE}"/>
    <dgm:cxn modelId="{94DC4280-5738-4504-A9DE-45E6DB715E0E}" type="presOf" srcId="{59C06CE0-38D9-43C5-BD95-63A4F1EA6B7C}" destId="{3FD11E4E-8334-4FDF-BADE-327246D3FB41}" srcOrd="0" destOrd="0" presId="urn:microsoft.com/office/officeart/2005/8/layout/hProcess10"/>
    <dgm:cxn modelId="{DF7B3B1F-ADB3-42D0-9353-D6B02FD79BDA}" type="presOf" srcId="{156E4DD0-9F87-428D-9AE2-83566717D3D0}" destId="{1AE6D248-28EE-4686-9182-3EB1A592F9D5}" srcOrd="0" destOrd="0" presId="urn:microsoft.com/office/officeart/2005/8/layout/hProcess10"/>
    <dgm:cxn modelId="{D142516A-D875-46B6-A886-E8DFD6EDED9F}" srcId="{4D21D5B3-6459-4EF6-AA72-45CE92C5B693}" destId="{156E4DD0-9F87-428D-9AE2-83566717D3D0}" srcOrd="0" destOrd="0" parTransId="{A611DF9E-350C-4DC3-A652-3C3B0DE74D29}" sibTransId="{E1CDEC7D-AAB2-4444-931A-6D651F8BDFCA}"/>
    <dgm:cxn modelId="{D4FDFB7A-73FE-4F89-8C5F-1C000E82E3E2}" type="presParOf" srcId="{6714539E-12A5-4DA4-AF57-1112CD8DAFA4}" destId="{280B2739-953F-40E9-B3C0-2797AB323F0D}" srcOrd="0" destOrd="0" presId="urn:microsoft.com/office/officeart/2005/8/layout/hProcess10"/>
    <dgm:cxn modelId="{3C5AB597-4A98-4CBC-919E-521BD2FB8CD0}" type="presParOf" srcId="{280B2739-953F-40E9-B3C0-2797AB323F0D}" destId="{1AB00E6E-EF00-4878-8C48-51C1E5599EC9}" srcOrd="0" destOrd="0" presId="urn:microsoft.com/office/officeart/2005/8/layout/hProcess10"/>
    <dgm:cxn modelId="{3D577B89-A7B5-4297-B4A8-B40F6DDB9B4E}" type="presParOf" srcId="{280B2739-953F-40E9-B3C0-2797AB323F0D}" destId="{1AE6D248-28EE-4686-9182-3EB1A592F9D5}" srcOrd="1" destOrd="0" presId="urn:microsoft.com/office/officeart/2005/8/layout/hProcess10"/>
    <dgm:cxn modelId="{4622AB7B-75D3-47D4-AE1C-772C23C28BA4}" type="presParOf" srcId="{6714539E-12A5-4DA4-AF57-1112CD8DAFA4}" destId="{129B343E-5A53-457E-B89C-8D6A41AC6EE7}" srcOrd="1" destOrd="0" presId="urn:microsoft.com/office/officeart/2005/8/layout/hProcess10"/>
    <dgm:cxn modelId="{DF8AF3F4-1368-49CB-AA71-78D5861394D7}" type="presParOf" srcId="{129B343E-5A53-457E-B89C-8D6A41AC6EE7}" destId="{C58B9FB1-10AD-452E-9286-739FF28F72A5}" srcOrd="0" destOrd="0" presId="urn:microsoft.com/office/officeart/2005/8/layout/hProcess10"/>
    <dgm:cxn modelId="{1F7C4631-99CE-45F0-97F9-86111F275444}" type="presParOf" srcId="{6714539E-12A5-4DA4-AF57-1112CD8DAFA4}" destId="{16E55F85-6777-482E-BF24-A592A83EF9F9}" srcOrd="2" destOrd="0" presId="urn:microsoft.com/office/officeart/2005/8/layout/hProcess10"/>
    <dgm:cxn modelId="{75FC306C-2C77-437A-8C77-205C7AC7D08A}" type="presParOf" srcId="{16E55F85-6777-482E-BF24-A592A83EF9F9}" destId="{11DDB341-C635-4B88-A3DA-8BFA63B948D7}" srcOrd="0" destOrd="0" presId="urn:microsoft.com/office/officeart/2005/8/layout/hProcess10"/>
    <dgm:cxn modelId="{7170C4D7-6AA2-4AB9-9197-4A2B7933E153}" type="presParOf" srcId="{16E55F85-6777-482E-BF24-A592A83EF9F9}" destId="{3FD11E4E-8334-4FDF-BADE-327246D3FB41}" srcOrd="1" destOrd="0" presId="urn:microsoft.com/office/officeart/2005/8/layout/hProcess10"/>
    <dgm:cxn modelId="{5E9127EA-71FB-4CA4-AF75-0C97258B998D}" type="presParOf" srcId="{6714539E-12A5-4DA4-AF57-1112CD8DAFA4}" destId="{DE630F91-32FA-4847-8B54-790E88FA12AB}" srcOrd="3" destOrd="0" presId="urn:microsoft.com/office/officeart/2005/8/layout/hProcess10"/>
    <dgm:cxn modelId="{5AF408E2-5E58-4F2F-9715-F31F763BA078}" type="presParOf" srcId="{DE630F91-32FA-4847-8B54-790E88FA12AB}" destId="{5D5FCF64-5631-4DBC-A996-6A24794C9E57}" srcOrd="0" destOrd="0" presId="urn:microsoft.com/office/officeart/2005/8/layout/hProcess10"/>
    <dgm:cxn modelId="{4A3095B7-9E3D-4492-A0D6-0A4A21C53997}" type="presParOf" srcId="{6714539E-12A5-4DA4-AF57-1112CD8DAFA4}" destId="{8AB47FCA-90DB-4136-A9A7-8637A17238E7}" srcOrd="4" destOrd="0" presId="urn:microsoft.com/office/officeart/2005/8/layout/hProcess10"/>
    <dgm:cxn modelId="{1F2D2EE1-3D94-498C-A25D-FDCE00CA9753}" type="presParOf" srcId="{8AB47FCA-90DB-4136-A9A7-8637A17238E7}" destId="{CD3C0B09-8514-4067-92A1-B06A66C94941}" srcOrd="0" destOrd="0" presId="urn:microsoft.com/office/officeart/2005/8/layout/hProcess10"/>
    <dgm:cxn modelId="{A8C8F0B2-9DF1-4B42-B967-DA896B07EDB2}" type="presParOf" srcId="{8AB47FCA-90DB-4136-A9A7-8637A17238E7}" destId="{12535C8C-5EC8-4D5E-AB7C-D23294967CF0}"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8B3A9511-2239-4471-97FF-A6EF609B0136}" type="presOf" srcId="{3ACA5662-4528-4167-9B34-D1A229512392}" destId="{0750CDB6-F697-44B6-B4DC-2FDF94BE9E05}"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9013B38-53E5-4115-B2B9-AB0BE9F2415A}" srcId="{4C2CFF62-043A-4790-9079-8F195649621C}" destId="{A79C4E0E-8294-457A-99CE-86BF997F8BAD}" srcOrd="3" destOrd="0" parTransId="{F101E561-D1C8-49E6-A0C7-BCFD09A98E3A}" sibTransId="{4A87A891-D1A0-497F-8479-483042FB4632}"/>
    <dgm:cxn modelId="{5658E320-B851-46F8-9D0B-DBF4411A78E5}" type="presOf" srcId="{CD6ABD67-FCB0-4A2D-8FF3-BE3A7EFACDA7}" destId="{E024171C-ACEC-4FC9-9D38-48BD3309A26D}" srcOrd="0" destOrd="0" presId="urn:microsoft.com/office/officeart/2005/8/layout/pyramid1"/>
    <dgm:cxn modelId="{439CDBC2-78B3-4E5E-AF30-E13C7ED5C348}" type="presOf" srcId="{6AC17948-D511-4F04-A260-B84996D909C3}" destId="{40D42D92-7891-48C1-9616-AC3D950C0D3F}" srcOrd="0" destOrd="0" presId="urn:microsoft.com/office/officeart/2005/8/layout/pyramid1"/>
    <dgm:cxn modelId="{DB6F28C9-316E-484F-9920-638B07ECAA69}" type="presOf" srcId="{CD6ABD67-FCB0-4A2D-8FF3-BE3A7EFACDA7}" destId="{95A1DCE5-C117-430B-8414-63E40FA18D72}" srcOrd="1" destOrd="0" presId="urn:microsoft.com/office/officeart/2005/8/layout/pyramid1"/>
    <dgm:cxn modelId="{177F7716-EAFF-4C95-A426-A97966C3767D}" type="presOf" srcId="{4C2CFF62-043A-4790-9079-8F195649621C}" destId="{632D2118-9D79-4794-A94D-970638213A54}" srcOrd="0" destOrd="0" presId="urn:microsoft.com/office/officeart/2005/8/layout/pyramid1"/>
    <dgm:cxn modelId="{A256817A-0114-4B8D-BD82-ADF1E6748CED}" type="presOf" srcId="{7A15E3E2-F36A-40B2-8797-1F6C2F9BAC7A}" destId="{6B1ACB60-E374-466C-8410-59A9AF1B5C9D}" srcOrd="0" destOrd="0" presId="urn:microsoft.com/office/officeart/2005/8/layout/pyramid1"/>
    <dgm:cxn modelId="{84838999-DFB2-4091-B3A0-54A56514E990}" type="presOf" srcId="{3ACA5662-4528-4167-9B34-D1A229512392}" destId="{C655F567-5F3B-4604-A0C6-33078E532591}" srcOrd="0" destOrd="0" presId="urn:microsoft.com/office/officeart/2005/8/layout/pyramid1"/>
    <dgm:cxn modelId="{BAE2C36A-248B-481D-91F4-0082A571A25B}" type="presOf" srcId="{7A15E3E2-F36A-40B2-8797-1F6C2F9BAC7A}" destId="{39BA26D3-0F42-40B8-853C-F1B912FB71CC}" srcOrd="1" destOrd="0" presId="urn:microsoft.com/office/officeart/2005/8/layout/pyramid1"/>
    <dgm:cxn modelId="{CA7B1F3D-84FE-4284-8C63-DC87BC347833}" type="presOf" srcId="{6AC17948-D511-4F04-A260-B84996D909C3}" destId="{1642D485-A1B7-4899-A4B1-09EEE85BCF02}" srcOrd="1"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9EE0B2CA-F44B-4043-BAEE-CB288ABB8862}" type="presOf" srcId="{A79C4E0E-8294-457A-99CE-86BF997F8BAD}" destId="{1789BBA1-0C97-46C0-A72C-3886465B8BA1}" srcOrd="0" destOrd="0" presId="urn:microsoft.com/office/officeart/2005/8/layout/pyramid1"/>
    <dgm:cxn modelId="{A14AAC29-17BD-47F1-8AB7-264A2DD5DC2E}" type="presOf" srcId="{A79C4E0E-8294-457A-99CE-86BF997F8BAD}" destId="{2A87C75E-D8FC-40A3-A17E-982098C2F1B8}" srcOrd="1" destOrd="0" presId="urn:microsoft.com/office/officeart/2005/8/layout/pyramid1"/>
    <dgm:cxn modelId="{5EACA7DD-D975-4575-BD7B-5388A68163A7}" srcId="{4C2CFF62-043A-4790-9079-8F195649621C}" destId="{6AC17948-D511-4F04-A260-B84996D909C3}" srcOrd="2" destOrd="0" parTransId="{9B9F8CD7-0B66-4A3C-8E40-BF2718055562}" sibTransId="{1D797415-9FA7-426B-BB06-A273F6310250}"/>
    <dgm:cxn modelId="{CD2FC654-1F47-4B6D-A0D7-9487EDD968B1}" srcId="{4C2CFF62-043A-4790-9079-8F195649621C}" destId="{CD6ABD67-FCB0-4A2D-8FF3-BE3A7EFACDA7}" srcOrd="0" destOrd="0" parTransId="{83CCE06F-9F6D-4ED3-8F46-B4970629748D}" sibTransId="{2B527220-7FA9-45B0-B906-2D934F41C90E}"/>
    <dgm:cxn modelId="{8FFE2DC5-0C73-4273-A963-9A9855B58FDF}" type="presParOf" srcId="{632D2118-9D79-4794-A94D-970638213A54}" destId="{80C5C7E8-C9FA-4252-923F-6BEAF2840F5D}" srcOrd="0" destOrd="0" presId="urn:microsoft.com/office/officeart/2005/8/layout/pyramid1"/>
    <dgm:cxn modelId="{B0C8CA94-623A-4DAD-A9CE-9F36CA793B91}" type="presParOf" srcId="{80C5C7E8-C9FA-4252-923F-6BEAF2840F5D}" destId="{E024171C-ACEC-4FC9-9D38-48BD3309A26D}" srcOrd="0" destOrd="0" presId="urn:microsoft.com/office/officeart/2005/8/layout/pyramid1"/>
    <dgm:cxn modelId="{CB5BAC8D-1E80-4A13-8F05-F2350CD80056}" type="presParOf" srcId="{80C5C7E8-C9FA-4252-923F-6BEAF2840F5D}" destId="{95A1DCE5-C117-430B-8414-63E40FA18D72}" srcOrd="1" destOrd="0" presId="urn:microsoft.com/office/officeart/2005/8/layout/pyramid1"/>
    <dgm:cxn modelId="{2FC5493C-3620-45A1-BF27-B1BBDC46B89C}" type="presParOf" srcId="{632D2118-9D79-4794-A94D-970638213A54}" destId="{D978E2F9-9065-41B3-8FF3-B338EDDAE92D}" srcOrd="1" destOrd="0" presId="urn:microsoft.com/office/officeart/2005/8/layout/pyramid1"/>
    <dgm:cxn modelId="{6B5D6C60-3076-410A-94FE-E7C510182CDD}" type="presParOf" srcId="{D978E2F9-9065-41B3-8FF3-B338EDDAE92D}" destId="{6B1ACB60-E374-466C-8410-59A9AF1B5C9D}" srcOrd="0" destOrd="0" presId="urn:microsoft.com/office/officeart/2005/8/layout/pyramid1"/>
    <dgm:cxn modelId="{39F02AE9-0754-46CF-995B-6A9104C5CC3D}" type="presParOf" srcId="{D978E2F9-9065-41B3-8FF3-B338EDDAE92D}" destId="{39BA26D3-0F42-40B8-853C-F1B912FB71CC}" srcOrd="1" destOrd="0" presId="urn:microsoft.com/office/officeart/2005/8/layout/pyramid1"/>
    <dgm:cxn modelId="{657516F6-FA63-4C02-82F0-E561E2F17B5D}" type="presParOf" srcId="{632D2118-9D79-4794-A94D-970638213A54}" destId="{C6B2F24E-CBB7-4573-B351-3B6B0C46A1D9}" srcOrd="2" destOrd="0" presId="urn:microsoft.com/office/officeart/2005/8/layout/pyramid1"/>
    <dgm:cxn modelId="{81B1B092-26DF-4C62-94DF-9A69AD5D0094}" type="presParOf" srcId="{C6B2F24E-CBB7-4573-B351-3B6B0C46A1D9}" destId="{40D42D92-7891-48C1-9616-AC3D950C0D3F}" srcOrd="0" destOrd="0" presId="urn:microsoft.com/office/officeart/2005/8/layout/pyramid1"/>
    <dgm:cxn modelId="{709D16A7-A29D-4AD4-AE19-A43C1DC7C0E4}" type="presParOf" srcId="{C6B2F24E-CBB7-4573-B351-3B6B0C46A1D9}" destId="{1642D485-A1B7-4899-A4B1-09EEE85BCF02}" srcOrd="1" destOrd="0" presId="urn:microsoft.com/office/officeart/2005/8/layout/pyramid1"/>
    <dgm:cxn modelId="{02328FFF-5B39-4BAD-97EB-912D3E982867}" type="presParOf" srcId="{632D2118-9D79-4794-A94D-970638213A54}" destId="{8788B27A-F332-49DE-8C14-BCBA2DBEA32D}" srcOrd="3" destOrd="0" presId="urn:microsoft.com/office/officeart/2005/8/layout/pyramid1"/>
    <dgm:cxn modelId="{73BB6C46-D6E4-42DA-9906-41B1CC33201C}" type="presParOf" srcId="{8788B27A-F332-49DE-8C14-BCBA2DBEA32D}" destId="{1789BBA1-0C97-46C0-A72C-3886465B8BA1}" srcOrd="0" destOrd="0" presId="urn:microsoft.com/office/officeart/2005/8/layout/pyramid1"/>
    <dgm:cxn modelId="{B3535D8E-0E90-422D-B1EE-3B1888E16240}" type="presParOf" srcId="{8788B27A-F332-49DE-8C14-BCBA2DBEA32D}" destId="{2A87C75E-D8FC-40A3-A17E-982098C2F1B8}" srcOrd="1" destOrd="0" presId="urn:microsoft.com/office/officeart/2005/8/layout/pyramid1"/>
    <dgm:cxn modelId="{E1689EC2-5AC7-4576-B56E-1577377F9F2C}" type="presParOf" srcId="{632D2118-9D79-4794-A94D-970638213A54}" destId="{08E9EBEE-6658-4D7B-8D68-3C4E7678F84C}" srcOrd="4" destOrd="0" presId="urn:microsoft.com/office/officeart/2005/8/layout/pyramid1"/>
    <dgm:cxn modelId="{E2008CC8-0512-4C7B-9AC4-C0645D95FFB6}" type="presParOf" srcId="{08E9EBEE-6658-4D7B-8D68-3C4E7678F84C}" destId="{C655F567-5F3B-4604-A0C6-33078E532591}" srcOrd="0" destOrd="0" presId="urn:microsoft.com/office/officeart/2005/8/layout/pyramid1"/>
    <dgm:cxn modelId="{24530D13-9E70-4F94-A97D-A752E8E2F2BE}"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122F1475-50B0-42C7-8C6B-910DE2F8C06B}" type="presOf" srcId="{3ACA5662-4528-4167-9B34-D1A229512392}" destId="{0750CDB6-F697-44B6-B4DC-2FDF94BE9E05}" srcOrd="1"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E40F714F-BB53-4E4B-905B-5E10514A107B}" type="presOf" srcId="{3ACA5662-4528-4167-9B34-D1A229512392}" destId="{C655F567-5F3B-4604-A0C6-33078E532591}"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B247EA91-B508-431E-B862-2AD2221B580B}" type="presOf" srcId="{CD6ABD67-FCB0-4A2D-8FF3-BE3A7EFACDA7}" destId="{95A1DCE5-C117-430B-8414-63E40FA18D72}" srcOrd="1" destOrd="0" presId="urn:microsoft.com/office/officeart/2005/8/layout/pyramid1"/>
    <dgm:cxn modelId="{E846C9EF-3969-4890-B93E-CE7EB9E780DB}" type="presOf" srcId="{7A15E3E2-F36A-40B2-8797-1F6C2F9BAC7A}" destId="{39BA26D3-0F42-40B8-853C-F1B912FB71CC}" srcOrd="1" destOrd="0" presId="urn:microsoft.com/office/officeart/2005/8/layout/pyramid1"/>
    <dgm:cxn modelId="{41877FFC-E1F5-4922-90EC-B509B31E8B49}" type="presOf" srcId="{A79C4E0E-8294-457A-99CE-86BF997F8BAD}" destId="{1789BBA1-0C97-46C0-A72C-3886465B8BA1}" srcOrd="0" destOrd="0" presId="urn:microsoft.com/office/officeart/2005/8/layout/pyramid1"/>
    <dgm:cxn modelId="{B3D23AEC-3012-47B2-9DA7-1AD11B1E1740}" type="presOf" srcId="{7A15E3E2-F36A-40B2-8797-1F6C2F9BAC7A}" destId="{6B1ACB60-E374-466C-8410-59A9AF1B5C9D}" srcOrd="0" destOrd="0" presId="urn:microsoft.com/office/officeart/2005/8/layout/pyramid1"/>
    <dgm:cxn modelId="{829DEE39-E8E3-4BCA-AA27-B095426006A5}" type="presOf" srcId="{CD6ABD67-FCB0-4A2D-8FF3-BE3A7EFACDA7}" destId="{E024171C-ACEC-4FC9-9D38-48BD3309A26D}" srcOrd="0" destOrd="0" presId="urn:microsoft.com/office/officeart/2005/8/layout/pyramid1"/>
    <dgm:cxn modelId="{6E293175-B2FC-4D77-9A4F-1EC41C812102}" type="presOf" srcId="{A79C4E0E-8294-457A-99CE-86BF997F8BAD}" destId="{2A87C75E-D8FC-40A3-A17E-982098C2F1B8}" srcOrd="1" destOrd="0" presId="urn:microsoft.com/office/officeart/2005/8/layout/pyramid1"/>
    <dgm:cxn modelId="{F6945A7A-1020-4A8D-B8D4-D361415B7387}" type="presOf" srcId="{4C2CFF62-043A-4790-9079-8F195649621C}" destId="{632D2118-9D79-4794-A94D-970638213A54}" srcOrd="0"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9013B38-53E5-4115-B2B9-AB0BE9F2415A}" srcId="{4C2CFF62-043A-4790-9079-8F195649621C}" destId="{A79C4E0E-8294-457A-99CE-86BF997F8BAD}" srcOrd="3" destOrd="0" parTransId="{F101E561-D1C8-49E6-A0C7-BCFD09A98E3A}" sibTransId="{4A87A891-D1A0-497F-8479-483042FB4632}"/>
    <dgm:cxn modelId="{5EACA7DD-D975-4575-BD7B-5388A68163A7}" srcId="{4C2CFF62-043A-4790-9079-8F195649621C}" destId="{6AC17948-D511-4F04-A260-B84996D909C3}" srcOrd="2" destOrd="0" parTransId="{9B9F8CD7-0B66-4A3C-8E40-BF2718055562}" sibTransId="{1D797415-9FA7-426B-BB06-A273F6310250}"/>
    <dgm:cxn modelId="{98F6E8D3-03F3-4E1C-83BA-D038FEBC38A0}" type="presOf" srcId="{6AC17948-D511-4F04-A260-B84996D909C3}" destId="{1642D485-A1B7-4899-A4B1-09EEE85BCF02}" srcOrd="1" destOrd="0" presId="urn:microsoft.com/office/officeart/2005/8/layout/pyramid1"/>
    <dgm:cxn modelId="{D3C92396-5F1A-4D82-AB4F-EA0A3E35C4D3}" type="presOf" srcId="{6AC17948-D511-4F04-A260-B84996D909C3}" destId="{40D42D92-7891-48C1-9616-AC3D950C0D3F}" srcOrd="0" destOrd="0" presId="urn:microsoft.com/office/officeart/2005/8/layout/pyramid1"/>
    <dgm:cxn modelId="{C532C62D-0762-4B8C-B2F8-0EBBBA31BE2A}" type="presParOf" srcId="{632D2118-9D79-4794-A94D-970638213A54}" destId="{80C5C7E8-C9FA-4252-923F-6BEAF2840F5D}" srcOrd="0" destOrd="0" presId="urn:microsoft.com/office/officeart/2005/8/layout/pyramid1"/>
    <dgm:cxn modelId="{8336D437-D4E7-4863-B25E-2AAB62E0018C}" type="presParOf" srcId="{80C5C7E8-C9FA-4252-923F-6BEAF2840F5D}" destId="{E024171C-ACEC-4FC9-9D38-48BD3309A26D}" srcOrd="0" destOrd="0" presId="urn:microsoft.com/office/officeart/2005/8/layout/pyramid1"/>
    <dgm:cxn modelId="{D17AACAF-C45C-4A0A-8789-E3EF0C00DB2B}" type="presParOf" srcId="{80C5C7E8-C9FA-4252-923F-6BEAF2840F5D}" destId="{95A1DCE5-C117-430B-8414-63E40FA18D72}" srcOrd="1" destOrd="0" presId="urn:microsoft.com/office/officeart/2005/8/layout/pyramid1"/>
    <dgm:cxn modelId="{735B8E2D-26BE-4822-B2F0-ED5E4B94E73D}" type="presParOf" srcId="{632D2118-9D79-4794-A94D-970638213A54}" destId="{D978E2F9-9065-41B3-8FF3-B338EDDAE92D}" srcOrd="1" destOrd="0" presId="urn:microsoft.com/office/officeart/2005/8/layout/pyramid1"/>
    <dgm:cxn modelId="{4209E19B-8ACF-4DF1-8C38-EC8BD35798DA}" type="presParOf" srcId="{D978E2F9-9065-41B3-8FF3-B338EDDAE92D}" destId="{6B1ACB60-E374-466C-8410-59A9AF1B5C9D}" srcOrd="0" destOrd="0" presId="urn:microsoft.com/office/officeart/2005/8/layout/pyramid1"/>
    <dgm:cxn modelId="{6351EF58-0528-4E09-A978-8EC991A95582}" type="presParOf" srcId="{D978E2F9-9065-41B3-8FF3-B338EDDAE92D}" destId="{39BA26D3-0F42-40B8-853C-F1B912FB71CC}" srcOrd="1" destOrd="0" presId="urn:microsoft.com/office/officeart/2005/8/layout/pyramid1"/>
    <dgm:cxn modelId="{381C0A38-6CD6-4610-B5BD-D4EF8B751D6F}" type="presParOf" srcId="{632D2118-9D79-4794-A94D-970638213A54}" destId="{C6B2F24E-CBB7-4573-B351-3B6B0C46A1D9}" srcOrd="2" destOrd="0" presId="urn:microsoft.com/office/officeart/2005/8/layout/pyramid1"/>
    <dgm:cxn modelId="{15C1CFFC-52DA-4836-9BCF-91E855731B12}" type="presParOf" srcId="{C6B2F24E-CBB7-4573-B351-3B6B0C46A1D9}" destId="{40D42D92-7891-48C1-9616-AC3D950C0D3F}" srcOrd="0" destOrd="0" presId="urn:microsoft.com/office/officeart/2005/8/layout/pyramid1"/>
    <dgm:cxn modelId="{85043367-15C5-40F4-B3B3-00F16FEFF684}" type="presParOf" srcId="{C6B2F24E-CBB7-4573-B351-3B6B0C46A1D9}" destId="{1642D485-A1B7-4899-A4B1-09EEE85BCF02}" srcOrd="1" destOrd="0" presId="urn:microsoft.com/office/officeart/2005/8/layout/pyramid1"/>
    <dgm:cxn modelId="{291D8AAA-D2CB-434D-9D7B-FA66D9BD7993}" type="presParOf" srcId="{632D2118-9D79-4794-A94D-970638213A54}" destId="{8788B27A-F332-49DE-8C14-BCBA2DBEA32D}" srcOrd="3" destOrd="0" presId="urn:microsoft.com/office/officeart/2005/8/layout/pyramid1"/>
    <dgm:cxn modelId="{90710741-6A7F-489E-8C8E-4E8E21F9787E}" type="presParOf" srcId="{8788B27A-F332-49DE-8C14-BCBA2DBEA32D}" destId="{1789BBA1-0C97-46C0-A72C-3886465B8BA1}" srcOrd="0" destOrd="0" presId="urn:microsoft.com/office/officeart/2005/8/layout/pyramid1"/>
    <dgm:cxn modelId="{33FA377B-B8CA-4350-B939-009028600459}" type="presParOf" srcId="{8788B27A-F332-49DE-8C14-BCBA2DBEA32D}" destId="{2A87C75E-D8FC-40A3-A17E-982098C2F1B8}" srcOrd="1" destOrd="0" presId="urn:microsoft.com/office/officeart/2005/8/layout/pyramid1"/>
    <dgm:cxn modelId="{1F2D90B7-6097-4F59-AA79-4818DC0B57CB}" type="presParOf" srcId="{632D2118-9D79-4794-A94D-970638213A54}" destId="{08E9EBEE-6658-4D7B-8D68-3C4E7678F84C}" srcOrd="4" destOrd="0" presId="urn:microsoft.com/office/officeart/2005/8/layout/pyramid1"/>
    <dgm:cxn modelId="{1A8ADBB0-E68C-4AD8-8E80-6831F159CD3E}" type="presParOf" srcId="{08E9EBEE-6658-4D7B-8D68-3C4E7678F84C}" destId="{C655F567-5F3B-4604-A0C6-33078E532591}" srcOrd="0" destOrd="0" presId="urn:microsoft.com/office/officeart/2005/8/layout/pyramid1"/>
    <dgm:cxn modelId="{44CFCBA4-895B-489F-8535-ED307AB24975}"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F3AB033F-CE39-4CB6-9D44-A913541F9CC8}" type="presOf" srcId="{7A15E3E2-F36A-40B2-8797-1F6C2F9BAC7A}" destId="{6B1ACB60-E374-466C-8410-59A9AF1B5C9D}" srcOrd="0" destOrd="0" presId="urn:microsoft.com/office/officeart/2005/8/layout/pyramid1"/>
    <dgm:cxn modelId="{E52296EE-A265-403B-AF25-9354F1315DDF}" type="presOf" srcId="{A79C4E0E-8294-457A-99CE-86BF997F8BAD}" destId="{2A87C75E-D8FC-40A3-A17E-982098C2F1B8}"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9013B38-53E5-4115-B2B9-AB0BE9F2415A}" srcId="{4C2CFF62-043A-4790-9079-8F195649621C}" destId="{A79C4E0E-8294-457A-99CE-86BF997F8BAD}" srcOrd="3" destOrd="0" parTransId="{F101E561-D1C8-49E6-A0C7-BCFD09A98E3A}" sibTransId="{4A87A891-D1A0-497F-8479-483042FB4632}"/>
    <dgm:cxn modelId="{A076B4C0-3D95-47B6-BD35-97B19F73AEF9}" type="presOf" srcId="{A79C4E0E-8294-457A-99CE-86BF997F8BAD}" destId="{1789BBA1-0C97-46C0-A72C-3886465B8BA1}" srcOrd="0" destOrd="0" presId="urn:microsoft.com/office/officeart/2005/8/layout/pyramid1"/>
    <dgm:cxn modelId="{25D12723-7100-4C2B-B514-E936F578846B}" type="presOf" srcId="{CD6ABD67-FCB0-4A2D-8FF3-BE3A7EFACDA7}" destId="{95A1DCE5-C117-430B-8414-63E40FA18D72}" srcOrd="1" destOrd="0" presId="urn:microsoft.com/office/officeart/2005/8/layout/pyramid1"/>
    <dgm:cxn modelId="{DD6A4F18-1E5D-481F-84B7-954E1B11E478}" type="presOf" srcId="{6AC17948-D511-4F04-A260-B84996D909C3}" destId="{1642D485-A1B7-4899-A4B1-09EEE85BCF02}" srcOrd="1" destOrd="0" presId="urn:microsoft.com/office/officeart/2005/8/layout/pyramid1"/>
    <dgm:cxn modelId="{5A06DAD6-51C0-4581-89E0-E6402B1FD3AE}" type="presOf" srcId="{6AC17948-D511-4F04-A260-B84996D909C3}" destId="{40D42D92-7891-48C1-9616-AC3D950C0D3F}" srcOrd="0" destOrd="0" presId="urn:microsoft.com/office/officeart/2005/8/layout/pyramid1"/>
    <dgm:cxn modelId="{E2695F16-5A58-4F9C-B246-F2B357BFD81C}" type="presOf" srcId="{CD6ABD67-FCB0-4A2D-8FF3-BE3A7EFACDA7}" destId="{E024171C-ACEC-4FC9-9D38-48BD3309A26D}" srcOrd="0" destOrd="0" presId="urn:microsoft.com/office/officeart/2005/8/layout/pyramid1"/>
    <dgm:cxn modelId="{CAA36702-47B7-428E-8590-009006F0CD3F}" type="presOf" srcId="{4C2CFF62-043A-4790-9079-8F195649621C}" destId="{632D2118-9D79-4794-A94D-970638213A54}" srcOrd="0" destOrd="0" presId="urn:microsoft.com/office/officeart/2005/8/layout/pyramid1"/>
    <dgm:cxn modelId="{C609CF95-3062-48C0-BA01-8E7C984AC2BB}" type="presOf" srcId="{7A15E3E2-F36A-40B2-8797-1F6C2F9BAC7A}" destId="{39BA26D3-0F42-40B8-853C-F1B912FB71CC}" srcOrd="1"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4C323FE3-B48F-49EC-A369-A69A0327ECCC}" type="presOf" srcId="{3ACA5662-4528-4167-9B34-D1A229512392}" destId="{0750CDB6-F697-44B6-B4DC-2FDF94BE9E05}" srcOrd="1" destOrd="0" presId="urn:microsoft.com/office/officeart/2005/8/layout/pyramid1"/>
    <dgm:cxn modelId="{5EACA7DD-D975-4575-BD7B-5388A68163A7}" srcId="{4C2CFF62-043A-4790-9079-8F195649621C}" destId="{6AC17948-D511-4F04-A260-B84996D909C3}" srcOrd="2" destOrd="0" parTransId="{9B9F8CD7-0B66-4A3C-8E40-BF2718055562}" sibTransId="{1D797415-9FA7-426B-BB06-A273F6310250}"/>
    <dgm:cxn modelId="{C5529D5F-1473-4553-8819-28117CB03760}" type="presOf" srcId="{3ACA5662-4528-4167-9B34-D1A229512392}" destId="{C655F567-5F3B-4604-A0C6-33078E532591}" srcOrd="0"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9FF44C3B-A5A5-45CF-8F57-C6FFB211C077}" type="presParOf" srcId="{632D2118-9D79-4794-A94D-970638213A54}" destId="{80C5C7E8-C9FA-4252-923F-6BEAF2840F5D}" srcOrd="0" destOrd="0" presId="urn:microsoft.com/office/officeart/2005/8/layout/pyramid1"/>
    <dgm:cxn modelId="{2371E1C7-90E3-4565-AC3D-DDE05BC34D7B}" type="presParOf" srcId="{80C5C7E8-C9FA-4252-923F-6BEAF2840F5D}" destId="{E024171C-ACEC-4FC9-9D38-48BD3309A26D}" srcOrd="0" destOrd="0" presId="urn:microsoft.com/office/officeart/2005/8/layout/pyramid1"/>
    <dgm:cxn modelId="{358ACEAA-DA3E-4196-B354-A41843741004}" type="presParOf" srcId="{80C5C7E8-C9FA-4252-923F-6BEAF2840F5D}" destId="{95A1DCE5-C117-430B-8414-63E40FA18D72}" srcOrd="1" destOrd="0" presId="urn:microsoft.com/office/officeart/2005/8/layout/pyramid1"/>
    <dgm:cxn modelId="{A171422A-D0F8-4D1D-AAA2-03734791C40A}" type="presParOf" srcId="{632D2118-9D79-4794-A94D-970638213A54}" destId="{D978E2F9-9065-41B3-8FF3-B338EDDAE92D}" srcOrd="1" destOrd="0" presId="urn:microsoft.com/office/officeart/2005/8/layout/pyramid1"/>
    <dgm:cxn modelId="{6BE3CC4E-1415-4209-AE53-127C78DD7930}" type="presParOf" srcId="{D978E2F9-9065-41B3-8FF3-B338EDDAE92D}" destId="{6B1ACB60-E374-466C-8410-59A9AF1B5C9D}" srcOrd="0" destOrd="0" presId="urn:microsoft.com/office/officeart/2005/8/layout/pyramid1"/>
    <dgm:cxn modelId="{C852FCF8-A827-4CBF-97FC-072873C45A35}" type="presParOf" srcId="{D978E2F9-9065-41B3-8FF3-B338EDDAE92D}" destId="{39BA26D3-0F42-40B8-853C-F1B912FB71CC}" srcOrd="1" destOrd="0" presId="urn:microsoft.com/office/officeart/2005/8/layout/pyramid1"/>
    <dgm:cxn modelId="{006CA08A-1D57-4A24-BFAF-90258F435E28}" type="presParOf" srcId="{632D2118-9D79-4794-A94D-970638213A54}" destId="{C6B2F24E-CBB7-4573-B351-3B6B0C46A1D9}" srcOrd="2" destOrd="0" presId="urn:microsoft.com/office/officeart/2005/8/layout/pyramid1"/>
    <dgm:cxn modelId="{00B1690B-7960-4226-ACDE-31379FC749A1}" type="presParOf" srcId="{C6B2F24E-CBB7-4573-B351-3B6B0C46A1D9}" destId="{40D42D92-7891-48C1-9616-AC3D950C0D3F}" srcOrd="0" destOrd="0" presId="urn:microsoft.com/office/officeart/2005/8/layout/pyramid1"/>
    <dgm:cxn modelId="{7FF76AFE-C6B8-4227-9F9E-B80CA4DD3169}" type="presParOf" srcId="{C6B2F24E-CBB7-4573-B351-3B6B0C46A1D9}" destId="{1642D485-A1B7-4899-A4B1-09EEE85BCF02}" srcOrd="1" destOrd="0" presId="urn:microsoft.com/office/officeart/2005/8/layout/pyramid1"/>
    <dgm:cxn modelId="{AF59C665-FFC1-41E9-B4A0-CDE6612D5287}" type="presParOf" srcId="{632D2118-9D79-4794-A94D-970638213A54}" destId="{8788B27A-F332-49DE-8C14-BCBA2DBEA32D}" srcOrd="3" destOrd="0" presId="urn:microsoft.com/office/officeart/2005/8/layout/pyramid1"/>
    <dgm:cxn modelId="{FA0E756E-DD64-4950-8B55-8B2F0A8CDBCF}" type="presParOf" srcId="{8788B27A-F332-49DE-8C14-BCBA2DBEA32D}" destId="{1789BBA1-0C97-46C0-A72C-3886465B8BA1}" srcOrd="0" destOrd="0" presId="urn:microsoft.com/office/officeart/2005/8/layout/pyramid1"/>
    <dgm:cxn modelId="{71AC8D76-77C2-494E-99A2-6FCF378C3CE0}" type="presParOf" srcId="{8788B27A-F332-49DE-8C14-BCBA2DBEA32D}" destId="{2A87C75E-D8FC-40A3-A17E-982098C2F1B8}" srcOrd="1" destOrd="0" presId="urn:microsoft.com/office/officeart/2005/8/layout/pyramid1"/>
    <dgm:cxn modelId="{34C9EF39-B6BA-45A2-9ED0-08838CEDA6C6}" type="presParOf" srcId="{632D2118-9D79-4794-A94D-970638213A54}" destId="{08E9EBEE-6658-4D7B-8D68-3C4E7678F84C}" srcOrd="4" destOrd="0" presId="urn:microsoft.com/office/officeart/2005/8/layout/pyramid1"/>
    <dgm:cxn modelId="{1CCAE106-0F68-4F91-A64A-8A5F94E46571}" type="presParOf" srcId="{08E9EBEE-6658-4D7B-8D68-3C4E7678F84C}" destId="{C655F567-5F3B-4604-A0C6-33078E532591}" srcOrd="0" destOrd="0" presId="urn:microsoft.com/office/officeart/2005/8/layout/pyramid1"/>
    <dgm:cxn modelId="{706F8DEB-EC62-4636-89C9-0D13E33BDB1E}"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19549042-E214-4DF6-9306-DE469EA38464}" type="presOf" srcId="{4C2CFF62-043A-4790-9079-8F195649621C}" destId="{632D2118-9D79-4794-A94D-970638213A54}" srcOrd="0" destOrd="0" presId="urn:microsoft.com/office/officeart/2005/8/layout/pyramid1"/>
    <dgm:cxn modelId="{817D439E-DA5D-4EC5-AC46-A33863C16A09}" type="presOf" srcId="{A79C4E0E-8294-457A-99CE-86BF997F8BAD}" destId="{2A87C75E-D8FC-40A3-A17E-982098C2F1B8}"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9013B38-53E5-4115-B2B9-AB0BE9F2415A}" srcId="{4C2CFF62-043A-4790-9079-8F195649621C}" destId="{A79C4E0E-8294-457A-99CE-86BF997F8BAD}" srcOrd="3" destOrd="0" parTransId="{F101E561-D1C8-49E6-A0C7-BCFD09A98E3A}" sibTransId="{4A87A891-D1A0-497F-8479-483042FB4632}"/>
    <dgm:cxn modelId="{12DA9A17-7389-4751-BB1C-4445C6B5DC62}" type="presOf" srcId="{3ACA5662-4528-4167-9B34-D1A229512392}" destId="{0750CDB6-F697-44B6-B4DC-2FDF94BE9E05}" srcOrd="1" destOrd="0" presId="urn:microsoft.com/office/officeart/2005/8/layout/pyramid1"/>
    <dgm:cxn modelId="{8283851A-D2F1-42D8-9921-2C6AAB217454}" type="presOf" srcId="{6AC17948-D511-4F04-A260-B84996D909C3}" destId="{40D42D92-7891-48C1-9616-AC3D950C0D3F}" srcOrd="0" destOrd="0" presId="urn:microsoft.com/office/officeart/2005/8/layout/pyramid1"/>
    <dgm:cxn modelId="{D8BE6F34-75A7-4C79-B9DE-CA76103C74CF}" type="presOf" srcId="{7A15E3E2-F36A-40B2-8797-1F6C2F9BAC7A}" destId="{39BA26D3-0F42-40B8-853C-F1B912FB71CC}" srcOrd="1" destOrd="0" presId="urn:microsoft.com/office/officeart/2005/8/layout/pyramid1"/>
    <dgm:cxn modelId="{2BE3508B-F4C9-4FAF-B5E5-E84CB7DAAC86}" type="presOf" srcId="{CD6ABD67-FCB0-4A2D-8FF3-BE3A7EFACDA7}" destId="{E024171C-ACEC-4FC9-9D38-48BD3309A26D}" srcOrd="0" destOrd="0" presId="urn:microsoft.com/office/officeart/2005/8/layout/pyramid1"/>
    <dgm:cxn modelId="{B328CCA1-DCC2-4F92-9494-29FD1F6A18E8}" type="presOf" srcId="{3ACA5662-4528-4167-9B34-D1A229512392}" destId="{C655F567-5F3B-4604-A0C6-33078E532591}" srcOrd="0" destOrd="0" presId="urn:microsoft.com/office/officeart/2005/8/layout/pyramid1"/>
    <dgm:cxn modelId="{A66AC04A-E546-49B9-B6E3-26AEE6CEFC01}" type="presOf" srcId="{CD6ABD67-FCB0-4A2D-8FF3-BE3A7EFACDA7}" destId="{95A1DCE5-C117-430B-8414-63E40FA18D72}" srcOrd="1" destOrd="0" presId="urn:microsoft.com/office/officeart/2005/8/layout/pyramid1"/>
    <dgm:cxn modelId="{D1F7D821-CA77-48A3-B71A-BC3C22C38DBA}" type="presOf" srcId="{A79C4E0E-8294-457A-99CE-86BF997F8BAD}" destId="{1789BBA1-0C97-46C0-A72C-3886465B8BA1}"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170CCEF1-96D5-4861-85E6-1D2B4029282C}" type="presOf" srcId="{6AC17948-D511-4F04-A260-B84996D909C3}" destId="{1642D485-A1B7-4899-A4B1-09EEE85BCF02}" srcOrd="1" destOrd="0" presId="urn:microsoft.com/office/officeart/2005/8/layout/pyramid1"/>
    <dgm:cxn modelId="{5EACA7DD-D975-4575-BD7B-5388A68163A7}" srcId="{4C2CFF62-043A-4790-9079-8F195649621C}" destId="{6AC17948-D511-4F04-A260-B84996D909C3}" srcOrd="2" destOrd="0" parTransId="{9B9F8CD7-0B66-4A3C-8E40-BF2718055562}" sibTransId="{1D797415-9FA7-426B-BB06-A273F6310250}"/>
    <dgm:cxn modelId="{4293B4A9-428C-4CEB-BA5C-59705CD97E36}" type="presOf" srcId="{7A15E3E2-F36A-40B2-8797-1F6C2F9BAC7A}" destId="{6B1ACB60-E374-466C-8410-59A9AF1B5C9D}" srcOrd="0"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0DA7C0C3-7F95-4BC3-A2E2-5FF4BFE5F528}" type="presParOf" srcId="{632D2118-9D79-4794-A94D-970638213A54}" destId="{80C5C7E8-C9FA-4252-923F-6BEAF2840F5D}" srcOrd="0" destOrd="0" presId="urn:microsoft.com/office/officeart/2005/8/layout/pyramid1"/>
    <dgm:cxn modelId="{FA596DE9-4529-45C0-A3D7-125A5E709AA0}" type="presParOf" srcId="{80C5C7E8-C9FA-4252-923F-6BEAF2840F5D}" destId="{E024171C-ACEC-4FC9-9D38-48BD3309A26D}" srcOrd="0" destOrd="0" presId="urn:microsoft.com/office/officeart/2005/8/layout/pyramid1"/>
    <dgm:cxn modelId="{38368EA5-A214-4DCB-8BA1-7BC605CF2ED3}" type="presParOf" srcId="{80C5C7E8-C9FA-4252-923F-6BEAF2840F5D}" destId="{95A1DCE5-C117-430B-8414-63E40FA18D72}" srcOrd="1" destOrd="0" presId="urn:microsoft.com/office/officeart/2005/8/layout/pyramid1"/>
    <dgm:cxn modelId="{175452D1-8FF9-46EB-97D5-93AC2BA674F4}" type="presParOf" srcId="{632D2118-9D79-4794-A94D-970638213A54}" destId="{D978E2F9-9065-41B3-8FF3-B338EDDAE92D}" srcOrd="1" destOrd="0" presId="urn:microsoft.com/office/officeart/2005/8/layout/pyramid1"/>
    <dgm:cxn modelId="{825E21D8-6621-46F0-AE0F-3F4A07FF3126}" type="presParOf" srcId="{D978E2F9-9065-41B3-8FF3-B338EDDAE92D}" destId="{6B1ACB60-E374-466C-8410-59A9AF1B5C9D}" srcOrd="0" destOrd="0" presId="urn:microsoft.com/office/officeart/2005/8/layout/pyramid1"/>
    <dgm:cxn modelId="{57FE2381-8125-48BF-ACCE-3BFE154088A5}" type="presParOf" srcId="{D978E2F9-9065-41B3-8FF3-B338EDDAE92D}" destId="{39BA26D3-0F42-40B8-853C-F1B912FB71CC}" srcOrd="1" destOrd="0" presId="urn:microsoft.com/office/officeart/2005/8/layout/pyramid1"/>
    <dgm:cxn modelId="{120E7213-0115-48CA-80CB-7D3E0766D6B2}" type="presParOf" srcId="{632D2118-9D79-4794-A94D-970638213A54}" destId="{C6B2F24E-CBB7-4573-B351-3B6B0C46A1D9}" srcOrd="2" destOrd="0" presId="urn:microsoft.com/office/officeart/2005/8/layout/pyramid1"/>
    <dgm:cxn modelId="{3B9EAECB-3E2A-4FAD-85E9-5EC6E3D7CF17}" type="presParOf" srcId="{C6B2F24E-CBB7-4573-B351-3B6B0C46A1D9}" destId="{40D42D92-7891-48C1-9616-AC3D950C0D3F}" srcOrd="0" destOrd="0" presId="urn:microsoft.com/office/officeart/2005/8/layout/pyramid1"/>
    <dgm:cxn modelId="{39C01640-60BF-466C-B619-2763D55F1471}" type="presParOf" srcId="{C6B2F24E-CBB7-4573-B351-3B6B0C46A1D9}" destId="{1642D485-A1B7-4899-A4B1-09EEE85BCF02}" srcOrd="1" destOrd="0" presId="urn:microsoft.com/office/officeart/2005/8/layout/pyramid1"/>
    <dgm:cxn modelId="{D8F2C86E-4804-4774-BB5E-DF8BA80D7118}" type="presParOf" srcId="{632D2118-9D79-4794-A94D-970638213A54}" destId="{8788B27A-F332-49DE-8C14-BCBA2DBEA32D}" srcOrd="3" destOrd="0" presId="urn:microsoft.com/office/officeart/2005/8/layout/pyramid1"/>
    <dgm:cxn modelId="{8E48183C-B5D6-4C81-ACA3-A0132E4D7FD4}" type="presParOf" srcId="{8788B27A-F332-49DE-8C14-BCBA2DBEA32D}" destId="{1789BBA1-0C97-46C0-A72C-3886465B8BA1}" srcOrd="0" destOrd="0" presId="urn:microsoft.com/office/officeart/2005/8/layout/pyramid1"/>
    <dgm:cxn modelId="{E30670FE-41C6-47FF-82B3-49A5EA69EE89}" type="presParOf" srcId="{8788B27A-F332-49DE-8C14-BCBA2DBEA32D}" destId="{2A87C75E-D8FC-40A3-A17E-982098C2F1B8}" srcOrd="1" destOrd="0" presId="urn:microsoft.com/office/officeart/2005/8/layout/pyramid1"/>
    <dgm:cxn modelId="{50650408-3C88-4E72-855B-C67F8E1EE0E3}" type="presParOf" srcId="{632D2118-9D79-4794-A94D-970638213A54}" destId="{08E9EBEE-6658-4D7B-8D68-3C4E7678F84C}" srcOrd="4" destOrd="0" presId="urn:microsoft.com/office/officeart/2005/8/layout/pyramid1"/>
    <dgm:cxn modelId="{0D8A2CE8-D048-4977-9C64-76ACD74B0DA9}" type="presParOf" srcId="{08E9EBEE-6658-4D7B-8D68-3C4E7678F84C}" destId="{C655F567-5F3B-4604-A0C6-33078E532591}" srcOrd="0" destOrd="0" presId="urn:microsoft.com/office/officeart/2005/8/layout/pyramid1"/>
    <dgm:cxn modelId="{64997018-C28A-444F-908C-FF8EEADA572F}"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3DAE3099-61C0-4325-A668-01403EC5018B}" type="presOf" srcId="{7A15E3E2-F36A-40B2-8797-1F6C2F9BAC7A}" destId="{39BA26D3-0F42-40B8-853C-F1B912FB71CC}" srcOrd="1" destOrd="0" presId="urn:microsoft.com/office/officeart/2005/8/layout/pyramid1"/>
    <dgm:cxn modelId="{983A7D26-F640-4B49-805A-F81AC9F1BBCA}" type="presOf" srcId="{A79C4E0E-8294-457A-99CE-86BF997F8BAD}" destId="{1789BBA1-0C97-46C0-A72C-3886465B8BA1}" srcOrd="0" destOrd="0" presId="urn:microsoft.com/office/officeart/2005/8/layout/pyramid1"/>
    <dgm:cxn modelId="{F09E3E02-93C6-4B08-8652-7182813B7713}" type="presOf" srcId="{CD6ABD67-FCB0-4A2D-8FF3-BE3A7EFACDA7}" destId="{95A1DCE5-C117-430B-8414-63E40FA18D72}" srcOrd="1" destOrd="0" presId="urn:microsoft.com/office/officeart/2005/8/layout/pyramid1"/>
    <dgm:cxn modelId="{8E2F97E3-4405-44AB-A68D-E6C16AD828F0}" type="presOf" srcId="{3ACA5662-4528-4167-9B34-D1A229512392}" destId="{0750CDB6-F697-44B6-B4DC-2FDF94BE9E05}"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608EF14-F9EC-4452-9D7F-5E2DA1CC2185}" type="presOf" srcId="{A79C4E0E-8294-457A-99CE-86BF997F8BAD}" destId="{2A87C75E-D8FC-40A3-A17E-982098C2F1B8}" srcOrd="1"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4C7CACA9-A8BB-40A3-876F-A177D16C8C0C}" type="presOf" srcId="{4C2CFF62-043A-4790-9079-8F195649621C}" destId="{632D2118-9D79-4794-A94D-970638213A54}" srcOrd="0" destOrd="0" presId="urn:microsoft.com/office/officeart/2005/8/layout/pyramid1"/>
    <dgm:cxn modelId="{BCA85754-6EFD-4964-8FDB-ABC83083233A}" type="presOf" srcId="{6AC17948-D511-4F04-A260-B84996D909C3}" destId="{40D42D92-7891-48C1-9616-AC3D950C0D3F}" srcOrd="0" destOrd="0" presId="urn:microsoft.com/office/officeart/2005/8/layout/pyramid1"/>
    <dgm:cxn modelId="{E5037B73-0DA9-40AF-9115-C53B00364A0F}" type="presOf" srcId="{3ACA5662-4528-4167-9B34-D1A229512392}" destId="{C655F567-5F3B-4604-A0C6-33078E532591}" srcOrd="0" destOrd="0" presId="urn:microsoft.com/office/officeart/2005/8/layout/pyramid1"/>
    <dgm:cxn modelId="{4973B600-860D-4D97-95FF-670EC030C402}" type="presOf" srcId="{CD6ABD67-FCB0-4A2D-8FF3-BE3A7EFACDA7}" destId="{E024171C-ACEC-4FC9-9D38-48BD3309A26D}" srcOrd="0" destOrd="0" presId="urn:microsoft.com/office/officeart/2005/8/layout/pyramid1"/>
    <dgm:cxn modelId="{35D9A834-1AB6-4193-A0A5-7073FE511E50}" type="presOf" srcId="{7A15E3E2-F36A-40B2-8797-1F6C2F9BAC7A}" destId="{6B1ACB60-E374-466C-8410-59A9AF1B5C9D}" srcOrd="0" destOrd="0" presId="urn:microsoft.com/office/officeart/2005/8/layout/pyramid1"/>
    <dgm:cxn modelId="{CC5CA0F1-58CC-4886-A88D-135541618859}" type="presOf" srcId="{6AC17948-D511-4F04-A260-B84996D909C3}" destId="{1642D485-A1B7-4899-A4B1-09EEE85BCF02}" srcOrd="1"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5EACA7DD-D975-4575-BD7B-5388A68163A7}" srcId="{4C2CFF62-043A-4790-9079-8F195649621C}" destId="{6AC17948-D511-4F04-A260-B84996D909C3}" srcOrd="2" destOrd="0" parTransId="{9B9F8CD7-0B66-4A3C-8E40-BF2718055562}" sibTransId="{1D797415-9FA7-426B-BB06-A273F6310250}"/>
    <dgm:cxn modelId="{CD2FC654-1F47-4B6D-A0D7-9487EDD968B1}" srcId="{4C2CFF62-043A-4790-9079-8F195649621C}" destId="{CD6ABD67-FCB0-4A2D-8FF3-BE3A7EFACDA7}" srcOrd="0" destOrd="0" parTransId="{83CCE06F-9F6D-4ED3-8F46-B4970629748D}" sibTransId="{2B527220-7FA9-45B0-B906-2D934F41C90E}"/>
    <dgm:cxn modelId="{0E005EA2-ED71-4C20-844A-AB11778C234A}" type="presParOf" srcId="{632D2118-9D79-4794-A94D-970638213A54}" destId="{80C5C7E8-C9FA-4252-923F-6BEAF2840F5D}" srcOrd="0" destOrd="0" presId="urn:microsoft.com/office/officeart/2005/8/layout/pyramid1"/>
    <dgm:cxn modelId="{38DF87D8-2D35-4D77-9EC5-200D179306C9}" type="presParOf" srcId="{80C5C7E8-C9FA-4252-923F-6BEAF2840F5D}" destId="{E024171C-ACEC-4FC9-9D38-48BD3309A26D}" srcOrd="0" destOrd="0" presId="urn:microsoft.com/office/officeart/2005/8/layout/pyramid1"/>
    <dgm:cxn modelId="{25CFE5C6-C022-4FC4-8731-02D9E894C20F}" type="presParOf" srcId="{80C5C7E8-C9FA-4252-923F-6BEAF2840F5D}" destId="{95A1DCE5-C117-430B-8414-63E40FA18D72}" srcOrd="1" destOrd="0" presId="urn:microsoft.com/office/officeart/2005/8/layout/pyramid1"/>
    <dgm:cxn modelId="{30197207-CD9F-44BE-9790-01FDF03F1842}" type="presParOf" srcId="{632D2118-9D79-4794-A94D-970638213A54}" destId="{D978E2F9-9065-41B3-8FF3-B338EDDAE92D}" srcOrd="1" destOrd="0" presId="urn:microsoft.com/office/officeart/2005/8/layout/pyramid1"/>
    <dgm:cxn modelId="{8F65A15C-F8E1-4061-9073-2D4782849AD6}" type="presParOf" srcId="{D978E2F9-9065-41B3-8FF3-B338EDDAE92D}" destId="{6B1ACB60-E374-466C-8410-59A9AF1B5C9D}" srcOrd="0" destOrd="0" presId="urn:microsoft.com/office/officeart/2005/8/layout/pyramid1"/>
    <dgm:cxn modelId="{7BC609A1-BA9A-4FE8-B8FC-B64E1FD6483C}" type="presParOf" srcId="{D978E2F9-9065-41B3-8FF3-B338EDDAE92D}" destId="{39BA26D3-0F42-40B8-853C-F1B912FB71CC}" srcOrd="1" destOrd="0" presId="urn:microsoft.com/office/officeart/2005/8/layout/pyramid1"/>
    <dgm:cxn modelId="{94B1BB19-2D94-40E0-8F47-BEF0E7DEA4E6}" type="presParOf" srcId="{632D2118-9D79-4794-A94D-970638213A54}" destId="{C6B2F24E-CBB7-4573-B351-3B6B0C46A1D9}" srcOrd="2" destOrd="0" presId="urn:microsoft.com/office/officeart/2005/8/layout/pyramid1"/>
    <dgm:cxn modelId="{9AF591F8-8EA6-435A-97DA-9862B44B4A03}" type="presParOf" srcId="{C6B2F24E-CBB7-4573-B351-3B6B0C46A1D9}" destId="{40D42D92-7891-48C1-9616-AC3D950C0D3F}" srcOrd="0" destOrd="0" presId="urn:microsoft.com/office/officeart/2005/8/layout/pyramid1"/>
    <dgm:cxn modelId="{E4F64CF0-F512-411B-A232-374E81E9BC62}" type="presParOf" srcId="{C6B2F24E-CBB7-4573-B351-3B6B0C46A1D9}" destId="{1642D485-A1B7-4899-A4B1-09EEE85BCF02}" srcOrd="1" destOrd="0" presId="urn:microsoft.com/office/officeart/2005/8/layout/pyramid1"/>
    <dgm:cxn modelId="{0CA90087-B1A2-4FD8-AADA-BEDD171C2B0A}" type="presParOf" srcId="{632D2118-9D79-4794-A94D-970638213A54}" destId="{8788B27A-F332-49DE-8C14-BCBA2DBEA32D}" srcOrd="3" destOrd="0" presId="urn:microsoft.com/office/officeart/2005/8/layout/pyramid1"/>
    <dgm:cxn modelId="{CB3F69EE-3A8D-486B-B224-8F943335F6D0}" type="presParOf" srcId="{8788B27A-F332-49DE-8C14-BCBA2DBEA32D}" destId="{1789BBA1-0C97-46C0-A72C-3886465B8BA1}" srcOrd="0" destOrd="0" presId="urn:microsoft.com/office/officeart/2005/8/layout/pyramid1"/>
    <dgm:cxn modelId="{DDBC10F0-A414-4DFA-9676-C9539FD0C1B4}" type="presParOf" srcId="{8788B27A-F332-49DE-8C14-BCBA2DBEA32D}" destId="{2A87C75E-D8FC-40A3-A17E-982098C2F1B8}" srcOrd="1" destOrd="0" presId="urn:microsoft.com/office/officeart/2005/8/layout/pyramid1"/>
    <dgm:cxn modelId="{F1D9FA1C-9724-4B1D-A455-C241DB1BC909}" type="presParOf" srcId="{632D2118-9D79-4794-A94D-970638213A54}" destId="{08E9EBEE-6658-4D7B-8D68-3C4E7678F84C}" srcOrd="4" destOrd="0" presId="urn:microsoft.com/office/officeart/2005/8/layout/pyramid1"/>
    <dgm:cxn modelId="{0112C8BD-CB66-4C67-AF94-5F5BB72BED0E}" type="presParOf" srcId="{08E9EBEE-6658-4D7B-8D68-3C4E7678F84C}" destId="{C655F567-5F3B-4604-A0C6-33078E532591}" srcOrd="0" destOrd="0" presId="urn:microsoft.com/office/officeart/2005/8/layout/pyramid1"/>
    <dgm:cxn modelId="{4DFFF01B-2709-4F25-B35E-0C9720D059B4}"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CD2FC654-1F47-4B6D-A0D7-9487EDD968B1}" srcId="{4C2CFF62-043A-4790-9079-8F195649621C}" destId="{CD6ABD67-FCB0-4A2D-8FF3-BE3A7EFACDA7}" srcOrd="0" destOrd="0" parTransId="{83CCE06F-9F6D-4ED3-8F46-B4970629748D}" sibTransId="{2B527220-7FA9-45B0-B906-2D934F41C90E}"/>
    <dgm:cxn modelId="{73C0C9F6-1DCF-420F-B8A1-C448D3572F84}" srcId="{4C2CFF62-043A-4790-9079-8F195649621C}" destId="{7A15E3E2-F36A-40B2-8797-1F6C2F9BAC7A}" srcOrd="1" destOrd="0" parTransId="{6E46E78D-3972-4CAF-8D5E-FE26389D3478}" sibTransId="{741ADEB4-3A71-4CE5-89F5-AC1E6E970086}"/>
    <dgm:cxn modelId="{738E1DD1-E403-4B92-AB80-8D8B933FAA82}" type="presOf" srcId="{7A15E3E2-F36A-40B2-8797-1F6C2F9BAC7A}" destId="{39BA26D3-0F42-40B8-853C-F1B912FB71CC}" srcOrd="1" destOrd="0" presId="urn:microsoft.com/office/officeart/2005/8/layout/pyramid1"/>
    <dgm:cxn modelId="{5B11B4BC-A58C-43BF-A0D6-20490E59D588}" type="presOf" srcId="{6AC17948-D511-4F04-A260-B84996D909C3}" destId="{1642D485-A1B7-4899-A4B1-09EEE85BCF02}" srcOrd="1" destOrd="0" presId="urn:microsoft.com/office/officeart/2005/8/layout/pyramid1"/>
    <dgm:cxn modelId="{4D6629B9-43B5-44FA-8D79-A8C08494A618}" type="presOf" srcId="{7A15E3E2-F36A-40B2-8797-1F6C2F9BAC7A}" destId="{6B1ACB60-E374-466C-8410-59A9AF1B5C9D}" srcOrd="0" destOrd="0" presId="urn:microsoft.com/office/officeart/2005/8/layout/pyramid1"/>
    <dgm:cxn modelId="{417D8040-ADC8-48B1-965B-F1F112A943EE}" type="presOf" srcId="{6AC17948-D511-4F04-A260-B84996D909C3}" destId="{40D42D92-7891-48C1-9616-AC3D950C0D3F}" srcOrd="0" destOrd="0" presId="urn:microsoft.com/office/officeart/2005/8/layout/pyramid1"/>
    <dgm:cxn modelId="{3935970A-2560-4935-B274-4D089E18B53F}" type="presOf" srcId="{A79C4E0E-8294-457A-99CE-86BF997F8BAD}" destId="{1789BBA1-0C97-46C0-A72C-3886465B8BA1}" srcOrd="0" destOrd="0" presId="urn:microsoft.com/office/officeart/2005/8/layout/pyramid1"/>
    <dgm:cxn modelId="{98220E26-7A0B-48F3-B3CF-9FDA5D958C18}" type="presOf" srcId="{CD6ABD67-FCB0-4A2D-8FF3-BE3A7EFACDA7}" destId="{95A1DCE5-C117-430B-8414-63E40FA18D72}" srcOrd="1" destOrd="0" presId="urn:microsoft.com/office/officeart/2005/8/layout/pyramid1"/>
    <dgm:cxn modelId="{78204851-D2CB-4602-B4B4-D4619DE23D12}" type="presOf" srcId="{3ACA5662-4528-4167-9B34-D1A229512392}" destId="{0750CDB6-F697-44B6-B4DC-2FDF94BE9E05}"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10891F24-D34F-48F4-A10A-212123933180}" type="presOf" srcId="{CD6ABD67-FCB0-4A2D-8FF3-BE3A7EFACDA7}" destId="{E024171C-ACEC-4FC9-9D38-48BD3309A26D}" srcOrd="0"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5EACA7DD-D975-4575-BD7B-5388A68163A7}" srcId="{4C2CFF62-043A-4790-9079-8F195649621C}" destId="{6AC17948-D511-4F04-A260-B84996D909C3}" srcOrd="2" destOrd="0" parTransId="{9B9F8CD7-0B66-4A3C-8E40-BF2718055562}" sibTransId="{1D797415-9FA7-426B-BB06-A273F6310250}"/>
    <dgm:cxn modelId="{19CF18B1-27D5-41C1-8A7A-50580CE25497}" type="presOf" srcId="{A79C4E0E-8294-457A-99CE-86BF997F8BAD}" destId="{2A87C75E-D8FC-40A3-A17E-982098C2F1B8}" srcOrd="1" destOrd="0" presId="urn:microsoft.com/office/officeart/2005/8/layout/pyramid1"/>
    <dgm:cxn modelId="{65515769-427F-4508-8C0D-EDEA3F65A851}" type="presOf" srcId="{4C2CFF62-043A-4790-9079-8F195649621C}" destId="{632D2118-9D79-4794-A94D-970638213A54}" srcOrd="0" destOrd="0" presId="urn:microsoft.com/office/officeart/2005/8/layout/pyramid1"/>
    <dgm:cxn modelId="{420C60F5-0B47-4C69-953E-31C42F2808F5}" type="presOf" srcId="{3ACA5662-4528-4167-9B34-D1A229512392}" destId="{C655F567-5F3B-4604-A0C6-33078E532591}" srcOrd="0" destOrd="0" presId="urn:microsoft.com/office/officeart/2005/8/layout/pyramid1"/>
    <dgm:cxn modelId="{2339981F-96AA-4C36-B1F7-8D2D5FDC519E}" type="presParOf" srcId="{632D2118-9D79-4794-A94D-970638213A54}" destId="{80C5C7E8-C9FA-4252-923F-6BEAF2840F5D}" srcOrd="0" destOrd="0" presId="urn:microsoft.com/office/officeart/2005/8/layout/pyramid1"/>
    <dgm:cxn modelId="{97396E19-1C05-42D7-B92B-B93E03C32572}" type="presParOf" srcId="{80C5C7E8-C9FA-4252-923F-6BEAF2840F5D}" destId="{E024171C-ACEC-4FC9-9D38-48BD3309A26D}" srcOrd="0" destOrd="0" presId="urn:microsoft.com/office/officeart/2005/8/layout/pyramid1"/>
    <dgm:cxn modelId="{CC2004A9-38DD-418B-9BC2-0A05320C7F3D}" type="presParOf" srcId="{80C5C7E8-C9FA-4252-923F-6BEAF2840F5D}" destId="{95A1DCE5-C117-430B-8414-63E40FA18D72}" srcOrd="1" destOrd="0" presId="urn:microsoft.com/office/officeart/2005/8/layout/pyramid1"/>
    <dgm:cxn modelId="{7359CB3C-C8A6-434C-AC4E-6A95E07AAAEC}" type="presParOf" srcId="{632D2118-9D79-4794-A94D-970638213A54}" destId="{D978E2F9-9065-41B3-8FF3-B338EDDAE92D}" srcOrd="1" destOrd="0" presId="urn:microsoft.com/office/officeart/2005/8/layout/pyramid1"/>
    <dgm:cxn modelId="{F6AC60BA-DB76-41FD-99FE-A5E441966A17}" type="presParOf" srcId="{D978E2F9-9065-41B3-8FF3-B338EDDAE92D}" destId="{6B1ACB60-E374-466C-8410-59A9AF1B5C9D}" srcOrd="0" destOrd="0" presId="urn:microsoft.com/office/officeart/2005/8/layout/pyramid1"/>
    <dgm:cxn modelId="{CFAEC9B0-91E7-430D-9C85-882F72A7C711}" type="presParOf" srcId="{D978E2F9-9065-41B3-8FF3-B338EDDAE92D}" destId="{39BA26D3-0F42-40B8-853C-F1B912FB71CC}" srcOrd="1" destOrd="0" presId="urn:microsoft.com/office/officeart/2005/8/layout/pyramid1"/>
    <dgm:cxn modelId="{37172C18-884F-4C33-BB12-5088063364DE}" type="presParOf" srcId="{632D2118-9D79-4794-A94D-970638213A54}" destId="{C6B2F24E-CBB7-4573-B351-3B6B0C46A1D9}" srcOrd="2" destOrd="0" presId="urn:microsoft.com/office/officeart/2005/8/layout/pyramid1"/>
    <dgm:cxn modelId="{D09C5186-FDD3-42DD-BED9-4A9B6C3430C9}" type="presParOf" srcId="{C6B2F24E-CBB7-4573-B351-3B6B0C46A1D9}" destId="{40D42D92-7891-48C1-9616-AC3D950C0D3F}" srcOrd="0" destOrd="0" presId="urn:microsoft.com/office/officeart/2005/8/layout/pyramid1"/>
    <dgm:cxn modelId="{DE20D928-0322-41C8-B88F-F69B7F0040D7}" type="presParOf" srcId="{C6B2F24E-CBB7-4573-B351-3B6B0C46A1D9}" destId="{1642D485-A1B7-4899-A4B1-09EEE85BCF02}" srcOrd="1" destOrd="0" presId="urn:microsoft.com/office/officeart/2005/8/layout/pyramid1"/>
    <dgm:cxn modelId="{73959246-4866-4097-B5FB-67DCD82BB3F1}" type="presParOf" srcId="{632D2118-9D79-4794-A94D-970638213A54}" destId="{8788B27A-F332-49DE-8C14-BCBA2DBEA32D}" srcOrd="3" destOrd="0" presId="urn:microsoft.com/office/officeart/2005/8/layout/pyramid1"/>
    <dgm:cxn modelId="{1050E18A-45E4-48CF-95EA-927223921116}" type="presParOf" srcId="{8788B27A-F332-49DE-8C14-BCBA2DBEA32D}" destId="{1789BBA1-0C97-46C0-A72C-3886465B8BA1}" srcOrd="0" destOrd="0" presId="urn:microsoft.com/office/officeart/2005/8/layout/pyramid1"/>
    <dgm:cxn modelId="{6E587A5B-4AC9-41EF-A3C6-B1BDAD554058}" type="presParOf" srcId="{8788B27A-F332-49DE-8C14-BCBA2DBEA32D}" destId="{2A87C75E-D8FC-40A3-A17E-982098C2F1B8}" srcOrd="1" destOrd="0" presId="urn:microsoft.com/office/officeart/2005/8/layout/pyramid1"/>
    <dgm:cxn modelId="{60E7A93F-94B7-4C5D-852D-FE8B40EC2C19}" type="presParOf" srcId="{632D2118-9D79-4794-A94D-970638213A54}" destId="{08E9EBEE-6658-4D7B-8D68-3C4E7678F84C}" srcOrd="4" destOrd="0" presId="urn:microsoft.com/office/officeart/2005/8/layout/pyramid1"/>
    <dgm:cxn modelId="{33B693ED-EF5F-4343-BCE7-27ABB2155C21}" type="presParOf" srcId="{08E9EBEE-6658-4D7B-8D68-3C4E7678F84C}" destId="{C655F567-5F3B-4604-A0C6-33078E532591}" srcOrd="0" destOrd="0" presId="urn:microsoft.com/office/officeart/2005/8/layout/pyramid1"/>
    <dgm:cxn modelId="{4C9B7159-A2D0-45E7-A5F3-1A1DED5758EF}"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00E6E-EF00-4878-8C48-51C1E5599EC9}">
      <dsp:nvSpPr>
        <dsp:cNvPr id="0" name=""/>
        <dsp:cNvSpPr/>
      </dsp:nvSpPr>
      <dsp:spPr>
        <a:xfrm>
          <a:off x="4118" y="319923"/>
          <a:ext cx="1940355" cy="194035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E6D248-28EE-4686-9182-3EB1A592F9D5}">
      <dsp:nvSpPr>
        <dsp:cNvPr id="0" name=""/>
        <dsp:cNvSpPr/>
      </dsp:nvSpPr>
      <dsp:spPr>
        <a:xfrm>
          <a:off x="319990"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1" lang="en-US" altLang="ja-JP" sz="2000" kern="1200" dirty="0" smtClean="0"/>
            <a:t>Blog</a:t>
          </a:r>
        </a:p>
        <a:p>
          <a:pPr lvl="0" algn="ctr" defTabSz="889000">
            <a:lnSpc>
              <a:spcPct val="90000"/>
            </a:lnSpc>
            <a:spcBef>
              <a:spcPct val="0"/>
            </a:spcBef>
            <a:spcAft>
              <a:spcPct val="35000"/>
            </a:spcAft>
          </a:pPr>
          <a:r>
            <a:rPr kumimoji="1" lang="en-US" altLang="ja-JP" sz="2000" kern="1200" dirty="0" smtClean="0"/>
            <a:t>Web</a:t>
          </a:r>
        </a:p>
        <a:p>
          <a:pPr lvl="0" algn="ctr" defTabSz="889000">
            <a:lnSpc>
              <a:spcPct val="90000"/>
            </a:lnSpc>
            <a:spcBef>
              <a:spcPct val="0"/>
            </a:spcBef>
            <a:spcAft>
              <a:spcPct val="35000"/>
            </a:spcAft>
          </a:pPr>
          <a:r>
            <a:rPr kumimoji="1" lang="en-US" altLang="ja-JP" sz="2000" kern="1200" dirty="0" err="1" smtClean="0"/>
            <a:t>NewsLetter</a:t>
          </a:r>
          <a:endParaRPr kumimoji="1" lang="en-US" altLang="ja-JP" sz="2000" kern="1200" dirty="0" smtClean="0"/>
        </a:p>
      </dsp:txBody>
      <dsp:txXfrm>
        <a:off x="376821" y="1540967"/>
        <a:ext cx="1826693" cy="1826693"/>
      </dsp:txXfrm>
    </dsp:sp>
    <dsp:sp modelId="{129B343E-5A53-457E-B89C-8D6A41AC6EE7}">
      <dsp:nvSpPr>
        <dsp:cNvPr id="0" name=""/>
        <dsp:cNvSpPr/>
      </dsp:nvSpPr>
      <dsp:spPr>
        <a:xfrm>
          <a:off x="2318229" y="1056981"/>
          <a:ext cx="373755" cy="466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kumimoji="1" lang="ja-JP" altLang="en-US" sz="1800" kern="1200"/>
        </a:p>
      </dsp:txBody>
      <dsp:txXfrm>
        <a:off x="2318229" y="1150229"/>
        <a:ext cx="261629" cy="279744"/>
      </dsp:txXfrm>
    </dsp:sp>
    <dsp:sp modelId="{11DDB341-C635-4B88-A3DA-8BFA63B948D7}">
      <dsp:nvSpPr>
        <dsp:cNvPr id="0" name=""/>
        <dsp:cNvSpPr/>
      </dsp:nvSpPr>
      <dsp:spPr>
        <a:xfrm>
          <a:off x="3012346" y="319923"/>
          <a:ext cx="1940355" cy="194035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D11E4E-8334-4FDF-BADE-327246D3FB41}">
      <dsp:nvSpPr>
        <dsp:cNvPr id="0" name=""/>
        <dsp:cNvSpPr/>
      </dsp:nvSpPr>
      <dsp:spPr>
        <a:xfrm>
          <a:off x="3328218"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1" lang="en-US" altLang="ja-JP" sz="2200" kern="1200" dirty="0" smtClean="0"/>
            <a:t>Twitter</a:t>
          </a:r>
        </a:p>
        <a:p>
          <a:pPr lvl="0" algn="ctr" defTabSz="977900">
            <a:lnSpc>
              <a:spcPct val="90000"/>
            </a:lnSpc>
            <a:spcBef>
              <a:spcPct val="0"/>
            </a:spcBef>
            <a:spcAft>
              <a:spcPct val="35000"/>
            </a:spcAft>
          </a:pPr>
          <a:r>
            <a:rPr kumimoji="1" lang="en-US" altLang="ja-JP" sz="2200" kern="1200" dirty="0" smtClean="0"/>
            <a:t>Facebook</a:t>
          </a:r>
        </a:p>
        <a:p>
          <a:pPr lvl="0" algn="ctr" defTabSz="977900">
            <a:lnSpc>
              <a:spcPct val="90000"/>
            </a:lnSpc>
            <a:spcBef>
              <a:spcPct val="0"/>
            </a:spcBef>
            <a:spcAft>
              <a:spcPct val="35000"/>
            </a:spcAft>
          </a:pPr>
          <a:r>
            <a:rPr kumimoji="1" lang="en-US" altLang="ja-JP" sz="2200" kern="1200" dirty="0" err="1" smtClean="0"/>
            <a:t>Mixi</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smtClean="0"/>
            <a:t>Google+</a:t>
          </a:r>
        </a:p>
      </dsp:txBody>
      <dsp:txXfrm>
        <a:off x="3385049" y="1540967"/>
        <a:ext cx="1826693" cy="1826693"/>
      </dsp:txXfrm>
    </dsp:sp>
    <dsp:sp modelId="{DE630F91-32FA-4847-8B54-790E88FA12AB}">
      <dsp:nvSpPr>
        <dsp:cNvPr id="0" name=""/>
        <dsp:cNvSpPr/>
      </dsp:nvSpPr>
      <dsp:spPr>
        <a:xfrm>
          <a:off x="5326457" y="1056981"/>
          <a:ext cx="373755" cy="466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kumimoji="1" lang="ja-JP" altLang="en-US" sz="1800" kern="1200"/>
        </a:p>
      </dsp:txBody>
      <dsp:txXfrm>
        <a:off x="5326457" y="1150229"/>
        <a:ext cx="261629" cy="279744"/>
      </dsp:txXfrm>
    </dsp:sp>
    <dsp:sp modelId="{CD3C0B09-8514-4067-92A1-B06A66C94941}">
      <dsp:nvSpPr>
        <dsp:cNvPr id="0" name=""/>
        <dsp:cNvSpPr/>
      </dsp:nvSpPr>
      <dsp:spPr>
        <a:xfrm>
          <a:off x="6020574" y="319923"/>
          <a:ext cx="1940355" cy="1940355"/>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535C8C-5EC8-4D5E-AB7C-D23294967CF0}">
      <dsp:nvSpPr>
        <dsp:cNvPr id="0" name=""/>
        <dsp:cNvSpPr/>
      </dsp:nvSpPr>
      <dsp:spPr>
        <a:xfrm>
          <a:off x="6336445"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1" lang="en-US" altLang="ja-JP" sz="2200" kern="1200" dirty="0" smtClean="0"/>
            <a:t>LINE</a:t>
          </a:r>
        </a:p>
        <a:p>
          <a:pPr lvl="0" algn="ctr" defTabSz="977900">
            <a:lnSpc>
              <a:spcPct val="90000"/>
            </a:lnSpc>
            <a:spcBef>
              <a:spcPct val="0"/>
            </a:spcBef>
            <a:spcAft>
              <a:spcPct val="35000"/>
            </a:spcAft>
          </a:pPr>
          <a:r>
            <a:rPr kumimoji="1" lang="en-US" altLang="ja-JP" sz="2200" kern="1200" dirty="0" err="1" smtClean="0"/>
            <a:t>Pinterest</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err="1" smtClean="0"/>
            <a:t>Instagram</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smtClean="0"/>
            <a:t>Foursquare</a:t>
          </a:r>
          <a:endParaRPr kumimoji="1" lang="ja-JP" altLang="en-US" sz="2200" kern="1200" dirty="0"/>
        </a:p>
      </dsp:txBody>
      <dsp:txXfrm>
        <a:off x="6393276" y="1540967"/>
        <a:ext cx="1826693" cy="18266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B5CB84-D624-4BA7-B6C6-3B1AB7AD193C}" type="datetimeFigureOut">
              <a:rPr kumimoji="1" lang="ja-JP" altLang="en-US" smtClean="0"/>
              <a:t>2014/11/14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593FEE-3EB5-4297-91E3-7FEB0CB17B61}" type="slidenum">
              <a:rPr kumimoji="1" lang="ja-JP" altLang="en-US" smtClean="0"/>
              <a:t>‹#›</a:t>
            </a:fld>
            <a:endParaRPr kumimoji="1" lang="ja-JP" altLang="en-US"/>
          </a:p>
        </p:txBody>
      </p:sp>
    </p:spTree>
    <p:extLst>
      <p:ext uri="{BB962C8B-B14F-4D97-AF65-F5344CB8AC3E}">
        <p14:creationId xmlns:p14="http://schemas.microsoft.com/office/powerpoint/2010/main" val="252411681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p:cNvSpPr>
            <a:spLocks noGrp="1" noRot="1" noChangeAspect="1" noTextEdit="1"/>
          </p:cNvSpPr>
          <p:nvPr>
            <p:ph type="sldImg"/>
          </p:nvPr>
        </p:nvSpPr>
        <p:spPr>
          <a:ln/>
        </p:spPr>
      </p:sp>
      <p:sp>
        <p:nvSpPr>
          <p:cNvPr id="593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latin typeface="Arial" charset="0"/>
                <a:ea typeface="ＭＳ Ｐ明朝" charset="-128"/>
              </a:rPr>
              <a:t>Twitter</a:t>
            </a:r>
            <a:r>
              <a:rPr lang="ja-JP" altLang="en-US" smtClean="0">
                <a:latin typeface="Arial" charset="0"/>
                <a:ea typeface="ＭＳ Ｐ明朝" charset="-128"/>
              </a:rPr>
              <a:t>、ソーシャルメディア分析の新興企業</a:t>
            </a:r>
            <a:r>
              <a:rPr lang="en-US" altLang="ja-JP" smtClean="0">
                <a:latin typeface="Arial" charset="0"/>
                <a:ea typeface="ＭＳ Ｐ明朝" charset="-128"/>
              </a:rPr>
              <a:t>Hotspots.io</a:t>
            </a:r>
            <a:r>
              <a:rPr lang="ja-JP" altLang="en-US" smtClean="0">
                <a:latin typeface="Arial" charset="0"/>
                <a:ea typeface="ＭＳ Ｐ明朝" charset="-128"/>
              </a:rPr>
              <a:t>を買収</a:t>
            </a:r>
          </a:p>
          <a:p>
            <a:r>
              <a:rPr lang="en-US" altLang="ja-JP" smtClean="0">
                <a:latin typeface="Arial" charset="0"/>
                <a:ea typeface="ＭＳ Ｐ明朝" charset="-128"/>
              </a:rPr>
              <a:t>http://japan.cnet.com/news/business/35016289/</a:t>
            </a:r>
          </a:p>
          <a:p>
            <a:endParaRPr lang="en-US" altLang="ja-JP" smtClean="0">
              <a:latin typeface="Arial" charset="0"/>
              <a:ea typeface="ＭＳ Ｐ明朝" charset="-128"/>
            </a:endParaRPr>
          </a:p>
          <a:p>
            <a:r>
              <a:rPr lang="en-US" altLang="ja-JP" smtClean="0">
                <a:latin typeface="Arial" charset="0"/>
                <a:ea typeface="ＭＳ Ｐ明朝" charset="-128"/>
              </a:rPr>
              <a:t>Twitter</a:t>
            </a:r>
            <a:r>
              <a:rPr lang="ja-JP" altLang="en-US" smtClean="0">
                <a:latin typeface="Arial" charset="0"/>
                <a:ea typeface="ＭＳ Ｐ明朝" charset="-128"/>
              </a:rPr>
              <a:t>が</a:t>
            </a:r>
            <a:r>
              <a:rPr lang="en-US" altLang="ja-JP" smtClean="0">
                <a:latin typeface="Arial" charset="0"/>
                <a:ea typeface="ＭＳ Ｐ明朝" charset="-128"/>
              </a:rPr>
              <a:t>RestEngine</a:t>
            </a:r>
            <a:r>
              <a:rPr lang="ja-JP" altLang="en-US" smtClean="0">
                <a:latin typeface="Arial" charset="0"/>
                <a:ea typeface="ＭＳ Ｐ明朝" charset="-128"/>
              </a:rPr>
              <a:t>を買収、おすすめツイートのリストがメールで届くようになるかも</a:t>
            </a:r>
          </a:p>
          <a:p>
            <a:r>
              <a:rPr lang="en-US" altLang="ja-JP" smtClean="0">
                <a:latin typeface="Arial" charset="0"/>
                <a:ea typeface="ＭＳ Ｐ明朝" charset="-128"/>
              </a:rPr>
              <a:t>http://jp.techcrunch.com/archives/20120510twitter-acquires-restengine/</a:t>
            </a:r>
            <a:endParaRPr lang="ja-JP" altLang="en-US" smtClean="0">
              <a:latin typeface="Arial" charset="0"/>
              <a:ea typeface="ＭＳ Ｐ明朝" charset="-128"/>
            </a:endParaRPr>
          </a:p>
        </p:txBody>
      </p:sp>
      <p:sp>
        <p:nvSpPr>
          <p:cNvPr id="593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bg1"/>
                </a:solidFill>
                <a:latin typeface="Arial" charset="0"/>
                <a:ea typeface="ＭＳ Ｐゴシック" charset="-128"/>
              </a:defRPr>
            </a:lvl1pPr>
            <a:lvl2pPr marL="742950" indent="-285750" eaLnBrk="0" hangingPunct="0">
              <a:defRPr sz="1600" b="1">
                <a:solidFill>
                  <a:schemeClr val="bg1"/>
                </a:solidFill>
                <a:latin typeface="Arial" charset="0"/>
                <a:ea typeface="ＭＳ Ｐゴシック" charset="-128"/>
              </a:defRPr>
            </a:lvl2pPr>
            <a:lvl3pPr marL="1143000" indent="-228600" eaLnBrk="0" hangingPunct="0">
              <a:defRPr sz="1600" b="1">
                <a:solidFill>
                  <a:schemeClr val="bg1"/>
                </a:solidFill>
                <a:latin typeface="Arial" charset="0"/>
                <a:ea typeface="ＭＳ Ｐゴシック" charset="-128"/>
              </a:defRPr>
            </a:lvl3pPr>
            <a:lvl4pPr marL="1600200" indent="-228600" eaLnBrk="0" hangingPunct="0">
              <a:defRPr sz="1600" b="1">
                <a:solidFill>
                  <a:schemeClr val="bg1"/>
                </a:solidFill>
                <a:latin typeface="Arial" charset="0"/>
                <a:ea typeface="ＭＳ Ｐゴシック" charset="-128"/>
              </a:defRPr>
            </a:lvl4pPr>
            <a:lvl5pPr marL="2057400" indent="-228600" eaLnBrk="0" hangingPunct="0">
              <a:defRPr sz="1600" b="1">
                <a:solidFill>
                  <a:schemeClr val="bg1"/>
                </a:solidFill>
                <a:latin typeface="Arial" charset="0"/>
                <a:ea typeface="ＭＳ Ｐゴシック" charset="-128"/>
              </a:defRPr>
            </a:lvl5pPr>
            <a:lvl6pPr marL="2514600" indent="-228600" eaLnBrk="0" fontAlgn="base" hangingPunct="0">
              <a:spcBef>
                <a:spcPct val="0"/>
              </a:spcBef>
              <a:spcAft>
                <a:spcPct val="0"/>
              </a:spcAft>
              <a:defRPr sz="1600" b="1">
                <a:solidFill>
                  <a:schemeClr val="bg1"/>
                </a:solidFill>
                <a:latin typeface="Arial" charset="0"/>
                <a:ea typeface="ＭＳ Ｐゴシック" charset="-128"/>
              </a:defRPr>
            </a:lvl6pPr>
            <a:lvl7pPr marL="2971800" indent="-228600" eaLnBrk="0" fontAlgn="base" hangingPunct="0">
              <a:spcBef>
                <a:spcPct val="0"/>
              </a:spcBef>
              <a:spcAft>
                <a:spcPct val="0"/>
              </a:spcAft>
              <a:defRPr sz="1600" b="1">
                <a:solidFill>
                  <a:schemeClr val="bg1"/>
                </a:solidFill>
                <a:latin typeface="Arial" charset="0"/>
                <a:ea typeface="ＭＳ Ｐゴシック" charset="-128"/>
              </a:defRPr>
            </a:lvl7pPr>
            <a:lvl8pPr marL="3429000" indent="-228600" eaLnBrk="0" fontAlgn="base" hangingPunct="0">
              <a:spcBef>
                <a:spcPct val="0"/>
              </a:spcBef>
              <a:spcAft>
                <a:spcPct val="0"/>
              </a:spcAft>
              <a:defRPr sz="1600" b="1">
                <a:solidFill>
                  <a:schemeClr val="bg1"/>
                </a:solidFill>
                <a:latin typeface="Arial" charset="0"/>
                <a:ea typeface="ＭＳ Ｐゴシック" charset="-128"/>
              </a:defRPr>
            </a:lvl8pPr>
            <a:lvl9pPr marL="3886200" indent="-228600" eaLnBrk="0" fontAlgn="base" hangingPunct="0">
              <a:spcBef>
                <a:spcPct val="0"/>
              </a:spcBef>
              <a:spcAft>
                <a:spcPct val="0"/>
              </a:spcAft>
              <a:defRPr sz="1600" b="1">
                <a:solidFill>
                  <a:schemeClr val="bg1"/>
                </a:solidFill>
                <a:latin typeface="Arial" charset="0"/>
                <a:ea typeface="ＭＳ Ｐゴシック" charset="-128"/>
              </a:defRPr>
            </a:lvl9pPr>
          </a:lstStyle>
          <a:p>
            <a:pPr eaLnBrk="1" hangingPunct="1"/>
            <a:fld id="{B6F85B06-7540-43E0-A5FF-F38416642C11}" type="slidenum">
              <a:rPr lang="ja-JP" altLang="en-US" sz="1300" b="0" smtClean="0">
                <a:solidFill>
                  <a:schemeClr val="tx1"/>
                </a:solidFill>
                <a:ea typeface="HG丸ｺﾞｼｯｸM-PRO" pitchFamily="50" charset="-128"/>
              </a:rPr>
              <a:pPr eaLnBrk="1" hangingPunct="1"/>
              <a:t>33</a:t>
            </a:fld>
            <a:endParaRPr lang="ja-JP" altLang="en-US" sz="1300" b="0" smtClean="0">
              <a:solidFill>
                <a:schemeClr val="tx1"/>
              </a:solidFill>
              <a:ea typeface="HG丸ｺﾞｼｯｸM-PRO"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312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4F013DBE-A333-4377-B591-B94000CA6C46}" type="slidenum">
              <a:rPr lang="ja-JP" altLang="en-US"/>
              <a:pPr fontAlgn="base">
                <a:spcBef>
                  <a:spcPct val="0"/>
                </a:spcBef>
                <a:spcAft>
                  <a:spcPct val="0"/>
                </a:spcAft>
              </a:pPr>
              <a:t>53</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32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、こちらも</a:t>
            </a:r>
            <a:r>
              <a:rPr lang="en-US" altLang="ja-JP" smtClean="0"/>
              <a:t>Boeing</a:t>
            </a:r>
            <a:r>
              <a:rPr lang="ja-JP" altLang="en-US" smtClean="0"/>
              <a:t>、</a:t>
            </a:r>
            <a:r>
              <a:rPr lang="en-US" altLang="ja-JP" smtClean="0"/>
              <a:t>DuPont</a:t>
            </a:r>
            <a:r>
              <a:rPr lang="ja-JP" altLang="en-US" smtClean="0"/>
              <a:t>、</a:t>
            </a:r>
            <a:r>
              <a:rPr lang="en-US" altLang="ja-JP" smtClean="0"/>
              <a:t>Procter&amp;Gamble</a:t>
            </a:r>
            <a:r>
              <a:rPr lang="ja-JP" altLang="en-US" smtClean="0"/>
              <a:t>（</a:t>
            </a:r>
            <a:r>
              <a:rPr lang="en-US" altLang="ja-JP" smtClean="0"/>
              <a:t>P&amp;G</a:t>
            </a:r>
            <a:r>
              <a:rPr lang="ja-JP" altLang="en-US" smtClean="0"/>
              <a:t>）らの優良、多国籍企業がクライアントである。これらクライアント企業は</a:t>
            </a:r>
            <a:r>
              <a:rPr lang="en-US" altLang="ja-JP" smtClean="0"/>
              <a:t>$80,000</a:t>
            </a:r>
            <a:r>
              <a:rPr lang="ja-JP" altLang="en-US" smtClean="0"/>
              <a:t>を支払って</a:t>
            </a:r>
            <a:r>
              <a:rPr lang="en-US" altLang="ja-JP" smtClean="0"/>
              <a:t>InnoCentive</a:t>
            </a:r>
            <a:r>
              <a:rPr lang="ja-JP" altLang="en-US" smtClean="0"/>
              <a:t>の会員企業となり、一見すると解決不可能／困難というような問題をそれでも解決しなくてはならないような場合に</a:t>
            </a:r>
            <a:r>
              <a:rPr lang="en-US" altLang="ja-JP" smtClean="0"/>
              <a:t>InnoCentive</a:t>
            </a:r>
            <a:r>
              <a:rPr lang="ja-JP" altLang="en-US" smtClean="0"/>
              <a:t>に依頼して、科学者や大学、その他研究機関に対して問題を投げかけさせる</a:t>
            </a:r>
          </a:p>
        </p:txBody>
      </p:sp>
      <p:sp>
        <p:nvSpPr>
          <p:cNvPr id="12083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264434-C518-4AAB-8145-35AEA9B07B3E}" type="slidenum">
              <a:rPr lang="ja-JP" altLang="en-US" smtClean="0"/>
              <a:pPr fontAlgn="base">
                <a:spcBef>
                  <a:spcPct val="0"/>
                </a:spcBef>
                <a:spcAft>
                  <a:spcPct val="0"/>
                </a:spcAft>
                <a:defRPr/>
              </a:pPr>
              <a:t>70</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42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企業がクラウドにアイデアを求める</a:t>
            </a:r>
            <a:r>
              <a:rPr lang="en-US" altLang="ja-JP" smtClean="0"/>
              <a:t>InnovationChallenge</a:t>
            </a:r>
            <a:r>
              <a:rPr lang="ja-JP" altLang="en-US" smtClean="0"/>
              <a:t>　コンテスト　</a:t>
            </a:r>
            <a:r>
              <a:rPr lang="en-US" altLang="ja-JP" smtClean="0"/>
              <a:t>5</a:t>
            </a:r>
            <a:r>
              <a:rPr lang="ja-JP" altLang="en-US" smtClean="0"/>
              <a:t>万ドル賞金。通信大手の</a:t>
            </a:r>
            <a:r>
              <a:rPr lang="en-US" altLang="ja-JP" smtClean="0"/>
              <a:t>Sprint</a:t>
            </a:r>
            <a:r>
              <a:rPr lang="ja-JP" altLang="en-US" smtClean="0"/>
              <a:t>社が、高速ワイアレス技術を活用した新サービスのアイデアに関するコンペを依頼したし、</a:t>
            </a:r>
            <a:r>
              <a:rPr lang="en-US" altLang="ja-JP" smtClean="0"/>
              <a:t>2005</a:t>
            </a:r>
            <a:r>
              <a:rPr lang="ja-JP" altLang="en-US" smtClean="0"/>
              <a:t>年には</a:t>
            </a:r>
            <a:r>
              <a:rPr lang="en-US" altLang="ja-JP" smtClean="0"/>
              <a:t>IBM</a:t>
            </a:r>
            <a:r>
              <a:rPr lang="ja-JP" altLang="en-US" smtClean="0"/>
              <a:t>が中国、インドへの進出の方策を両国からの</a:t>
            </a:r>
            <a:r>
              <a:rPr lang="en-US" altLang="ja-JP" smtClean="0"/>
              <a:t>MBA</a:t>
            </a:r>
            <a:r>
              <a:rPr lang="ja-JP" altLang="en-US" smtClean="0"/>
              <a:t>学生を集めたグループに依頼した。</a:t>
            </a:r>
            <a:r>
              <a:rPr lang="en-US" altLang="ja-JP" smtClean="0"/>
              <a:t>Hilton</a:t>
            </a:r>
            <a:r>
              <a:rPr lang="ja-JP" altLang="en-US" smtClean="0"/>
              <a:t>のマーケティング</a:t>
            </a:r>
            <a:r>
              <a:rPr lang="en-US" altLang="ja-JP" smtClean="0"/>
              <a:t>VP</a:t>
            </a:r>
            <a:r>
              <a:rPr lang="ja-JP" altLang="en-US" smtClean="0"/>
              <a:t>は、同じく</a:t>
            </a:r>
            <a:r>
              <a:rPr lang="en-US" altLang="ja-JP" smtClean="0"/>
              <a:t>2005</a:t>
            </a:r>
            <a:r>
              <a:rPr lang="ja-JP" altLang="en-US" smtClean="0"/>
              <a:t>年のコンペから優れたアイデアを得ることが出来て、従業員間のサービスに関する意識を高めることが出来た　～　</a:t>
            </a:r>
          </a:p>
        </p:txBody>
      </p:sp>
      <p:sp>
        <p:nvSpPr>
          <p:cNvPr id="12186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209EFB-4FD8-4EC0-B4AA-8033E21A9BBD}" type="slidenum">
              <a:rPr lang="ja-JP" altLang="en-US" smtClean="0"/>
              <a:pPr fontAlgn="base">
                <a:spcBef>
                  <a:spcPct val="0"/>
                </a:spcBef>
                <a:spcAft>
                  <a:spcPct val="0"/>
                </a:spcAft>
                <a:defRPr/>
              </a:pPr>
              <a:t>71</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52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288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0E341E-0D7A-4014-87A3-98069FE4DC7E}" type="slidenum">
              <a:rPr lang="ja-JP" altLang="en-US" smtClean="0"/>
              <a:pPr fontAlgn="base">
                <a:spcBef>
                  <a:spcPct val="0"/>
                </a:spcBef>
                <a:spcAft>
                  <a:spcPct val="0"/>
                </a:spcAft>
                <a:defRPr/>
              </a:pPr>
              <a:t>72</a:t>
            </a:fld>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63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39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34F677-67E8-49CF-9D48-167265B19CF1}" type="slidenum">
              <a:rPr lang="ja-JP" altLang="en-US" smtClean="0"/>
              <a:pPr fontAlgn="base">
                <a:spcBef>
                  <a:spcPct val="0"/>
                </a:spcBef>
                <a:spcAft>
                  <a:spcPct val="0"/>
                </a:spcAft>
                <a:defRPr/>
              </a:pPr>
              <a:t>73</a:t>
            </a:fld>
            <a:endParaRPr lang="ja-JP"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73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493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AECD5D-F594-4DA6-92CC-0E60BFE3E73C}" type="slidenum">
              <a:rPr lang="ja-JP" altLang="en-US" smtClean="0"/>
              <a:pPr fontAlgn="base">
                <a:spcBef>
                  <a:spcPct val="0"/>
                </a:spcBef>
                <a:spcAft>
                  <a:spcPct val="0"/>
                </a:spcAft>
                <a:defRPr/>
              </a:pPr>
              <a:t>74</a:t>
            </a:fld>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2014/11/14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2417607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2014/11/14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25584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2014/11/14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800637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7" name="Line 15"/>
          <p:cNvSpPr>
            <a:spLocks noChangeShapeType="1"/>
          </p:cNvSpPr>
          <p:nvPr userDrawn="1"/>
        </p:nvSpPr>
        <p:spPr bwMode="auto">
          <a:xfrm>
            <a:off x="0" y="457200"/>
            <a:ext cx="9144000" cy="0"/>
          </a:xfrm>
          <a:prstGeom prst="line">
            <a:avLst/>
          </a:prstGeom>
          <a:noFill/>
          <a:ln w="38100">
            <a:solidFill>
              <a:schemeClr val="tx1">
                <a:lumMod val="50000"/>
                <a:lumOff val="50000"/>
              </a:schemeClr>
            </a:solidFill>
            <a:round/>
            <a:headEnd/>
            <a:tailEnd/>
          </a:ln>
          <a:effectLst/>
        </p:spPr>
        <p:txBody>
          <a:bodyPr/>
          <a:lstStyle/>
          <a:p>
            <a:pPr>
              <a:defRPr/>
            </a:pPr>
            <a:endParaRPr lang="ja-JP" altLang="en-US" dirty="0">
              <a:latin typeface="Arial" pitchFamily="34" charset="0"/>
            </a:endParaRPr>
          </a:p>
        </p:txBody>
      </p:sp>
      <p:sp>
        <p:nvSpPr>
          <p:cNvPr id="8" name="Text Box 11"/>
          <p:cNvSpPr txBox="1">
            <a:spLocks noChangeArrowheads="1"/>
          </p:cNvSpPr>
          <p:nvPr userDrawn="1"/>
        </p:nvSpPr>
        <p:spPr bwMode="auto">
          <a:xfrm>
            <a:off x="8229600" y="6613525"/>
            <a:ext cx="914400" cy="244475"/>
          </a:xfrm>
          <a:prstGeom prst="rect">
            <a:avLst/>
          </a:prstGeom>
          <a:noFill/>
          <a:ln w="9525">
            <a:noFill/>
            <a:miter lim="800000"/>
            <a:headEnd/>
            <a:tailEnd/>
          </a:ln>
          <a:effectLst/>
        </p:spPr>
        <p:txBody>
          <a:bodyPr>
            <a:spAutoFit/>
          </a:bodyPr>
          <a:lstStyle/>
          <a:p>
            <a:pPr algn="r">
              <a:spcBef>
                <a:spcPct val="50000"/>
              </a:spcBef>
              <a:buFontTx/>
              <a:buNone/>
              <a:defRPr/>
            </a:pPr>
            <a:r>
              <a:rPr kumimoji="1" lang="en-US" altLang="ja-JP" sz="1000" dirty="0">
                <a:solidFill>
                  <a:srgbClr val="4D4D4D"/>
                </a:solidFill>
                <a:latin typeface="Verdana" pitchFamily="34" charset="0"/>
                <a:ea typeface="ＭＳ Ｐゴシック" pitchFamily="50" charset="-128"/>
              </a:rPr>
              <a:t>Page</a:t>
            </a:r>
            <a:fld id="{39B627A5-C4C8-4AB6-AAD2-233F1B033E17}" type="slidenum">
              <a:rPr kumimoji="1" lang="en-US" altLang="ja-JP" sz="1000">
                <a:solidFill>
                  <a:srgbClr val="4D4D4D"/>
                </a:solidFill>
                <a:latin typeface="Verdana" pitchFamily="34" charset="0"/>
                <a:ea typeface="ＭＳ Ｐゴシック" pitchFamily="50" charset="-128"/>
              </a:rPr>
              <a:pPr algn="r">
                <a:spcBef>
                  <a:spcPct val="50000"/>
                </a:spcBef>
                <a:buFontTx/>
                <a:buNone/>
                <a:defRPr/>
              </a:pPr>
              <a:t>‹#›</a:t>
            </a:fld>
            <a:endParaRPr kumimoji="1" lang="en-US" altLang="ja-JP" sz="1000" dirty="0">
              <a:solidFill>
                <a:srgbClr val="4D4D4D"/>
              </a:solidFill>
              <a:latin typeface="Verdana" pitchFamily="34" charset="0"/>
              <a:ea typeface="ＭＳ Ｐゴシック" pitchFamily="50" charset="-128"/>
            </a:endParaRPr>
          </a:p>
        </p:txBody>
      </p:sp>
      <p:sp>
        <p:nvSpPr>
          <p:cNvPr id="9" name="Text Box 12"/>
          <p:cNvSpPr txBox="1">
            <a:spLocks noChangeArrowheads="1"/>
          </p:cNvSpPr>
          <p:nvPr userDrawn="1"/>
        </p:nvSpPr>
        <p:spPr bwMode="auto">
          <a:xfrm>
            <a:off x="0" y="6629400"/>
            <a:ext cx="5791200" cy="228600"/>
          </a:xfrm>
          <a:prstGeom prst="rect">
            <a:avLst/>
          </a:prstGeom>
          <a:noFill/>
          <a:ln w="9525">
            <a:noFill/>
            <a:miter lim="800000"/>
            <a:headEnd/>
            <a:tailEnd/>
          </a:ln>
          <a:effectLst/>
        </p:spPr>
        <p:txBody>
          <a:bodyPr>
            <a:spAutoFit/>
          </a:bodyPr>
          <a:lstStyle/>
          <a:p>
            <a:pPr algn="l">
              <a:buFontTx/>
              <a:buNone/>
              <a:defRPr/>
            </a:pPr>
            <a:r>
              <a:rPr kumimoji="1" lang="en-US" altLang="ja-JP" sz="900" b="0" dirty="0">
                <a:solidFill>
                  <a:srgbClr val="4D4D4D"/>
                </a:solidFill>
                <a:latin typeface="Verdana" pitchFamily="34" charset="0"/>
                <a:ea typeface="ＭＳ Ｐゴシック" pitchFamily="50" charset="-128"/>
              </a:rPr>
              <a:t>Copyright (C) </a:t>
            </a:r>
            <a:r>
              <a:rPr kumimoji="1" lang="en-US" altLang="ja-JP" sz="900" b="0" dirty="0" smtClean="0">
                <a:solidFill>
                  <a:srgbClr val="4D4D4D"/>
                </a:solidFill>
                <a:latin typeface="Verdana" pitchFamily="34" charset="0"/>
                <a:ea typeface="ＭＳ Ｐゴシック" pitchFamily="50" charset="-128"/>
              </a:rPr>
              <a:t>2013 </a:t>
            </a:r>
            <a:r>
              <a:rPr kumimoji="1" lang="en-US" altLang="ja-JP" sz="900" b="0" dirty="0">
                <a:solidFill>
                  <a:srgbClr val="4D4D4D"/>
                </a:solidFill>
                <a:latin typeface="Verdana" pitchFamily="34" charset="0"/>
                <a:ea typeface="HG丸ｺﾞｼｯｸM-PRO" pitchFamily="50" charset="-128"/>
              </a:rPr>
              <a:t>Datasection Inc</a:t>
            </a:r>
            <a:r>
              <a:rPr kumimoji="1" lang="en-US" altLang="ja-JP" sz="900" b="0" dirty="0">
                <a:solidFill>
                  <a:srgbClr val="4D4D4D"/>
                </a:solidFill>
                <a:latin typeface="Verdana" pitchFamily="34" charset="0"/>
                <a:ea typeface="ＭＳ Ｐゴシック" pitchFamily="50" charset="-128"/>
              </a:rPr>
              <a:t>.  All Rights Reserved.</a:t>
            </a:r>
          </a:p>
        </p:txBody>
      </p:sp>
      <p:sp>
        <p:nvSpPr>
          <p:cNvPr id="10" name="Text Box 25"/>
          <p:cNvSpPr txBox="1">
            <a:spLocks noChangeArrowheads="1"/>
          </p:cNvSpPr>
          <p:nvPr userDrawn="1"/>
        </p:nvSpPr>
        <p:spPr bwMode="auto">
          <a:xfrm>
            <a:off x="7696200" y="76200"/>
            <a:ext cx="1390650" cy="366713"/>
          </a:xfrm>
          <a:prstGeom prst="rect">
            <a:avLst/>
          </a:prstGeom>
          <a:noFill/>
          <a:ln w="9525">
            <a:noFill/>
            <a:miter lim="800000"/>
            <a:headEnd/>
            <a:tailEnd/>
          </a:ln>
          <a:effectLst/>
        </p:spPr>
        <p:txBody>
          <a:bodyPr wrap="none">
            <a:spAutoFit/>
          </a:bodyPr>
          <a:lstStyle/>
          <a:p>
            <a:pPr algn="l">
              <a:buFontTx/>
              <a:buNone/>
              <a:defRPr/>
            </a:pPr>
            <a:r>
              <a:rPr kumimoji="1" lang="en-US" altLang="ja-JP" sz="1800" b="0" dirty="0">
                <a:solidFill>
                  <a:srgbClr val="C00000"/>
                </a:solidFill>
                <a:latin typeface="Arial" pitchFamily="34" charset="0"/>
                <a:ea typeface="HG丸ｺﾞｼｯｸM-PRO" pitchFamily="50" charset="-128"/>
              </a:rPr>
              <a:t>Confidential</a:t>
            </a:r>
          </a:p>
        </p:txBody>
      </p:sp>
      <p:sp>
        <p:nvSpPr>
          <p:cNvPr id="13" name="テキスト プレースホルダー 12"/>
          <p:cNvSpPr>
            <a:spLocks noGrp="1"/>
          </p:cNvSpPr>
          <p:nvPr>
            <p:ph type="body" sz="quarter" idx="10"/>
          </p:nvPr>
        </p:nvSpPr>
        <p:spPr>
          <a:xfrm>
            <a:off x="6110" y="0"/>
            <a:ext cx="7561535" cy="457200"/>
          </a:xfrm>
          <a:prstGeom prst="rect">
            <a:avLst/>
          </a:prstGeom>
        </p:spPr>
        <p:txBody>
          <a:bodyPr/>
          <a:lstStyle>
            <a:lvl1pPr marL="0" indent="0">
              <a:buNone/>
              <a:defRPr sz="2400" b="0">
                <a:latin typeface="Meiryo UI" pitchFamily="50" charset="-128"/>
                <a:ea typeface="Meiryo UI" pitchFamily="50" charset="-128"/>
                <a:cs typeface="Meiryo UI" pitchFamily="50" charset="-128"/>
              </a:defRPr>
            </a:lvl1pPr>
          </a:lstStyle>
          <a:p>
            <a:pPr lvl="0"/>
            <a:r>
              <a:rPr kumimoji="1" lang="ja-JP" altLang="en-US" dirty="0" smtClean="0"/>
              <a:t>マスター テキストの書式設定</a:t>
            </a:r>
          </a:p>
        </p:txBody>
      </p:sp>
      <p:sp>
        <p:nvSpPr>
          <p:cNvPr id="15" name="コンテンツ プレースホルダー 14"/>
          <p:cNvSpPr>
            <a:spLocks noGrp="1"/>
          </p:cNvSpPr>
          <p:nvPr>
            <p:ph sz="quarter" idx="11"/>
          </p:nvPr>
        </p:nvSpPr>
        <p:spPr>
          <a:xfrm>
            <a:off x="0" y="490320"/>
            <a:ext cx="9144000" cy="346392"/>
          </a:xfrm>
          <a:prstGeom prst="rect">
            <a:avLst/>
          </a:prstGeom>
        </p:spPr>
        <p:txBody>
          <a:bodyPr/>
          <a:lstStyle>
            <a:lvl1pPr marL="0" indent="0">
              <a:buNone/>
              <a:defRPr sz="1800">
                <a:latin typeface="Meiryo UI" pitchFamily="50" charset="-128"/>
                <a:ea typeface="Meiryo UI" pitchFamily="50" charset="-128"/>
                <a:cs typeface="Meiryo UI" pitchFamily="50" charset="-128"/>
              </a:defRPr>
            </a:lvl1pPr>
          </a:lstStyle>
          <a:p>
            <a:pPr lvl="0"/>
            <a:r>
              <a:rPr kumimoji="1" lang="ja-JP" altLang="en-US" dirty="0" smtClean="0"/>
              <a:t>マスター テキストの書式設定</a:t>
            </a:r>
          </a:p>
        </p:txBody>
      </p:sp>
    </p:spTree>
    <p:extLst>
      <p:ext uri="{BB962C8B-B14F-4D97-AF65-F5344CB8AC3E}">
        <p14:creationId xmlns:p14="http://schemas.microsoft.com/office/powerpoint/2010/main" val="3922735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2014/11/14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92094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2014/11/14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2466613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2A280E7-8241-4A9D-9CC7-693C565E0FB7}" type="datetimeFigureOut">
              <a:rPr kumimoji="1" lang="ja-JP" altLang="en-US" smtClean="0"/>
              <a:t>2014/11/14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92068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2A280E7-8241-4A9D-9CC7-693C565E0FB7}" type="datetimeFigureOut">
              <a:rPr kumimoji="1" lang="ja-JP" altLang="en-US" smtClean="0"/>
              <a:t>2014/11/14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2613839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2A280E7-8241-4A9D-9CC7-693C565E0FB7}" type="datetimeFigureOut">
              <a:rPr kumimoji="1" lang="ja-JP" altLang="en-US" smtClean="0"/>
              <a:t>2014/11/14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15178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2A280E7-8241-4A9D-9CC7-693C565E0FB7}" type="datetimeFigureOut">
              <a:rPr kumimoji="1" lang="ja-JP" altLang="en-US" smtClean="0"/>
              <a:t>2014/11/14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34875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2A280E7-8241-4A9D-9CC7-693C565E0FB7}" type="datetimeFigureOut">
              <a:rPr kumimoji="1" lang="ja-JP" altLang="en-US" smtClean="0"/>
              <a:t>2014/11/14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2637432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2A280E7-8241-4A9D-9CC7-693C565E0FB7}" type="datetimeFigureOut">
              <a:rPr kumimoji="1" lang="ja-JP" altLang="en-US" smtClean="0"/>
              <a:t>2014/11/14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339142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280E7-8241-4A9D-9CC7-693C565E0FB7}" type="datetimeFigureOut">
              <a:rPr kumimoji="1" lang="ja-JP" altLang="en-US" smtClean="0"/>
              <a:t>2014/11/14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672178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0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plus.google.com/+projectglass/posts" TargetMode="Externa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www.youtube.com/watch?v=4EvNxWhskf8#at=26" TargetMode="Externa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www.kickstarter.com/projects/597507018/pebble-e-paper-watch-for-iphone-and-android"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snapchat.com/"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www.indiegogo.com/projects/watches-of-the-future"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viddy.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socialcam.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twitcasting.tv/"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hotspots.io/superbow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wechat.com/ja/"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mystarbucksidea.force.com/"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5.png"/><Relationship Id="rId1" Type="http://schemas.openxmlformats.org/officeDocument/2006/relationships/slideLayout" Target="../slideLayouts/slideLayout12.xml"/><Relationship Id="rId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ビッグデータ</a:t>
            </a:r>
            <a:r>
              <a:rPr lang="en-US" altLang="ja-JP" dirty="0"/>
              <a:t>×</a:t>
            </a:r>
            <a:r>
              <a:rPr lang="ja-JP" altLang="en-US" dirty="0" smtClean="0"/>
              <a:t>ソーシャル</a:t>
            </a:r>
            <a:r>
              <a:rPr lang="en-US" altLang="ja-JP" dirty="0"/>
              <a:t/>
            </a:r>
            <a:br>
              <a:rPr lang="en-US" altLang="ja-JP" dirty="0"/>
            </a:br>
            <a:r>
              <a:rPr lang="ja-JP" altLang="en-US" dirty="0" smtClean="0"/>
              <a:t>注目</a:t>
            </a:r>
            <a:r>
              <a:rPr lang="ja-JP" altLang="en-US" dirty="0"/>
              <a:t>の７つの</a:t>
            </a:r>
            <a:r>
              <a:rPr lang="ja-JP" altLang="en-US" dirty="0" smtClean="0"/>
              <a:t>新市場と分析力</a:t>
            </a:r>
            <a:endParaRPr kumimoji="1" lang="ja-JP" altLang="en-US" dirty="0"/>
          </a:p>
        </p:txBody>
      </p:sp>
      <p:sp>
        <p:nvSpPr>
          <p:cNvPr id="3" name="サブタイトル 2"/>
          <p:cNvSpPr>
            <a:spLocks noGrp="1"/>
          </p:cNvSpPr>
          <p:nvPr>
            <p:ph type="subTitle" idx="1"/>
          </p:nvPr>
        </p:nvSpPr>
        <p:spPr/>
        <p:txBody>
          <a:bodyPr>
            <a:normAutofit fontScale="85000" lnSpcReduction="20000"/>
          </a:bodyPr>
          <a:lstStyle/>
          <a:p>
            <a:endParaRPr kumimoji="1" lang="en-US" altLang="ja-JP" dirty="0" smtClean="0"/>
          </a:p>
          <a:p>
            <a:r>
              <a:rPr kumimoji="1" lang="ja-JP" altLang="en-US" dirty="0" smtClean="0"/>
              <a:t>多摩大学大学院　客員教授</a:t>
            </a:r>
            <a:endParaRPr kumimoji="1" lang="en-US" altLang="ja-JP" dirty="0" smtClean="0"/>
          </a:p>
          <a:p>
            <a:r>
              <a:rPr kumimoji="1" lang="ja-JP" altLang="en-US" dirty="0" smtClean="0"/>
              <a:t>データセクション株式会社</a:t>
            </a:r>
            <a:endParaRPr kumimoji="1" lang="en-US" altLang="ja-JP" dirty="0" smtClean="0"/>
          </a:p>
          <a:p>
            <a:r>
              <a:rPr lang="ja-JP" altLang="en-US" dirty="0" smtClean="0"/>
              <a:t>橋本大也</a:t>
            </a:r>
            <a:endParaRPr kumimoji="1" lang="ja-JP" altLang="en-US" dirty="0"/>
          </a:p>
        </p:txBody>
      </p:sp>
    </p:spTree>
    <p:extLst>
      <p:ext uri="{BB962C8B-B14F-4D97-AF65-F5344CB8AC3E}">
        <p14:creationId xmlns:p14="http://schemas.microsoft.com/office/powerpoint/2010/main" val="3790205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68" y="1340768"/>
            <a:ext cx="8903863"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249310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761363245"/>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18" name="雲 17"/>
          <p:cNvSpPr/>
          <p:nvPr/>
        </p:nvSpPr>
        <p:spPr>
          <a:xfrm>
            <a:off x="5161268" y="2330057"/>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ソーシャルテレビ</a:t>
            </a:r>
            <a:endParaRPr kumimoji="1" lang="ja-JP" altLang="en-US" dirty="0"/>
          </a:p>
        </p:txBody>
      </p:sp>
      <p:sp>
        <p:nvSpPr>
          <p:cNvPr id="19" name="雲 18"/>
          <p:cNvSpPr/>
          <p:nvPr/>
        </p:nvSpPr>
        <p:spPr>
          <a:xfrm>
            <a:off x="1295636" y="2022016"/>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a:t>予測市場</a:t>
            </a:r>
            <a:endParaRPr kumimoji="1" lang="ja-JP" altLang="en-US" dirty="0"/>
          </a:p>
        </p:txBody>
      </p:sp>
      <p:sp>
        <p:nvSpPr>
          <p:cNvPr id="20" name="雲 19"/>
          <p:cNvSpPr/>
          <p:nvPr/>
        </p:nvSpPr>
        <p:spPr>
          <a:xfrm>
            <a:off x="2987824" y="155149"/>
            <a:ext cx="2448272"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イノベーション</a:t>
            </a:r>
            <a:endParaRPr lang="en-US" altLang="ja-JP" dirty="0" smtClean="0"/>
          </a:p>
          <a:p>
            <a:pPr algn="ctr"/>
            <a:r>
              <a:rPr lang="ja-JP" altLang="en-US" dirty="0" smtClean="0"/>
              <a:t>マネジメント</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21420234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me\AppData\Local\Temp\537744_10200154902493763_47659267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1039"/>
            <a:ext cx="6768752" cy="681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76349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85" y="3433018"/>
            <a:ext cx="4614218" cy="346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4929" y="3429000"/>
            <a:ext cx="4544261" cy="341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5839416" y="144839"/>
            <a:ext cx="3231064" cy="31393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ja-JP" dirty="0"/>
              <a:t>Google</a:t>
            </a:r>
            <a:r>
              <a:rPr lang="ja-JP" altLang="en-US" dirty="0"/>
              <a:t>が開発しているウェアラブルコンピュータ。一般発売は</a:t>
            </a:r>
            <a:r>
              <a:rPr lang="en-US" altLang="ja-JP" dirty="0" smtClean="0"/>
              <a:t>2013</a:t>
            </a:r>
            <a:r>
              <a:rPr lang="ja-JP" altLang="en-US" dirty="0" smtClean="0"/>
              <a:t>年</a:t>
            </a:r>
            <a:r>
              <a:rPr lang="ja-JP" altLang="en-US" dirty="0"/>
              <a:t>といわれる。グーグルによれば「静止画や動画を使って他人とやりとりを可能にする」と「迅速に情報にアクセスできる」がポイント。透過型のメガネ液晶に情報を表示する。目の前にいる人のプロフィールや、店の</a:t>
            </a:r>
            <a:r>
              <a:rPr lang="ja-JP" altLang="en-US" dirty="0" smtClean="0"/>
              <a:t>概要、付近の</a:t>
            </a:r>
            <a:r>
              <a:rPr lang="ja-JP" altLang="en-US" dirty="0"/>
              <a:t>地図</a:t>
            </a:r>
            <a:r>
              <a:rPr lang="ja-JP" altLang="en-US" dirty="0" smtClean="0"/>
              <a:t>が</a:t>
            </a:r>
            <a:r>
              <a:rPr lang="ja-JP" altLang="en-US" dirty="0"/>
              <a:t>見えるなど拡張現実も魅力</a:t>
            </a:r>
            <a:r>
              <a:rPr lang="ja-JP" altLang="en-US" dirty="0" smtClean="0"/>
              <a:t>。スマホの次？</a:t>
            </a:r>
            <a:endParaRPr lang="ja-JP" altLang="en-US" dirty="0"/>
          </a:p>
        </p:txBody>
      </p:sp>
    </p:spTree>
    <p:extLst>
      <p:ext uri="{BB962C8B-B14F-4D97-AF65-F5344CB8AC3E}">
        <p14:creationId xmlns:p14="http://schemas.microsoft.com/office/powerpoint/2010/main" val="92316631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8" y="568832"/>
            <a:ext cx="12984088" cy="6289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242330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06125"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28232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966" y="260648"/>
            <a:ext cx="11179696" cy="635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99252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67" y="-28575"/>
            <a:ext cx="10906125"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84480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06125"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851544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06125"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07573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 y="404664"/>
            <a:ext cx="9269721"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211960" y="3839696"/>
            <a:ext cx="4572000" cy="258532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US" altLang="ja-JP" dirty="0"/>
              <a:t>Pebble</a:t>
            </a:r>
            <a:r>
              <a:rPr lang="ja-JP" altLang="en-US" dirty="0"/>
              <a:t>は</a:t>
            </a:r>
            <a:r>
              <a:rPr lang="en-US" altLang="ja-JP" dirty="0"/>
              <a:t>144×168</a:t>
            </a:r>
            <a:r>
              <a:rPr lang="ja-JP" altLang="en-US" dirty="0"/>
              <a:t>ピクセルの白黒の</a:t>
            </a:r>
            <a:r>
              <a:rPr lang="en-US" altLang="ja-JP" dirty="0"/>
              <a:t>E</a:t>
            </a:r>
            <a:r>
              <a:rPr lang="ja-JP" altLang="en-US" dirty="0"/>
              <a:t>インク・ディスプレイ、振動モーター、</a:t>
            </a:r>
            <a:r>
              <a:rPr lang="en-US" altLang="ja-JP" dirty="0"/>
              <a:t>4</a:t>
            </a:r>
            <a:r>
              <a:rPr lang="ja-JP" altLang="en-US" dirty="0" err="1"/>
              <a:t>つの</a:t>
            </a:r>
            <a:r>
              <a:rPr lang="ja-JP" altLang="en-US" dirty="0"/>
              <a:t>ボタン、</a:t>
            </a:r>
            <a:r>
              <a:rPr lang="en-US" altLang="ja-JP" dirty="0"/>
              <a:t>3</a:t>
            </a:r>
            <a:r>
              <a:rPr lang="ja-JP" altLang="en-US" dirty="0"/>
              <a:t>軸加速度センサーを備えたスマート腕時計デバイス。</a:t>
            </a:r>
            <a:r>
              <a:rPr lang="en-US" altLang="ja-JP" dirty="0"/>
              <a:t>iPhone</a:t>
            </a:r>
            <a:r>
              <a:rPr lang="ja-JP" altLang="en-US" dirty="0" err="1"/>
              <a:t>、</a:t>
            </a:r>
            <a:r>
              <a:rPr lang="en-US" altLang="ja-JP" dirty="0"/>
              <a:t>Android</a:t>
            </a:r>
            <a:r>
              <a:rPr lang="ja-JP" altLang="en-US" dirty="0"/>
              <a:t>スマホと連動して手元に情報を表示する。クラウドファンディングの</a:t>
            </a:r>
            <a:r>
              <a:rPr lang="en-US" altLang="ja-JP" dirty="0" err="1"/>
              <a:t>Kickstarter</a:t>
            </a:r>
            <a:r>
              <a:rPr lang="ja-JP" altLang="en-US" dirty="0"/>
              <a:t>で製品概要を発表したところ、</a:t>
            </a:r>
            <a:r>
              <a:rPr lang="en-US" altLang="ja-JP" dirty="0"/>
              <a:t>6</a:t>
            </a:r>
            <a:r>
              <a:rPr lang="ja-JP" altLang="en-US" dirty="0"/>
              <a:t>万</a:t>
            </a:r>
            <a:r>
              <a:rPr lang="en-US" altLang="ja-JP" dirty="0"/>
              <a:t>8</a:t>
            </a:r>
            <a:r>
              <a:rPr lang="ja-JP" altLang="en-US" dirty="0"/>
              <a:t>千人が投資して、</a:t>
            </a:r>
            <a:r>
              <a:rPr lang="en-US" altLang="ja-JP" dirty="0"/>
              <a:t>1000</a:t>
            </a:r>
            <a:r>
              <a:rPr lang="ja-JP" altLang="en-US" dirty="0"/>
              <a:t>万ドルの開発資金が</a:t>
            </a:r>
            <a:r>
              <a:rPr lang="en-US" altLang="ja-JP" dirty="0"/>
              <a:t>1</a:t>
            </a:r>
            <a:r>
              <a:rPr lang="ja-JP" altLang="en-US" dirty="0"/>
              <a:t>か月で集まった。同種のデバイスはアップルも構想しているという報道も。</a:t>
            </a:r>
          </a:p>
        </p:txBody>
      </p:sp>
    </p:spTree>
    <p:extLst>
      <p:ext uri="{BB962C8B-B14F-4D97-AF65-F5344CB8AC3E}">
        <p14:creationId xmlns:p14="http://schemas.microsoft.com/office/powerpoint/2010/main" val="119502394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Snapchat</a:t>
            </a:r>
            <a:endParaRPr kumimoji="1" lang="ja-JP" altLang="en-US" dirty="0"/>
          </a:p>
        </p:txBody>
      </p:sp>
      <p:pic>
        <p:nvPicPr>
          <p:cNvPr id="2050" name="Picture 2">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04" y="1196752"/>
            <a:ext cx="574468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907704" y="5927685"/>
            <a:ext cx="4572000" cy="923330"/>
          </a:xfrm>
          <a:prstGeom prst="rect">
            <a:avLst/>
          </a:prstGeom>
        </p:spPr>
        <p:txBody>
          <a:bodyPr>
            <a:spAutoFit/>
          </a:bodyPr>
          <a:lstStyle/>
          <a:p>
            <a:r>
              <a:rPr lang="en-US" altLang="ja-JP" dirty="0" smtClean="0"/>
              <a:t>Facebook</a:t>
            </a:r>
            <a:r>
              <a:rPr lang="ja-JP" altLang="en-US" dirty="0" smtClean="0"/>
              <a:t>からの３０億ドルの買収提案を却下</a:t>
            </a:r>
          </a:p>
          <a:p>
            <a:r>
              <a:rPr lang="ja-JP" altLang="en-US" dirty="0" smtClean="0"/>
              <a:t>１日４億スナップショット</a:t>
            </a:r>
            <a:endParaRPr lang="en-US" altLang="ja-JP" dirty="0" smtClean="0"/>
          </a:p>
          <a:p>
            <a:r>
              <a:rPr lang="ja-JP" altLang="en-US" dirty="0" smtClean="0"/>
              <a:t>創業者</a:t>
            </a:r>
            <a:r>
              <a:rPr lang="en-US" altLang="ja-JP" dirty="0" smtClean="0"/>
              <a:t>Evan Spiegel</a:t>
            </a:r>
            <a:r>
              <a:rPr lang="ja-JP" altLang="en-US" dirty="0" smtClean="0"/>
              <a:t>氏まだ</a:t>
            </a:r>
            <a:r>
              <a:rPr lang="en-US" altLang="ja-JP" dirty="0" smtClean="0"/>
              <a:t>23</a:t>
            </a:r>
            <a:r>
              <a:rPr lang="ja-JP" altLang="en-US" dirty="0" smtClean="0"/>
              <a:t>歳</a:t>
            </a:r>
            <a:endParaRPr lang="ja-JP" alt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394927"/>
            <a:ext cx="3048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878124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4"/>
            <a:ext cx="9351080"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454050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3216"/>
            <a:ext cx="7542422" cy="6941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48345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05" y="56675"/>
            <a:ext cx="8352928" cy="680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814393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3231"/>
            <a:ext cx="6912768" cy="6671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211960" y="4797152"/>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クレディスイスは</a:t>
            </a:r>
            <a:r>
              <a:rPr lang="en-US" altLang="ja-JP" dirty="0"/>
              <a:t>2013</a:t>
            </a:r>
            <a:r>
              <a:rPr lang="ja-JP" altLang="en-US" dirty="0"/>
              <a:t>年</a:t>
            </a:r>
            <a:r>
              <a:rPr lang="en-US" altLang="ja-JP" dirty="0"/>
              <a:t>5</a:t>
            </a:r>
            <a:r>
              <a:rPr lang="ja-JP" altLang="en-US" dirty="0"/>
              <a:t>月に公開したエクイティリサーチというレポートの中で、ウェアラブルデバイスを“</a:t>
            </a:r>
            <a:r>
              <a:rPr lang="en-US" altLang="ja-JP" dirty="0"/>
              <a:t>the next big thing” </a:t>
            </a:r>
            <a:r>
              <a:rPr lang="ja-JP" altLang="en-US" dirty="0"/>
              <a:t>と呼び、今後３～</a:t>
            </a:r>
            <a:r>
              <a:rPr lang="en-US" altLang="ja-JP" dirty="0"/>
              <a:t>5</a:t>
            </a:r>
            <a:r>
              <a:rPr lang="ja-JP" altLang="en-US" dirty="0"/>
              <a:t>年間で現在の</a:t>
            </a:r>
            <a:r>
              <a:rPr lang="en-US" altLang="ja-JP" dirty="0"/>
              <a:t>10</a:t>
            </a:r>
            <a:r>
              <a:rPr lang="ja-JP" altLang="en-US" dirty="0"/>
              <a:t>倍の</a:t>
            </a:r>
            <a:r>
              <a:rPr lang="en-US" altLang="ja-JP" dirty="0"/>
              <a:t>500</a:t>
            </a:r>
            <a:r>
              <a:rPr lang="ja-JP" altLang="en-US" dirty="0"/>
              <a:t>億ドル（約</a:t>
            </a:r>
            <a:r>
              <a:rPr lang="en-US" altLang="ja-JP" dirty="0"/>
              <a:t>5</a:t>
            </a:r>
            <a:r>
              <a:rPr lang="ja-JP" altLang="en-US" dirty="0"/>
              <a:t>兆円）の市場に成長するという予測を発表</a:t>
            </a:r>
          </a:p>
        </p:txBody>
      </p:sp>
    </p:spTree>
    <p:extLst>
      <p:ext uri="{BB962C8B-B14F-4D97-AF65-F5344CB8AC3E}">
        <p14:creationId xmlns:p14="http://schemas.microsoft.com/office/powerpoint/2010/main" val="318661201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07704" y="2492896"/>
            <a:ext cx="6318448" cy="2800767"/>
          </a:xfrm>
          <a:prstGeom prst="rect">
            <a:avLst/>
          </a:prstGeom>
        </p:spPr>
        <p:txBody>
          <a:bodyPr wrap="square">
            <a:spAutoFit/>
          </a:bodyPr>
          <a:lstStyle/>
          <a:p>
            <a:r>
              <a:rPr lang="en-US" altLang="ja-JP" sz="4400" dirty="0" smtClean="0"/>
              <a:t>http://tvnews.jp/tgs2014</a:t>
            </a:r>
            <a:r>
              <a:rPr lang="en-US" altLang="ja-JP" sz="4400" dirty="0"/>
              <a:t>/</a:t>
            </a:r>
          </a:p>
          <a:p>
            <a:endParaRPr lang="en-US" altLang="ja-JP" sz="4400" dirty="0"/>
          </a:p>
          <a:p>
            <a:r>
              <a:rPr lang="en-US" altLang="ja-JP" sz="4400" dirty="0"/>
              <a:t>ID: passion</a:t>
            </a:r>
          </a:p>
          <a:p>
            <a:r>
              <a:rPr lang="en-US" altLang="ja-JP" sz="4400" dirty="0"/>
              <a:t>pass: future</a:t>
            </a:r>
            <a:endParaRPr lang="ja-JP" altLang="en-US" sz="4400" dirty="0"/>
          </a:p>
        </p:txBody>
      </p:sp>
    </p:spTree>
    <p:extLst>
      <p:ext uri="{BB962C8B-B14F-4D97-AF65-F5344CB8AC3E}">
        <p14:creationId xmlns:p14="http://schemas.microsoft.com/office/powerpoint/2010/main" val="2243641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582150"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603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572"/>
            <a:ext cx="9144000" cy="5571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15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032" y="188640"/>
            <a:ext cx="8396468"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74502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42" y="0"/>
            <a:ext cx="86921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44433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42" y="0"/>
            <a:ext cx="8635558"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8499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0181"/>
            <a:ext cx="8518714" cy="6721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8179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42" y="0"/>
            <a:ext cx="8544292"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37395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lh3.ggpht.com/usIuOfqtEC4q6-ht3GVnofvNLouMv3dQoA-SmhB76Da0eh5Q-wmEOVLFYl4LEnOYy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2743200" cy="48768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h6.ggpht.com/71ps0FBpr87dYIX3g_ro2Ln9GYRJS64cIAI7oc1aVoz2xYzgRfMlZf-myBbZsqGAX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556791"/>
            <a:ext cx="2743200" cy="4876801"/>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556791"/>
            <a:ext cx="27432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907704" y="548680"/>
            <a:ext cx="4572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なんの絵かを当てるゲームのＳＮＳ</a:t>
            </a:r>
          </a:p>
          <a:p>
            <a:r>
              <a:rPr lang="en-US" altLang="ja-JP" dirty="0"/>
              <a:t>Draw </a:t>
            </a:r>
            <a:r>
              <a:rPr lang="en-US" altLang="ja-JP" dirty="0" smtClean="0"/>
              <a:t>Something</a:t>
            </a:r>
            <a:r>
              <a:rPr lang="ja-JP" altLang="en-US" dirty="0" smtClean="0"/>
              <a:t>　５０００万超ダウンロード　</a:t>
            </a:r>
            <a:endParaRPr lang="ja-JP" altLang="en-US" dirty="0"/>
          </a:p>
        </p:txBody>
      </p:sp>
    </p:spTree>
    <p:extLst>
      <p:ext uri="{BB962C8B-B14F-4D97-AF65-F5344CB8AC3E}">
        <p14:creationId xmlns:p14="http://schemas.microsoft.com/office/powerpoint/2010/main" val="1528795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3528" y="2130425"/>
            <a:ext cx="8134672" cy="1470025"/>
          </a:xfrm>
        </p:spPr>
        <p:txBody>
          <a:bodyPr>
            <a:noAutofit/>
          </a:bodyPr>
          <a:lstStyle/>
          <a:p>
            <a:r>
              <a:rPr lang="ja-JP" altLang="en-US" sz="4000" dirty="0" smtClean="0"/>
              <a:t>ソーシャルメディアとビッグデータの</a:t>
            </a:r>
            <a:r>
              <a:rPr lang="en-US" altLang="ja-JP" sz="4000" dirty="0" smtClean="0"/>
              <a:t/>
            </a:r>
            <a:br>
              <a:rPr lang="en-US" altLang="ja-JP" sz="4000" dirty="0" smtClean="0"/>
            </a:br>
            <a:r>
              <a:rPr lang="ja-JP" altLang="en-US" sz="4000" dirty="0" smtClean="0"/>
              <a:t>７つの新市場</a:t>
            </a:r>
            <a:r>
              <a:rPr lang="en-US" altLang="ja-JP" sz="3200" dirty="0"/>
              <a:t/>
            </a:r>
            <a:br>
              <a:rPr lang="en-US" altLang="ja-JP" sz="3200" dirty="0"/>
            </a:br>
            <a:endParaRPr kumimoji="1" lang="ja-JP" altLang="en-US" sz="3200" dirty="0"/>
          </a:p>
        </p:txBody>
      </p:sp>
      <p:sp>
        <p:nvSpPr>
          <p:cNvPr id="3" name="サブタイトル 2"/>
          <p:cNvSpPr>
            <a:spLocks noGrp="1"/>
          </p:cNvSpPr>
          <p:nvPr>
            <p:ph type="subTitle" idx="1"/>
          </p:nvPr>
        </p:nvSpPr>
        <p:spPr>
          <a:xfrm>
            <a:off x="1475656" y="4941168"/>
            <a:ext cx="6400800" cy="1752600"/>
          </a:xfrm>
        </p:spPr>
        <p:txBody>
          <a:bodyPr/>
          <a:lstStyle/>
          <a:p>
            <a:endParaRPr kumimoji="1" lang="ja-JP" altLang="en-US" dirty="0"/>
          </a:p>
        </p:txBody>
      </p:sp>
    </p:spTree>
    <p:extLst>
      <p:ext uri="{BB962C8B-B14F-4D97-AF65-F5344CB8AC3E}">
        <p14:creationId xmlns:p14="http://schemas.microsoft.com/office/powerpoint/2010/main" val="1686613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最大６秒間の超短編ネタ動画を作成して</a:t>
            </a:r>
            <a:r>
              <a:rPr lang="en-US" altLang="ja-JP" dirty="0"/>
              <a:t>Twitter</a:t>
            </a:r>
            <a:r>
              <a:rPr lang="ja-JP" altLang="en-US" dirty="0"/>
              <a:t>へ投稿する</a:t>
            </a:r>
            <a:r>
              <a:rPr lang="en-US" altLang="ja-JP" dirty="0"/>
              <a:t>Vine</a:t>
            </a:r>
            <a:endParaRPr kumimoji="1" lang="ja-JP" altLang="en-US" dirty="0"/>
          </a:p>
        </p:txBody>
      </p:sp>
      <p:pic>
        <p:nvPicPr>
          <p:cNvPr id="1026" name="Picture 2" descr="8465703178_6506b7f7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00808"/>
            <a:ext cx="4762500" cy="421957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5292080" y="2276872"/>
            <a:ext cx="3600400" cy="3139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dirty="0"/>
              <a:t>Vine</a:t>
            </a:r>
            <a:r>
              <a:rPr lang="ja-JP" altLang="en-US" dirty="0"/>
              <a:t>は真面目な動画というよりも、</a:t>
            </a:r>
            <a:r>
              <a:rPr lang="en-US" altLang="ja-JP" dirty="0"/>
              <a:t>Twitter</a:t>
            </a:r>
            <a:r>
              <a:rPr lang="ja-JP" altLang="en-US" dirty="0"/>
              <a:t>や</a:t>
            </a:r>
            <a:r>
              <a:rPr lang="en-US" altLang="ja-JP" dirty="0"/>
              <a:t>Facebook</a:t>
            </a:r>
            <a:r>
              <a:rPr lang="ja-JP" altLang="en-US" dirty="0"/>
              <a:t>でいいね！を集めるためのネタ動画の作成ツールとして流行っている。撮影した数秒の動画は無限ループする。たとえば誰かを振り向かせる数秒のシーンを撮影すると、それが無限にループして、誰かさんがひたすら振り向き続ける動画になる。工夫次第でかなり注目を集めたり、笑わせる動画ができあがる。</a:t>
            </a:r>
          </a:p>
        </p:txBody>
      </p:sp>
    </p:spTree>
    <p:extLst>
      <p:ext uri="{BB962C8B-B14F-4D97-AF65-F5344CB8AC3E}">
        <p14:creationId xmlns:p14="http://schemas.microsoft.com/office/powerpoint/2010/main" val="591084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descr="http://farm8.staticflickr.com/7393/9064516764_26e190902d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8640"/>
            <a:ext cx="7632848" cy="650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223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766" y="116631"/>
            <a:ext cx="8446706" cy="6664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4648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図表 5"/>
          <p:cNvGraphicFramePr/>
          <p:nvPr>
            <p:extLst>
              <p:ext uri="{D42A27DB-BD31-4B8C-83A1-F6EECF244321}">
                <p14:modId xmlns:p14="http://schemas.microsoft.com/office/powerpoint/2010/main" val="2835660822"/>
              </p:ext>
            </p:extLst>
          </p:nvPr>
        </p:nvGraphicFramePr>
        <p:xfrm>
          <a:off x="541998" y="765895"/>
          <a:ext cx="8280920"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正方形/長方形 6"/>
          <p:cNvSpPr/>
          <p:nvPr/>
        </p:nvSpPr>
        <p:spPr>
          <a:xfrm>
            <a:off x="7164288" y="4293096"/>
            <a:ext cx="1737976" cy="646331"/>
          </a:xfrm>
          <a:prstGeom prst="rect">
            <a:avLst/>
          </a:prstGeom>
        </p:spPr>
        <p:txBody>
          <a:bodyPr wrap="none">
            <a:spAutoFit/>
          </a:bodyPr>
          <a:lstStyle/>
          <a:p>
            <a:r>
              <a:rPr lang="ja-JP" altLang="en-US" dirty="0" smtClean="0"/>
              <a:t>ハイコンテクスト</a:t>
            </a:r>
            <a:endParaRPr lang="en-US" altLang="ja-JP" dirty="0" smtClean="0"/>
          </a:p>
          <a:p>
            <a:endParaRPr lang="ja-JP" altLang="en-US" dirty="0"/>
          </a:p>
        </p:txBody>
      </p:sp>
      <p:sp>
        <p:nvSpPr>
          <p:cNvPr id="8" name="正方形/長方形 7"/>
          <p:cNvSpPr/>
          <p:nvPr/>
        </p:nvSpPr>
        <p:spPr>
          <a:xfrm>
            <a:off x="1461591" y="6260435"/>
            <a:ext cx="6557620" cy="369332"/>
          </a:xfrm>
          <a:prstGeom prst="rect">
            <a:avLst/>
          </a:prstGeom>
        </p:spPr>
        <p:txBody>
          <a:bodyPr wrap="square">
            <a:spAutoFit/>
          </a:bodyPr>
          <a:lstStyle/>
          <a:p>
            <a:r>
              <a:rPr lang="en-US" altLang="ja-JP" dirty="0"/>
              <a:t>SNS</a:t>
            </a:r>
            <a:r>
              <a:rPr lang="ja-JP" altLang="en-US" dirty="0"/>
              <a:t>時代はハイコンテクストの感性コミュニケーションが主流に。</a:t>
            </a:r>
            <a:r>
              <a:rPr lang="ja-JP" altLang="en-US" dirty="0" smtClean="0"/>
              <a:t> </a:t>
            </a:r>
            <a:endParaRPr lang="ja-JP" altLang="en-US" dirty="0"/>
          </a:p>
        </p:txBody>
      </p:sp>
      <p:sp>
        <p:nvSpPr>
          <p:cNvPr id="9" name="正方形/長方形 8"/>
          <p:cNvSpPr/>
          <p:nvPr/>
        </p:nvSpPr>
        <p:spPr>
          <a:xfrm>
            <a:off x="107504" y="4308455"/>
            <a:ext cx="1736373" cy="369332"/>
          </a:xfrm>
          <a:prstGeom prst="rect">
            <a:avLst/>
          </a:prstGeom>
        </p:spPr>
        <p:txBody>
          <a:bodyPr wrap="none">
            <a:spAutoFit/>
          </a:bodyPr>
          <a:lstStyle/>
          <a:p>
            <a:r>
              <a:rPr lang="ja-JP" altLang="en-US" dirty="0" smtClean="0"/>
              <a:t>ローコンテクスト</a:t>
            </a:r>
            <a:endParaRPr lang="ja-JP" altLang="en-US" dirty="0"/>
          </a:p>
        </p:txBody>
      </p:sp>
      <p:sp>
        <p:nvSpPr>
          <p:cNvPr id="10" name="正方形/長方形 9"/>
          <p:cNvSpPr/>
          <p:nvPr/>
        </p:nvSpPr>
        <p:spPr>
          <a:xfrm>
            <a:off x="107504" y="4754761"/>
            <a:ext cx="1736373" cy="369332"/>
          </a:xfrm>
          <a:prstGeom prst="rect">
            <a:avLst/>
          </a:prstGeom>
        </p:spPr>
        <p:txBody>
          <a:bodyPr wrap="none">
            <a:spAutoFit/>
          </a:bodyPr>
          <a:lstStyle/>
          <a:p>
            <a:r>
              <a:rPr lang="ja-JP" altLang="en-US" dirty="0" smtClean="0"/>
              <a:t>ブロードキャスト</a:t>
            </a:r>
            <a:endParaRPr lang="en-US" altLang="ja-JP" dirty="0" smtClean="0"/>
          </a:p>
        </p:txBody>
      </p:sp>
      <p:sp>
        <p:nvSpPr>
          <p:cNvPr id="11" name="正方形/長方形 10"/>
          <p:cNvSpPr/>
          <p:nvPr/>
        </p:nvSpPr>
        <p:spPr>
          <a:xfrm>
            <a:off x="7192340" y="4754761"/>
            <a:ext cx="1681871" cy="369332"/>
          </a:xfrm>
          <a:prstGeom prst="rect">
            <a:avLst/>
          </a:prstGeom>
        </p:spPr>
        <p:txBody>
          <a:bodyPr wrap="none">
            <a:spAutoFit/>
          </a:bodyPr>
          <a:lstStyle/>
          <a:p>
            <a:r>
              <a:rPr lang="ja-JP" altLang="en-US" dirty="0" smtClean="0"/>
              <a:t>インタラクティブ</a:t>
            </a:r>
            <a:endParaRPr lang="ja-JP" altLang="en-US" dirty="0"/>
          </a:p>
        </p:txBody>
      </p:sp>
      <p:sp>
        <p:nvSpPr>
          <p:cNvPr id="12" name="正方形/長方形 11"/>
          <p:cNvSpPr/>
          <p:nvPr/>
        </p:nvSpPr>
        <p:spPr>
          <a:xfrm>
            <a:off x="3203848" y="188640"/>
            <a:ext cx="228600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2000" dirty="0" smtClean="0"/>
              <a:t>個人メディアの変遷</a:t>
            </a:r>
          </a:p>
          <a:p>
            <a:pPr algn="ctr"/>
            <a:r>
              <a:rPr lang="ja-JP" altLang="en-US" sz="2000" dirty="0" smtClean="0"/>
              <a:t>２０００→２０１</a:t>
            </a:r>
            <a:r>
              <a:rPr lang="ja-JP" altLang="en-US" sz="2000" dirty="0"/>
              <a:t>４</a:t>
            </a:r>
          </a:p>
        </p:txBody>
      </p:sp>
      <p:sp>
        <p:nvSpPr>
          <p:cNvPr id="14" name="正方形/長方形 13"/>
          <p:cNvSpPr/>
          <p:nvPr/>
        </p:nvSpPr>
        <p:spPr>
          <a:xfrm>
            <a:off x="124272" y="5200977"/>
            <a:ext cx="1853392" cy="369332"/>
          </a:xfrm>
          <a:prstGeom prst="rect">
            <a:avLst/>
          </a:prstGeom>
        </p:spPr>
        <p:txBody>
          <a:bodyPr wrap="none">
            <a:spAutoFit/>
          </a:bodyPr>
          <a:lstStyle/>
          <a:p>
            <a:r>
              <a:rPr lang="ja-JP" altLang="en-US" dirty="0" smtClean="0"/>
              <a:t>長文的メッセージ</a:t>
            </a:r>
            <a:endParaRPr lang="ja-JP" altLang="en-US" dirty="0"/>
          </a:p>
        </p:txBody>
      </p:sp>
      <p:sp>
        <p:nvSpPr>
          <p:cNvPr id="15" name="正方形/長方形 14"/>
          <p:cNvSpPr/>
          <p:nvPr/>
        </p:nvSpPr>
        <p:spPr>
          <a:xfrm>
            <a:off x="6891777" y="5206285"/>
            <a:ext cx="1853392" cy="369332"/>
          </a:xfrm>
          <a:prstGeom prst="rect">
            <a:avLst/>
          </a:prstGeom>
        </p:spPr>
        <p:txBody>
          <a:bodyPr wrap="none">
            <a:spAutoFit/>
          </a:bodyPr>
          <a:lstStyle/>
          <a:p>
            <a:r>
              <a:rPr lang="ja-JP" altLang="en-US" dirty="0" smtClean="0"/>
              <a:t>記号的メッセージ</a:t>
            </a:r>
            <a:endParaRPr lang="ja-JP" altLang="en-US" dirty="0"/>
          </a:p>
        </p:txBody>
      </p:sp>
      <p:sp>
        <p:nvSpPr>
          <p:cNvPr id="17" name="正方形/長方形 16"/>
          <p:cNvSpPr/>
          <p:nvPr/>
        </p:nvSpPr>
        <p:spPr>
          <a:xfrm>
            <a:off x="217309" y="4577759"/>
            <a:ext cx="1516762" cy="200055"/>
          </a:xfrm>
          <a:prstGeom prst="rect">
            <a:avLst/>
          </a:prstGeom>
        </p:spPr>
        <p:txBody>
          <a:bodyPr wrap="none">
            <a:spAutoFit/>
          </a:bodyPr>
          <a:lstStyle/>
          <a:p>
            <a:r>
              <a:rPr lang="en-US" altLang="ja-JP" sz="700" dirty="0" smtClean="0"/>
              <a:t>*</a:t>
            </a:r>
            <a:r>
              <a:rPr lang="ja-JP" altLang="en-US" sz="700" dirty="0" smtClean="0"/>
              <a:t>文化</a:t>
            </a:r>
            <a:r>
              <a:rPr lang="ja-JP" altLang="en-US" sz="700" dirty="0"/>
              <a:t>人類学者エドワード</a:t>
            </a:r>
            <a:r>
              <a:rPr lang="en-US" altLang="ja-JP" sz="700" dirty="0"/>
              <a:t>.T.</a:t>
            </a:r>
            <a:r>
              <a:rPr lang="ja-JP" altLang="en-US" sz="700" dirty="0"/>
              <a:t>ホール</a:t>
            </a:r>
            <a:r>
              <a:rPr lang="ja-JP" altLang="en-US" sz="700" dirty="0" smtClean="0"/>
              <a:t> </a:t>
            </a:r>
            <a:endParaRPr lang="ja-JP" altLang="en-US" sz="700" dirty="0"/>
          </a:p>
        </p:txBody>
      </p:sp>
      <p:sp>
        <p:nvSpPr>
          <p:cNvPr id="18" name="左右矢印 17"/>
          <p:cNvSpPr/>
          <p:nvPr/>
        </p:nvSpPr>
        <p:spPr>
          <a:xfrm>
            <a:off x="2195736" y="4498429"/>
            <a:ext cx="4464496" cy="89252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689670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 Visual Web</a:t>
            </a:r>
            <a:endParaRPr kumimoji="1" lang="ja-JP"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071" y="1367994"/>
            <a:ext cx="6921500" cy="546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55816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623178892"/>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Tree>
    <p:extLst>
      <p:ext uri="{BB962C8B-B14F-4D97-AF65-F5344CB8AC3E}">
        <p14:creationId xmlns:p14="http://schemas.microsoft.com/office/powerpoint/2010/main" val="937042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750"/>
            <a:ext cx="9140825"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35956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484572" cy="76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499992" y="5157192"/>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a:t>2011</a:t>
            </a:r>
            <a:r>
              <a:rPr lang="ja-JP" altLang="en-US" dirty="0"/>
              <a:t>年ソーシャルメディア分析ベンチャー</a:t>
            </a:r>
            <a:r>
              <a:rPr lang="en-US" altLang="ja-JP" dirty="0"/>
              <a:t>KOSMIX</a:t>
            </a:r>
            <a:r>
              <a:rPr lang="ja-JP" altLang="en-US" dirty="0"/>
              <a:t>をウォルマートが</a:t>
            </a:r>
            <a:r>
              <a:rPr lang="en-US" altLang="ja-JP" dirty="0"/>
              <a:t>240</a:t>
            </a:r>
            <a:r>
              <a:rPr lang="ja-JP" altLang="en-US" dirty="0"/>
              <a:t>億円で買収した。地域住民のネットクチコミを分析して、該当地域のウォルマート店舗の品ぞろえを調整したり、流行を予測して購買行動を予測する。</a:t>
            </a:r>
          </a:p>
        </p:txBody>
      </p:sp>
    </p:spTree>
    <p:extLst>
      <p:ext uri="{BB962C8B-B14F-4D97-AF65-F5344CB8AC3E}">
        <p14:creationId xmlns:p14="http://schemas.microsoft.com/office/powerpoint/2010/main" val="5201806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0"/>
            <a:ext cx="8748713" cy="736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239248" y="3022074"/>
            <a:ext cx="6773008"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n-US" altLang="ja-JP" sz="4000" dirty="0">
                <a:latin typeface="HGPｺﾞｼｯｸE" pitchFamily="50" charset="-128"/>
                <a:ea typeface="HGPｺﾞｼｯｸE" pitchFamily="50" charset="-128"/>
              </a:rPr>
              <a:t>Salesforce.com</a:t>
            </a:r>
            <a:r>
              <a:rPr lang="ja-JP" altLang="en-US" sz="4000" dirty="0">
                <a:latin typeface="HGPｺﾞｼｯｸE" pitchFamily="50" charset="-128"/>
                <a:ea typeface="HGPｺﾞｼｯｸE" pitchFamily="50" charset="-128"/>
              </a:rPr>
              <a:t>が買収（２０１１）</a:t>
            </a:r>
            <a:endParaRPr lang="en-US" altLang="ja-JP" sz="4000" dirty="0">
              <a:latin typeface="HGPｺﾞｼｯｸE" pitchFamily="50" charset="-128"/>
              <a:ea typeface="HGPｺﾞｼｯｸE" pitchFamily="50" charset="-128"/>
            </a:endParaRPr>
          </a:p>
          <a:p>
            <a:pPr>
              <a:defRPr/>
            </a:pPr>
            <a:r>
              <a:rPr lang="zh-TW" altLang="en-US" sz="4000" dirty="0">
                <a:latin typeface="HGPｺﾞｼｯｸE" pitchFamily="50" charset="-128"/>
                <a:ea typeface="HGPｺﾞｼｯｸE" pitchFamily="50" charset="-128"/>
              </a:rPr>
              <a:t>買収金額２６０億８千万円</a:t>
            </a:r>
            <a:endParaRPr lang="ja-JP" altLang="en-US" sz="4000" dirty="0">
              <a:latin typeface="HGPｺﾞｼｯｸE" pitchFamily="50" charset="-128"/>
              <a:ea typeface="HGPｺﾞｼｯｸE" pitchFamily="50" charset="-128"/>
            </a:endParaRPr>
          </a:p>
        </p:txBody>
      </p:sp>
    </p:spTree>
    <p:extLst>
      <p:ext uri="{BB962C8B-B14F-4D97-AF65-F5344CB8AC3E}">
        <p14:creationId xmlns:p14="http://schemas.microsoft.com/office/powerpoint/2010/main" val="3011735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endParaRPr smtClean="0"/>
          </a:p>
        </p:txBody>
      </p:sp>
      <p:sp>
        <p:nvSpPr>
          <p:cNvPr id="27651" name="コンテンツ プレースホルダー 2"/>
          <p:cNvSpPr>
            <a:spLocks noGrp="1"/>
          </p:cNvSpPr>
          <p:nvPr>
            <p:ph idx="1"/>
          </p:nvPr>
        </p:nvSpPr>
        <p:spPr/>
        <p:txBody>
          <a:bodyPr/>
          <a:lstStyle/>
          <a:p>
            <a:endParaRPr lang="ja-JP" altLang="en-US" smtClean="0"/>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2700"/>
            <a:ext cx="8150225"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187624" y="3212976"/>
            <a:ext cx="6614311"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n-US" altLang="ja-JP" sz="4000" dirty="0">
                <a:latin typeface="HGPｺﾞｼｯｸE" pitchFamily="50" charset="-128"/>
                <a:ea typeface="HGPｺﾞｼｯｸE" pitchFamily="50" charset="-128"/>
              </a:rPr>
              <a:t>Salesforce.com</a:t>
            </a:r>
            <a:r>
              <a:rPr lang="ja-JP" altLang="en-US" sz="4000" dirty="0">
                <a:latin typeface="HGPｺﾞｼｯｸE" pitchFamily="50" charset="-128"/>
                <a:ea typeface="HGPｺﾞｼｯｸE" pitchFamily="50" charset="-128"/>
              </a:rPr>
              <a:t>が買収（</a:t>
            </a:r>
            <a:r>
              <a:rPr lang="en-US" altLang="ja-JP" sz="4000" dirty="0">
                <a:latin typeface="HGPｺﾞｼｯｸE" pitchFamily="50" charset="-128"/>
                <a:ea typeface="HGPｺﾞｼｯｸE" pitchFamily="50" charset="-128"/>
              </a:rPr>
              <a:t>2012</a:t>
            </a:r>
            <a:r>
              <a:rPr lang="ja-JP" altLang="en-US" sz="4000" dirty="0">
                <a:latin typeface="HGPｺﾞｼｯｸE" pitchFamily="50" charset="-128"/>
                <a:ea typeface="HGPｺﾞｼｯｸE" pitchFamily="50" charset="-128"/>
              </a:rPr>
              <a:t>）</a:t>
            </a:r>
            <a:endParaRPr lang="en-US" altLang="ja-JP" sz="4000" dirty="0">
              <a:latin typeface="HGPｺﾞｼｯｸE" pitchFamily="50" charset="-128"/>
              <a:ea typeface="HGPｺﾞｼｯｸE" pitchFamily="50" charset="-128"/>
            </a:endParaRPr>
          </a:p>
          <a:p>
            <a:pPr>
              <a:defRPr/>
            </a:pPr>
            <a:r>
              <a:rPr lang="ja-JP" altLang="en-US" sz="4000" dirty="0">
                <a:latin typeface="HGPｺﾞｼｯｸE" pitchFamily="50" charset="-128"/>
                <a:ea typeface="HGPｺﾞｼｯｸE" pitchFamily="50" charset="-128"/>
              </a:rPr>
              <a:t>買収金額５５１億円</a:t>
            </a:r>
            <a:endParaRPr lang="en-US" altLang="ja-JP" sz="4000" dirty="0">
              <a:latin typeface="HGPｺﾞｼｯｸE" pitchFamily="50" charset="-128"/>
              <a:ea typeface="HGPｺﾞｼｯｸE" pitchFamily="50" charset="-128"/>
            </a:endParaRPr>
          </a:p>
        </p:txBody>
      </p:sp>
    </p:spTree>
    <p:extLst>
      <p:ext uri="{BB962C8B-B14F-4D97-AF65-F5344CB8AC3E}">
        <p14:creationId xmlns:p14="http://schemas.microsoft.com/office/powerpoint/2010/main" val="75324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405308979"/>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参加する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18" name="雲 17"/>
          <p:cNvSpPr/>
          <p:nvPr/>
        </p:nvSpPr>
        <p:spPr>
          <a:xfrm>
            <a:off x="5161268" y="2330057"/>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19" name="雲 18"/>
          <p:cNvSpPr/>
          <p:nvPr/>
        </p:nvSpPr>
        <p:spPr>
          <a:xfrm>
            <a:off x="1295636" y="2022016"/>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0" name="雲 19"/>
          <p:cNvSpPr/>
          <p:nvPr/>
        </p:nvSpPr>
        <p:spPr>
          <a:xfrm>
            <a:off x="2987824" y="155149"/>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Tree>
    <p:extLst>
      <p:ext uri="{BB962C8B-B14F-4D97-AF65-F5344CB8AC3E}">
        <p14:creationId xmlns:p14="http://schemas.microsoft.com/office/powerpoint/2010/main" val="7858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ppt_x"/>
                                          </p:val>
                                        </p:tav>
                                        <p:tav tm="100000">
                                          <p:val>
                                            <p:strVal val="#ppt_x"/>
                                          </p:val>
                                        </p:tav>
                                      </p:tavLst>
                                    </p:anim>
                                    <p:anim calcmode="lin" valueType="num">
                                      <p:cBhvr additive="base">
                                        <p:cTn id="82" dur="500" fill="hold"/>
                                        <p:tgtEl>
                                          <p:spTgt spid="1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5" grpId="0" animBg="1"/>
      <p:bldP spid="17" grpId="0" animBg="1"/>
      <p:bldP spid="18" grpId="0" animBg="1"/>
      <p:bldP spid="19" grpId="0" animBg="1"/>
      <p:bldP spid="20" grpId="0" animBg="1"/>
      <p:bldP spid="21" grpId="0" animBg="1"/>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4763"/>
            <a:ext cx="8553450" cy="686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835696" y="3416468"/>
            <a:ext cx="5197257"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latin typeface="HGPｺﾞｼｯｸE" pitchFamily="50" charset="-128"/>
                <a:ea typeface="HGPｺﾞｼｯｸE" pitchFamily="50" charset="-128"/>
              </a:rPr>
              <a:t>オラクルが買収（</a:t>
            </a:r>
            <a:r>
              <a:rPr lang="en-US" altLang="ja-JP" sz="4000" dirty="0">
                <a:latin typeface="HGPｺﾞｼｯｸE" pitchFamily="50" charset="-128"/>
                <a:ea typeface="HGPｺﾞｼｯｸE" pitchFamily="50" charset="-128"/>
              </a:rPr>
              <a:t>2011</a:t>
            </a:r>
            <a:r>
              <a:rPr lang="ja-JP" altLang="en-US" sz="4000" dirty="0">
                <a:latin typeface="HGPｺﾞｼｯｸE" pitchFamily="50" charset="-128"/>
                <a:ea typeface="HGPｺﾞｼｯｸE" pitchFamily="50" charset="-128"/>
              </a:rPr>
              <a:t>）</a:t>
            </a:r>
            <a:endParaRPr lang="en-US" altLang="ja-JP" sz="4000" dirty="0">
              <a:latin typeface="HGPｺﾞｼｯｸE" pitchFamily="50" charset="-128"/>
              <a:ea typeface="HGPｺﾞｼｯｸE" pitchFamily="50" charset="-128"/>
            </a:endParaRPr>
          </a:p>
          <a:p>
            <a:pPr>
              <a:defRPr/>
            </a:pPr>
            <a:r>
              <a:rPr lang="ja-JP" altLang="en-US" sz="4000" dirty="0">
                <a:latin typeface="HGPｺﾞｼｯｸE" pitchFamily="50" charset="-128"/>
                <a:ea typeface="HGPｺﾞｼｯｸE" pitchFamily="50" charset="-128"/>
              </a:rPr>
              <a:t>買収金額</a:t>
            </a:r>
            <a:r>
              <a:rPr lang="en-US" altLang="ja-JP" sz="4000" dirty="0">
                <a:latin typeface="HGPｺﾞｼｯｸE" pitchFamily="50" charset="-128"/>
                <a:ea typeface="HGPｺﾞｼｯｸE" pitchFamily="50" charset="-128"/>
              </a:rPr>
              <a:t>240</a:t>
            </a:r>
            <a:r>
              <a:rPr lang="ja-JP" altLang="en-US" sz="4000" dirty="0">
                <a:latin typeface="HGPｺﾞｼｯｸE" pitchFamily="50" charset="-128"/>
                <a:ea typeface="HGPｺﾞｼｯｸE" pitchFamily="50" charset="-128"/>
              </a:rPr>
              <a:t>億円</a:t>
            </a:r>
            <a:endParaRPr lang="en-US" altLang="ja-JP" sz="4000" dirty="0">
              <a:latin typeface="HGPｺﾞｼｯｸE" pitchFamily="50" charset="-128"/>
              <a:ea typeface="HGPｺﾞｼｯｸE" pitchFamily="50" charset="-128"/>
            </a:endParaRPr>
          </a:p>
        </p:txBody>
      </p:sp>
    </p:spTree>
    <p:extLst>
      <p:ext uri="{BB962C8B-B14F-4D97-AF65-F5344CB8AC3E}">
        <p14:creationId xmlns:p14="http://schemas.microsoft.com/office/powerpoint/2010/main" val="3974081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0"/>
            <a:ext cx="9018588" cy="691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331640" y="2996952"/>
            <a:ext cx="5655715"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latin typeface="HGPｺﾞｼｯｸE" pitchFamily="50" charset="-128"/>
                <a:ea typeface="HGPｺﾞｼｯｸE" pitchFamily="50" charset="-128"/>
              </a:rPr>
              <a:t>オラクルが買収（</a:t>
            </a:r>
            <a:r>
              <a:rPr lang="en-US" altLang="ja-JP" sz="4000" dirty="0">
                <a:latin typeface="HGPｺﾞｼｯｸE" pitchFamily="50" charset="-128"/>
                <a:ea typeface="HGPｺﾞｼｯｸE" pitchFamily="50" charset="-128"/>
              </a:rPr>
              <a:t>2011</a:t>
            </a:r>
            <a:r>
              <a:rPr lang="ja-JP" altLang="en-US" sz="4000" dirty="0">
                <a:latin typeface="HGPｺﾞｼｯｸE" pitchFamily="50" charset="-128"/>
                <a:ea typeface="HGPｺﾞｼｯｸE" pitchFamily="50" charset="-128"/>
              </a:rPr>
              <a:t>）</a:t>
            </a:r>
            <a:endParaRPr lang="en-US" altLang="ja-JP" sz="4000" dirty="0">
              <a:latin typeface="HGPｺﾞｼｯｸE" pitchFamily="50" charset="-128"/>
              <a:ea typeface="HGPｺﾞｼｯｸE" pitchFamily="50" charset="-128"/>
            </a:endParaRPr>
          </a:p>
          <a:p>
            <a:pPr>
              <a:defRPr/>
            </a:pPr>
            <a:r>
              <a:rPr lang="ja-JP" altLang="en-US" sz="4000" dirty="0">
                <a:latin typeface="HGPｺﾞｼｯｸE" pitchFamily="50" charset="-128"/>
                <a:ea typeface="HGPｺﾞｼｯｸE" pitchFamily="50" charset="-128"/>
              </a:rPr>
              <a:t>買収金額　推定数百億円</a:t>
            </a:r>
          </a:p>
        </p:txBody>
      </p:sp>
    </p:spTree>
    <p:extLst>
      <p:ext uri="{BB962C8B-B14F-4D97-AF65-F5344CB8AC3E}">
        <p14:creationId xmlns:p14="http://schemas.microsoft.com/office/powerpoint/2010/main" val="1243825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9193213" cy="574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3625850"/>
            <a:ext cx="3513138" cy="29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691680" y="3356992"/>
            <a:ext cx="5404043" cy="707886"/>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t>ツイッターが買収（</a:t>
            </a:r>
            <a:r>
              <a:rPr lang="en-US" altLang="ja-JP" sz="4000" dirty="0"/>
              <a:t>2011</a:t>
            </a:r>
            <a:r>
              <a:rPr lang="ja-JP" altLang="en-US" sz="4000" dirty="0"/>
              <a:t>）</a:t>
            </a:r>
          </a:p>
        </p:txBody>
      </p:sp>
    </p:spTree>
    <p:extLst>
      <p:ext uri="{BB962C8B-B14F-4D97-AF65-F5344CB8AC3E}">
        <p14:creationId xmlns:p14="http://schemas.microsoft.com/office/powerpoint/2010/main" val="3561276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333375"/>
            <a:ext cx="9018587" cy="594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895116" y="3065532"/>
            <a:ext cx="5404043" cy="707886"/>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t>ツイッターが買収（</a:t>
            </a:r>
            <a:r>
              <a:rPr lang="en-US" altLang="ja-JP" sz="4000" dirty="0"/>
              <a:t>2012</a:t>
            </a:r>
            <a:r>
              <a:rPr lang="ja-JP" altLang="en-US" sz="4000" dirty="0"/>
              <a:t>）</a:t>
            </a:r>
          </a:p>
        </p:txBody>
      </p:sp>
    </p:spTree>
    <p:extLst>
      <p:ext uri="{BB962C8B-B14F-4D97-AF65-F5344CB8AC3E}">
        <p14:creationId xmlns:p14="http://schemas.microsoft.com/office/powerpoint/2010/main" val="3321232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29850" cy="719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2411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496" y="188640"/>
            <a:ext cx="6734175" cy="705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779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743"/>
            <a:ext cx="7699340" cy="68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8598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66"/>
            <a:ext cx="9567114" cy="689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211960" y="4723543"/>
            <a:ext cx="4572000"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自社顧客のメールアドレスのリストをアップロードすると、顧客のソーシャルメディアや公開情報から情報収集して、年齢、性別、職業、結婚、子供、年収、持ち家、クルマ、投資などのデータを付加して戻してくれる。９０％の高精度という。</a:t>
            </a:r>
          </a:p>
        </p:txBody>
      </p:sp>
    </p:spTree>
    <p:extLst>
      <p:ext uri="{BB962C8B-B14F-4D97-AF65-F5344CB8AC3E}">
        <p14:creationId xmlns:p14="http://schemas.microsoft.com/office/powerpoint/2010/main" val="9185307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1520043709"/>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3" name="雲 22"/>
          <p:cNvSpPr/>
          <p:nvPr/>
        </p:nvSpPr>
        <p:spPr>
          <a:xfrm>
            <a:off x="4788024" y="1088740"/>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20713699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39" y="1196752"/>
            <a:ext cx="8640960" cy="693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0" name="タイトル 1"/>
          <p:cNvSpPr>
            <a:spLocks noGrp="1"/>
          </p:cNvSpPr>
          <p:nvPr>
            <p:ph type="title"/>
          </p:nvPr>
        </p:nvSpPr>
        <p:spPr/>
        <p:txBody>
          <a:bodyPr/>
          <a:lstStyle/>
          <a:p>
            <a:r>
              <a:rPr lang="ja-JP" altLang="en-US" smtClean="0"/>
              <a:t>カーシェアリング</a:t>
            </a:r>
          </a:p>
        </p:txBody>
      </p:sp>
      <p:sp>
        <p:nvSpPr>
          <p:cNvPr id="27651" name="コンテンツ プレースホルダ 2"/>
          <p:cNvSpPr>
            <a:spLocks noGrp="1"/>
          </p:cNvSpPr>
          <p:nvPr>
            <p:ph idx="1"/>
          </p:nvPr>
        </p:nvSpPr>
        <p:spPr/>
        <p:txBody>
          <a:bodyPr/>
          <a:lstStyle/>
          <a:p>
            <a:endParaRPr lang="ja-JP" altLang="en-US" smtClean="0"/>
          </a:p>
        </p:txBody>
      </p:sp>
      <p:sp>
        <p:nvSpPr>
          <p:cNvPr id="2" name="正方形/長方形 1"/>
          <p:cNvSpPr/>
          <p:nvPr/>
        </p:nvSpPr>
        <p:spPr>
          <a:xfrm>
            <a:off x="4427984" y="4268322"/>
            <a:ext cx="4572000" cy="2585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a:t>2011</a:t>
            </a:r>
            <a:r>
              <a:rPr lang="ja-JP" altLang="en-US" dirty="0"/>
              <a:t>年</a:t>
            </a:r>
            <a:r>
              <a:rPr lang="en-US" altLang="ja-JP" dirty="0"/>
              <a:t>NASDAQ</a:t>
            </a:r>
            <a:r>
              <a:rPr lang="ja-JP" altLang="en-US" dirty="0"/>
              <a:t>に上場した米国</a:t>
            </a:r>
            <a:r>
              <a:rPr lang="en-US" altLang="ja-JP" dirty="0" err="1"/>
              <a:t>Zipcar</a:t>
            </a:r>
            <a:r>
              <a:rPr lang="ja-JP" altLang="en-US" dirty="0"/>
              <a:t>はクルマを共有するサービスだ。会員になるとネットで調べて、近隣にある好きな</a:t>
            </a:r>
            <a:r>
              <a:rPr lang="en-US" altLang="ja-JP" dirty="0" err="1"/>
              <a:t>Zipcar</a:t>
            </a:r>
            <a:r>
              <a:rPr lang="ja-JP" altLang="en-US" dirty="0"/>
              <a:t>のクルマを</a:t>
            </a:r>
            <a:r>
              <a:rPr lang="en-US" altLang="ja-JP" dirty="0"/>
              <a:t>1</a:t>
            </a:r>
            <a:r>
              <a:rPr lang="ja-JP" altLang="en-US" dirty="0"/>
              <a:t>時間単位で借りることができる。クルマは会員が共同所有するというコンセプトなので、給油や掃除などは借りたユーザーが行う。使い終わったら同じ場所へ戻す。会員は現在約</a:t>
            </a:r>
            <a:r>
              <a:rPr lang="en-US" altLang="ja-JP" dirty="0"/>
              <a:t>60</a:t>
            </a:r>
            <a:r>
              <a:rPr lang="ja-JP" altLang="en-US" dirty="0"/>
              <a:t>万人、</a:t>
            </a:r>
            <a:r>
              <a:rPr lang="en-US" altLang="ja-JP" dirty="0"/>
              <a:t>8000</a:t>
            </a:r>
            <a:r>
              <a:rPr lang="ja-JP" altLang="en-US" dirty="0"/>
              <a:t>代以上のクルマが共有されている。自転車をシェアする</a:t>
            </a:r>
            <a:r>
              <a:rPr lang="en-US" altLang="ja-JP" dirty="0" err="1"/>
              <a:t>freecycle</a:t>
            </a:r>
            <a:r>
              <a:rPr lang="ja-JP" altLang="en-US" dirty="0"/>
              <a:t>も人気だ。</a:t>
            </a:r>
          </a:p>
        </p:txBody>
      </p:sp>
    </p:spTree>
    <p:extLst>
      <p:ext uri="{BB962C8B-B14F-4D97-AF65-F5344CB8AC3E}">
        <p14:creationId xmlns:p14="http://schemas.microsoft.com/office/powerpoint/2010/main" val="3242288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2954646301"/>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21" name="雲 20"/>
          <p:cNvSpPr/>
          <p:nvPr/>
        </p:nvSpPr>
        <p:spPr>
          <a:xfrm>
            <a:off x="5220072" y="3689148"/>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Tree>
    <p:extLst>
      <p:ext uri="{BB962C8B-B14F-4D97-AF65-F5344CB8AC3E}">
        <p14:creationId xmlns:p14="http://schemas.microsoft.com/office/powerpoint/2010/main" val="42572149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r>
              <a:rPr lang="ja-JP" altLang="en-US" smtClean="0"/>
              <a:t>子供服のシェア</a:t>
            </a:r>
          </a:p>
        </p:txBody>
      </p:sp>
      <p:sp>
        <p:nvSpPr>
          <p:cNvPr id="29699" name="コンテンツ プレースホルダ 2"/>
          <p:cNvSpPr>
            <a:spLocks noGrp="1"/>
          </p:cNvSpPr>
          <p:nvPr>
            <p:ph idx="1"/>
          </p:nvPr>
        </p:nvSpPr>
        <p:spPr/>
        <p:txBody>
          <a:bodyPr/>
          <a:lstStyle/>
          <a:p>
            <a:endParaRPr lang="ja-JP" altLang="en-US" smtClean="0"/>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4716016" y="3789040"/>
            <a:ext cx="4572000"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err="1"/>
              <a:t>thredUP</a:t>
            </a:r>
            <a:r>
              <a:rPr lang="ja-JP" altLang="en-US" dirty="0"/>
              <a:t>は、サイズが合わなくなった子供服を交換するネットワークだ。服を誰かにあげたいユーザーは不要になった子供服を何点かリストに登録したうえで、</a:t>
            </a:r>
            <a:r>
              <a:rPr lang="en-US" altLang="ja-JP" dirty="0" err="1"/>
              <a:t>thredUP</a:t>
            </a:r>
            <a:r>
              <a:rPr lang="ja-JP" altLang="en-US" dirty="0"/>
              <a:t>社へ郵送する。送る場合の配送料は無料になる（もらうユーザーが負担）。一方で服をもらいたいユーザーは</a:t>
            </a:r>
            <a:r>
              <a:rPr lang="en-US" altLang="ja-JP" dirty="0"/>
              <a:t>Web</a:t>
            </a:r>
            <a:r>
              <a:rPr lang="ja-JP" altLang="en-US" dirty="0"/>
              <a:t>上で欲しい服をリストアップして、配送料＋</a:t>
            </a:r>
            <a:r>
              <a:rPr lang="en-US" altLang="ja-JP" dirty="0"/>
              <a:t>5</a:t>
            </a:r>
            <a:r>
              <a:rPr lang="ja-JP" altLang="en-US" dirty="0"/>
              <a:t>ドルの手数料を</a:t>
            </a:r>
            <a:r>
              <a:rPr lang="en-US" altLang="ja-JP" dirty="0" err="1"/>
              <a:t>thredUP</a:t>
            </a:r>
            <a:r>
              <a:rPr lang="ja-JP" altLang="en-US" dirty="0"/>
              <a:t>に支払う。</a:t>
            </a:r>
            <a:r>
              <a:rPr lang="en-US" altLang="ja-JP" dirty="0"/>
              <a:t>5</a:t>
            </a:r>
            <a:r>
              <a:rPr lang="ja-JP" altLang="en-US" dirty="0"/>
              <a:t>ドルの手数料およびプレミアム会員の年会費が運営企業の利益になる。</a:t>
            </a:r>
          </a:p>
        </p:txBody>
      </p:sp>
    </p:spTree>
    <p:extLst>
      <p:ext uri="{BB962C8B-B14F-4D97-AF65-F5344CB8AC3E}">
        <p14:creationId xmlns:p14="http://schemas.microsoft.com/office/powerpoint/2010/main" val="39774543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smtClean="0"/>
              <a:t>本、</a:t>
            </a:r>
            <a:r>
              <a:rPr lang="en-US" altLang="ja-JP" smtClean="0"/>
              <a:t>CD</a:t>
            </a:r>
            <a:r>
              <a:rPr lang="ja-JP" altLang="en-US" smtClean="0"/>
              <a:t>、ゲーム</a:t>
            </a:r>
            <a:r>
              <a:rPr lang="en-US" altLang="ja-JP" smtClean="0"/>
              <a:t>…</a:t>
            </a:r>
            <a:r>
              <a:rPr lang="ja-JP" altLang="en-US" smtClean="0"/>
              <a:t>のシェア</a:t>
            </a:r>
          </a:p>
        </p:txBody>
      </p:sp>
      <p:sp>
        <p:nvSpPr>
          <p:cNvPr id="30723" name="コンテンツ プレースホルダ 2"/>
          <p:cNvSpPr>
            <a:spLocks noGrp="1"/>
          </p:cNvSpPr>
          <p:nvPr>
            <p:ph idx="1"/>
          </p:nvPr>
        </p:nvSpPr>
        <p:spPr/>
        <p:txBody>
          <a:bodyPr/>
          <a:lstStyle/>
          <a:p>
            <a:endParaRPr lang="ja-JP" altLang="en-US" smtClean="0"/>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4716016" y="5085184"/>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米国では</a:t>
            </a:r>
            <a:r>
              <a:rPr lang="en-US" altLang="ja-JP" dirty="0"/>
              <a:t>swap.com</a:t>
            </a:r>
            <a:r>
              <a:rPr lang="ja-JP" altLang="en-US" dirty="0" err="1"/>
              <a:t>のように</a:t>
            </a:r>
            <a:r>
              <a:rPr lang="ja-JP" altLang="en-US" dirty="0"/>
              <a:t>不要になった書籍、</a:t>
            </a:r>
            <a:r>
              <a:rPr lang="en-US" altLang="ja-JP" dirty="0"/>
              <a:t>CD</a:t>
            </a:r>
            <a:r>
              <a:rPr lang="ja-JP" altLang="en-US" dirty="0"/>
              <a:t>や</a:t>
            </a:r>
            <a:r>
              <a:rPr lang="en-US" altLang="ja-JP" dirty="0"/>
              <a:t>DVD</a:t>
            </a:r>
            <a:r>
              <a:rPr lang="ja-JP" altLang="en-US" dirty="0" err="1"/>
              <a:t>、</a:t>
            </a:r>
            <a:r>
              <a:rPr lang="ja-JP" altLang="en-US" dirty="0"/>
              <a:t>ゲームを交換するネットワーク、学生が使わなくなった教科書をシェアするネットワークなど出版業界に近い分野でも、シェア・コラボ消費は活性化している。</a:t>
            </a:r>
          </a:p>
        </p:txBody>
      </p:sp>
    </p:spTree>
    <p:extLst>
      <p:ext uri="{BB962C8B-B14F-4D97-AF65-F5344CB8AC3E}">
        <p14:creationId xmlns:p14="http://schemas.microsoft.com/office/powerpoint/2010/main" val="6469745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lstStyle/>
          <a:p>
            <a:r>
              <a:rPr lang="ja-JP" altLang="en-US" smtClean="0"/>
              <a:t>個人間融資</a:t>
            </a:r>
          </a:p>
        </p:txBody>
      </p:sp>
      <p:sp>
        <p:nvSpPr>
          <p:cNvPr id="31747" name="コンテンツ プレースホルダ 2"/>
          <p:cNvSpPr>
            <a:spLocks noGrp="1"/>
          </p:cNvSpPr>
          <p:nvPr>
            <p:ph idx="1"/>
          </p:nvPr>
        </p:nvSpPr>
        <p:spPr/>
        <p:txBody>
          <a:bodyPr/>
          <a:lstStyle/>
          <a:p>
            <a:endParaRPr lang="ja-JP" altLang="en-US" smtClean="0"/>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3901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r>
              <a:rPr lang="ja-JP" altLang="en-US" smtClean="0"/>
              <a:t>個人間の交換・売買</a:t>
            </a:r>
          </a:p>
        </p:txBody>
      </p:sp>
      <p:sp>
        <p:nvSpPr>
          <p:cNvPr id="32771" name="コンテンツ プレースホルダ 2"/>
          <p:cNvSpPr>
            <a:spLocks noGrp="1"/>
          </p:cNvSpPr>
          <p:nvPr>
            <p:ph idx="1"/>
          </p:nvPr>
        </p:nvSpPr>
        <p:spPr/>
        <p:txBody>
          <a:bodyPr/>
          <a:lstStyle/>
          <a:p>
            <a:endParaRPr lang="ja-JP" altLang="en-US" smtClean="0"/>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2851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2743839534"/>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23800292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5536" y="1988840"/>
            <a:ext cx="3600400" cy="3139321"/>
          </a:xfrm>
          <a:prstGeom prst="rect">
            <a:avLst/>
          </a:prstGeom>
        </p:spPr>
        <p:txBody>
          <a:bodyPr wrap="square">
            <a:spAutoFit/>
          </a:bodyPr>
          <a:lstStyle/>
          <a:p>
            <a:r>
              <a:rPr lang="ja-JP" altLang="en-US" dirty="0"/>
              <a:t>「キュレーション」とは本来は美術館や博物館の学芸員が何らかの視点をもって情報を収集、分類し、共有する行為を意味する、編集の概念に近い</a:t>
            </a:r>
            <a:r>
              <a:rPr lang="ja-JP" altLang="en-US" dirty="0" smtClean="0"/>
              <a:t>言葉。</a:t>
            </a:r>
            <a:endParaRPr lang="en-US" altLang="ja-JP" dirty="0"/>
          </a:p>
          <a:p>
            <a:endParaRPr lang="en-US" altLang="ja-JP" dirty="0" smtClean="0"/>
          </a:p>
          <a:p>
            <a:r>
              <a:rPr lang="ja-JP" altLang="en-US" dirty="0" smtClean="0"/>
              <a:t>ソーシャルメディア</a:t>
            </a:r>
            <a:r>
              <a:rPr lang="ja-JP" altLang="en-US" dirty="0"/>
              <a:t>の空間に無数に生まれるブログの記事やツイッターの書き込みを、ひとつのテーマで選別収集することで、価値あるコンテンツにまとめること。</a:t>
            </a:r>
          </a:p>
        </p:txBody>
      </p:sp>
      <p:pic>
        <p:nvPicPr>
          <p:cNvPr id="4098" name="Picture 2" descr="キュレーションの時代 「つながり」の情報革命が始まる (ちくま新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472" y="1052736"/>
            <a:ext cx="4752528"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9660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ソーシャルメディアの書き込みから</a:t>
            </a:r>
            <a:r>
              <a:rPr kumimoji="1" lang="en-US" altLang="ja-JP" dirty="0" smtClean="0"/>
              <a:t/>
            </a:r>
            <a:br>
              <a:rPr kumimoji="1" lang="en-US" altLang="ja-JP" dirty="0" smtClean="0"/>
            </a:br>
            <a:r>
              <a:rPr lang="ja-JP" altLang="en-US" dirty="0"/>
              <a:t>新聞</a:t>
            </a:r>
            <a:r>
              <a:rPr lang="ja-JP" altLang="en-US" dirty="0" smtClean="0"/>
              <a:t>を自動的につくる</a:t>
            </a:r>
            <a:endParaRPr kumimoji="1"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92730"/>
            <a:ext cx="6618722" cy="527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6968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31626"/>
            <a:ext cx="8317560" cy="662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7713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4624"/>
            <a:ext cx="8407946" cy="6698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2170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192" y="111241"/>
            <a:ext cx="8326264" cy="663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9852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31" y="620688"/>
            <a:ext cx="9434268" cy="5747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95125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ソーシャルネットワークの</a:t>
            </a:r>
            <a:r>
              <a:rPr lang="en-US" altLang="ja-JP" dirty="0" smtClean="0"/>
              <a:t/>
            </a:r>
            <a:br>
              <a:rPr lang="en-US" altLang="ja-JP" dirty="0" smtClean="0"/>
            </a:br>
            <a:r>
              <a:rPr lang="ja-JP" altLang="en-US" dirty="0" smtClean="0"/>
              <a:t>ニュース要約をする　</a:t>
            </a:r>
            <a:r>
              <a:rPr lang="en-US" altLang="ja-JP" dirty="0" err="1" smtClean="0"/>
              <a:t>Summify</a:t>
            </a:r>
            <a:endParaRPr lang="ja-JP" altLang="en-US" dirty="0"/>
          </a:p>
        </p:txBody>
      </p:sp>
      <p:pic>
        <p:nvPicPr>
          <p:cNvPr id="757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531938"/>
            <a:ext cx="6804025" cy="517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205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タイトル 1"/>
          <p:cNvSpPr>
            <a:spLocks noGrp="1"/>
          </p:cNvSpPr>
          <p:nvPr>
            <p:ph type="title"/>
          </p:nvPr>
        </p:nvSpPr>
        <p:spPr/>
        <p:txBody>
          <a:bodyPr/>
          <a:lstStyle/>
          <a:p>
            <a:pPr eaLnBrk="1" hangingPunct="1"/>
            <a:endParaRPr lang="ja-JP" altLang="en-US" smtClean="0"/>
          </a:p>
        </p:txBody>
      </p:sp>
      <p:sp>
        <p:nvSpPr>
          <p:cNvPr id="76803" name="コンテンツ プレースホルダー 2"/>
          <p:cNvSpPr>
            <a:spLocks noGrp="1"/>
          </p:cNvSpPr>
          <p:nvPr>
            <p:ph idx="1"/>
          </p:nvPr>
        </p:nvSpPr>
        <p:spPr/>
        <p:txBody>
          <a:bodyPr/>
          <a:lstStyle/>
          <a:p>
            <a:pPr eaLnBrk="1" hangingPunct="1"/>
            <a:endParaRPr lang="ja-JP" altLang="en-US" smtClean="0"/>
          </a:p>
        </p:txBody>
      </p:sp>
      <p:pic>
        <p:nvPicPr>
          <p:cNvPr id="768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0"/>
            <a:ext cx="7781925" cy="801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5407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タイトル 1"/>
          <p:cNvSpPr>
            <a:spLocks noGrp="1"/>
          </p:cNvSpPr>
          <p:nvPr>
            <p:ph type="title"/>
          </p:nvPr>
        </p:nvSpPr>
        <p:spPr/>
        <p:txBody>
          <a:bodyPr/>
          <a:lstStyle/>
          <a:p>
            <a:endParaRPr lang="ja-JP" altLang="en-US" smtClean="0"/>
          </a:p>
        </p:txBody>
      </p:sp>
      <p:sp>
        <p:nvSpPr>
          <p:cNvPr id="90115" name="コンテンツ プレースホルダー 2"/>
          <p:cNvSpPr>
            <a:spLocks noGrp="1"/>
          </p:cNvSpPr>
          <p:nvPr>
            <p:ph idx="1"/>
          </p:nvPr>
        </p:nvSpPr>
        <p:spPr/>
        <p:txBody>
          <a:bodyPr/>
          <a:lstStyle/>
          <a:p>
            <a:endParaRPr lang="ja-JP" altLang="en-US" smtClean="0"/>
          </a:p>
        </p:txBody>
      </p:sp>
      <p:pic>
        <p:nvPicPr>
          <p:cNvPr id="901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9063"/>
            <a:ext cx="8469313" cy="673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21972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タイトル 1"/>
          <p:cNvSpPr>
            <a:spLocks noGrp="1"/>
          </p:cNvSpPr>
          <p:nvPr>
            <p:ph type="title"/>
          </p:nvPr>
        </p:nvSpPr>
        <p:spPr/>
        <p:txBody>
          <a:bodyPr/>
          <a:lstStyle/>
          <a:p>
            <a:endParaRPr lang="ja-JP" altLang="en-US" smtClean="0"/>
          </a:p>
        </p:txBody>
      </p:sp>
      <p:sp>
        <p:nvSpPr>
          <p:cNvPr id="91139" name="コンテンツ プレースホルダー 2"/>
          <p:cNvSpPr>
            <a:spLocks noGrp="1"/>
          </p:cNvSpPr>
          <p:nvPr>
            <p:ph idx="1"/>
          </p:nvPr>
        </p:nvSpPr>
        <p:spPr/>
        <p:txBody>
          <a:bodyPr/>
          <a:lstStyle/>
          <a:p>
            <a:endParaRPr lang="ja-JP" altLang="en-US" smtClean="0"/>
          </a:p>
        </p:txBody>
      </p:sp>
      <p:pic>
        <p:nvPicPr>
          <p:cNvPr id="911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8459788" cy="673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6516688" y="5373688"/>
            <a:ext cx="156845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fontAlgn="auto">
              <a:spcBef>
                <a:spcPts val="0"/>
              </a:spcBef>
              <a:spcAft>
                <a:spcPts val="0"/>
              </a:spcAft>
              <a:defRPr/>
            </a:pPr>
            <a:r>
              <a:rPr lang="ja-JP" altLang="en-US" dirty="0"/>
              <a:t>欲望の可視化</a:t>
            </a:r>
          </a:p>
        </p:txBody>
      </p:sp>
    </p:spTree>
    <p:extLst>
      <p:ext uri="{BB962C8B-B14F-4D97-AF65-F5344CB8AC3E}">
        <p14:creationId xmlns:p14="http://schemas.microsoft.com/office/powerpoint/2010/main" val="21211935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3463201263"/>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19" name="雲 18"/>
          <p:cNvSpPr/>
          <p:nvPr/>
        </p:nvSpPr>
        <p:spPr>
          <a:xfrm>
            <a:off x="1295636" y="2022016"/>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a:t>予測市場</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16869095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9" y="116632"/>
            <a:ext cx="9209848" cy="739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559286" y="3573016"/>
            <a:ext cx="4572000"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テレビ、カメラ、</a:t>
            </a:r>
            <a:r>
              <a:rPr lang="en-US" altLang="ja-JP" dirty="0"/>
              <a:t>PC</a:t>
            </a:r>
            <a:r>
              <a:rPr lang="ja-JP" altLang="en-US" dirty="0"/>
              <a:t>などのデジタル家電の価格情報１０万件以上と、ブログやツイッター、プレスリリース、ニュースを収集して１００テラバイト級のデータ量から、価格の上昇・下落を高精度で予測する</a:t>
            </a:r>
            <a:r>
              <a:rPr lang="ja-JP" altLang="en-US" dirty="0" smtClean="0"/>
              <a:t>。＃２０１４に</a:t>
            </a:r>
            <a:r>
              <a:rPr lang="en-US" altLang="ja-JP" dirty="0" err="1" smtClean="0"/>
              <a:t>Ebay</a:t>
            </a:r>
            <a:r>
              <a:rPr lang="ja-JP" altLang="en-US" dirty="0" smtClean="0"/>
              <a:t>により買収されて単独サービスは終了。</a:t>
            </a:r>
            <a:endParaRPr lang="ja-JP" altLang="en-US" dirty="0"/>
          </a:p>
        </p:txBody>
      </p:sp>
    </p:spTree>
    <p:extLst>
      <p:ext uri="{BB962C8B-B14F-4D97-AF65-F5344CB8AC3E}">
        <p14:creationId xmlns:p14="http://schemas.microsoft.com/office/powerpoint/2010/main" val="4237834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616876" cy="65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716016" y="4221088"/>
            <a:ext cx="45720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エスエス製薬。風邪についてのツイートを収集して自然言語分析を行う。その結果と気温や湿気などの予測を組み合わせ、風邪のつぶやきの増減を予測する。</a:t>
            </a:r>
          </a:p>
        </p:txBody>
      </p:sp>
    </p:spTree>
    <p:extLst>
      <p:ext uri="{BB962C8B-B14F-4D97-AF65-F5344CB8AC3E}">
        <p14:creationId xmlns:p14="http://schemas.microsoft.com/office/powerpoint/2010/main" val="20919119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84" y="188640"/>
            <a:ext cx="9107416" cy="6305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554020" y="4365104"/>
            <a:ext cx="45720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英国のヘッジファンド。ツイッターのデータを分析してマーケットセンチメンツを抽出し、市場予測を行う。ファンド運用で好成績をあげているという。</a:t>
            </a:r>
          </a:p>
        </p:txBody>
      </p:sp>
    </p:spTree>
    <p:extLst>
      <p:ext uri="{BB962C8B-B14F-4D97-AF65-F5344CB8AC3E}">
        <p14:creationId xmlns:p14="http://schemas.microsoft.com/office/powerpoint/2010/main" val="13592983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0"/>
            <a:ext cx="84418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2997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307"/>
            <a:ext cx="8444656" cy="686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2658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3074" name="Picture 2" descr="http://lineofficial.blogimg.jp/ja/imgs/5/a/5afa92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64764"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9869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0"/>
            <a:ext cx="8496944" cy="6902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067944" y="5589240"/>
            <a:ext cx="4572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ビデオゲームの売り上げ予測をバーチャル株式取引市場でおこなう</a:t>
            </a:r>
          </a:p>
        </p:txBody>
      </p:sp>
    </p:spTree>
    <p:extLst>
      <p:ext uri="{BB962C8B-B14F-4D97-AF65-F5344CB8AC3E}">
        <p14:creationId xmlns:p14="http://schemas.microsoft.com/office/powerpoint/2010/main" val="29952358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0"/>
            <a:ext cx="84418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55089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80228"/>
            <a:ext cx="8532440" cy="693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7479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0801"/>
            <a:ext cx="8352928" cy="678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9100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Recorded Future</a:t>
            </a:r>
            <a:endParaRPr kumimoji="1" lang="ja-JP" altLang="en-US" dirty="0"/>
          </a:p>
        </p:txBody>
      </p:sp>
      <p:sp>
        <p:nvSpPr>
          <p:cNvPr id="3" name="コンテンツ プレースホルダ 2"/>
          <p:cNvSpPr>
            <a:spLocks noGrp="1"/>
          </p:cNvSpPr>
          <p:nvPr>
            <p:ph idx="1"/>
          </p:nvPr>
        </p:nvSpPr>
        <p:spPr/>
        <p:txBody>
          <a:bodyPr/>
          <a:lstStyle/>
          <a:p>
            <a:endParaRPr kumimoji="1" lang="ja-JP" altLang="en-US" dirty="0"/>
          </a:p>
        </p:txBody>
      </p:sp>
      <p:pic>
        <p:nvPicPr>
          <p:cNvPr id="16387" name="Picture 3"/>
          <p:cNvPicPr>
            <a:picLocks noChangeAspect="1" noChangeArrowheads="1"/>
          </p:cNvPicPr>
          <p:nvPr/>
        </p:nvPicPr>
        <p:blipFill>
          <a:blip r:embed="rId2" cstate="print"/>
          <a:srcRect/>
          <a:stretch>
            <a:fillRect/>
          </a:stretch>
        </p:blipFill>
        <p:spPr bwMode="auto">
          <a:xfrm>
            <a:off x="190727" y="1196752"/>
            <a:ext cx="8953273" cy="5377210"/>
          </a:xfrm>
          <a:prstGeom prst="rect">
            <a:avLst/>
          </a:prstGeom>
          <a:noFill/>
          <a:ln w="9525">
            <a:noFill/>
            <a:miter lim="800000"/>
            <a:headEnd/>
            <a:tailEnd/>
          </a:ln>
        </p:spPr>
      </p:pic>
      <p:sp>
        <p:nvSpPr>
          <p:cNvPr id="4" name="正方形/長方形 3"/>
          <p:cNvSpPr/>
          <p:nvPr/>
        </p:nvSpPr>
        <p:spPr>
          <a:xfrm>
            <a:off x="3851920" y="5661248"/>
            <a:ext cx="516632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dirty="0"/>
              <a:t>Google</a:t>
            </a:r>
            <a:r>
              <a:rPr lang="ja-JP" altLang="en-US" dirty="0"/>
              <a:t>と</a:t>
            </a:r>
            <a:r>
              <a:rPr lang="en-US" altLang="ja-JP" dirty="0"/>
              <a:t>CIA</a:t>
            </a:r>
            <a:r>
              <a:rPr lang="ja-JP" altLang="en-US" dirty="0"/>
              <a:t>が出資した未来予測の検索エンジン</a:t>
            </a:r>
          </a:p>
        </p:txBody>
      </p:sp>
    </p:spTree>
    <p:extLst>
      <p:ext uri="{BB962C8B-B14F-4D97-AF65-F5344CB8AC3E}">
        <p14:creationId xmlns:p14="http://schemas.microsoft.com/office/powerpoint/2010/main" val="33887501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39938" name="Picture 2" descr="http://www.psfk.com/wp-content/uploads/2010/10/Inside-The-Brain-Of-Recorded-Future-A-Future-Predicting-Search-Engine.jpg"/>
          <p:cNvPicPr>
            <a:picLocks noChangeAspect="1" noChangeArrowheads="1"/>
          </p:cNvPicPr>
          <p:nvPr/>
        </p:nvPicPr>
        <p:blipFill>
          <a:blip r:embed="rId2" cstate="print"/>
          <a:srcRect/>
          <a:stretch>
            <a:fillRect/>
          </a:stretch>
        </p:blipFill>
        <p:spPr bwMode="auto">
          <a:xfrm>
            <a:off x="0" y="548680"/>
            <a:ext cx="8892480" cy="5996074"/>
          </a:xfrm>
          <a:prstGeom prst="rect">
            <a:avLst/>
          </a:prstGeom>
          <a:noFill/>
        </p:spPr>
      </p:pic>
    </p:spTree>
    <p:extLst>
      <p:ext uri="{BB962C8B-B14F-4D97-AF65-F5344CB8AC3E}">
        <p14:creationId xmlns:p14="http://schemas.microsoft.com/office/powerpoint/2010/main" val="36060316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40962" name="Picture 2" descr="http://blog.recordedfuture.com/wp-content/uploads/2010/07/TeslaIPO-Last12months.png"/>
          <p:cNvPicPr>
            <a:picLocks noChangeAspect="1" noChangeArrowheads="1"/>
          </p:cNvPicPr>
          <p:nvPr/>
        </p:nvPicPr>
        <p:blipFill>
          <a:blip r:embed="rId2" cstate="print"/>
          <a:srcRect/>
          <a:stretch>
            <a:fillRect/>
          </a:stretch>
        </p:blipFill>
        <p:spPr bwMode="auto">
          <a:xfrm>
            <a:off x="16756" y="692696"/>
            <a:ext cx="8988973" cy="5256584"/>
          </a:xfrm>
          <a:prstGeom prst="rect">
            <a:avLst/>
          </a:prstGeom>
          <a:noFill/>
        </p:spPr>
      </p:pic>
    </p:spTree>
    <p:extLst>
      <p:ext uri="{BB962C8B-B14F-4D97-AF65-F5344CB8AC3E}">
        <p14:creationId xmlns:p14="http://schemas.microsoft.com/office/powerpoint/2010/main" val="22394737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0"/>
            <a:ext cx="8010525" cy="680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4211960" y="4427538"/>
            <a:ext cx="4572000" cy="17541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ja-JP" altLang="en-US" dirty="0"/>
              <a:t>投資行動を公開するコミュニティ。はったりでなく”すごい投資家”をフォローすることができる。専門アナリストを凌駕する集合知金融系サービスに発展する可能性。証券サービスと提携しているので実際の売り買いを簡単に公開設定できる。ユーザーランキングもある。</a:t>
            </a:r>
          </a:p>
        </p:txBody>
      </p:sp>
    </p:spTree>
    <p:extLst>
      <p:ext uri="{BB962C8B-B14F-4D97-AF65-F5344CB8AC3E}">
        <p14:creationId xmlns:p14="http://schemas.microsoft.com/office/powerpoint/2010/main" val="30458436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タイトル 1"/>
          <p:cNvSpPr>
            <a:spLocks noGrp="1"/>
          </p:cNvSpPr>
          <p:nvPr>
            <p:ph type="title"/>
          </p:nvPr>
        </p:nvSpPr>
        <p:spPr>
          <a:xfrm>
            <a:off x="323850" y="0"/>
            <a:ext cx="8229600" cy="1143000"/>
          </a:xfrm>
        </p:spPr>
        <p:txBody>
          <a:bodyPr/>
          <a:lstStyle/>
          <a:p>
            <a:r>
              <a:rPr lang="en-US" altLang="ja-JP" smtClean="0"/>
              <a:t>Flight Caster</a:t>
            </a:r>
            <a:endParaRPr lang="ja-JP" altLang="en-US" smtClean="0"/>
          </a:p>
        </p:txBody>
      </p:sp>
      <p:sp>
        <p:nvSpPr>
          <p:cNvPr id="94211" name="コンテンツ プレースホルダ 2"/>
          <p:cNvSpPr>
            <a:spLocks noGrp="1"/>
          </p:cNvSpPr>
          <p:nvPr>
            <p:ph idx="1"/>
          </p:nvPr>
        </p:nvSpPr>
        <p:spPr/>
        <p:txBody>
          <a:bodyPr/>
          <a:lstStyle/>
          <a:p>
            <a:endParaRPr lang="ja-JP" altLang="en-US" smtClean="0"/>
          </a:p>
        </p:txBody>
      </p:sp>
      <p:pic>
        <p:nvPicPr>
          <p:cNvPr id="942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81075"/>
            <a:ext cx="8964612"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3120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1902641588"/>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19" name="雲 18"/>
          <p:cNvSpPr/>
          <p:nvPr/>
        </p:nvSpPr>
        <p:spPr>
          <a:xfrm>
            <a:off x="1295636" y="2022016"/>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a:t>予測市場</a:t>
            </a:r>
            <a:endParaRPr kumimoji="1" lang="ja-JP" altLang="en-US" dirty="0"/>
          </a:p>
        </p:txBody>
      </p:sp>
      <p:sp>
        <p:nvSpPr>
          <p:cNvPr id="20" name="雲 19"/>
          <p:cNvSpPr/>
          <p:nvPr/>
        </p:nvSpPr>
        <p:spPr>
          <a:xfrm>
            <a:off x="2987824" y="155149"/>
            <a:ext cx="2448272"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イノベーション</a:t>
            </a:r>
            <a:endParaRPr lang="en-US" altLang="ja-JP" dirty="0" smtClean="0"/>
          </a:p>
          <a:p>
            <a:pPr algn="ctr"/>
            <a:r>
              <a:rPr lang="ja-JP" altLang="en-US" dirty="0" smtClean="0"/>
              <a:t>マネジメント</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4172383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229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66" y="692696"/>
            <a:ext cx="9101266"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21944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新しいインキュベータの形</a:t>
            </a:r>
            <a:r>
              <a:rPr lang="en-US" altLang="ja-JP" dirty="0" smtClean="0"/>
              <a:t/>
            </a:r>
            <a:br>
              <a:rPr lang="en-US" altLang="ja-JP" dirty="0" smtClean="0"/>
            </a:br>
            <a:r>
              <a:rPr lang="en-US" altLang="ja-JP" dirty="0" err="1" smtClean="0"/>
              <a:t>Innocentive</a:t>
            </a:r>
            <a:endParaRPr lang="ja-JP" altLang="en-US" dirty="0"/>
          </a:p>
        </p:txBody>
      </p:sp>
      <p:pic>
        <p:nvPicPr>
          <p:cNvPr id="99331" name="コンテンツ プレースホルダ 3" descr="innocentive01.jpg"/>
          <p:cNvPicPr>
            <a:picLocks noGrp="1" noChangeAspect="1"/>
          </p:cNvPicPr>
          <p:nvPr>
            <p:ph idx="1"/>
          </p:nvPr>
        </p:nvPicPr>
        <p:blipFill>
          <a:blip r:embed="rId3" cstate="print"/>
          <a:srcRect/>
          <a:stretch>
            <a:fillRect/>
          </a:stretch>
        </p:blipFill>
        <p:spPr>
          <a:xfrm>
            <a:off x="492125" y="1600200"/>
            <a:ext cx="8159750" cy="4525963"/>
          </a:xfrm>
        </p:spPr>
      </p:pic>
      <p:sp>
        <p:nvSpPr>
          <p:cNvPr id="99332" name="テキスト ボックス 4"/>
          <p:cNvSpPr txBox="1">
            <a:spLocks noChangeArrowheads="1"/>
          </p:cNvSpPr>
          <p:nvPr/>
        </p:nvSpPr>
        <p:spPr bwMode="auto">
          <a:xfrm>
            <a:off x="571500" y="6211888"/>
            <a:ext cx="8208963" cy="646112"/>
          </a:xfrm>
          <a:prstGeom prst="rect">
            <a:avLst/>
          </a:prstGeom>
          <a:noFill/>
          <a:ln w="9525">
            <a:noFill/>
            <a:miter lim="800000"/>
            <a:headEnd/>
            <a:tailEnd/>
          </a:ln>
        </p:spPr>
        <p:txBody>
          <a:bodyPr wrap="none">
            <a:spAutoFit/>
          </a:bodyPr>
          <a:lstStyle/>
          <a:p>
            <a:r>
              <a:rPr lang="en-US" altLang="ja-JP">
                <a:latin typeface="Calibri" pitchFamily="34" charset="0"/>
              </a:rPr>
              <a:t>Boing,Dupont,P&amp;G</a:t>
            </a:r>
            <a:r>
              <a:rPr lang="ja-JP" altLang="en-US">
                <a:latin typeface="Calibri" pitchFamily="34" charset="0"/>
              </a:rPr>
              <a:t>がクライアント、８万ドルで企業会員。科学者や大学、研究機関に</a:t>
            </a:r>
            <a:endParaRPr lang="en-US" altLang="ja-JP">
              <a:latin typeface="Calibri" pitchFamily="34" charset="0"/>
            </a:endParaRPr>
          </a:p>
          <a:p>
            <a:r>
              <a:rPr lang="ja-JP" altLang="en-US">
                <a:latin typeface="Calibri" pitchFamily="34" charset="0"/>
              </a:rPr>
              <a:t>困難な問題の解決を依頼する　</a:t>
            </a:r>
            <a:r>
              <a:rPr lang="en-US" altLang="ja-JP">
                <a:latin typeface="Calibri" pitchFamily="34" charset="0"/>
              </a:rPr>
              <a:t>CloudCasting</a:t>
            </a:r>
            <a:endParaRPr lang="ja-JP" altLang="en-US">
              <a:latin typeface="Calibri" pitchFamily="34" charset="0"/>
            </a:endParaRPr>
          </a:p>
        </p:txBody>
      </p:sp>
    </p:spTree>
    <p:extLst>
      <p:ext uri="{BB962C8B-B14F-4D97-AF65-F5344CB8AC3E}">
        <p14:creationId xmlns:p14="http://schemas.microsoft.com/office/powerpoint/2010/main" val="16252905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企業がクラウドにアイデアを募集</a:t>
            </a:r>
            <a:r>
              <a:rPr lang="en-US" altLang="ja-JP" dirty="0" smtClean="0"/>
              <a:t/>
            </a:r>
            <a:br>
              <a:rPr lang="en-US" altLang="ja-JP" dirty="0" smtClean="0"/>
            </a:br>
            <a:r>
              <a:rPr lang="en-US" altLang="ja-JP" dirty="0" smtClean="0"/>
              <a:t>Idea crossing</a:t>
            </a:r>
            <a:endParaRPr lang="ja-JP" altLang="en-US" dirty="0"/>
          </a:p>
        </p:txBody>
      </p:sp>
      <p:pic>
        <p:nvPicPr>
          <p:cNvPr id="100355" name="コンテンツ プレースホルダ 3" descr="ideacrossing01.jpg"/>
          <p:cNvPicPr>
            <a:picLocks noGrp="1" noChangeAspect="1"/>
          </p:cNvPicPr>
          <p:nvPr>
            <p:ph idx="1"/>
          </p:nvPr>
        </p:nvPicPr>
        <p:blipFill>
          <a:blip r:embed="rId3" cstate="print"/>
          <a:srcRect/>
          <a:stretch>
            <a:fillRect/>
          </a:stretch>
        </p:blipFill>
        <p:spPr>
          <a:xfrm>
            <a:off x="671513" y="1600200"/>
            <a:ext cx="7800975" cy="4525963"/>
          </a:xfrm>
        </p:spPr>
      </p:pic>
      <p:sp>
        <p:nvSpPr>
          <p:cNvPr id="100356" name="正方形/長方形 4"/>
          <p:cNvSpPr>
            <a:spLocks noChangeArrowheads="1"/>
          </p:cNvSpPr>
          <p:nvPr/>
        </p:nvSpPr>
        <p:spPr bwMode="auto">
          <a:xfrm>
            <a:off x="214313" y="6215063"/>
            <a:ext cx="8231187" cy="646112"/>
          </a:xfrm>
          <a:prstGeom prst="rect">
            <a:avLst/>
          </a:prstGeom>
          <a:noFill/>
          <a:ln w="9525">
            <a:noFill/>
            <a:miter lim="800000"/>
            <a:headEnd/>
            <a:tailEnd/>
          </a:ln>
        </p:spPr>
        <p:txBody>
          <a:bodyPr wrap="none">
            <a:spAutoFit/>
          </a:bodyPr>
          <a:lstStyle/>
          <a:p>
            <a:r>
              <a:rPr lang="en-US" altLang="ja-JP">
                <a:latin typeface="Calibri" pitchFamily="34" charset="0"/>
              </a:rPr>
              <a:t>InnovationChallenge</a:t>
            </a:r>
            <a:r>
              <a:rPr lang="ja-JP" altLang="en-US">
                <a:latin typeface="Calibri" pitchFamily="34" charset="0"/>
              </a:rPr>
              <a:t>　賞金５万ドル、大手通信</a:t>
            </a:r>
            <a:r>
              <a:rPr lang="en-US" altLang="ja-JP">
                <a:latin typeface="Calibri" pitchFamily="34" charset="0"/>
              </a:rPr>
              <a:t>Sprint</a:t>
            </a:r>
            <a:r>
              <a:rPr lang="ja-JP" altLang="en-US">
                <a:latin typeface="Calibri" pitchFamily="34" charset="0"/>
              </a:rPr>
              <a:t>の新規事業、</a:t>
            </a:r>
            <a:r>
              <a:rPr lang="en-US" altLang="ja-JP">
                <a:latin typeface="Calibri" pitchFamily="34" charset="0"/>
              </a:rPr>
              <a:t>IBM</a:t>
            </a:r>
            <a:r>
              <a:rPr lang="ja-JP" altLang="en-US">
                <a:latin typeface="Calibri" pitchFamily="34" charset="0"/>
              </a:rPr>
              <a:t>、インドの中国</a:t>
            </a:r>
            <a:endParaRPr lang="en-US" altLang="ja-JP">
              <a:latin typeface="Calibri" pitchFamily="34" charset="0"/>
            </a:endParaRPr>
          </a:p>
          <a:p>
            <a:r>
              <a:rPr lang="ja-JP" altLang="en-US">
                <a:latin typeface="Calibri" pitchFamily="34" charset="0"/>
              </a:rPr>
              <a:t>進出アイデア、</a:t>
            </a:r>
            <a:r>
              <a:rPr lang="en-US" altLang="ja-JP">
                <a:latin typeface="Calibri" pitchFamily="34" charset="0"/>
              </a:rPr>
              <a:t>Hilton</a:t>
            </a:r>
            <a:r>
              <a:rPr lang="ja-JP" altLang="en-US">
                <a:latin typeface="Calibri" pitchFamily="34" charset="0"/>
              </a:rPr>
              <a:t>ホテルが</a:t>
            </a:r>
            <a:r>
              <a:rPr lang="en-US" altLang="ja-JP">
                <a:latin typeface="Calibri" pitchFamily="34" charset="0"/>
              </a:rPr>
              <a:t>MBA</a:t>
            </a:r>
            <a:r>
              <a:rPr lang="ja-JP" altLang="en-US">
                <a:latin typeface="Calibri" pitchFamily="34" charset="0"/>
              </a:rPr>
              <a:t>学生から従業員向けサービス。</a:t>
            </a:r>
          </a:p>
        </p:txBody>
      </p:sp>
    </p:spTree>
    <p:extLst>
      <p:ext uri="{BB962C8B-B14F-4D97-AF65-F5344CB8AC3E}">
        <p14:creationId xmlns:p14="http://schemas.microsoft.com/office/powerpoint/2010/main" val="25752563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コンテンツ プレースホルダ 4" descr="PRINGLES.jpg"/>
          <p:cNvPicPr>
            <a:picLocks noGrp="1" noChangeAspect="1"/>
          </p:cNvPicPr>
          <p:nvPr>
            <p:ph sz="half" idx="1"/>
          </p:nvPr>
        </p:nvPicPr>
        <p:blipFill>
          <a:blip r:embed="rId3" cstate="print"/>
          <a:srcRect/>
          <a:stretch>
            <a:fillRect/>
          </a:stretch>
        </p:blipFill>
        <p:spPr>
          <a:xfrm>
            <a:off x="-285750" y="1071563"/>
            <a:ext cx="6572250" cy="5410200"/>
          </a:xfrm>
        </p:spPr>
      </p:pic>
      <p:pic>
        <p:nvPicPr>
          <p:cNvPr id="6" name="図 5" descr="italy_pol96.jpg"/>
          <p:cNvPicPr>
            <a:picLocks noChangeAspect="1"/>
          </p:cNvPicPr>
          <p:nvPr/>
        </p:nvPicPr>
        <p:blipFill>
          <a:blip r:embed="rId4" cstate="print"/>
          <a:srcRect/>
          <a:stretch>
            <a:fillRect/>
          </a:stretch>
        </p:blipFill>
        <p:spPr bwMode="auto">
          <a:xfrm>
            <a:off x="5429250" y="714375"/>
            <a:ext cx="3278188" cy="4071938"/>
          </a:xfrm>
          <a:prstGeom prst="rect">
            <a:avLst/>
          </a:prstGeom>
          <a:noFill/>
          <a:ln w="9525">
            <a:noFill/>
            <a:miter lim="800000"/>
            <a:headEnd/>
            <a:tailEnd/>
          </a:ln>
        </p:spPr>
      </p:pic>
      <p:sp>
        <p:nvSpPr>
          <p:cNvPr id="101380" name="タイトル 1"/>
          <p:cNvSpPr>
            <a:spLocks noGrp="1"/>
          </p:cNvSpPr>
          <p:nvPr>
            <p:ph type="title"/>
          </p:nvPr>
        </p:nvSpPr>
        <p:spPr>
          <a:xfrm>
            <a:off x="0" y="0"/>
            <a:ext cx="8229600" cy="1143000"/>
          </a:xfrm>
        </p:spPr>
        <p:txBody>
          <a:bodyPr/>
          <a:lstStyle/>
          <a:p>
            <a:pPr eaLnBrk="1" hangingPunct="1"/>
            <a:r>
              <a:rPr lang="en-US" altLang="ja-JP" smtClean="0"/>
              <a:t>Procter&amp;Gambles Pringles</a:t>
            </a:r>
            <a:endParaRPr lang="ja-JP" altLang="en-US" smtClean="0"/>
          </a:p>
        </p:txBody>
      </p:sp>
      <p:sp>
        <p:nvSpPr>
          <p:cNvPr id="4" name="正方形/長方形 3"/>
          <p:cNvSpPr>
            <a:spLocks noChangeArrowheads="1"/>
          </p:cNvSpPr>
          <p:nvPr/>
        </p:nvSpPr>
        <p:spPr bwMode="auto">
          <a:xfrm>
            <a:off x="4857750" y="4919663"/>
            <a:ext cx="3929063" cy="1938337"/>
          </a:xfrm>
          <a:prstGeom prst="rect">
            <a:avLst/>
          </a:prstGeom>
          <a:noFill/>
          <a:ln w="9525">
            <a:noFill/>
            <a:miter lim="800000"/>
            <a:headEnd/>
            <a:tailEnd/>
          </a:ln>
        </p:spPr>
        <p:txBody>
          <a:bodyPr>
            <a:spAutoFit/>
          </a:bodyPr>
          <a:lstStyle/>
          <a:p>
            <a:r>
              <a:rPr lang="ja-JP" altLang="en-US" sz="2400">
                <a:latin typeface="Calibri" pitchFamily="34" charset="0"/>
              </a:rPr>
              <a:t>イタリアのボローニャで小さなパン屋を経営する大学教授が見つかった。パンやケーキに絵を描くインクジェット技術を保有していた。</a:t>
            </a:r>
          </a:p>
        </p:txBody>
      </p:sp>
    </p:spTree>
    <p:extLst>
      <p:ext uri="{BB962C8B-B14F-4D97-AF65-F5344CB8AC3E}">
        <p14:creationId xmlns:p14="http://schemas.microsoft.com/office/powerpoint/2010/main" val="237233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タイトル 1"/>
          <p:cNvSpPr>
            <a:spLocks noGrp="1"/>
          </p:cNvSpPr>
          <p:nvPr>
            <p:ph type="title"/>
          </p:nvPr>
        </p:nvSpPr>
        <p:spPr/>
        <p:txBody>
          <a:bodyPr/>
          <a:lstStyle/>
          <a:p>
            <a:pPr eaLnBrk="1" hangingPunct="1"/>
            <a:r>
              <a:rPr lang="ja-JP" altLang="en-US" smtClean="0"/>
              <a:t>エジソンと白熱電球　</a:t>
            </a:r>
            <a:r>
              <a:rPr lang="en-US" altLang="ja-JP" smtClean="0"/>
              <a:t>1879</a:t>
            </a:r>
            <a:endParaRPr lang="ja-JP" altLang="en-US" smtClean="0"/>
          </a:p>
        </p:txBody>
      </p:sp>
      <p:sp>
        <p:nvSpPr>
          <p:cNvPr id="4" name="コンテンツ プレースホルダ 3"/>
          <p:cNvSpPr>
            <a:spLocks noGrp="1"/>
          </p:cNvSpPr>
          <p:nvPr>
            <p:ph sz="half" idx="2"/>
          </p:nvPr>
        </p:nvSpPr>
        <p:spPr/>
        <p:txBody>
          <a:bodyPr rtlCol="0">
            <a:normAutofit fontScale="92500" lnSpcReduction="20000"/>
          </a:bodyPr>
          <a:lstStyle/>
          <a:p>
            <a:pPr eaLnBrk="1" fontAlgn="auto" hangingPunct="1">
              <a:spcAft>
                <a:spcPts val="0"/>
              </a:spcAft>
              <a:defRPr/>
            </a:pPr>
            <a:r>
              <a:rPr lang="ja-JP" altLang="en-US" dirty="0" smtClean="0"/>
              <a:t>エジソンの発明</a:t>
            </a:r>
            <a:endParaRPr lang="en-US" altLang="ja-JP" dirty="0" smtClean="0"/>
          </a:p>
          <a:p>
            <a:pPr lvl="1" eaLnBrk="1" fontAlgn="auto" hangingPunct="1">
              <a:spcAft>
                <a:spcPts val="0"/>
              </a:spcAft>
              <a:defRPr/>
            </a:pPr>
            <a:r>
              <a:rPr lang="ja-JP" altLang="en-US" dirty="0" smtClean="0"/>
              <a:t>専門知の勉強</a:t>
            </a:r>
            <a:endParaRPr lang="en-US" altLang="ja-JP" dirty="0" smtClean="0"/>
          </a:p>
          <a:p>
            <a:pPr lvl="1" eaLnBrk="1" fontAlgn="auto" hangingPunct="1">
              <a:spcAft>
                <a:spcPts val="0"/>
              </a:spcAft>
              <a:defRPr/>
            </a:pPr>
            <a:r>
              <a:rPr lang="ja-JP" altLang="en-US" dirty="0"/>
              <a:t>膨大な</a:t>
            </a:r>
            <a:r>
              <a:rPr lang="ja-JP" altLang="en-US" dirty="0" smtClean="0"/>
              <a:t>試行錯誤</a:t>
            </a:r>
            <a:endParaRPr lang="en-US" altLang="ja-JP" dirty="0" smtClean="0"/>
          </a:p>
          <a:p>
            <a:pPr eaLnBrk="1" fontAlgn="auto" hangingPunct="1">
              <a:spcAft>
                <a:spcPts val="0"/>
              </a:spcAft>
              <a:defRPr/>
            </a:pPr>
            <a:endParaRPr lang="en-US" altLang="ja-JP" dirty="0" smtClean="0"/>
          </a:p>
          <a:p>
            <a:pPr eaLnBrk="1" fontAlgn="auto" hangingPunct="1">
              <a:spcAft>
                <a:spcPts val="0"/>
              </a:spcAft>
              <a:defRPr/>
            </a:pPr>
            <a:r>
              <a:rPr lang="ja-JP" altLang="en-US" dirty="0" smtClean="0"/>
              <a:t>これからのエジソン</a:t>
            </a:r>
            <a:endParaRPr lang="en-US" altLang="ja-JP" dirty="0" smtClean="0"/>
          </a:p>
          <a:p>
            <a:pPr lvl="1" eaLnBrk="1" fontAlgn="auto" hangingPunct="1">
              <a:spcAft>
                <a:spcPts val="0"/>
              </a:spcAft>
              <a:defRPr/>
            </a:pPr>
            <a:r>
              <a:rPr lang="ja-JP" altLang="en-US" dirty="0" smtClean="0"/>
              <a:t>ネットで呼びかけ</a:t>
            </a:r>
            <a:endParaRPr lang="en-US" altLang="ja-JP" dirty="0" smtClean="0"/>
          </a:p>
          <a:p>
            <a:pPr eaLnBrk="1" fontAlgn="auto" hangingPunct="1">
              <a:spcAft>
                <a:spcPts val="0"/>
              </a:spcAft>
              <a:defRPr/>
            </a:pPr>
            <a:endParaRPr lang="en-US" altLang="ja-JP" dirty="0"/>
          </a:p>
          <a:p>
            <a:pPr eaLnBrk="1" fontAlgn="auto" hangingPunct="1">
              <a:spcAft>
                <a:spcPts val="0"/>
              </a:spcAft>
              <a:defRPr/>
            </a:pPr>
            <a:r>
              <a:rPr lang="ja-JP" altLang="en-US" dirty="0" smtClean="0"/>
              <a:t>「ウチの庭に生えている竹なんかいいんじゃないかな？」</a:t>
            </a:r>
            <a:endParaRPr lang="en-US" altLang="ja-JP" dirty="0" smtClean="0"/>
          </a:p>
          <a:p>
            <a:pPr lvl="1" eaLnBrk="1" fontAlgn="auto" hangingPunct="1">
              <a:spcAft>
                <a:spcPts val="0"/>
              </a:spcAft>
              <a:defRPr/>
            </a:pPr>
            <a:r>
              <a:rPr lang="ja-JP" altLang="en-US" dirty="0" smtClean="0"/>
              <a:t>日本　京都　八幡村在住　男性</a:t>
            </a:r>
            <a:r>
              <a:rPr lang="en-US" altLang="ja-JP" dirty="0" smtClean="0"/>
              <a:t>39</a:t>
            </a:r>
            <a:r>
              <a:rPr lang="ja-JP" altLang="en-US" dirty="0" smtClean="0"/>
              <a:t>歳　農業兼</a:t>
            </a:r>
            <a:r>
              <a:rPr lang="en-US" altLang="ja-JP" dirty="0"/>
              <a:t>EC</a:t>
            </a:r>
            <a:endParaRPr lang="ja-JP" altLang="en-US" dirty="0"/>
          </a:p>
        </p:txBody>
      </p:sp>
      <p:sp>
        <p:nvSpPr>
          <p:cNvPr id="1026" name="Litebulb"/>
          <p:cNvSpPr>
            <a:spLocks noGrp="1" noEditPoints="1" noChangeArrowheads="1"/>
          </p:cNvSpPr>
          <p:nvPr>
            <p:ph sz="half" idx="1"/>
          </p:nvPr>
        </p:nvSpPr>
        <p:spPr>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ln>
        </p:spPr>
        <p:txBody>
          <a:bodyPr rtlCol="0">
            <a:normAutofit fontScale="92500" lnSpcReduction="20000"/>
          </a:bodyPr>
          <a:lstStyle/>
          <a:p>
            <a:pPr eaLnBrk="1" fontAlgn="auto" hangingPunct="1">
              <a:spcAft>
                <a:spcPts val="0"/>
              </a:spcAft>
              <a:defRPr/>
            </a:pPr>
            <a:r>
              <a:rPr lang="en-US" altLang="ja-JP" dirty="0" smtClean="0"/>
              <a:t>6000</a:t>
            </a:r>
            <a:r>
              <a:rPr lang="ja-JP" altLang="en-US" dirty="0" smtClean="0"/>
              <a:t>種類の素材で試作実験</a:t>
            </a:r>
            <a:endParaRPr lang="en-US" altLang="ja-JP" dirty="0" smtClean="0"/>
          </a:p>
          <a:p>
            <a:pPr eaLnBrk="1" fontAlgn="auto" hangingPunct="1">
              <a:spcAft>
                <a:spcPts val="0"/>
              </a:spcAft>
              <a:defRPr/>
            </a:pPr>
            <a:r>
              <a:rPr lang="ja-JP" altLang="en-US" dirty="0" smtClean="0"/>
              <a:t>京都八幡村の竹を発見した</a:t>
            </a:r>
            <a:endParaRPr lang="ja-JP" altLang="en-US" dirty="0"/>
          </a:p>
        </p:txBody>
      </p:sp>
    </p:spTree>
    <p:extLst>
      <p:ext uri="{BB962C8B-B14F-4D97-AF65-F5344CB8AC3E}">
        <p14:creationId xmlns:p14="http://schemas.microsoft.com/office/powerpoint/2010/main" val="217239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p:txBody>
          <a:bodyPr/>
          <a:lstStyle/>
          <a:p>
            <a:pPr eaLnBrk="1" hangingPunct="1"/>
            <a:r>
              <a:rPr lang="ja-JP" altLang="en-US" smtClean="0"/>
              <a:t>アマチュアのルネサンスの原因</a:t>
            </a:r>
          </a:p>
        </p:txBody>
      </p:sp>
      <p:sp>
        <p:nvSpPr>
          <p:cNvPr id="3" name="コンテンツ プレースホルダ 2"/>
          <p:cNvSpPr>
            <a:spLocks noGrp="1"/>
          </p:cNvSpPr>
          <p:nvPr>
            <p:ph sz="half" idx="1"/>
          </p:nvPr>
        </p:nvSpPr>
        <p:spPr/>
        <p:txBody>
          <a:bodyPr rtlCol="0">
            <a:normAutofit lnSpcReduction="10000"/>
          </a:bodyPr>
          <a:lstStyle/>
          <a:p>
            <a:pPr marL="514350" indent="-514350" eaLnBrk="1" fontAlgn="auto" hangingPunct="1">
              <a:spcAft>
                <a:spcPts val="0"/>
              </a:spcAft>
              <a:buFont typeface="+mj-lt"/>
              <a:buAutoNum type="arabicPeriod"/>
              <a:defRPr/>
            </a:pPr>
            <a:r>
              <a:rPr lang="ja-JP" altLang="en-US" dirty="0" smtClean="0"/>
              <a:t>高等教育を受ける人々が急増したこと</a:t>
            </a:r>
          </a:p>
          <a:p>
            <a:pPr marL="514350" indent="-514350" eaLnBrk="1" fontAlgn="auto" hangingPunct="1">
              <a:spcAft>
                <a:spcPts val="0"/>
              </a:spcAft>
              <a:buFont typeface="+mj-lt"/>
              <a:buAutoNum type="arabicPeriod"/>
              <a:defRPr/>
            </a:pPr>
            <a:r>
              <a:rPr lang="ja-JP" altLang="en-US" dirty="0" smtClean="0"/>
              <a:t>知識分配メカニズムとしてのインターネットの登場</a:t>
            </a:r>
          </a:p>
          <a:p>
            <a:pPr marL="514350" indent="-514350" eaLnBrk="1" fontAlgn="auto" hangingPunct="1">
              <a:spcAft>
                <a:spcPts val="0"/>
              </a:spcAft>
              <a:buFont typeface="+mj-lt"/>
              <a:buAutoNum type="arabicPeriod"/>
              <a:defRPr/>
            </a:pPr>
            <a:r>
              <a:rPr lang="ja-JP" altLang="en-US" dirty="0" smtClean="0"/>
              <a:t>複数の能力を身につけた労働力が専門性の高い労働市場で能力や教養を生かし切れず充実感を得られないでいる</a:t>
            </a:r>
            <a:endParaRPr lang="ja-JP" altLang="en-US" dirty="0"/>
          </a:p>
        </p:txBody>
      </p:sp>
      <p:pic>
        <p:nvPicPr>
          <p:cNvPr id="103428" name="コンテンツ プレースホルダ 4" descr="41FvZKvhYSL__SL500_AA240_.jpg"/>
          <p:cNvPicPr>
            <a:picLocks noGrp="1" noChangeAspect="1"/>
          </p:cNvPicPr>
          <p:nvPr>
            <p:ph sz="half" idx="2"/>
          </p:nvPr>
        </p:nvPicPr>
        <p:blipFill>
          <a:blip r:embed="rId3" cstate="print"/>
          <a:srcRect/>
          <a:stretch>
            <a:fillRect/>
          </a:stretch>
        </p:blipFill>
        <p:spPr>
          <a:xfrm>
            <a:off x="4500563" y="1357313"/>
            <a:ext cx="3500437" cy="3500437"/>
          </a:xfrm>
        </p:spPr>
      </p:pic>
      <p:sp>
        <p:nvSpPr>
          <p:cNvPr id="6" name="正方形/長方形 5"/>
          <p:cNvSpPr>
            <a:spLocks noChangeArrowheads="1"/>
          </p:cNvSpPr>
          <p:nvPr/>
        </p:nvSpPr>
        <p:spPr bwMode="auto">
          <a:xfrm>
            <a:off x="4572000" y="5143500"/>
            <a:ext cx="4071938" cy="1384300"/>
          </a:xfrm>
          <a:prstGeom prst="rect">
            <a:avLst/>
          </a:prstGeom>
          <a:solidFill>
            <a:schemeClr val="bg2"/>
          </a:solidFill>
          <a:ln w="9525">
            <a:noFill/>
            <a:miter lim="800000"/>
            <a:headEnd/>
            <a:tailEnd/>
          </a:ln>
        </p:spPr>
        <p:txBody>
          <a:bodyPr>
            <a:spAutoFit/>
          </a:bodyPr>
          <a:lstStyle/>
          <a:p>
            <a:r>
              <a:rPr lang="ja-JP" altLang="en-US" sz="2800">
                <a:latin typeface="Calibri" pitchFamily="34" charset="0"/>
              </a:rPr>
              <a:t>世界には</a:t>
            </a:r>
            <a:r>
              <a:rPr lang="en-US" altLang="ja-JP" sz="2800">
                <a:latin typeface="Calibri" pitchFamily="34" charset="0"/>
              </a:rPr>
              <a:t>1</a:t>
            </a:r>
            <a:r>
              <a:rPr lang="ja-JP" altLang="en-US" sz="2800">
                <a:latin typeface="Calibri" pitchFamily="34" charset="0"/>
              </a:rPr>
              <a:t>日に</a:t>
            </a:r>
            <a:r>
              <a:rPr lang="en-US" altLang="ja-JP" sz="2800">
                <a:latin typeface="Calibri" pitchFamily="34" charset="0"/>
              </a:rPr>
              <a:t>20</a:t>
            </a:r>
            <a:r>
              <a:rPr lang="ja-JP" altLang="en-US" sz="2800">
                <a:latin typeface="Calibri" pitchFamily="34" charset="0"/>
              </a:rPr>
              <a:t>～</a:t>
            </a:r>
            <a:r>
              <a:rPr lang="en-US" altLang="ja-JP" sz="2800">
                <a:latin typeface="Calibri" pitchFamily="34" charset="0"/>
              </a:rPr>
              <a:t>60</a:t>
            </a:r>
            <a:r>
              <a:rPr lang="ja-JP" altLang="en-US" sz="2800">
                <a:latin typeface="Calibri" pitchFamily="34" charset="0"/>
              </a:rPr>
              <a:t>億時間もの潜在的な労働力が眠っている</a:t>
            </a:r>
          </a:p>
        </p:txBody>
      </p:sp>
    </p:spTree>
    <p:extLst>
      <p:ext uri="{BB962C8B-B14F-4D97-AF65-F5344CB8AC3E}">
        <p14:creationId xmlns:p14="http://schemas.microsoft.com/office/powerpoint/2010/main" val="79135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diamond(in)">
                                      <p:cBhvr>
                                        <p:cTn id="25"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6461"/>
            <a:ext cx="7848872" cy="6847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02636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43" y="-18256"/>
            <a:ext cx="9972997" cy="6975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5480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52043"/>
            <a:ext cx="7632848" cy="675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63620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0" y="116632"/>
            <a:ext cx="9293308"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492896"/>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81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1531280244"/>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18" name="雲 17"/>
          <p:cNvSpPr/>
          <p:nvPr/>
        </p:nvSpPr>
        <p:spPr>
          <a:xfrm>
            <a:off x="5161268" y="2330057"/>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ソーシャルテレビ</a:t>
            </a:r>
            <a:endParaRPr kumimoji="1" lang="ja-JP" altLang="en-US" dirty="0"/>
          </a:p>
        </p:txBody>
      </p:sp>
      <p:sp>
        <p:nvSpPr>
          <p:cNvPr id="19" name="雲 18"/>
          <p:cNvSpPr/>
          <p:nvPr/>
        </p:nvSpPr>
        <p:spPr>
          <a:xfrm>
            <a:off x="1295636" y="2022016"/>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a:t>予測市場</a:t>
            </a:r>
            <a:endParaRPr kumimoji="1" lang="ja-JP" altLang="en-US" dirty="0"/>
          </a:p>
        </p:txBody>
      </p:sp>
      <p:sp>
        <p:nvSpPr>
          <p:cNvPr id="20" name="雲 19"/>
          <p:cNvSpPr/>
          <p:nvPr/>
        </p:nvSpPr>
        <p:spPr>
          <a:xfrm>
            <a:off x="2987824" y="155149"/>
            <a:ext cx="2448272"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イノベーション</a:t>
            </a:r>
            <a:endParaRPr lang="en-US" altLang="ja-JP" dirty="0" smtClean="0"/>
          </a:p>
          <a:p>
            <a:pPr algn="ctr"/>
            <a:r>
              <a:rPr lang="ja-JP" altLang="en-US" dirty="0" smtClean="0"/>
              <a:t>マネジメント</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4019793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7" y="836712"/>
            <a:ext cx="9219465"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9308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460432" cy="681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355976" y="3645024"/>
            <a:ext cx="4572000" cy="646331"/>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r>
              <a:rPr lang="ja-JP" altLang="en-US" dirty="0" smtClean="0"/>
              <a:t>選手の成績、俳優プロフィール、商品情報、ツイッターなど関連情報が表示される。</a:t>
            </a:r>
            <a:r>
              <a:rPr lang="en-US" altLang="ja-JP" dirty="0" smtClean="0"/>
              <a:t>YAHOO.</a:t>
            </a:r>
            <a:endParaRPr lang="ja-JP" altLang="en-US" dirty="0"/>
          </a:p>
        </p:txBody>
      </p:sp>
    </p:spTree>
    <p:extLst>
      <p:ext uri="{BB962C8B-B14F-4D97-AF65-F5344CB8AC3E}">
        <p14:creationId xmlns:p14="http://schemas.microsoft.com/office/powerpoint/2010/main" val="23489914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164"/>
            <a:ext cx="4397477" cy="325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476" y="3236156"/>
            <a:ext cx="4758305" cy="362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5076056" y="1412776"/>
            <a:ext cx="3645550" cy="646331"/>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ja-JP" altLang="en-US" dirty="0" smtClean="0"/>
              <a:t>音声認識で番組チェックイン</a:t>
            </a:r>
            <a:endParaRPr lang="en-US" altLang="ja-JP" dirty="0" smtClean="0"/>
          </a:p>
          <a:p>
            <a:r>
              <a:rPr lang="ja-JP" altLang="en-US" dirty="0"/>
              <a:t>テレビ</a:t>
            </a:r>
            <a:r>
              <a:rPr lang="ja-JP" altLang="en-US" dirty="0" smtClean="0"/>
              <a:t>にスマートフォンをかざすだけ</a:t>
            </a:r>
            <a:endParaRPr lang="en-US" altLang="ja-JP" dirty="0" smtClean="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2607"/>
            <a:ext cx="4418856" cy="318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0577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9457"/>
            <a:ext cx="8625434" cy="694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4094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74" y="0"/>
            <a:ext cx="8461642"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41601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570490" cy="497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33416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20" y="0"/>
            <a:ext cx="8467228" cy="681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047281" y="4293096"/>
            <a:ext cx="4572000" cy="646331"/>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r>
              <a:rPr lang="ja-JP" altLang="en-US" dirty="0" smtClean="0"/>
              <a:t>ソーシャル番組表、</a:t>
            </a:r>
            <a:r>
              <a:rPr lang="en-US" altLang="ja-JP" dirty="0" smtClean="0"/>
              <a:t>Netflix</a:t>
            </a:r>
            <a:r>
              <a:rPr lang="ja-JP" altLang="en-US" dirty="0" smtClean="0"/>
              <a:t>視聴、万能リモコン（</a:t>
            </a:r>
            <a:r>
              <a:rPr lang="en-US" altLang="ja-JP" dirty="0" smtClean="0"/>
              <a:t>iPhone</a:t>
            </a:r>
            <a:r>
              <a:rPr lang="ja-JP" altLang="en-US" dirty="0" smtClean="0"/>
              <a:t>）</a:t>
            </a:r>
            <a:endParaRPr lang="ja-JP" altLang="en-US" dirty="0"/>
          </a:p>
        </p:txBody>
      </p:sp>
    </p:spTree>
    <p:extLst>
      <p:ext uri="{BB962C8B-B14F-4D97-AF65-F5344CB8AC3E}">
        <p14:creationId xmlns:p14="http://schemas.microsoft.com/office/powerpoint/2010/main" val="28210549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27"/>
            <a:ext cx="8712968" cy="701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5230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6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9787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 y="0"/>
            <a:ext cx="9208865"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7239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6632"/>
            <a:ext cx="8625434" cy="694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5095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693"/>
            <a:ext cx="9718942" cy="6866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49907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423125704_d4de610c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16832"/>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763688" y="881658"/>
            <a:ext cx="5977919" cy="461665"/>
          </a:xfrm>
          <a:prstGeom prst="rect">
            <a:avLst/>
          </a:prstGeom>
        </p:spPr>
        <p:txBody>
          <a:bodyPr wrap="none">
            <a:spAutoFit/>
          </a:bodyPr>
          <a:lstStyle/>
          <a:p>
            <a:r>
              <a:rPr lang="ja-JP" altLang="en-US" sz="2400" b="1" dirty="0"/>
              <a:t>テレビ番組のつぶやき率をみるアプリ　</a:t>
            </a:r>
            <a:r>
              <a:rPr lang="en-US" altLang="ja-JP" sz="2400" b="1" dirty="0"/>
              <a:t>wiz </a:t>
            </a:r>
            <a:r>
              <a:rPr lang="en-US" altLang="ja-JP" sz="2400" b="1" dirty="0" err="1"/>
              <a:t>tv</a:t>
            </a:r>
            <a:endParaRPr lang="en-US" altLang="ja-JP" sz="2400" b="1" dirty="0"/>
          </a:p>
        </p:txBody>
      </p:sp>
      <p:sp>
        <p:nvSpPr>
          <p:cNvPr id="3" name="正方形/長方形 2"/>
          <p:cNvSpPr/>
          <p:nvPr/>
        </p:nvSpPr>
        <p:spPr>
          <a:xfrm>
            <a:off x="5220072" y="2687106"/>
            <a:ext cx="3828356" cy="2585323"/>
          </a:xfrm>
          <a:prstGeom prst="rect">
            <a:avLst/>
          </a:prstGeom>
        </p:spPr>
        <p:txBody>
          <a:bodyPr wrap="square">
            <a:spAutoFit/>
          </a:bodyPr>
          <a:lstStyle/>
          <a:p>
            <a:r>
              <a:rPr lang="ja-JP" altLang="en-US" dirty="0"/>
              <a:t>テレビ番組のつぶやき視聴率をグラフでリアルタイムに見ることができる</a:t>
            </a:r>
            <a:r>
              <a:rPr lang="en-US" altLang="ja-JP" dirty="0"/>
              <a:t>iPhone</a:t>
            </a:r>
            <a:r>
              <a:rPr lang="ja-JP" altLang="en-US" dirty="0"/>
              <a:t>アプリ。日本テレビがつくった。よくできている。いま何チャンネルの番組がネットで盛り上がっているか、</a:t>
            </a:r>
            <a:r>
              <a:rPr lang="en-US" altLang="ja-JP" dirty="0"/>
              <a:t>1</a:t>
            </a:r>
            <a:r>
              <a:rPr lang="ja-JP" altLang="en-US" dirty="0"/>
              <a:t>日で一番盛り上がったのはどこだったかを、つぶやき数で可視化する</a:t>
            </a:r>
            <a:r>
              <a:rPr lang="ja-JP" altLang="en-US" dirty="0" smtClean="0"/>
              <a:t>。</a:t>
            </a:r>
            <a:endParaRPr lang="en-US" altLang="ja-JP" dirty="0" smtClean="0"/>
          </a:p>
          <a:p>
            <a:endParaRPr lang="en-US" altLang="ja-JP" dirty="0"/>
          </a:p>
          <a:p>
            <a:r>
              <a:rPr lang="ja-JP" altLang="en-US" dirty="0" smtClean="0"/>
              <a:t>日本テレビ開発。</a:t>
            </a:r>
            <a:endParaRPr lang="ja-JP" altLang="en-US" dirty="0"/>
          </a:p>
        </p:txBody>
      </p:sp>
    </p:spTree>
    <p:extLst>
      <p:ext uri="{BB962C8B-B14F-4D97-AF65-F5344CB8AC3E}">
        <p14:creationId xmlns:p14="http://schemas.microsoft.com/office/powerpoint/2010/main" val="2104916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2"/>
          <p:cNvSpPr>
            <a:spLocks noGrp="1"/>
          </p:cNvSpPr>
          <p:nvPr>
            <p:ph type="title"/>
          </p:nvPr>
        </p:nvSpPr>
        <p:spPr/>
        <p:txBody>
          <a:bodyPr/>
          <a:lstStyle/>
          <a:p>
            <a:endParaRPr lang="ja-JP" altLang="en-US" smtClean="0"/>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95250"/>
            <a:ext cx="9226551" cy="676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60318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p:txBody>
          <a:bodyPr/>
          <a:lstStyle/>
          <a:p>
            <a:endParaRPr lang="ja-JP" altLang="en-US" smtClean="0"/>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2069763"/>
            <a:ext cx="7437437" cy="1977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0"/>
            <a:ext cx="8137525"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1087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p:txBody>
          <a:bodyPr/>
          <a:lstStyle/>
          <a:p>
            <a:endParaRPr lang="ja-JP" altLang="en-US" smtClean="0"/>
          </a:p>
        </p:txBody>
      </p:sp>
      <p:sp>
        <p:nvSpPr>
          <p:cNvPr id="43011" name="コンテンツ プレースホルダー 2"/>
          <p:cNvSpPr>
            <a:spLocks noGrp="1"/>
          </p:cNvSpPr>
          <p:nvPr>
            <p:ph idx="1"/>
          </p:nvPr>
        </p:nvSpPr>
        <p:spPr/>
        <p:txBody>
          <a:bodyPr/>
          <a:lstStyle/>
          <a:p>
            <a:endParaRPr lang="ja-JP" altLang="en-US" smtClean="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0"/>
            <a:ext cx="80914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538703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0"/>
            <a:ext cx="6348413"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5774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2245048623"/>
              </p:ext>
            </p:extLst>
          </p:nvPr>
        </p:nvGraphicFramePr>
        <p:xfrm>
          <a:off x="107504" y="908720"/>
          <a:ext cx="8928993" cy="5328592"/>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プレースホルダー 1"/>
          <p:cNvSpPr>
            <a:spLocks noGrp="1"/>
          </p:cNvSpPr>
          <p:nvPr>
            <p:ph type="body" sz="quarter" idx="10"/>
          </p:nvPr>
        </p:nvSpPr>
        <p:spPr/>
        <p:txBody>
          <a:bodyPr/>
          <a:lstStyle/>
          <a:p>
            <a:r>
              <a:rPr lang="en-US" altLang="ja-JP" dirty="0" smtClean="0"/>
              <a:t>2012</a:t>
            </a:r>
            <a:r>
              <a:rPr lang="ja-JP" altLang="en-US" dirty="0" smtClean="0"/>
              <a:t>年の紅白歌合戦では</a:t>
            </a:r>
            <a:endParaRPr kumimoji="1" lang="ja-JP" altLang="en-US" dirty="0"/>
          </a:p>
        </p:txBody>
      </p:sp>
      <p:sp>
        <p:nvSpPr>
          <p:cNvPr id="3" name="コンテンツ プレースホルダー 2"/>
          <p:cNvSpPr>
            <a:spLocks noGrp="1"/>
          </p:cNvSpPr>
          <p:nvPr>
            <p:ph sz="quarter" idx="11"/>
          </p:nvPr>
        </p:nvSpPr>
        <p:spPr/>
        <p:txBody>
          <a:bodyPr>
            <a:normAutofit lnSpcReduction="10000"/>
          </a:bodyPr>
          <a:lstStyle/>
          <a:p>
            <a:r>
              <a:rPr lang="en-US" altLang="ja-JP" dirty="0" smtClean="0"/>
              <a:t>12</a:t>
            </a:r>
            <a:r>
              <a:rPr lang="ja-JP" altLang="en-US" dirty="0" smtClean="0"/>
              <a:t>月</a:t>
            </a:r>
            <a:r>
              <a:rPr lang="en-US" altLang="ja-JP" dirty="0" smtClean="0"/>
              <a:t>31</a:t>
            </a:r>
            <a:r>
              <a:rPr lang="ja-JP" altLang="en-US" dirty="0" smtClean="0"/>
              <a:t>日</a:t>
            </a:r>
            <a:r>
              <a:rPr lang="en-US" altLang="ja-JP" dirty="0" smtClean="0"/>
              <a:t>18</a:t>
            </a:r>
            <a:r>
              <a:rPr lang="ja-JP" altLang="en-US" dirty="0" smtClean="0"/>
              <a:t>時～</a:t>
            </a:r>
            <a:r>
              <a:rPr lang="en-US" altLang="ja-JP" dirty="0" smtClean="0"/>
              <a:t>25</a:t>
            </a:r>
            <a:r>
              <a:rPr lang="ja-JP" altLang="en-US" dirty="0" smtClean="0"/>
              <a:t>時までの書き込み量の推移は下記のとおりです。</a:t>
            </a:r>
            <a:endParaRPr lang="ja-JP" altLang="en-US" dirty="0"/>
          </a:p>
        </p:txBody>
      </p:sp>
      <p:grpSp>
        <p:nvGrpSpPr>
          <p:cNvPr id="4" name="グループ化 3"/>
          <p:cNvGrpSpPr/>
          <p:nvPr/>
        </p:nvGrpSpPr>
        <p:grpSpPr>
          <a:xfrm>
            <a:off x="1116332" y="1196752"/>
            <a:ext cx="7185321" cy="2706194"/>
            <a:chOff x="1116332" y="1196752"/>
            <a:chExt cx="7185321" cy="2706194"/>
          </a:xfrm>
        </p:grpSpPr>
        <p:sp>
          <p:nvSpPr>
            <p:cNvPr id="46" name="四角形吹き出し 45"/>
            <p:cNvSpPr/>
            <p:nvPr/>
          </p:nvSpPr>
          <p:spPr>
            <a:xfrm>
              <a:off x="1116332" y="2272680"/>
              <a:ext cx="1273281" cy="396632"/>
            </a:xfrm>
            <a:prstGeom prst="wedgeRectCallout">
              <a:avLst>
                <a:gd name="adj1" fmla="val 60568"/>
                <a:gd name="adj2" fmla="val -48613"/>
              </a:avLst>
            </a:prstGeom>
            <a:solidFill>
              <a:srgbClr val="FF5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dirty="0" smtClean="0">
                  <a:latin typeface="Meiryo UI" pitchFamily="50" charset="-128"/>
                  <a:ea typeface="Meiryo UI" pitchFamily="50" charset="-128"/>
                  <a:cs typeface="Meiryo UI" pitchFamily="50" charset="-128"/>
                </a:rPr>
                <a:t>ゴールデンボンバー</a:t>
              </a:r>
              <a:endParaRPr lang="en-US" altLang="ja-JP" sz="1100" dirty="0" smtClean="0">
                <a:latin typeface="Meiryo UI" pitchFamily="50" charset="-128"/>
                <a:ea typeface="Meiryo UI" pitchFamily="50" charset="-128"/>
                <a:cs typeface="Meiryo UI" pitchFamily="50" charset="-128"/>
              </a:endParaRPr>
            </a:p>
            <a:p>
              <a:pPr algn="ctr"/>
              <a:r>
                <a:rPr lang="ja-JP" altLang="en-US" sz="1100" dirty="0" smtClean="0">
                  <a:latin typeface="Meiryo UI" pitchFamily="50" charset="-128"/>
                  <a:ea typeface="Meiryo UI" pitchFamily="50" charset="-128"/>
                  <a:cs typeface="Meiryo UI" pitchFamily="50" charset="-128"/>
                </a:rPr>
                <a:t>出演</a:t>
              </a:r>
              <a:endParaRPr kumimoji="1" lang="ja-JP" altLang="en-US" sz="1100" dirty="0">
                <a:latin typeface="Meiryo UI" pitchFamily="50" charset="-128"/>
                <a:ea typeface="Meiryo UI" pitchFamily="50" charset="-128"/>
                <a:cs typeface="Meiryo UI" pitchFamily="50" charset="-128"/>
              </a:endParaRPr>
            </a:p>
          </p:txBody>
        </p:sp>
        <p:sp>
          <p:nvSpPr>
            <p:cNvPr id="47" name="四角形吹き出し 46"/>
            <p:cNvSpPr/>
            <p:nvPr/>
          </p:nvSpPr>
          <p:spPr>
            <a:xfrm>
              <a:off x="2217666" y="1847676"/>
              <a:ext cx="1273281" cy="396632"/>
            </a:xfrm>
            <a:prstGeom prst="wedgeRectCallout">
              <a:avLst>
                <a:gd name="adj1" fmla="val 3587"/>
                <a:gd name="adj2" fmla="val 131283"/>
              </a:avLst>
            </a:prstGeom>
            <a:solidFill>
              <a:srgbClr val="FF5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smtClean="0">
                  <a:latin typeface="Meiryo UI" pitchFamily="50" charset="-128"/>
                  <a:ea typeface="Meiryo UI" pitchFamily="50" charset="-128"/>
                  <a:cs typeface="Meiryo UI" pitchFamily="50" charset="-128"/>
                </a:rPr>
                <a:t>Disney</a:t>
              </a:r>
            </a:p>
            <a:p>
              <a:pPr algn="ctr"/>
              <a:r>
                <a:rPr lang="ja-JP" altLang="en-US" sz="1100" dirty="0">
                  <a:latin typeface="Meiryo UI" pitchFamily="50" charset="-128"/>
                  <a:ea typeface="Meiryo UI" pitchFamily="50" charset="-128"/>
                  <a:cs typeface="Meiryo UI" pitchFamily="50" charset="-128"/>
                </a:rPr>
                <a:t>ドリームステージ</a:t>
              </a:r>
              <a:endParaRPr kumimoji="1" lang="ja-JP" altLang="en-US" sz="1100" dirty="0">
                <a:latin typeface="Meiryo UI" pitchFamily="50" charset="-128"/>
                <a:ea typeface="Meiryo UI" pitchFamily="50" charset="-128"/>
                <a:cs typeface="Meiryo UI" pitchFamily="50" charset="-128"/>
              </a:endParaRPr>
            </a:p>
          </p:txBody>
        </p:sp>
        <p:sp>
          <p:nvSpPr>
            <p:cNvPr id="48" name="四角形吹き出し 47"/>
            <p:cNvSpPr/>
            <p:nvPr/>
          </p:nvSpPr>
          <p:spPr>
            <a:xfrm>
              <a:off x="1129032" y="3504124"/>
              <a:ext cx="979447" cy="398822"/>
            </a:xfrm>
            <a:prstGeom prst="wedgeRectCallout">
              <a:avLst>
                <a:gd name="adj1" fmla="val 59550"/>
                <a:gd name="adj2" fmla="val -35385"/>
              </a:avLst>
            </a:prstGeom>
            <a:solidFill>
              <a:srgbClr val="FF5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smtClean="0">
                  <a:latin typeface="Meiryo UI" pitchFamily="50" charset="-128"/>
                  <a:ea typeface="Meiryo UI" pitchFamily="50" charset="-128"/>
                  <a:cs typeface="Meiryo UI" pitchFamily="50" charset="-128"/>
                </a:rPr>
                <a:t>紅白</a:t>
              </a:r>
              <a:endParaRPr kumimoji="1" lang="en-US" altLang="ja-JP" sz="1100" dirty="0" smtClean="0">
                <a:latin typeface="Meiryo UI" pitchFamily="50" charset="-128"/>
                <a:ea typeface="Meiryo UI" pitchFamily="50" charset="-128"/>
                <a:cs typeface="Meiryo UI" pitchFamily="50" charset="-128"/>
              </a:endParaRPr>
            </a:p>
            <a:p>
              <a:pPr algn="ctr"/>
              <a:r>
                <a:rPr kumimoji="1" lang="ja-JP" altLang="en-US" sz="1100" dirty="0" smtClean="0">
                  <a:latin typeface="Meiryo UI" pitchFamily="50" charset="-128"/>
                  <a:ea typeface="Meiryo UI" pitchFamily="50" charset="-128"/>
                  <a:cs typeface="Meiryo UI" pitchFamily="50" charset="-128"/>
                </a:rPr>
                <a:t>オープニング</a:t>
              </a:r>
              <a:endParaRPr kumimoji="1" lang="ja-JP" altLang="en-US" sz="1100" dirty="0">
                <a:latin typeface="Meiryo UI" pitchFamily="50" charset="-128"/>
                <a:ea typeface="Meiryo UI" pitchFamily="50" charset="-128"/>
                <a:cs typeface="Meiryo UI" pitchFamily="50" charset="-128"/>
              </a:endParaRPr>
            </a:p>
          </p:txBody>
        </p:sp>
        <p:sp>
          <p:nvSpPr>
            <p:cNvPr id="49" name="四角形吹き出し 48"/>
            <p:cNvSpPr/>
            <p:nvPr/>
          </p:nvSpPr>
          <p:spPr>
            <a:xfrm>
              <a:off x="3120365" y="2638141"/>
              <a:ext cx="1077392" cy="396632"/>
            </a:xfrm>
            <a:prstGeom prst="wedgeRectCallout">
              <a:avLst>
                <a:gd name="adj1" fmla="val -17781"/>
                <a:gd name="adj2" fmla="val 70436"/>
              </a:avLst>
            </a:prstGeom>
            <a:solidFill>
              <a:srgbClr val="FF5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TW" altLang="en-US" sz="1100" dirty="0" smtClean="0">
                  <a:latin typeface="Meiryo UI" pitchFamily="50" charset="-128"/>
                  <a:ea typeface="Meiryo UI" pitchFamily="50" charset="-128"/>
                  <a:cs typeface="Meiryo UI" pitchFamily="50" charset="-128"/>
                </a:rPr>
                <a:t>倖田來未</a:t>
              </a:r>
              <a:endParaRPr lang="en-US" altLang="zh-TW" sz="1100" dirty="0" smtClean="0">
                <a:latin typeface="Meiryo UI" pitchFamily="50" charset="-128"/>
                <a:ea typeface="Meiryo UI" pitchFamily="50" charset="-128"/>
                <a:cs typeface="Meiryo UI" pitchFamily="50" charset="-128"/>
              </a:endParaRPr>
            </a:p>
            <a:p>
              <a:pPr algn="ctr"/>
              <a:r>
                <a:rPr lang="zh-TW" altLang="en-US" sz="1100" dirty="0" smtClean="0">
                  <a:latin typeface="Meiryo UI" pitchFamily="50" charset="-128"/>
                  <a:ea typeface="Meiryo UI" pitchFamily="50" charset="-128"/>
                  <a:cs typeface="Meiryo UI" pitchFamily="50" charset="-128"/>
                </a:rPr>
                <a:t>出演</a:t>
              </a:r>
              <a:endParaRPr kumimoji="1" lang="ja-JP" altLang="en-US" sz="1100" dirty="0">
                <a:latin typeface="Meiryo UI" pitchFamily="50" charset="-128"/>
                <a:ea typeface="Meiryo UI" pitchFamily="50" charset="-128"/>
                <a:cs typeface="Meiryo UI" pitchFamily="50" charset="-128"/>
              </a:endParaRPr>
            </a:p>
          </p:txBody>
        </p:sp>
        <p:sp>
          <p:nvSpPr>
            <p:cNvPr id="50" name="四角形吹き出し 49"/>
            <p:cNvSpPr/>
            <p:nvPr/>
          </p:nvSpPr>
          <p:spPr>
            <a:xfrm>
              <a:off x="4524242" y="1196752"/>
              <a:ext cx="1077392" cy="396632"/>
            </a:xfrm>
            <a:prstGeom prst="wedgeRectCallout">
              <a:avLst>
                <a:gd name="adj1" fmla="val -62274"/>
                <a:gd name="adj2" fmla="val 22816"/>
              </a:avLst>
            </a:prstGeom>
            <a:solidFill>
              <a:srgbClr val="FF5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err="1" smtClean="0">
                  <a:latin typeface="Meiryo UI" pitchFamily="50" charset="-128"/>
                  <a:ea typeface="Meiryo UI" pitchFamily="50" charset="-128"/>
                  <a:cs typeface="Meiryo UI" pitchFamily="50" charset="-128"/>
                </a:rPr>
                <a:t>もも</a:t>
              </a:r>
              <a:r>
                <a:rPr kumimoji="1" lang="ja-JP" altLang="en-US" sz="1100" dirty="0" smtClean="0">
                  <a:latin typeface="Meiryo UI" pitchFamily="50" charset="-128"/>
                  <a:ea typeface="Meiryo UI" pitchFamily="50" charset="-128"/>
                  <a:cs typeface="Meiryo UI" pitchFamily="50" charset="-128"/>
                </a:rPr>
                <a:t>クロ出演</a:t>
              </a:r>
              <a:endParaRPr kumimoji="1" lang="ja-JP" altLang="en-US" sz="1100" dirty="0">
                <a:latin typeface="Meiryo UI" pitchFamily="50" charset="-128"/>
                <a:ea typeface="Meiryo UI" pitchFamily="50" charset="-128"/>
                <a:cs typeface="Meiryo UI" pitchFamily="50" charset="-128"/>
              </a:endParaRPr>
            </a:p>
          </p:txBody>
        </p:sp>
        <p:sp>
          <p:nvSpPr>
            <p:cNvPr id="51" name="四角形吹き出し 50"/>
            <p:cNvSpPr/>
            <p:nvPr/>
          </p:nvSpPr>
          <p:spPr>
            <a:xfrm>
              <a:off x="4768777" y="2353791"/>
              <a:ext cx="1077392" cy="396632"/>
            </a:xfrm>
            <a:prstGeom prst="wedgeRectCallout">
              <a:avLst>
                <a:gd name="adj1" fmla="val -22831"/>
                <a:gd name="adj2" fmla="val 77692"/>
              </a:avLst>
            </a:prstGeom>
            <a:solidFill>
              <a:srgbClr val="FF5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dirty="0" err="1">
                  <a:latin typeface="Meiryo UI" pitchFamily="50" charset="-128"/>
                  <a:ea typeface="Meiryo UI" pitchFamily="50" charset="-128"/>
                  <a:cs typeface="Meiryo UI" pitchFamily="50" charset="-128"/>
                </a:rPr>
                <a:t>きゃり</a:t>
              </a:r>
              <a:r>
                <a:rPr lang="ja-JP" altLang="en-US" sz="1100" dirty="0">
                  <a:latin typeface="Meiryo UI" pitchFamily="50" charset="-128"/>
                  <a:ea typeface="Meiryo UI" pitchFamily="50" charset="-128"/>
                  <a:cs typeface="Meiryo UI" pitchFamily="50" charset="-128"/>
                </a:rPr>
                <a:t>ー</a:t>
              </a:r>
              <a:r>
                <a:rPr lang="ja-JP" altLang="en-US" sz="1100" dirty="0" err="1" smtClean="0">
                  <a:latin typeface="Meiryo UI" pitchFamily="50" charset="-128"/>
                  <a:ea typeface="Meiryo UI" pitchFamily="50" charset="-128"/>
                  <a:cs typeface="Meiryo UI" pitchFamily="50" charset="-128"/>
                </a:rPr>
                <a:t>ぱみゅぱみゅ</a:t>
              </a:r>
              <a:r>
                <a:rPr lang="ja-JP" altLang="en-US" sz="1100" dirty="0" smtClean="0">
                  <a:latin typeface="Meiryo UI" pitchFamily="50" charset="-128"/>
                  <a:ea typeface="Meiryo UI" pitchFamily="50" charset="-128"/>
                  <a:cs typeface="Meiryo UI" pitchFamily="50" charset="-128"/>
                </a:rPr>
                <a:t>出演</a:t>
              </a:r>
              <a:endParaRPr kumimoji="1" lang="ja-JP" altLang="en-US" sz="1100" dirty="0">
                <a:latin typeface="Meiryo UI" pitchFamily="50" charset="-128"/>
                <a:ea typeface="Meiryo UI" pitchFamily="50" charset="-128"/>
                <a:cs typeface="Meiryo UI" pitchFamily="50" charset="-128"/>
              </a:endParaRPr>
            </a:p>
          </p:txBody>
        </p:sp>
        <p:sp>
          <p:nvSpPr>
            <p:cNvPr id="52" name="四角形吹き出し 51"/>
            <p:cNvSpPr/>
            <p:nvPr/>
          </p:nvSpPr>
          <p:spPr>
            <a:xfrm>
              <a:off x="5857918" y="2750423"/>
              <a:ext cx="881502" cy="396632"/>
            </a:xfrm>
            <a:prstGeom prst="wedgeRectCallout">
              <a:avLst>
                <a:gd name="adj1" fmla="val 26528"/>
                <a:gd name="adj2" fmla="val 66062"/>
              </a:avLst>
            </a:prstGeom>
            <a:solidFill>
              <a:srgbClr val="FF5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smtClean="0">
                  <a:latin typeface="Meiryo UI" pitchFamily="50" charset="-128"/>
                  <a:ea typeface="Meiryo UI" pitchFamily="50" charset="-128"/>
                  <a:cs typeface="Meiryo UI" pitchFamily="50" charset="-128"/>
                </a:rPr>
                <a:t>福山雅治</a:t>
              </a:r>
              <a:endParaRPr kumimoji="1" lang="en-US" altLang="ja-JP" sz="1100" dirty="0" smtClean="0">
                <a:latin typeface="Meiryo UI" pitchFamily="50" charset="-128"/>
                <a:ea typeface="Meiryo UI" pitchFamily="50" charset="-128"/>
                <a:cs typeface="Meiryo UI" pitchFamily="50" charset="-128"/>
              </a:endParaRPr>
            </a:p>
            <a:p>
              <a:pPr algn="ctr"/>
              <a:r>
                <a:rPr kumimoji="1" lang="ja-JP" altLang="en-US" sz="1100" dirty="0" smtClean="0">
                  <a:latin typeface="Meiryo UI" pitchFamily="50" charset="-128"/>
                  <a:ea typeface="Meiryo UI" pitchFamily="50" charset="-128"/>
                  <a:cs typeface="Meiryo UI" pitchFamily="50" charset="-128"/>
                </a:rPr>
                <a:t>出演</a:t>
              </a:r>
              <a:endParaRPr kumimoji="1" lang="ja-JP" altLang="en-US" sz="1100" dirty="0">
                <a:latin typeface="Meiryo UI" pitchFamily="50" charset="-128"/>
                <a:ea typeface="Meiryo UI" pitchFamily="50" charset="-128"/>
                <a:cs typeface="Meiryo UI" pitchFamily="50" charset="-128"/>
              </a:endParaRPr>
            </a:p>
          </p:txBody>
        </p:sp>
        <p:sp>
          <p:nvSpPr>
            <p:cNvPr id="53" name="四角形吹き出し 52"/>
            <p:cNvSpPr/>
            <p:nvPr/>
          </p:nvSpPr>
          <p:spPr>
            <a:xfrm>
              <a:off x="5258528" y="3216147"/>
              <a:ext cx="803301" cy="282087"/>
            </a:xfrm>
            <a:prstGeom prst="wedgeRectCallout">
              <a:avLst>
                <a:gd name="adj1" fmla="val -11509"/>
                <a:gd name="adj2" fmla="val 70913"/>
              </a:avLst>
            </a:prstGeom>
            <a:solidFill>
              <a:srgbClr val="FF5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smtClean="0">
                  <a:latin typeface="Meiryo UI" pitchFamily="50" charset="-128"/>
                  <a:ea typeface="Meiryo UI" pitchFamily="50" charset="-128"/>
                  <a:cs typeface="Meiryo UI" pitchFamily="50" charset="-128"/>
                </a:rPr>
                <a:t>YUI</a:t>
              </a:r>
              <a:r>
                <a:rPr kumimoji="1" lang="ja-JP" altLang="en-US" sz="1100" dirty="0" smtClean="0">
                  <a:latin typeface="Meiryo UI" pitchFamily="50" charset="-128"/>
                  <a:ea typeface="Meiryo UI" pitchFamily="50" charset="-128"/>
                  <a:cs typeface="Meiryo UI" pitchFamily="50" charset="-128"/>
                </a:rPr>
                <a:t>出演</a:t>
              </a:r>
              <a:endParaRPr kumimoji="1" lang="ja-JP" altLang="en-US" sz="1100" dirty="0">
                <a:latin typeface="Meiryo UI" pitchFamily="50" charset="-128"/>
                <a:ea typeface="Meiryo UI" pitchFamily="50" charset="-128"/>
                <a:cs typeface="Meiryo UI" pitchFamily="50" charset="-128"/>
              </a:endParaRPr>
            </a:p>
          </p:txBody>
        </p:sp>
        <p:sp>
          <p:nvSpPr>
            <p:cNvPr id="54" name="四角形吹き出し 53"/>
            <p:cNvSpPr/>
            <p:nvPr/>
          </p:nvSpPr>
          <p:spPr>
            <a:xfrm>
              <a:off x="6942673" y="2530683"/>
              <a:ext cx="979446" cy="320140"/>
            </a:xfrm>
            <a:prstGeom prst="wedgeRectCallout">
              <a:avLst>
                <a:gd name="adj1" fmla="val -51490"/>
                <a:gd name="adj2" fmla="val 71725"/>
              </a:avLst>
            </a:prstGeom>
            <a:solidFill>
              <a:srgbClr val="FF5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smtClean="0">
                  <a:latin typeface="Meiryo UI" pitchFamily="50" charset="-128"/>
                  <a:ea typeface="Meiryo UI" pitchFamily="50" charset="-128"/>
                  <a:cs typeface="Meiryo UI" pitchFamily="50" charset="-128"/>
                </a:rPr>
                <a:t>プリプリ出演</a:t>
              </a:r>
              <a:endParaRPr kumimoji="1" lang="ja-JP" altLang="en-US" sz="1100" dirty="0">
                <a:latin typeface="Meiryo UI" pitchFamily="50" charset="-128"/>
                <a:ea typeface="Meiryo UI" pitchFamily="50" charset="-128"/>
                <a:cs typeface="Meiryo UI" pitchFamily="50" charset="-128"/>
              </a:endParaRPr>
            </a:p>
          </p:txBody>
        </p:sp>
        <p:sp>
          <p:nvSpPr>
            <p:cNvPr id="55" name="四角形吹き出し 54"/>
            <p:cNvSpPr/>
            <p:nvPr/>
          </p:nvSpPr>
          <p:spPr>
            <a:xfrm>
              <a:off x="7322207" y="3374037"/>
              <a:ext cx="979446" cy="320140"/>
            </a:xfrm>
            <a:prstGeom prst="wedgeRectCallout">
              <a:avLst>
                <a:gd name="adj1" fmla="val -51490"/>
                <a:gd name="adj2" fmla="val 71725"/>
              </a:avLst>
            </a:prstGeom>
            <a:solidFill>
              <a:srgbClr val="FF5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smtClean="0">
                  <a:latin typeface="Meiryo UI" pitchFamily="50" charset="-128"/>
                  <a:ea typeface="Meiryo UI" pitchFamily="50" charset="-128"/>
                  <a:cs typeface="Meiryo UI" pitchFamily="50" charset="-128"/>
                </a:rPr>
                <a:t>結果発表</a:t>
              </a:r>
              <a:endParaRPr kumimoji="1" lang="ja-JP" altLang="en-US" sz="1100" dirty="0">
                <a:latin typeface="Meiryo UI" pitchFamily="50" charset="-128"/>
                <a:ea typeface="Meiryo UI" pitchFamily="50" charset="-128"/>
                <a:cs typeface="Meiryo UI" pitchFamily="50" charset="-128"/>
              </a:endParaRPr>
            </a:p>
          </p:txBody>
        </p:sp>
      </p:grpSp>
      <p:grpSp>
        <p:nvGrpSpPr>
          <p:cNvPr id="5" name="グループ化 4"/>
          <p:cNvGrpSpPr/>
          <p:nvPr/>
        </p:nvGrpSpPr>
        <p:grpSpPr>
          <a:xfrm>
            <a:off x="2770711" y="4173209"/>
            <a:ext cx="4551496" cy="599746"/>
            <a:chOff x="2770711" y="4173209"/>
            <a:chExt cx="4551496" cy="599746"/>
          </a:xfrm>
        </p:grpSpPr>
        <p:sp>
          <p:nvSpPr>
            <p:cNvPr id="56" name="四角形吹き出し 55"/>
            <p:cNvSpPr/>
            <p:nvPr/>
          </p:nvSpPr>
          <p:spPr>
            <a:xfrm>
              <a:off x="2770711" y="4173209"/>
              <a:ext cx="927911" cy="396632"/>
            </a:xfrm>
            <a:prstGeom prst="wedgeRectCallout">
              <a:avLst>
                <a:gd name="adj1" fmla="val 38229"/>
                <a:gd name="adj2" fmla="val 75513"/>
              </a:avLst>
            </a:prstGeom>
            <a:solidFill>
              <a:srgbClr val="7030A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smtClean="0">
                  <a:latin typeface="Meiryo UI" pitchFamily="50" charset="-128"/>
                  <a:ea typeface="Meiryo UI" pitchFamily="50" charset="-128"/>
                  <a:cs typeface="Meiryo UI" pitchFamily="50" charset="-128"/>
                </a:rPr>
                <a:t>恐怖の</a:t>
              </a:r>
              <a:endParaRPr kumimoji="1" lang="en-US" altLang="ja-JP" sz="1100" dirty="0" smtClean="0">
                <a:latin typeface="Meiryo UI" pitchFamily="50" charset="-128"/>
                <a:ea typeface="Meiryo UI" pitchFamily="50" charset="-128"/>
                <a:cs typeface="Meiryo UI" pitchFamily="50" charset="-128"/>
              </a:endParaRPr>
            </a:p>
            <a:p>
              <a:pPr algn="ctr"/>
              <a:r>
                <a:rPr kumimoji="1" lang="ja-JP" altLang="en-US" sz="1100" dirty="0" smtClean="0">
                  <a:latin typeface="Meiryo UI" pitchFamily="50" charset="-128"/>
                  <a:ea typeface="Meiryo UI" pitchFamily="50" charset="-128"/>
                  <a:cs typeface="Meiryo UI" pitchFamily="50" charset="-128"/>
                </a:rPr>
                <a:t>引き出しネタ</a:t>
              </a:r>
              <a:endParaRPr kumimoji="1" lang="ja-JP" altLang="en-US" sz="1100" dirty="0">
                <a:latin typeface="Meiryo UI" pitchFamily="50" charset="-128"/>
                <a:ea typeface="Meiryo UI" pitchFamily="50" charset="-128"/>
                <a:cs typeface="Meiryo UI" pitchFamily="50" charset="-128"/>
              </a:endParaRPr>
            </a:p>
          </p:txBody>
        </p:sp>
        <p:sp>
          <p:nvSpPr>
            <p:cNvPr id="57" name="四角形吹き出し 56"/>
            <p:cNvSpPr/>
            <p:nvPr/>
          </p:nvSpPr>
          <p:spPr>
            <a:xfrm>
              <a:off x="4344296" y="4237654"/>
              <a:ext cx="759067" cy="284008"/>
            </a:xfrm>
            <a:prstGeom prst="wedgeRectCallout">
              <a:avLst>
                <a:gd name="adj1" fmla="val 21161"/>
                <a:gd name="adj2" fmla="val 100293"/>
              </a:avLst>
            </a:prstGeom>
            <a:solidFill>
              <a:srgbClr val="7030A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smtClean="0">
                  <a:latin typeface="Meiryo UI" pitchFamily="50" charset="-128"/>
                  <a:ea typeface="Meiryo UI" pitchFamily="50" charset="-128"/>
                  <a:cs typeface="Meiryo UI" pitchFamily="50" charset="-128"/>
                </a:rPr>
                <a:t>千秋登場</a:t>
              </a:r>
              <a:endParaRPr kumimoji="1" lang="ja-JP" altLang="en-US" sz="1100" dirty="0">
                <a:latin typeface="Meiryo UI" pitchFamily="50" charset="-128"/>
                <a:ea typeface="Meiryo UI" pitchFamily="50" charset="-128"/>
                <a:cs typeface="Meiryo UI" pitchFamily="50" charset="-128"/>
              </a:endParaRPr>
            </a:p>
          </p:txBody>
        </p:sp>
        <p:sp>
          <p:nvSpPr>
            <p:cNvPr id="58" name="四角形吹き出し 57"/>
            <p:cNvSpPr/>
            <p:nvPr/>
          </p:nvSpPr>
          <p:spPr>
            <a:xfrm>
              <a:off x="5098851" y="4396925"/>
              <a:ext cx="759067" cy="374738"/>
            </a:xfrm>
            <a:prstGeom prst="wedgeRectCallout">
              <a:avLst>
                <a:gd name="adj1" fmla="val 71341"/>
                <a:gd name="adj2" fmla="val -19859"/>
              </a:avLst>
            </a:prstGeom>
            <a:solidFill>
              <a:srgbClr val="7030A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smtClean="0">
                  <a:latin typeface="Meiryo UI" pitchFamily="50" charset="-128"/>
                  <a:ea typeface="Meiryo UI" pitchFamily="50" charset="-128"/>
                  <a:cs typeface="Meiryo UI" pitchFamily="50" charset="-128"/>
                </a:rPr>
                <a:t>ココリコ遠藤スキャンダル</a:t>
              </a:r>
              <a:endParaRPr kumimoji="1" lang="ja-JP" altLang="en-US" sz="1100" dirty="0">
                <a:latin typeface="Meiryo UI" pitchFamily="50" charset="-128"/>
                <a:ea typeface="Meiryo UI" pitchFamily="50" charset="-128"/>
                <a:cs typeface="Meiryo UI" pitchFamily="50" charset="-128"/>
              </a:endParaRPr>
            </a:p>
          </p:txBody>
        </p:sp>
        <p:sp>
          <p:nvSpPr>
            <p:cNvPr id="59" name="四角形吹き出し 58"/>
            <p:cNvSpPr/>
            <p:nvPr/>
          </p:nvSpPr>
          <p:spPr>
            <a:xfrm>
              <a:off x="6563140" y="4483562"/>
              <a:ext cx="759067" cy="289393"/>
            </a:xfrm>
            <a:prstGeom prst="wedgeRectCallout">
              <a:avLst>
                <a:gd name="adj1" fmla="val 3068"/>
                <a:gd name="adj2" fmla="val 76805"/>
              </a:avLst>
            </a:prstGeom>
            <a:solidFill>
              <a:srgbClr val="7030A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smtClean="0">
                  <a:latin typeface="Meiryo UI" pitchFamily="50" charset="-128"/>
                  <a:ea typeface="Meiryo UI" pitchFamily="50" charset="-128"/>
                  <a:cs typeface="Meiryo UI" pitchFamily="50" charset="-128"/>
                </a:rPr>
                <a:t>蝶野登場</a:t>
              </a:r>
              <a:endParaRPr kumimoji="1" lang="ja-JP" altLang="en-US" sz="1100" dirty="0">
                <a:latin typeface="Meiryo UI" pitchFamily="50" charset="-128"/>
                <a:ea typeface="Meiryo UI" pitchFamily="50" charset="-128"/>
                <a:cs typeface="Meiryo UI" pitchFamily="50" charset="-128"/>
              </a:endParaRPr>
            </a:p>
          </p:txBody>
        </p:sp>
      </p:grpSp>
      <p:sp>
        <p:nvSpPr>
          <p:cNvPr id="19" name="テキスト ボックス 18"/>
          <p:cNvSpPr txBox="1"/>
          <p:nvPr/>
        </p:nvSpPr>
        <p:spPr>
          <a:xfrm>
            <a:off x="2159732" y="6186675"/>
            <a:ext cx="4824536" cy="276999"/>
          </a:xfrm>
          <a:prstGeom prst="rect">
            <a:avLst/>
          </a:prstGeom>
          <a:solidFill>
            <a:srgbClr val="000066"/>
          </a:solidFill>
        </p:spPr>
        <p:txBody>
          <a:bodyPr wrap="square" tIns="0" bIns="0" rtlCol="0">
            <a:spAutoFit/>
          </a:bodyPr>
          <a:lstStyle/>
          <a:p>
            <a:pPr algn="ctr"/>
            <a:r>
              <a:rPr lang="ja-JP" altLang="en-US" dirty="0" smtClean="0">
                <a:solidFill>
                  <a:schemeClr val="bg1"/>
                </a:solidFill>
              </a:rPr>
              <a:t>件数の推移</a:t>
            </a:r>
            <a:r>
              <a:rPr lang="zh-TW" altLang="en-US" dirty="0" smtClean="0">
                <a:solidFill>
                  <a:schemeClr val="bg1"/>
                </a:solidFill>
              </a:rPr>
              <a:t>（</a:t>
            </a:r>
            <a:r>
              <a:rPr lang="en-US" altLang="zh-TW" dirty="0">
                <a:solidFill>
                  <a:schemeClr val="bg1"/>
                </a:solidFill>
              </a:rPr>
              <a:t>2012</a:t>
            </a:r>
            <a:r>
              <a:rPr lang="zh-TW" altLang="en-US" dirty="0">
                <a:solidFill>
                  <a:schemeClr val="bg1"/>
                </a:solidFill>
              </a:rPr>
              <a:t>年</a:t>
            </a:r>
            <a:r>
              <a:rPr lang="en-US" altLang="zh-TW" dirty="0">
                <a:solidFill>
                  <a:schemeClr val="bg1"/>
                </a:solidFill>
              </a:rPr>
              <a:t>12</a:t>
            </a:r>
            <a:r>
              <a:rPr lang="zh-TW" altLang="en-US" dirty="0">
                <a:solidFill>
                  <a:schemeClr val="bg1"/>
                </a:solidFill>
              </a:rPr>
              <a:t>月</a:t>
            </a:r>
            <a:r>
              <a:rPr lang="en-US" altLang="zh-TW" dirty="0">
                <a:solidFill>
                  <a:schemeClr val="bg1"/>
                </a:solidFill>
              </a:rPr>
              <a:t>31</a:t>
            </a:r>
            <a:r>
              <a:rPr lang="zh-TW" altLang="en-US" dirty="0">
                <a:solidFill>
                  <a:schemeClr val="bg1"/>
                </a:solidFill>
              </a:rPr>
              <a:t>日</a:t>
            </a:r>
            <a:r>
              <a:rPr lang="en-US" altLang="zh-TW" dirty="0">
                <a:solidFill>
                  <a:schemeClr val="bg1"/>
                </a:solidFill>
              </a:rPr>
              <a:t>18</a:t>
            </a:r>
            <a:r>
              <a:rPr lang="zh-TW" altLang="en-US" dirty="0">
                <a:solidFill>
                  <a:schemeClr val="bg1"/>
                </a:solidFill>
              </a:rPr>
              <a:t>～</a:t>
            </a:r>
            <a:r>
              <a:rPr lang="en-US" altLang="zh-TW" dirty="0">
                <a:solidFill>
                  <a:schemeClr val="bg1"/>
                </a:solidFill>
              </a:rPr>
              <a:t>25</a:t>
            </a:r>
            <a:r>
              <a:rPr lang="zh-TW" altLang="en-US" dirty="0">
                <a:solidFill>
                  <a:schemeClr val="bg1"/>
                </a:solidFill>
              </a:rPr>
              <a:t>時）</a:t>
            </a:r>
            <a:endParaRPr kumimoji="1" lang="ja-JP" altLang="en-US" dirty="0">
              <a:solidFill>
                <a:schemeClr val="bg1"/>
              </a:solidFill>
            </a:endParaRPr>
          </a:p>
        </p:txBody>
      </p:sp>
    </p:spTree>
    <p:extLst>
      <p:ext uri="{BB962C8B-B14F-4D97-AF65-F5344CB8AC3E}">
        <p14:creationId xmlns:p14="http://schemas.microsoft.com/office/powerpoint/2010/main" val="189043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グラフ 5"/>
          <p:cNvGraphicFramePr>
            <a:graphicFrameLocks/>
          </p:cNvGraphicFramePr>
          <p:nvPr>
            <p:extLst>
              <p:ext uri="{D42A27DB-BD31-4B8C-83A1-F6EECF244321}">
                <p14:modId xmlns:p14="http://schemas.microsoft.com/office/powerpoint/2010/main" val="1328288919"/>
              </p:ext>
            </p:extLst>
          </p:nvPr>
        </p:nvGraphicFramePr>
        <p:xfrm>
          <a:off x="107504" y="908720"/>
          <a:ext cx="8928992" cy="5328000"/>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プレースホルダー 1"/>
          <p:cNvSpPr>
            <a:spLocks noGrp="1"/>
          </p:cNvSpPr>
          <p:nvPr>
            <p:ph type="body" sz="quarter" idx="10"/>
          </p:nvPr>
        </p:nvSpPr>
        <p:spPr/>
        <p:txBody>
          <a:bodyPr/>
          <a:lstStyle/>
          <a:p>
            <a:r>
              <a:rPr kumimoji="1" lang="en-US" altLang="ja-JP" dirty="0" smtClean="0"/>
              <a:t>9.</a:t>
            </a:r>
            <a:r>
              <a:rPr kumimoji="1" lang="ja-JP" altLang="en-US" dirty="0" smtClean="0"/>
              <a:t> 各局ごとの話題シェア（</a:t>
            </a:r>
            <a:r>
              <a:rPr kumimoji="1" lang="en-US" altLang="ja-JP" dirty="0" smtClean="0"/>
              <a:t>Share of Voice</a:t>
            </a:r>
            <a:r>
              <a:rPr kumimoji="1" lang="ja-JP" altLang="en-US" dirty="0" smtClean="0"/>
              <a:t>）</a:t>
            </a:r>
            <a:endParaRPr kumimoji="1" lang="ja-JP" altLang="en-US" dirty="0"/>
          </a:p>
        </p:txBody>
      </p:sp>
      <p:sp>
        <p:nvSpPr>
          <p:cNvPr id="3" name="コンテンツ プレースホルダー 2"/>
          <p:cNvSpPr>
            <a:spLocks noGrp="1"/>
          </p:cNvSpPr>
          <p:nvPr>
            <p:ph sz="quarter" idx="11"/>
          </p:nvPr>
        </p:nvSpPr>
        <p:spPr/>
        <p:txBody>
          <a:bodyPr>
            <a:normAutofit lnSpcReduction="10000"/>
          </a:bodyPr>
          <a:lstStyle/>
          <a:p>
            <a:r>
              <a:rPr kumimoji="1" lang="ja-JP" altLang="en-US" dirty="0" smtClean="0"/>
              <a:t>５分ごとの書き込み量における各局の割合を示しました。</a:t>
            </a:r>
            <a:endParaRPr kumimoji="1" lang="ja-JP" altLang="en-US" dirty="0"/>
          </a:p>
        </p:txBody>
      </p:sp>
      <p:sp>
        <p:nvSpPr>
          <p:cNvPr id="4" name="テキスト ボックス 3"/>
          <p:cNvSpPr txBox="1"/>
          <p:nvPr/>
        </p:nvSpPr>
        <p:spPr>
          <a:xfrm>
            <a:off x="2159732" y="6186675"/>
            <a:ext cx="4824536" cy="276999"/>
          </a:xfrm>
          <a:prstGeom prst="rect">
            <a:avLst/>
          </a:prstGeom>
          <a:solidFill>
            <a:srgbClr val="000066"/>
          </a:solidFill>
        </p:spPr>
        <p:txBody>
          <a:bodyPr wrap="square" tIns="0" bIns="0" rtlCol="0">
            <a:spAutoFit/>
          </a:bodyPr>
          <a:lstStyle/>
          <a:p>
            <a:pPr algn="ctr"/>
            <a:r>
              <a:rPr lang="en-US" altLang="ja-JP" dirty="0" smtClean="0">
                <a:solidFill>
                  <a:schemeClr val="bg1"/>
                </a:solidFill>
              </a:rPr>
              <a:t>Share </a:t>
            </a:r>
            <a:r>
              <a:rPr lang="en-US" altLang="ja-JP" dirty="0">
                <a:solidFill>
                  <a:schemeClr val="bg1"/>
                </a:solidFill>
              </a:rPr>
              <a:t>of </a:t>
            </a:r>
            <a:r>
              <a:rPr lang="en-US" altLang="ja-JP" dirty="0" smtClean="0">
                <a:solidFill>
                  <a:schemeClr val="bg1"/>
                </a:solidFill>
              </a:rPr>
              <a:t>Voice</a:t>
            </a:r>
            <a:r>
              <a:rPr lang="zh-TW" altLang="en-US" dirty="0">
                <a:solidFill>
                  <a:schemeClr val="bg1"/>
                </a:solidFill>
              </a:rPr>
              <a:t>（</a:t>
            </a:r>
            <a:r>
              <a:rPr lang="en-US" altLang="zh-TW" dirty="0">
                <a:solidFill>
                  <a:schemeClr val="bg1"/>
                </a:solidFill>
              </a:rPr>
              <a:t>2012</a:t>
            </a:r>
            <a:r>
              <a:rPr lang="zh-TW" altLang="en-US" dirty="0">
                <a:solidFill>
                  <a:schemeClr val="bg1"/>
                </a:solidFill>
              </a:rPr>
              <a:t>年</a:t>
            </a:r>
            <a:r>
              <a:rPr lang="en-US" altLang="zh-TW" dirty="0">
                <a:solidFill>
                  <a:schemeClr val="bg1"/>
                </a:solidFill>
              </a:rPr>
              <a:t>12</a:t>
            </a:r>
            <a:r>
              <a:rPr lang="zh-TW" altLang="en-US" dirty="0">
                <a:solidFill>
                  <a:schemeClr val="bg1"/>
                </a:solidFill>
              </a:rPr>
              <a:t>月</a:t>
            </a:r>
            <a:r>
              <a:rPr lang="en-US" altLang="zh-TW" dirty="0">
                <a:solidFill>
                  <a:schemeClr val="bg1"/>
                </a:solidFill>
              </a:rPr>
              <a:t>31</a:t>
            </a:r>
            <a:r>
              <a:rPr lang="zh-TW" altLang="en-US" dirty="0">
                <a:solidFill>
                  <a:schemeClr val="bg1"/>
                </a:solidFill>
              </a:rPr>
              <a:t>日</a:t>
            </a:r>
            <a:r>
              <a:rPr lang="en-US" altLang="zh-TW" dirty="0">
                <a:solidFill>
                  <a:schemeClr val="bg1"/>
                </a:solidFill>
              </a:rPr>
              <a:t>18</a:t>
            </a:r>
            <a:r>
              <a:rPr lang="zh-TW" altLang="en-US" dirty="0">
                <a:solidFill>
                  <a:schemeClr val="bg1"/>
                </a:solidFill>
              </a:rPr>
              <a:t>～</a:t>
            </a:r>
            <a:r>
              <a:rPr lang="en-US" altLang="zh-TW" dirty="0">
                <a:solidFill>
                  <a:schemeClr val="bg1"/>
                </a:solidFill>
              </a:rPr>
              <a:t>25</a:t>
            </a:r>
            <a:r>
              <a:rPr lang="zh-TW" altLang="en-US" dirty="0">
                <a:solidFill>
                  <a:schemeClr val="bg1"/>
                </a:solidFill>
              </a:rPr>
              <a:t>時）</a:t>
            </a:r>
            <a:endParaRPr kumimoji="1" lang="ja-JP" altLang="en-US" dirty="0">
              <a:solidFill>
                <a:schemeClr val="bg1"/>
              </a:solidFill>
            </a:endParaRPr>
          </a:p>
        </p:txBody>
      </p:sp>
    </p:spTree>
    <p:extLst>
      <p:ext uri="{BB962C8B-B14F-4D97-AF65-F5344CB8AC3E}">
        <p14:creationId xmlns:p14="http://schemas.microsoft.com/office/powerpoint/2010/main" val="11107837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en-US" altLang="ja-JP" dirty="0" smtClean="0"/>
              <a:t>10.</a:t>
            </a:r>
            <a:r>
              <a:rPr kumimoji="1" lang="ja-JP" altLang="en-US" dirty="0" smtClean="0"/>
              <a:t>出演者別書き込み量ランキング</a:t>
            </a:r>
            <a:endParaRPr kumimoji="1" lang="ja-JP" altLang="en-US" dirty="0"/>
          </a:p>
        </p:txBody>
      </p:sp>
      <p:sp>
        <p:nvSpPr>
          <p:cNvPr id="3" name="コンテンツ プレースホルダー 2"/>
          <p:cNvSpPr>
            <a:spLocks noGrp="1"/>
          </p:cNvSpPr>
          <p:nvPr>
            <p:ph sz="quarter" idx="11"/>
          </p:nvPr>
        </p:nvSpPr>
        <p:spPr/>
        <p:txBody>
          <a:bodyPr>
            <a:normAutofit lnSpcReduction="10000"/>
          </a:bodyPr>
          <a:lstStyle/>
          <a:p>
            <a:endParaRPr kumimoji="1" lang="ja-JP" altLang="en-US"/>
          </a:p>
        </p:txBody>
      </p:sp>
      <p:sp>
        <p:nvSpPr>
          <p:cNvPr id="4" name="テキスト ボックス 3"/>
          <p:cNvSpPr txBox="1"/>
          <p:nvPr/>
        </p:nvSpPr>
        <p:spPr>
          <a:xfrm>
            <a:off x="1565183" y="883405"/>
            <a:ext cx="936104" cy="360040"/>
          </a:xfrm>
          <a:prstGeom prst="rect">
            <a:avLst/>
          </a:prstGeom>
          <a:solidFill>
            <a:schemeClr val="tx1">
              <a:lumMod val="65000"/>
              <a:lumOff val="35000"/>
            </a:schemeClr>
          </a:solidFill>
          <a:ln>
            <a:solidFill>
              <a:schemeClr val="bg1">
                <a:lumMod val="75000"/>
              </a:schemeClr>
            </a:solidFill>
          </a:ln>
        </p:spPr>
        <p:txBody>
          <a:bodyPr wrap="square" rtlCol="0" anchor="ctr" anchorCtr="0">
            <a:noAutofit/>
          </a:bodyPr>
          <a:lstStyle/>
          <a:p>
            <a:pPr algn="ctr"/>
            <a:r>
              <a:rPr kumimoji="1" lang="ja-JP" altLang="en-US" dirty="0" smtClean="0">
                <a:solidFill>
                  <a:schemeClr val="bg1"/>
                </a:solidFill>
              </a:rPr>
              <a:t>順位</a:t>
            </a:r>
            <a:endParaRPr kumimoji="1" lang="ja-JP" altLang="en-US" dirty="0">
              <a:solidFill>
                <a:schemeClr val="bg1"/>
              </a:solidFill>
            </a:endParaRPr>
          </a:p>
        </p:txBody>
      </p:sp>
      <p:sp>
        <p:nvSpPr>
          <p:cNvPr id="5" name="テキスト ボックス 4"/>
          <p:cNvSpPr txBox="1"/>
          <p:nvPr/>
        </p:nvSpPr>
        <p:spPr>
          <a:xfrm>
            <a:off x="2534090" y="883405"/>
            <a:ext cx="3312368" cy="360040"/>
          </a:xfrm>
          <a:prstGeom prst="rect">
            <a:avLst/>
          </a:prstGeom>
          <a:solidFill>
            <a:schemeClr val="tx1">
              <a:lumMod val="65000"/>
              <a:lumOff val="35000"/>
            </a:schemeClr>
          </a:solidFill>
          <a:ln>
            <a:solidFill>
              <a:schemeClr val="bg1">
                <a:lumMod val="75000"/>
              </a:schemeClr>
            </a:solidFill>
          </a:ln>
        </p:spPr>
        <p:txBody>
          <a:bodyPr wrap="square" rtlCol="0" anchor="ctr" anchorCtr="0">
            <a:noAutofit/>
          </a:bodyPr>
          <a:lstStyle/>
          <a:p>
            <a:pPr algn="ctr"/>
            <a:r>
              <a:rPr kumimoji="1" lang="ja-JP" altLang="en-US" dirty="0" smtClean="0">
                <a:solidFill>
                  <a:schemeClr val="bg1"/>
                </a:solidFill>
              </a:rPr>
              <a:t>出演者</a:t>
            </a:r>
            <a:endParaRPr kumimoji="1" lang="ja-JP" altLang="en-US" dirty="0">
              <a:solidFill>
                <a:schemeClr val="bg1"/>
              </a:solidFill>
            </a:endParaRPr>
          </a:p>
        </p:txBody>
      </p:sp>
      <p:sp>
        <p:nvSpPr>
          <p:cNvPr id="6" name="テキスト ボックス 5"/>
          <p:cNvSpPr txBox="1"/>
          <p:nvPr/>
        </p:nvSpPr>
        <p:spPr>
          <a:xfrm>
            <a:off x="1565183" y="1276248"/>
            <a:ext cx="936104" cy="504626"/>
          </a:xfrm>
          <a:prstGeom prst="rect">
            <a:avLst/>
          </a:prstGeom>
          <a:solidFill>
            <a:schemeClr val="bg1">
              <a:lumMod val="85000"/>
            </a:schemeClr>
          </a:solidFill>
          <a:ln>
            <a:solidFill>
              <a:schemeClr val="bg1">
                <a:lumMod val="65000"/>
              </a:schemeClr>
            </a:solidFill>
          </a:ln>
        </p:spPr>
        <p:txBody>
          <a:bodyPr wrap="square" rtlCol="0" anchor="ctr" anchorCtr="0">
            <a:noAutofit/>
          </a:bodyPr>
          <a:lstStyle/>
          <a:p>
            <a:pPr algn="ctr"/>
            <a:r>
              <a:rPr kumimoji="1" lang="ja-JP" altLang="en-US" dirty="0" smtClean="0"/>
              <a:t>１</a:t>
            </a:r>
            <a:endParaRPr kumimoji="1" lang="ja-JP" altLang="en-US" dirty="0"/>
          </a:p>
        </p:txBody>
      </p:sp>
      <p:sp>
        <p:nvSpPr>
          <p:cNvPr id="7" name="テキスト ボックス 6"/>
          <p:cNvSpPr txBox="1"/>
          <p:nvPr/>
        </p:nvSpPr>
        <p:spPr>
          <a:xfrm>
            <a:off x="1565183" y="1829056"/>
            <a:ext cx="936104" cy="504626"/>
          </a:xfrm>
          <a:prstGeom prst="rect">
            <a:avLst/>
          </a:prstGeom>
          <a:solidFill>
            <a:schemeClr val="bg1">
              <a:lumMod val="85000"/>
            </a:schemeClr>
          </a:solidFill>
          <a:ln>
            <a:solidFill>
              <a:schemeClr val="bg1">
                <a:lumMod val="65000"/>
              </a:schemeClr>
            </a:solidFill>
          </a:ln>
        </p:spPr>
        <p:txBody>
          <a:bodyPr wrap="square" rtlCol="0" anchor="ctr" anchorCtr="0">
            <a:noAutofit/>
          </a:bodyPr>
          <a:lstStyle/>
          <a:p>
            <a:pPr algn="ctr"/>
            <a:r>
              <a:rPr kumimoji="1" lang="ja-JP" altLang="en-US" dirty="0" smtClean="0"/>
              <a:t>２</a:t>
            </a:r>
            <a:endParaRPr kumimoji="1" lang="ja-JP" altLang="en-US" dirty="0"/>
          </a:p>
        </p:txBody>
      </p:sp>
      <p:sp>
        <p:nvSpPr>
          <p:cNvPr id="8" name="テキスト ボックス 7"/>
          <p:cNvSpPr txBox="1"/>
          <p:nvPr/>
        </p:nvSpPr>
        <p:spPr>
          <a:xfrm>
            <a:off x="1565183" y="2381864"/>
            <a:ext cx="936104" cy="504626"/>
          </a:xfrm>
          <a:prstGeom prst="rect">
            <a:avLst/>
          </a:prstGeom>
          <a:solidFill>
            <a:schemeClr val="bg1">
              <a:lumMod val="85000"/>
            </a:schemeClr>
          </a:solidFill>
          <a:ln>
            <a:solidFill>
              <a:schemeClr val="bg1">
                <a:lumMod val="65000"/>
              </a:schemeClr>
            </a:solidFill>
          </a:ln>
        </p:spPr>
        <p:txBody>
          <a:bodyPr wrap="square" rtlCol="0" anchor="ctr" anchorCtr="0">
            <a:noAutofit/>
          </a:bodyPr>
          <a:lstStyle/>
          <a:p>
            <a:pPr algn="ctr"/>
            <a:r>
              <a:rPr kumimoji="1" lang="ja-JP" altLang="en-US" dirty="0" smtClean="0"/>
              <a:t>３</a:t>
            </a:r>
            <a:endParaRPr kumimoji="1" lang="ja-JP" altLang="en-US" dirty="0"/>
          </a:p>
        </p:txBody>
      </p:sp>
      <p:sp>
        <p:nvSpPr>
          <p:cNvPr id="9" name="テキスト ボックス 8"/>
          <p:cNvSpPr txBox="1"/>
          <p:nvPr/>
        </p:nvSpPr>
        <p:spPr>
          <a:xfrm>
            <a:off x="1565183" y="2934672"/>
            <a:ext cx="936104" cy="504626"/>
          </a:xfrm>
          <a:prstGeom prst="rect">
            <a:avLst/>
          </a:prstGeom>
          <a:solidFill>
            <a:schemeClr val="bg1">
              <a:lumMod val="85000"/>
            </a:schemeClr>
          </a:solidFill>
          <a:ln>
            <a:solidFill>
              <a:schemeClr val="bg1">
                <a:lumMod val="65000"/>
              </a:schemeClr>
            </a:solidFill>
          </a:ln>
        </p:spPr>
        <p:txBody>
          <a:bodyPr wrap="square" rtlCol="0" anchor="ctr" anchorCtr="0">
            <a:noAutofit/>
          </a:bodyPr>
          <a:lstStyle/>
          <a:p>
            <a:pPr algn="ctr"/>
            <a:r>
              <a:rPr kumimoji="1" lang="ja-JP" altLang="en-US" dirty="0" smtClean="0"/>
              <a:t>４</a:t>
            </a:r>
            <a:endParaRPr kumimoji="1" lang="ja-JP" altLang="en-US" dirty="0"/>
          </a:p>
        </p:txBody>
      </p:sp>
      <p:sp>
        <p:nvSpPr>
          <p:cNvPr id="10" name="テキスト ボックス 9"/>
          <p:cNvSpPr txBox="1"/>
          <p:nvPr/>
        </p:nvSpPr>
        <p:spPr>
          <a:xfrm>
            <a:off x="1565183" y="3487480"/>
            <a:ext cx="936104" cy="504626"/>
          </a:xfrm>
          <a:prstGeom prst="rect">
            <a:avLst/>
          </a:prstGeom>
          <a:solidFill>
            <a:schemeClr val="bg1">
              <a:lumMod val="85000"/>
            </a:schemeClr>
          </a:solidFill>
          <a:ln>
            <a:solidFill>
              <a:schemeClr val="bg1">
                <a:lumMod val="65000"/>
              </a:schemeClr>
            </a:solidFill>
          </a:ln>
        </p:spPr>
        <p:txBody>
          <a:bodyPr wrap="square" rtlCol="0" anchor="ctr" anchorCtr="0">
            <a:noAutofit/>
          </a:bodyPr>
          <a:lstStyle/>
          <a:p>
            <a:pPr algn="ctr"/>
            <a:r>
              <a:rPr kumimoji="1" lang="ja-JP" altLang="en-US" dirty="0" smtClean="0"/>
              <a:t>５</a:t>
            </a:r>
            <a:endParaRPr kumimoji="1" lang="ja-JP" altLang="en-US" dirty="0"/>
          </a:p>
        </p:txBody>
      </p:sp>
      <p:sp>
        <p:nvSpPr>
          <p:cNvPr id="11" name="テキスト ボックス 10"/>
          <p:cNvSpPr txBox="1"/>
          <p:nvPr/>
        </p:nvSpPr>
        <p:spPr>
          <a:xfrm>
            <a:off x="5899260" y="883405"/>
            <a:ext cx="1913100" cy="360040"/>
          </a:xfrm>
          <a:prstGeom prst="rect">
            <a:avLst/>
          </a:prstGeom>
          <a:solidFill>
            <a:schemeClr val="tx1">
              <a:lumMod val="65000"/>
              <a:lumOff val="35000"/>
            </a:schemeClr>
          </a:solidFill>
          <a:ln>
            <a:solidFill>
              <a:schemeClr val="bg1">
                <a:lumMod val="75000"/>
              </a:schemeClr>
            </a:solidFill>
          </a:ln>
        </p:spPr>
        <p:txBody>
          <a:bodyPr wrap="square" rtlCol="0" anchor="ctr" anchorCtr="0">
            <a:noAutofit/>
          </a:bodyPr>
          <a:lstStyle/>
          <a:p>
            <a:pPr algn="ctr"/>
            <a:r>
              <a:rPr kumimoji="1" lang="ja-JP" altLang="en-US" dirty="0" smtClean="0">
                <a:solidFill>
                  <a:schemeClr val="bg1"/>
                </a:solidFill>
              </a:rPr>
              <a:t>書き込み件数</a:t>
            </a:r>
            <a:endParaRPr kumimoji="1" lang="ja-JP" altLang="en-US" dirty="0">
              <a:solidFill>
                <a:schemeClr val="bg1"/>
              </a:solidFill>
            </a:endParaRPr>
          </a:p>
        </p:txBody>
      </p:sp>
      <p:grpSp>
        <p:nvGrpSpPr>
          <p:cNvPr id="27" name="グループ化 26"/>
          <p:cNvGrpSpPr/>
          <p:nvPr/>
        </p:nvGrpSpPr>
        <p:grpSpPr>
          <a:xfrm>
            <a:off x="2534090" y="1276248"/>
            <a:ext cx="5278270" cy="504626"/>
            <a:chOff x="2534090" y="2320911"/>
            <a:chExt cx="5278270" cy="504626"/>
          </a:xfrm>
          <a:solidFill>
            <a:srgbClr val="FFCCCC"/>
          </a:solidFill>
        </p:grpSpPr>
        <p:sp>
          <p:nvSpPr>
            <p:cNvPr id="12" name="テキスト ボックス 11"/>
            <p:cNvSpPr txBox="1"/>
            <p:nvPr/>
          </p:nvSpPr>
          <p:spPr>
            <a:xfrm>
              <a:off x="2534090" y="2320911"/>
              <a:ext cx="3312368" cy="504626"/>
            </a:xfrm>
            <a:prstGeom prst="rect">
              <a:avLst/>
            </a:prstGeom>
            <a:grpFill/>
            <a:ln>
              <a:solidFill>
                <a:srgbClr val="FFCCCC"/>
              </a:solidFill>
            </a:ln>
          </p:spPr>
          <p:txBody>
            <a:bodyPr wrap="square" rtlCol="0" anchor="ctr" anchorCtr="0">
              <a:noAutofit/>
            </a:bodyPr>
            <a:lstStyle/>
            <a:p>
              <a:pPr algn="ctr"/>
              <a:r>
                <a:rPr lang="ja-JP" altLang="en-US" sz="2400" dirty="0">
                  <a:latin typeface="Meiryo UI" pitchFamily="50" charset="-128"/>
                  <a:ea typeface="Meiryo UI" pitchFamily="50" charset="-128"/>
                  <a:cs typeface="Meiryo UI" pitchFamily="50" charset="-128"/>
                </a:rPr>
                <a:t>ももい</a:t>
              </a:r>
              <a:r>
                <a:rPr lang="ja-JP" altLang="en-US" sz="2400" dirty="0" err="1">
                  <a:latin typeface="Meiryo UI" pitchFamily="50" charset="-128"/>
                  <a:ea typeface="Meiryo UI" pitchFamily="50" charset="-128"/>
                  <a:cs typeface="Meiryo UI" pitchFamily="50" charset="-128"/>
                </a:rPr>
                <a:t>ろク</a:t>
              </a:r>
              <a:r>
                <a:rPr lang="ja-JP" altLang="en-US" sz="2400" dirty="0">
                  <a:latin typeface="Meiryo UI" pitchFamily="50" charset="-128"/>
                  <a:ea typeface="Meiryo UI" pitchFamily="50" charset="-128"/>
                  <a:cs typeface="Meiryo UI" pitchFamily="50" charset="-128"/>
                </a:rPr>
                <a:t>ローバー</a:t>
              </a:r>
              <a:r>
                <a:rPr lang="en-US" altLang="ja-JP" sz="2400" dirty="0">
                  <a:latin typeface="Meiryo UI" pitchFamily="50" charset="-128"/>
                  <a:ea typeface="Meiryo UI" pitchFamily="50" charset="-128"/>
                  <a:cs typeface="Meiryo UI" pitchFamily="50" charset="-128"/>
                </a:rPr>
                <a:t>Z</a:t>
              </a:r>
              <a:endParaRPr kumimoji="1" lang="ja-JP" altLang="en-US" sz="2400" dirty="0">
                <a:latin typeface="Meiryo UI" pitchFamily="50" charset="-128"/>
                <a:ea typeface="Meiryo UI" pitchFamily="50" charset="-128"/>
                <a:cs typeface="Meiryo UI" pitchFamily="50" charset="-128"/>
              </a:endParaRPr>
            </a:p>
          </p:txBody>
        </p:sp>
        <p:sp>
          <p:nvSpPr>
            <p:cNvPr id="17" name="テキスト ボックス 16"/>
            <p:cNvSpPr txBox="1"/>
            <p:nvPr/>
          </p:nvSpPr>
          <p:spPr>
            <a:xfrm>
              <a:off x="5899260" y="2320911"/>
              <a:ext cx="1913100" cy="504626"/>
            </a:xfrm>
            <a:prstGeom prst="rect">
              <a:avLst/>
            </a:prstGeom>
            <a:grpFill/>
            <a:ln>
              <a:solidFill>
                <a:srgbClr val="FFCCCC"/>
              </a:solidFill>
            </a:ln>
          </p:spPr>
          <p:txBody>
            <a:bodyPr wrap="square" rtlCol="0" anchor="ctr" anchorCtr="0">
              <a:noAutofit/>
            </a:bodyPr>
            <a:lstStyle/>
            <a:p>
              <a:pPr algn="r"/>
              <a:r>
                <a:rPr lang="en-US" altLang="ja-JP" sz="2200" dirty="0" smtClean="0">
                  <a:latin typeface="Meiryo UI" pitchFamily="50" charset="-128"/>
                  <a:ea typeface="Meiryo UI" pitchFamily="50" charset="-128"/>
                  <a:cs typeface="Meiryo UI" pitchFamily="50" charset="-128"/>
                </a:rPr>
                <a:t>255,723</a:t>
              </a:r>
              <a:r>
                <a:rPr lang="ja-JP" altLang="en-US" sz="2200" dirty="0" smtClean="0">
                  <a:latin typeface="Meiryo UI" pitchFamily="50" charset="-128"/>
                  <a:ea typeface="Meiryo UI" pitchFamily="50" charset="-128"/>
                  <a:cs typeface="Meiryo UI" pitchFamily="50" charset="-128"/>
                </a:rPr>
                <a:t> 件</a:t>
              </a:r>
              <a:endParaRPr kumimoji="1" lang="ja-JP" altLang="en-US" sz="2200" dirty="0">
                <a:latin typeface="Meiryo UI" pitchFamily="50" charset="-128"/>
                <a:ea typeface="Meiryo UI" pitchFamily="50" charset="-128"/>
                <a:cs typeface="Meiryo UI" pitchFamily="50" charset="-128"/>
              </a:endParaRPr>
            </a:p>
          </p:txBody>
        </p:sp>
      </p:grpSp>
      <p:grpSp>
        <p:nvGrpSpPr>
          <p:cNvPr id="26" name="グループ化 25"/>
          <p:cNvGrpSpPr/>
          <p:nvPr/>
        </p:nvGrpSpPr>
        <p:grpSpPr>
          <a:xfrm>
            <a:off x="2534090" y="1829056"/>
            <a:ext cx="5278270" cy="504626"/>
            <a:chOff x="2534090" y="2873719"/>
            <a:chExt cx="5278270" cy="504626"/>
          </a:xfrm>
        </p:grpSpPr>
        <p:sp>
          <p:nvSpPr>
            <p:cNvPr id="13" name="テキスト ボックス 12"/>
            <p:cNvSpPr txBox="1"/>
            <p:nvPr/>
          </p:nvSpPr>
          <p:spPr>
            <a:xfrm>
              <a:off x="2534090" y="2873719"/>
              <a:ext cx="3312368" cy="504626"/>
            </a:xfrm>
            <a:prstGeom prst="rect">
              <a:avLst/>
            </a:prstGeom>
            <a:solidFill>
              <a:srgbClr val="FFD9FF"/>
            </a:solidFill>
            <a:ln>
              <a:solidFill>
                <a:srgbClr val="FFCCCC"/>
              </a:solidFill>
            </a:ln>
          </p:spPr>
          <p:txBody>
            <a:bodyPr wrap="square" rtlCol="0" anchor="ctr" anchorCtr="0">
              <a:noAutofit/>
            </a:bodyPr>
            <a:lstStyle/>
            <a:p>
              <a:pPr algn="ctr"/>
              <a:r>
                <a:rPr lang="ja-JP" altLang="en-US" sz="2400" dirty="0">
                  <a:latin typeface="Meiryo UI" pitchFamily="50" charset="-128"/>
                  <a:ea typeface="Meiryo UI" pitchFamily="50" charset="-128"/>
                  <a:cs typeface="Meiryo UI" pitchFamily="50" charset="-128"/>
                </a:rPr>
                <a:t>ゴールデンボンバー</a:t>
              </a:r>
              <a:endParaRPr kumimoji="1" lang="ja-JP" altLang="en-US" sz="24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5899260" y="2873719"/>
              <a:ext cx="1913100" cy="504626"/>
            </a:xfrm>
            <a:prstGeom prst="rect">
              <a:avLst/>
            </a:prstGeom>
            <a:solidFill>
              <a:srgbClr val="FFD9FF"/>
            </a:solidFill>
            <a:ln>
              <a:solidFill>
                <a:srgbClr val="FFCCCC"/>
              </a:solidFill>
            </a:ln>
          </p:spPr>
          <p:txBody>
            <a:bodyPr wrap="square" rtlCol="0" anchor="ctr" anchorCtr="0">
              <a:noAutofit/>
            </a:bodyPr>
            <a:lstStyle/>
            <a:p>
              <a:pPr algn="r"/>
              <a:r>
                <a:rPr lang="en-US" altLang="ja-JP" sz="2200" dirty="0" smtClean="0">
                  <a:latin typeface="Meiryo UI" pitchFamily="50" charset="-128"/>
                  <a:ea typeface="Meiryo UI" pitchFamily="50" charset="-128"/>
                  <a:cs typeface="Meiryo UI" pitchFamily="50" charset="-128"/>
                </a:rPr>
                <a:t>132,691 </a:t>
              </a:r>
              <a:r>
                <a:rPr lang="ja-JP" altLang="en-US" sz="2200" dirty="0" smtClean="0">
                  <a:latin typeface="Meiryo UI" pitchFamily="50" charset="-128"/>
                  <a:ea typeface="Meiryo UI" pitchFamily="50" charset="-128"/>
                  <a:cs typeface="Meiryo UI" pitchFamily="50" charset="-128"/>
                </a:rPr>
                <a:t>件</a:t>
              </a:r>
              <a:endParaRPr kumimoji="1" lang="ja-JP" altLang="en-US" sz="2200" dirty="0">
                <a:latin typeface="Meiryo UI" pitchFamily="50" charset="-128"/>
                <a:ea typeface="Meiryo UI" pitchFamily="50" charset="-128"/>
                <a:cs typeface="Meiryo UI" pitchFamily="50" charset="-128"/>
              </a:endParaRPr>
            </a:p>
          </p:txBody>
        </p:sp>
      </p:grpSp>
      <p:grpSp>
        <p:nvGrpSpPr>
          <p:cNvPr id="25" name="グループ化 24"/>
          <p:cNvGrpSpPr/>
          <p:nvPr/>
        </p:nvGrpSpPr>
        <p:grpSpPr>
          <a:xfrm>
            <a:off x="2534090" y="2381864"/>
            <a:ext cx="5278270" cy="504626"/>
            <a:chOff x="2534090" y="3426527"/>
            <a:chExt cx="5278270" cy="504626"/>
          </a:xfrm>
        </p:grpSpPr>
        <p:sp>
          <p:nvSpPr>
            <p:cNvPr id="14" name="テキスト ボックス 13"/>
            <p:cNvSpPr txBox="1"/>
            <p:nvPr/>
          </p:nvSpPr>
          <p:spPr>
            <a:xfrm>
              <a:off x="2534090" y="3426527"/>
              <a:ext cx="3312368" cy="504626"/>
            </a:xfrm>
            <a:prstGeom prst="rect">
              <a:avLst/>
            </a:prstGeom>
            <a:solidFill>
              <a:schemeClr val="bg1">
                <a:lumMod val="95000"/>
              </a:schemeClr>
            </a:solidFill>
            <a:ln>
              <a:solidFill>
                <a:schemeClr val="bg1">
                  <a:lumMod val="65000"/>
                </a:schemeClr>
              </a:solidFill>
            </a:ln>
          </p:spPr>
          <p:txBody>
            <a:bodyPr wrap="square" rtlCol="0" anchor="ctr" anchorCtr="0">
              <a:noAutofit/>
            </a:bodyPr>
            <a:lstStyle/>
            <a:p>
              <a:pPr algn="ctr"/>
              <a:r>
                <a:rPr lang="ja-JP" altLang="en-US" sz="2400" dirty="0">
                  <a:latin typeface="Meiryo UI" pitchFamily="50" charset="-128"/>
                  <a:ea typeface="Meiryo UI" pitchFamily="50" charset="-128"/>
                  <a:cs typeface="Meiryo UI" pitchFamily="50" charset="-128"/>
                </a:rPr>
                <a:t>嵐</a:t>
              </a:r>
              <a:endParaRPr kumimoji="1" lang="ja-JP" altLang="en-US" sz="2400" dirty="0">
                <a:latin typeface="Meiryo UI" pitchFamily="50" charset="-128"/>
                <a:ea typeface="Meiryo UI" pitchFamily="50" charset="-128"/>
                <a:cs typeface="Meiryo UI" pitchFamily="50" charset="-128"/>
              </a:endParaRPr>
            </a:p>
          </p:txBody>
        </p:sp>
        <p:sp>
          <p:nvSpPr>
            <p:cNvPr id="19" name="テキスト ボックス 18"/>
            <p:cNvSpPr txBox="1"/>
            <p:nvPr/>
          </p:nvSpPr>
          <p:spPr>
            <a:xfrm>
              <a:off x="5899260" y="3426527"/>
              <a:ext cx="1913100" cy="504626"/>
            </a:xfrm>
            <a:prstGeom prst="rect">
              <a:avLst/>
            </a:prstGeom>
            <a:solidFill>
              <a:schemeClr val="bg1">
                <a:lumMod val="95000"/>
              </a:schemeClr>
            </a:solidFill>
            <a:ln>
              <a:solidFill>
                <a:schemeClr val="bg1">
                  <a:lumMod val="65000"/>
                </a:schemeClr>
              </a:solidFill>
            </a:ln>
          </p:spPr>
          <p:txBody>
            <a:bodyPr wrap="square" rtlCol="0" anchor="ctr" anchorCtr="0">
              <a:noAutofit/>
            </a:bodyPr>
            <a:lstStyle/>
            <a:p>
              <a:pPr algn="r"/>
              <a:r>
                <a:rPr lang="en-US" altLang="ja-JP" sz="2200" dirty="0" smtClean="0">
                  <a:latin typeface="Meiryo UI" pitchFamily="50" charset="-128"/>
                  <a:ea typeface="Meiryo UI" pitchFamily="50" charset="-128"/>
                  <a:cs typeface="Meiryo UI" pitchFamily="50" charset="-128"/>
                </a:rPr>
                <a:t>103,010</a:t>
              </a:r>
              <a:r>
                <a:rPr lang="ja-JP" altLang="en-US" sz="2200" dirty="0" smtClean="0">
                  <a:latin typeface="Meiryo UI" pitchFamily="50" charset="-128"/>
                  <a:ea typeface="Meiryo UI" pitchFamily="50" charset="-128"/>
                  <a:cs typeface="Meiryo UI" pitchFamily="50" charset="-128"/>
                </a:rPr>
                <a:t> 件</a:t>
              </a:r>
              <a:endParaRPr kumimoji="1" lang="ja-JP" altLang="en-US" sz="2200" dirty="0">
                <a:latin typeface="Meiryo UI" pitchFamily="50" charset="-128"/>
                <a:ea typeface="Meiryo UI" pitchFamily="50" charset="-128"/>
                <a:cs typeface="Meiryo UI" pitchFamily="50" charset="-128"/>
              </a:endParaRPr>
            </a:p>
          </p:txBody>
        </p:sp>
      </p:grpSp>
      <p:grpSp>
        <p:nvGrpSpPr>
          <p:cNvPr id="24" name="グループ化 23"/>
          <p:cNvGrpSpPr/>
          <p:nvPr/>
        </p:nvGrpSpPr>
        <p:grpSpPr>
          <a:xfrm>
            <a:off x="2534090" y="2934672"/>
            <a:ext cx="5278270" cy="504626"/>
            <a:chOff x="2534090" y="3979335"/>
            <a:chExt cx="5278270" cy="504626"/>
          </a:xfrm>
        </p:grpSpPr>
        <p:sp>
          <p:nvSpPr>
            <p:cNvPr id="15" name="テキスト ボックス 14"/>
            <p:cNvSpPr txBox="1"/>
            <p:nvPr/>
          </p:nvSpPr>
          <p:spPr>
            <a:xfrm>
              <a:off x="2534090" y="3979335"/>
              <a:ext cx="3312368" cy="504626"/>
            </a:xfrm>
            <a:prstGeom prst="rect">
              <a:avLst/>
            </a:prstGeom>
            <a:solidFill>
              <a:schemeClr val="bg1">
                <a:lumMod val="95000"/>
              </a:schemeClr>
            </a:solidFill>
            <a:ln>
              <a:solidFill>
                <a:schemeClr val="bg1">
                  <a:lumMod val="65000"/>
                </a:schemeClr>
              </a:solidFill>
            </a:ln>
          </p:spPr>
          <p:txBody>
            <a:bodyPr wrap="square" rtlCol="0" anchor="ctr" anchorCtr="0">
              <a:noAutofit/>
            </a:bodyPr>
            <a:lstStyle/>
            <a:p>
              <a:pPr algn="ctr"/>
              <a:r>
                <a:rPr lang="ja-JP" altLang="en-US" sz="2400" dirty="0">
                  <a:latin typeface="Meiryo UI" pitchFamily="50" charset="-128"/>
                  <a:ea typeface="Meiryo UI" pitchFamily="50" charset="-128"/>
                  <a:cs typeface="Meiryo UI" pitchFamily="50" charset="-128"/>
                </a:rPr>
                <a:t>水樹奈々</a:t>
              </a:r>
              <a:endParaRPr kumimoji="1" lang="ja-JP" altLang="en-US" sz="24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5899260" y="3979335"/>
              <a:ext cx="1913100" cy="504626"/>
            </a:xfrm>
            <a:prstGeom prst="rect">
              <a:avLst/>
            </a:prstGeom>
            <a:solidFill>
              <a:schemeClr val="bg1">
                <a:lumMod val="95000"/>
              </a:schemeClr>
            </a:solidFill>
            <a:ln>
              <a:solidFill>
                <a:schemeClr val="bg1">
                  <a:lumMod val="65000"/>
                </a:schemeClr>
              </a:solidFill>
            </a:ln>
          </p:spPr>
          <p:txBody>
            <a:bodyPr wrap="square" rtlCol="0" anchor="ctr" anchorCtr="0">
              <a:noAutofit/>
            </a:bodyPr>
            <a:lstStyle/>
            <a:p>
              <a:pPr algn="r"/>
              <a:r>
                <a:rPr lang="en-US" altLang="ja-JP" sz="2200" dirty="0" smtClean="0">
                  <a:latin typeface="Meiryo UI" pitchFamily="50" charset="-128"/>
                  <a:ea typeface="Meiryo UI" pitchFamily="50" charset="-128"/>
                  <a:cs typeface="Meiryo UI" pitchFamily="50" charset="-128"/>
                </a:rPr>
                <a:t>66,354 </a:t>
              </a:r>
              <a:r>
                <a:rPr lang="ja-JP" altLang="en-US" sz="2200" dirty="0" smtClean="0">
                  <a:latin typeface="Meiryo UI" pitchFamily="50" charset="-128"/>
                  <a:ea typeface="Meiryo UI" pitchFamily="50" charset="-128"/>
                  <a:cs typeface="Meiryo UI" pitchFamily="50" charset="-128"/>
                </a:rPr>
                <a:t>件</a:t>
              </a:r>
              <a:endParaRPr kumimoji="1" lang="ja-JP" altLang="en-US" sz="2200" dirty="0">
                <a:latin typeface="Meiryo UI" pitchFamily="50" charset="-128"/>
                <a:ea typeface="Meiryo UI" pitchFamily="50" charset="-128"/>
                <a:cs typeface="Meiryo UI" pitchFamily="50" charset="-128"/>
              </a:endParaRPr>
            </a:p>
          </p:txBody>
        </p:sp>
      </p:grpSp>
      <p:grpSp>
        <p:nvGrpSpPr>
          <p:cNvPr id="23" name="グループ化 22"/>
          <p:cNvGrpSpPr/>
          <p:nvPr/>
        </p:nvGrpSpPr>
        <p:grpSpPr>
          <a:xfrm>
            <a:off x="2534090" y="3487480"/>
            <a:ext cx="5278270" cy="504626"/>
            <a:chOff x="2534090" y="4532143"/>
            <a:chExt cx="5278270" cy="504626"/>
          </a:xfrm>
        </p:grpSpPr>
        <p:sp>
          <p:nvSpPr>
            <p:cNvPr id="16" name="テキスト ボックス 15"/>
            <p:cNvSpPr txBox="1"/>
            <p:nvPr/>
          </p:nvSpPr>
          <p:spPr>
            <a:xfrm>
              <a:off x="2534090" y="4532143"/>
              <a:ext cx="3312368" cy="504626"/>
            </a:xfrm>
            <a:prstGeom prst="rect">
              <a:avLst/>
            </a:prstGeom>
            <a:solidFill>
              <a:schemeClr val="bg1">
                <a:lumMod val="95000"/>
              </a:schemeClr>
            </a:solidFill>
            <a:ln>
              <a:solidFill>
                <a:schemeClr val="bg1">
                  <a:lumMod val="65000"/>
                </a:schemeClr>
              </a:solidFill>
            </a:ln>
          </p:spPr>
          <p:txBody>
            <a:bodyPr wrap="square" rtlCol="0" anchor="ctr" anchorCtr="0">
              <a:noAutofit/>
            </a:bodyPr>
            <a:lstStyle/>
            <a:p>
              <a:pPr algn="ctr"/>
              <a:r>
                <a:rPr kumimoji="1" lang="ja-JP" altLang="en-US" sz="2400" dirty="0" smtClean="0">
                  <a:latin typeface="Meiryo UI" pitchFamily="50" charset="-128"/>
                  <a:ea typeface="Meiryo UI" pitchFamily="50" charset="-128"/>
                  <a:cs typeface="Meiryo UI" pitchFamily="50" charset="-128"/>
                </a:rPr>
                <a:t>ＡＫＢ４８</a:t>
              </a:r>
              <a:endParaRPr kumimoji="1" lang="ja-JP" altLang="en-US" sz="24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5899260" y="4532143"/>
              <a:ext cx="1913100" cy="504626"/>
            </a:xfrm>
            <a:prstGeom prst="rect">
              <a:avLst/>
            </a:prstGeom>
            <a:solidFill>
              <a:schemeClr val="bg1">
                <a:lumMod val="95000"/>
              </a:schemeClr>
            </a:solidFill>
            <a:ln>
              <a:solidFill>
                <a:schemeClr val="bg1">
                  <a:lumMod val="65000"/>
                </a:schemeClr>
              </a:solidFill>
            </a:ln>
          </p:spPr>
          <p:txBody>
            <a:bodyPr wrap="square" rtlCol="0" anchor="ctr" anchorCtr="0">
              <a:noAutofit/>
            </a:bodyPr>
            <a:lstStyle/>
            <a:p>
              <a:pPr algn="r"/>
              <a:r>
                <a:rPr lang="en-US" altLang="ja-JP" sz="2200" dirty="0">
                  <a:latin typeface="Meiryo UI" pitchFamily="50" charset="-128"/>
                  <a:ea typeface="Meiryo UI" pitchFamily="50" charset="-128"/>
                  <a:cs typeface="Meiryo UI" pitchFamily="50" charset="-128"/>
                </a:rPr>
                <a:t>60,800 </a:t>
              </a:r>
              <a:r>
                <a:rPr lang="ja-JP" altLang="en-US" sz="2200" dirty="0">
                  <a:latin typeface="Meiryo UI" pitchFamily="50" charset="-128"/>
                  <a:ea typeface="Meiryo UI" pitchFamily="50" charset="-128"/>
                  <a:cs typeface="Meiryo UI" pitchFamily="50" charset="-128"/>
                </a:rPr>
                <a:t>件</a:t>
              </a:r>
            </a:p>
          </p:txBody>
        </p:sp>
      </p:grpSp>
    </p:spTree>
    <p:extLst>
      <p:ext uri="{BB962C8B-B14F-4D97-AF65-F5344CB8AC3E}">
        <p14:creationId xmlns:p14="http://schemas.microsoft.com/office/powerpoint/2010/main" val="13187253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a:graphicFrameLocks/>
          </p:cNvGraphicFramePr>
          <p:nvPr>
            <p:extLst>
              <p:ext uri="{D42A27DB-BD31-4B8C-83A1-F6EECF244321}">
                <p14:modId xmlns:p14="http://schemas.microsoft.com/office/powerpoint/2010/main" val="1207698738"/>
              </p:ext>
            </p:extLst>
          </p:nvPr>
        </p:nvGraphicFramePr>
        <p:xfrm>
          <a:off x="234895" y="980728"/>
          <a:ext cx="8496944" cy="5112568"/>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プレースホルダー 1"/>
          <p:cNvSpPr>
            <a:spLocks noGrp="1"/>
          </p:cNvSpPr>
          <p:nvPr>
            <p:ph type="body" sz="quarter" idx="10"/>
          </p:nvPr>
        </p:nvSpPr>
        <p:spPr/>
        <p:txBody>
          <a:bodyPr/>
          <a:lstStyle/>
          <a:p>
            <a:r>
              <a:rPr lang="en-US" altLang="ja-JP" dirty="0"/>
              <a:t>10.</a:t>
            </a:r>
            <a:r>
              <a:rPr lang="ja-JP" altLang="en-US" dirty="0"/>
              <a:t>出演者別書き込み量</a:t>
            </a:r>
            <a:r>
              <a:rPr lang="ja-JP" altLang="en-US" dirty="0" smtClean="0"/>
              <a:t>ランキング</a:t>
            </a:r>
            <a:endParaRPr lang="ja-JP" altLang="en-US" dirty="0"/>
          </a:p>
        </p:txBody>
      </p:sp>
      <p:sp>
        <p:nvSpPr>
          <p:cNvPr id="3" name="コンテンツ プレースホルダー 2"/>
          <p:cNvSpPr>
            <a:spLocks noGrp="1"/>
          </p:cNvSpPr>
          <p:nvPr>
            <p:ph sz="quarter" idx="11"/>
          </p:nvPr>
        </p:nvSpPr>
        <p:spPr/>
        <p:txBody>
          <a:bodyPr>
            <a:normAutofit lnSpcReduction="10000"/>
          </a:bodyPr>
          <a:lstStyle/>
          <a:p>
            <a:r>
              <a:rPr lang="en-US" altLang="ja-JP" dirty="0"/>
              <a:t>12</a:t>
            </a:r>
            <a:r>
              <a:rPr lang="ja-JP" altLang="en-US" dirty="0"/>
              <a:t>月</a:t>
            </a:r>
            <a:r>
              <a:rPr lang="en-US" altLang="ja-JP" dirty="0"/>
              <a:t>31</a:t>
            </a:r>
            <a:r>
              <a:rPr lang="ja-JP" altLang="en-US" dirty="0"/>
              <a:t>日</a:t>
            </a:r>
            <a:r>
              <a:rPr lang="en-US" altLang="ja-JP" dirty="0"/>
              <a:t>18</a:t>
            </a:r>
            <a:r>
              <a:rPr lang="ja-JP" altLang="en-US" dirty="0"/>
              <a:t>時～</a:t>
            </a:r>
            <a:r>
              <a:rPr lang="en-US" altLang="ja-JP" dirty="0"/>
              <a:t>25</a:t>
            </a:r>
            <a:r>
              <a:rPr lang="ja-JP" altLang="en-US" dirty="0"/>
              <a:t>時まで</a:t>
            </a:r>
            <a:r>
              <a:rPr lang="ja-JP" altLang="en-US" dirty="0" smtClean="0"/>
              <a:t>の出演者別の書き込み件数のランキングは下記のとおりです。</a:t>
            </a:r>
            <a:endParaRPr lang="ja-JP" altLang="en-US" dirty="0"/>
          </a:p>
        </p:txBody>
      </p:sp>
      <p:sp>
        <p:nvSpPr>
          <p:cNvPr id="10" name="テキスト ボックス 9"/>
          <p:cNvSpPr txBox="1"/>
          <p:nvPr/>
        </p:nvSpPr>
        <p:spPr>
          <a:xfrm>
            <a:off x="2159732" y="6186675"/>
            <a:ext cx="4824536" cy="276999"/>
          </a:xfrm>
          <a:prstGeom prst="rect">
            <a:avLst/>
          </a:prstGeom>
          <a:solidFill>
            <a:srgbClr val="000066"/>
          </a:solidFill>
        </p:spPr>
        <p:txBody>
          <a:bodyPr wrap="square" tIns="0" bIns="0" rtlCol="0">
            <a:spAutoFit/>
          </a:bodyPr>
          <a:lstStyle/>
          <a:p>
            <a:pPr algn="ctr"/>
            <a:r>
              <a:rPr kumimoji="1" lang="ja-JP" altLang="en-US" dirty="0" smtClean="0">
                <a:solidFill>
                  <a:schemeClr val="bg1"/>
                </a:solidFill>
              </a:rPr>
              <a:t>出演者別書き込み数ランキング</a:t>
            </a:r>
            <a:endParaRPr kumimoji="1" lang="ja-JP" altLang="en-US" dirty="0">
              <a:solidFill>
                <a:schemeClr val="bg1"/>
              </a:solidFill>
            </a:endParaRPr>
          </a:p>
        </p:txBody>
      </p:sp>
      <p:grpSp>
        <p:nvGrpSpPr>
          <p:cNvPr id="18" name="グループ化 17"/>
          <p:cNvGrpSpPr/>
          <p:nvPr/>
        </p:nvGrpSpPr>
        <p:grpSpPr>
          <a:xfrm>
            <a:off x="1160329" y="1110253"/>
            <a:ext cx="2591221" cy="396417"/>
            <a:chOff x="1518682" y="1110253"/>
            <a:chExt cx="2591221" cy="396417"/>
          </a:xfrm>
        </p:grpSpPr>
        <p:sp>
          <p:nvSpPr>
            <p:cNvPr id="4" name="テキスト ボックス 3"/>
            <p:cNvSpPr txBox="1"/>
            <p:nvPr/>
          </p:nvSpPr>
          <p:spPr>
            <a:xfrm>
              <a:off x="1518682" y="1110253"/>
              <a:ext cx="2591221" cy="396417"/>
            </a:xfrm>
            <a:prstGeom prst="roundRect">
              <a:avLst/>
            </a:prstGeom>
            <a:solidFill>
              <a:srgbClr val="FF6699"/>
            </a:solidFill>
            <a:ln cmpd="dbl">
              <a:solidFill>
                <a:schemeClr val="bg1"/>
              </a:solidFill>
            </a:ln>
            <a:effectLst>
              <a:softEdge rad="31750"/>
            </a:effectLst>
          </p:spPr>
          <p:txBody>
            <a:bodyPr wrap="square" lIns="468000" rtlCol="0" anchor="ctr" anchorCtr="0">
              <a:noAutofit/>
            </a:bodyPr>
            <a:lstStyle/>
            <a:p>
              <a:r>
                <a:rPr lang="ja-JP" altLang="en-US" b="1" dirty="0" smtClean="0">
                  <a:solidFill>
                    <a:schemeClr val="bg1"/>
                  </a:solidFill>
                  <a:effectLst>
                    <a:glow rad="101600">
                      <a:schemeClr val="tx1">
                        <a:lumMod val="75000"/>
                        <a:lumOff val="25000"/>
                        <a:alpha val="70000"/>
                      </a:schemeClr>
                    </a:glow>
                  </a:effectLst>
                  <a:latin typeface="Meiryo UI" pitchFamily="50" charset="-128"/>
                  <a:ea typeface="Meiryo UI" pitchFamily="50" charset="-128"/>
                  <a:cs typeface="Meiryo UI" pitchFamily="50" charset="-128"/>
                </a:rPr>
                <a:t>ももい</a:t>
              </a:r>
              <a:r>
                <a:rPr lang="ja-JP" altLang="en-US" b="1" dirty="0" err="1">
                  <a:solidFill>
                    <a:schemeClr val="bg1"/>
                  </a:solidFill>
                  <a:effectLst>
                    <a:glow rad="101600">
                      <a:schemeClr val="tx1">
                        <a:lumMod val="75000"/>
                        <a:lumOff val="25000"/>
                        <a:alpha val="70000"/>
                      </a:schemeClr>
                    </a:glow>
                  </a:effectLst>
                  <a:latin typeface="Meiryo UI" pitchFamily="50" charset="-128"/>
                  <a:ea typeface="Meiryo UI" pitchFamily="50" charset="-128"/>
                  <a:cs typeface="Meiryo UI" pitchFamily="50" charset="-128"/>
                </a:rPr>
                <a:t>ろク</a:t>
              </a:r>
              <a:r>
                <a:rPr lang="ja-JP" altLang="en-US" b="1" dirty="0">
                  <a:solidFill>
                    <a:schemeClr val="bg1"/>
                  </a:solidFill>
                  <a:effectLst>
                    <a:glow rad="101600">
                      <a:schemeClr val="tx1">
                        <a:lumMod val="75000"/>
                        <a:lumOff val="25000"/>
                        <a:alpha val="70000"/>
                      </a:schemeClr>
                    </a:glow>
                  </a:effectLst>
                  <a:latin typeface="Meiryo UI" pitchFamily="50" charset="-128"/>
                  <a:ea typeface="Meiryo UI" pitchFamily="50" charset="-128"/>
                  <a:cs typeface="Meiryo UI" pitchFamily="50" charset="-128"/>
                </a:rPr>
                <a:t>ローバー</a:t>
              </a:r>
              <a:r>
                <a:rPr lang="en-US" altLang="ja-JP" b="1" dirty="0">
                  <a:solidFill>
                    <a:schemeClr val="bg1"/>
                  </a:solidFill>
                  <a:effectLst>
                    <a:glow rad="101600">
                      <a:schemeClr val="tx1">
                        <a:lumMod val="75000"/>
                        <a:lumOff val="25000"/>
                        <a:alpha val="70000"/>
                      </a:schemeClr>
                    </a:glow>
                  </a:effectLst>
                  <a:latin typeface="Meiryo UI" pitchFamily="50" charset="-128"/>
                  <a:ea typeface="Meiryo UI" pitchFamily="50" charset="-128"/>
                  <a:cs typeface="Meiryo UI" pitchFamily="50" charset="-128"/>
                </a:rPr>
                <a:t>Z</a:t>
              </a:r>
              <a:endParaRPr kumimoji="1" lang="ja-JP" altLang="en-US" b="1" dirty="0">
                <a:solidFill>
                  <a:schemeClr val="bg1"/>
                </a:solidFill>
                <a:effectLst>
                  <a:glow rad="101600">
                    <a:schemeClr val="tx1">
                      <a:lumMod val="75000"/>
                      <a:lumOff val="25000"/>
                      <a:alpha val="70000"/>
                    </a:schemeClr>
                  </a:glow>
                </a:effectLst>
                <a:latin typeface="Meiryo UI" pitchFamily="50" charset="-128"/>
                <a:ea typeface="Meiryo UI" pitchFamily="50" charset="-128"/>
                <a:cs typeface="Meiryo UI" pitchFamily="50" charset="-128"/>
              </a:endParaRPr>
            </a:p>
          </p:txBody>
        </p:sp>
        <p:sp>
          <p:nvSpPr>
            <p:cNvPr id="12" name="円/楕円 11"/>
            <p:cNvSpPr/>
            <p:nvPr/>
          </p:nvSpPr>
          <p:spPr>
            <a:xfrm>
              <a:off x="1624778" y="1164461"/>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kumimoji="1" lang="ja-JP" altLang="en-US" sz="1600" b="1" dirty="0" smtClean="0">
                  <a:solidFill>
                    <a:schemeClr val="tx1"/>
                  </a:solidFill>
                </a:rPr>
                <a:t>１</a:t>
              </a:r>
              <a:endParaRPr kumimoji="1" lang="ja-JP" altLang="en-US" sz="1600" b="1" dirty="0">
                <a:solidFill>
                  <a:schemeClr val="tx1"/>
                </a:solidFill>
              </a:endParaRPr>
            </a:p>
          </p:txBody>
        </p:sp>
      </p:grpSp>
      <p:grpSp>
        <p:nvGrpSpPr>
          <p:cNvPr id="19" name="グループ化 18"/>
          <p:cNvGrpSpPr/>
          <p:nvPr/>
        </p:nvGrpSpPr>
        <p:grpSpPr>
          <a:xfrm>
            <a:off x="2410865" y="3014517"/>
            <a:ext cx="2395023" cy="396417"/>
            <a:chOff x="3041072" y="3039231"/>
            <a:chExt cx="2395023" cy="396417"/>
          </a:xfrm>
        </p:grpSpPr>
        <p:sp>
          <p:nvSpPr>
            <p:cNvPr id="6" name="テキスト ボックス 5"/>
            <p:cNvSpPr txBox="1"/>
            <p:nvPr/>
          </p:nvSpPr>
          <p:spPr>
            <a:xfrm>
              <a:off x="3041072" y="3039231"/>
              <a:ext cx="2395023" cy="396417"/>
            </a:xfrm>
            <a:prstGeom prst="roundRect">
              <a:avLst/>
            </a:prstGeom>
            <a:solidFill>
              <a:srgbClr val="CC0099"/>
            </a:solidFill>
            <a:ln cmpd="dbl">
              <a:solidFill>
                <a:schemeClr val="bg1"/>
              </a:solidFill>
            </a:ln>
            <a:effectLst>
              <a:softEdge rad="31750"/>
            </a:effectLst>
          </p:spPr>
          <p:txBody>
            <a:bodyPr wrap="square" lIns="468000" rtlCol="0" anchor="ctr" anchorCtr="0">
              <a:noAutofit/>
            </a:bodyPr>
            <a:lstStyle/>
            <a:p>
              <a:r>
                <a:rPr kumimoji="1" lang="ja-JP" altLang="en-US" b="1" dirty="0" smtClean="0">
                  <a:solidFill>
                    <a:schemeClr val="bg1"/>
                  </a:solidFill>
                  <a:effectLst>
                    <a:glow rad="101600">
                      <a:schemeClr val="tx1">
                        <a:lumMod val="75000"/>
                        <a:lumOff val="25000"/>
                        <a:alpha val="70000"/>
                      </a:schemeClr>
                    </a:glow>
                  </a:effectLst>
                  <a:latin typeface="Meiryo UI" pitchFamily="50" charset="-128"/>
                  <a:ea typeface="Meiryo UI" pitchFamily="50" charset="-128"/>
                  <a:cs typeface="Meiryo UI" pitchFamily="50" charset="-128"/>
                </a:rPr>
                <a:t>ゴールデンボンバー</a:t>
              </a:r>
              <a:endParaRPr kumimoji="1" lang="ja-JP" altLang="en-US" b="1" dirty="0">
                <a:solidFill>
                  <a:schemeClr val="bg1"/>
                </a:solidFill>
                <a:effectLst>
                  <a:glow rad="101600">
                    <a:schemeClr val="tx1">
                      <a:lumMod val="75000"/>
                      <a:lumOff val="25000"/>
                      <a:alpha val="70000"/>
                    </a:schemeClr>
                  </a:glow>
                </a:effectLst>
                <a:latin typeface="Meiryo UI" pitchFamily="50" charset="-128"/>
                <a:ea typeface="Meiryo UI" pitchFamily="50" charset="-128"/>
                <a:cs typeface="Meiryo UI" pitchFamily="50" charset="-128"/>
              </a:endParaRPr>
            </a:p>
          </p:txBody>
        </p:sp>
        <p:sp>
          <p:nvSpPr>
            <p:cNvPr id="13" name="円/楕円 12"/>
            <p:cNvSpPr/>
            <p:nvPr/>
          </p:nvSpPr>
          <p:spPr>
            <a:xfrm>
              <a:off x="3131840" y="3093439"/>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kumimoji="1" lang="ja-JP" altLang="en-US" sz="1600" b="1" dirty="0" smtClean="0">
                  <a:solidFill>
                    <a:schemeClr val="tx1"/>
                  </a:solidFill>
                </a:rPr>
                <a:t>２</a:t>
              </a:r>
              <a:endParaRPr kumimoji="1" lang="ja-JP" altLang="en-US" sz="1600" b="1" dirty="0">
                <a:solidFill>
                  <a:schemeClr val="tx1"/>
                </a:solidFill>
              </a:endParaRPr>
            </a:p>
          </p:txBody>
        </p:sp>
      </p:grpSp>
      <p:grpSp>
        <p:nvGrpSpPr>
          <p:cNvPr id="20" name="グループ化 19"/>
          <p:cNvGrpSpPr/>
          <p:nvPr/>
        </p:nvGrpSpPr>
        <p:grpSpPr>
          <a:xfrm>
            <a:off x="4345306" y="3542594"/>
            <a:ext cx="1042236" cy="396417"/>
            <a:chOff x="4543018" y="3542594"/>
            <a:chExt cx="1042236" cy="396417"/>
          </a:xfrm>
        </p:grpSpPr>
        <p:sp>
          <p:nvSpPr>
            <p:cNvPr id="7" name="テキスト ボックス 6"/>
            <p:cNvSpPr txBox="1"/>
            <p:nvPr/>
          </p:nvSpPr>
          <p:spPr>
            <a:xfrm>
              <a:off x="4543018" y="3542594"/>
              <a:ext cx="1042236" cy="396417"/>
            </a:xfrm>
            <a:prstGeom prst="roundRect">
              <a:avLst/>
            </a:prstGeom>
            <a:solidFill>
              <a:srgbClr val="A7E200"/>
            </a:solidFill>
            <a:ln cmpd="dbl">
              <a:solidFill>
                <a:schemeClr val="bg1"/>
              </a:solidFill>
            </a:ln>
            <a:effectLst>
              <a:softEdge rad="31750"/>
            </a:effectLst>
          </p:spPr>
          <p:txBody>
            <a:bodyPr wrap="square" lIns="468000" rtlCol="0" anchor="ctr" anchorCtr="0">
              <a:noAutofit/>
            </a:bodyPr>
            <a:lstStyle/>
            <a:p>
              <a:r>
                <a:rPr kumimoji="1" lang="ja-JP" altLang="en-US" b="1" dirty="0" smtClean="0">
                  <a:solidFill>
                    <a:schemeClr val="bg1"/>
                  </a:solidFill>
                  <a:effectLst>
                    <a:glow rad="101600">
                      <a:schemeClr val="tx1">
                        <a:lumMod val="75000"/>
                        <a:lumOff val="25000"/>
                        <a:alpha val="70000"/>
                      </a:schemeClr>
                    </a:glow>
                  </a:effectLst>
                  <a:latin typeface="Meiryo UI" pitchFamily="50" charset="-128"/>
                  <a:ea typeface="Meiryo UI" pitchFamily="50" charset="-128"/>
                  <a:cs typeface="Meiryo UI" pitchFamily="50" charset="-128"/>
                </a:rPr>
                <a:t>嵐</a:t>
              </a:r>
              <a:endParaRPr kumimoji="1" lang="ja-JP" altLang="en-US" b="1" dirty="0">
                <a:solidFill>
                  <a:schemeClr val="bg1"/>
                </a:solidFill>
                <a:effectLst>
                  <a:glow rad="101600">
                    <a:schemeClr val="tx1">
                      <a:lumMod val="75000"/>
                      <a:lumOff val="25000"/>
                      <a:alpha val="70000"/>
                    </a:schemeClr>
                  </a:glow>
                </a:effectLst>
                <a:latin typeface="Meiryo UI" pitchFamily="50" charset="-128"/>
                <a:ea typeface="Meiryo UI" pitchFamily="50" charset="-128"/>
                <a:cs typeface="Meiryo UI" pitchFamily="50" charset="-128"/>
              </a:endParaRPr>
            </a:p>
          </p:txBody>
        </p:sp>
        <p:sp>
          <p:nvSpPr>
            <p:cNvPr id="14" name="円/楕円 13"/>
            <p:cNvSpPr/>
            <p:nvPr/>
          </p:nvSpPr>
          <p:spPr>
            <a:xfrm>
              <a:off x="4635084" y="359680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kumimoji="1" lang="ja-JP" altLang="en-US" sz="1600" b="1" dirty="0" smtClean="0">
                  <a:solidFill>
                    <a:schemeClr val="tx1"/>
                  </a:solidFill>
                </a:rPr>
                <a:t>３</a:t>
              </a:r>
              <a:endParaRPr kumimoji="1" lang="ja-JP" altLang="en-US" sz="1600" b="1" dirty="0">
                <a:solidFill>
                  <a:schemeClr val="tx1"/>
                </a:solidFill>
              </a:endParaRPr>
            </a:p>
          </p:txBody>
        </p:sp>
      </p:grpSp>
      <p:grpSp>
        <p:nvGrpSpPr>
          <p:cNvPr id="17" name="グループ化 16"/>
          <p:cNvGrpSpPr/>
          <p:nvPr/>
        </p:nvGrpSpPr>
        <p:grpSpPr>
          <a:xfrm>
            <a:off x="5563039" y="4138410"/>
            <a:ext cx="1566801" cy="396417"/>
            <a:chOff x="5995534" y="4138410"/>
            <a:chExt cx="1566801" cy="396417"/>
          </a:xfrm>
        </p:grpSpPr>
        <p:sp>
          <p:nvSpPr>
            <p:cNvPr id="8" name="テキスト ボックス 7"/>
            <p:cNvSpPr txBox="1"/>
            <p:nvPr/>
          </p:nvSpPr>
          <p:spPr>
            <a:xfrm>
              <a:off x="5995534" y="4138410"/>
              <a:ext cx="1566801" cy="396417"/>
            </a:xfrm>
            <a:prstGeom prst="roundRect">
              <a:avLst/>
            </a:prstGeom>
            <a:solidFill>
              <a:srgbClr val="00B0F0"/>
            </a:solidFill>
            <a:ln cmpd="dbl">
              <a:solidFill>
                <a:schemeClr val="bg1"/>
              </a:solidFill>
            </a:ln>
            <a:effectLst>
              <a:softEdge rad="31750"/>
            </a:effectLst>
          </p:spPr>
          <p:txBody>
            <a:bodyPr wrap="square" lIns="468000" rtlCol="0" anchor="ctr" anchorCtr="0">
              <a:noAutofit/>
            </a:bodyPr>
            <a:lstStyle/>
            <a:p>
              <a:r>
                <a:rPr kumimoji="1" lang="ja-JP" altLang="en-US" b="1" dirty="0" smtClean="0">
                  <a:solidFill>
                    <a:schemeClr val="bg1"/>
                  </a:solidFill>
                  <a:effectLst>
                    <a:glow rad="101600">
                      <a:schemeClr val="tx1">
                        <a:lumMod val="75000"/>
                        <a:lumOff val="25000"/>
                        <a:alpha val="70000"/>
                      </a:schemeClr>
                    </a:glow>
                  </a:effectLst>
                  <a:latin typeface="Meiryo UI" pitchFamily="50" charset="-128"/>
                  <a:ea typeface="Meiryo UI" pitchFamily="50" charset="-128"/>
                  <a:cs typeface="Meiryo UI" pitchFamily="50" charset="-128"/>
                </a:rPr>
                <a:t>水樹奈々</a:t>
              </a:r>
              <a:endParaRPr kumimoji="1" lang="ja-JP" altLang="en-US" b="1" dirty="0">
                <a:solidFill>
                  <a:schemeClr val="bg1"/>
                </a:solidFill>
                <a:effectLst>
                  <a:glow rad="101600">
                    <a:schemeClr val="tx1">
                      <a:lumMod val="75000"/>
                      <a:lumOff val="25000"/>
                      <a:alpha val="70000"/>
                    </a:schemeClr>
                  </a:glow>
                </a:effectLst>
                <a:latin typeface="Meiryo UI" pitchFamily="50" charset="-128"/>
                <a:ea typeface="Meiryo UI" pitchFamily="50" charset="-128"/>
                <a:cs typeface="Meiryo UI" pitchFamily="50" charset="-128"/>
              </a:endParaRPr>
            </a:p>
          </p:txBody>
        </p:sp>
        <p:sp>
          <p:nvSpPr>
            <p:cNvPr id="15" name="円/楕円 14"/>
            <p:cNvSpPr/>
            <p:nvPr/>
          </p:nvSpPr>
          <p:spPr>
            <a:xfrm>
              <a:off x="6084168" y="4192618"/>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kumimoji="1" lang="ja-JP" altLang="en-US" sz="1600" b="1" dirty="0" smtClean="0">
                  <a:solidFill>
                    <a:schemeClr val="tx1"/>
                  </a:solidFill>
                </a:rPr>
                <a:t>４</a:t>
              </a:r>
              <a:endParaRPr kumimoji="1" lang="ja-JP" altLang="en-US" sz="1600" b="1" dirty="0">
                <a:solidFill>
                  <a:schemeClr val="tx1"/>
                </a:solidFill>
              </a:endParaRPr>
            </a:p>
          </p:txBody>
        </p:sp>
      </p:grpSp>
      <p:grpSp>
        <p:nvGrpSpPr>
          <p:cNvPr id="21" name="グループ化 20"/>
          <p:cNvGrpSpPr/>
          <p:nvPr/>
        </p:nvGrpSpPr>
        <p:grpSpPr>
          <a:xfrm>
            <a:off x="7161706" y="4261980"/>
            <a:ext cx="1456785" cy="396417"/>
            <a:chOff x="7507702" y="4261980"/>
            <a:chExt cx="1456785" cy="396417"/>
          </a:xfrm>
        </p:grpSpPr>
        <p:sp>
          <p:nvSpPr>
            <p:cNvPr id="9" name="テキスト ボックス 8"/>
            <p:cNvSpPr txBox="1"/>
            <p:nvPr/>
          </p:nvSpPr>
          <p:spPr>
            <a:xfrm>
              <a:off x="7507702" y="4261980"/>
              <a:ext cx="1456785" cy="396417"/>
            </a:xfrm>
            <a:prstGeom prst="roundRect">
              <a:avLst/>
            </a:prstGeom>
            <a:solidFill>
              <a:srgbClr val="FF5050"/>
            </a:solidFill>
            <a:ln cmpd="dbl">
              <a:solidFill>
                <a:schemeClr val="bg1"/>
              </a:solidFill>
            </a:ln>
            <a:effectLst>
              <a:softEdge rad="31750"/>
            </a:effectLst>
          </p:spPr>
          <p:txBody>
            <a:bodyPr wrap="square" lIns="468000" rtlCol="0" anchor="ctr" anchorCtr="0">
              <a:noAutofit/>
            </a:bodyPr>
            <a:lstStyle/>
            <a:p>
              <a:r>
                <a:rPr kumimoji="1" lang="en-US" altLang="ja-JP" b="1" dirty="0" smtClean="0">
                  <a:solidFill>
                    <a:schemeClr val="bg1"/>
                  </a:solidFill>
                  <a:effectLst>
                    <a:glow rad="101600">
                      <a:schemeClr val="tx1">
                        <a:lumMod val="75000"/>
                        <a:lumOff val="25000"/>
                        <a:alpha val="70000"/>
                      </a:schemeClr>
                    </a:glow>
                  </a:effectLst>
                  <a:latin typeface="Meiryo UI" pitchFamily="50" charset="-128"/>
                  <a:ea typeface="Meiryo UI" pitchFamily="50" charset="-128"/>
                  <a:cs typeface="Meiryo UI" pitchFamily="50" charset="-128"/>
                </a:rPr>
                <a:t>AKB48</a:t>
              </a:r>
              <a:endParaRPr kumimoji="1" lang="ja-JP" altLang="en-US" b="1" dirty="0">
                <a:solidFill>
                  <a:schemeClr val="bg1"/>
                </a:solidFill>
                <a:effectLst>
                  <a:glow rad="101600">
                    <a:schemeClr val="tx1">
                      <a:lumMod val="75000"/>
                      <a:lumOff val="25000"/>
                      <a:alpha val="70000"/>
                    </a:schemeClr>
                  </a:glow>
                </a:effectLst>
                <a:latin typeface="Meiryo UI" pitchFamily="50" charset="-128"/>
                <a:ea typeface="Meiryo UI" pitchFamily="50" charset="-128"/>
                <a:cs typeface="Meiryo UI" pitchFamily="50" charset="-128"/>
              </a:endParaRPr>
            </a:p>
          </p:txBody>
        </p:sp>
        <p:sp>
          <p:nvSpPr>
            <p:cNvPr id="16" name="円/楕円 15"/>
            <p:cNvSpPr/>
            <p:nvPr/>
          </p:nvSpPr>
          <p:spPr>
            <a:xfrm>
              <a:off x="7599769" y="431558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kumimoji="1" lang="ja-JP" altLang="en-US" sz="1600" b="1" dirty="0" smtClean="0">
                  <a:solidFill>
                    <a:schemeClr val="tx1"/>
                  </a:solidFill>
                </a:rPr>
                <a:t>５</a:t>
              </a:r>
              <a:endParaRPr kumimoji="1" lang="ja-JP" altLang="en-US" sz="1600" b="1" dirty="0">
                <a:solidFill>
                  <a:schemeClr val="tx1"/>
                </a:solidFill>
              </a:endParaRPr>
            </a:p>
          </p:txBody>
        </p:sp>
      </p:grpSp>
    </p:spTree>
    <p:extLst>
      <p:ext uri="{BB962C8B-B14F-4D97-AF65-F5344CB8AC3E}">
        <p14:creationId xmlns:p14="http://schemas.microsoft.com/office/powerpoint/2010/main" val="18130274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en-US" altLang="ja-JP" dirty="0" smtClean="0"/>
              <a:t>11.</a:t>
            </a:r>
            <a:r>
              <a:rPr kumimoji="1" lang="ja-JP" altLang="en-US" dirty="0" smtClean="0"/>
              <a:t>大晦日の</a:t>
            </a:r>
            <a:r>
              <a:rPr kumimoji="1" lang="en-US" altLang="ja-JP" dirty="0" smtClean="0"/>
              <a:t>MVP</a:t>
            </a:r>
            <a:r>
              <a:rPr kumimoji="1" lang="ja-JP" altLang="en-US" dirty="0" smtClean="0"/>
              <a:t> </a:t>
            </a:r>
            <a:r>
              <a:rPr lang="ja-JP" altLang="en-US" dirty="0" smtClean="0"/>
              <a:t>ももい</a:t>
            </a:r>
            <a:r>
              <a:rPr lang="ja-JP" altLang="en-US" dirty="0"/>
              <a:t>ろクローバー</a:t>
            </a:r>
            <a:r>
              <a:rPr lang="en-US" altLang="ja-JP" dirty="0" smtClean="0"/>
              <a:t>Z</a:t>
            </a:r>
            <a:r>
              <a:rPr lang="ja-JP" altLang="en-US" dirty="0" smtClean="0"/>
              <a:t>に注目</a:t>
            </a:r>
            <a:endParaRPr kumimoji="1" lang="ja-JP" altLang="en-US" dirty="0"/>
          </a:p>
        </p:txBody>
      </p:sp>
      <p:sp>
        <p:nvSpPr>
          <p:cNvPr id="3" name="コンテンツ プレースホルダー 2"/>
          <p:cNvSpPr>
            <a:spLocks noGrp="1"/>
          </p:cNvSpPr>
          <p:nvPr>
            <p:ph sz="quarter" idx="11"/>
          </p:nvPr>
        </p:nvSpPr>
        <p:spPr/>
        <p:txBody>
          <a:bodyPr>
            <a:normAutofit lnSpcReduction="10000"/>
          </a:bodyPr>
          <a:lstStyle/>
          <a:p>
            <a:r>
              <a:rPr kumimoji="1" lang="ja-JP" altLang="en-US" dirty="0" smtClean="0"/>
              <a:t>大きな話題を</a:t>
            </a:r>
            <a:r>
              <a:rPr lang="ja-JP" altLang="en-US" dirty="0"/>
              <a:t>集めた“ももい</a:t>
            </a:r>
            <a:r>
              <a:rPr lang="ja-JP" altLang="en-US" dirty="0" err="1"/>
              <a:t>ろク</a:t>
            </a:r>
            <a:r>
              <a:rPr lang="ja-JP" altLang="en-US" dirty="0"/>
              <a:t>ローバー</a:t>
            </a:r>
            <a:r>
              <a:rPr lang="en-US" altLang="ja-JP" dirty="0"/>
              <a:t>Z</a:t>
            </a:r>
            <a:r>
              <a:rPr kumimoji="1" lang="ja-JP" altLang="en-US" dirty="0" smtClean="0"/>
              <a:t>”の書き込み量を見てみると、関心の高さがわかります。</a:t>
            </a:r>
            <a:endParaRPr kumimoji="1" lang="ja-JP" altLang="en-US" dirty="0"/>
          </a:p>
        </p:txBody>
      </p:sp>
      <p:grpSp>
        <p:nvGrpSpPr>
          <p:cNvPr id="9" name="グループ化 8"/>
          <p:cNvGrpSpPr/>
          <p:nvPr/>
        </p:nvGrpSpPr>
        <p:grpSpPr>
          <a:xfrm>
            <a:off x="89756" y="814132"/>
            <a:ext cx="8964488" cy="5846405"/>
            <a:chOff x="89756" y="764704"/>
            <a:chExt cx="8964488" cy="5846405"/>
          </a:xfrm>
        </p:grpSpPr>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9756" y="764704"/>
              <a:ext cx="8964488" cy="5846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084" t="21791" r="2212" b="624"/>
            <a:stretch/>
          </p:blipFill>
          <p:spPr bwMode="auto">
            <a:xfrm>
              <a:off x="1980000" y="2038572"/>
              <a:ext cx="6876000" cy="453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6516216" y="3423096"/>
              <a:ext cx="1080120" cy="379016"/>
            </a:xfrm>
            <a:prstGeom prst="wedgeRectCallout">
              <a:avLst>
                <a:gd name="adj1" fmla="val -71181"/>
                <a:gd name="adj2" fmla="val 30009"/>
              </a:avLst>
            </a:prstGeom>
            <a:solidFill>
              <a:srgbClr val="FF0066"/>
            </a:solidFill>
            <a:ln>
              <a:solidFill>
                <a:schemeClr val="bg1"/>
              </a:solidFill>
            </a:ln>
          </p:spPr>
          <p:txBody>
            <a:bodyPr wrap="square" rtlCol="0" anchor="ctr" anchorCtr="0">
              <a:noAutofit/>
            </a:bodyPr>
            <a:lstStyle/>
            <a:p>
              <a:r>
                <a:rPr lang="ja-JP" altLang="en-US" sz="1400" b="1" dirty="0" smtClean="0">
                  <a:solidFill>
                    <a:schemeClr val="bg1"/>
                  </a:solidFill>
                </a:rPr>
                <a:t>紅白歌合戦</a:t>
              </a:r>
              <a:endParaRPr lang="en-US" altLang="ja-JP" sz="1400" b="1" dirty="0">
                <a:solidFill>
                  <a:schemeClr val="bg1"/>
                </a:solidFill>
              </a:endParaRPr>
            </a:p>
          </p:txBody>
        </p:sp>
        <p:sp>
          <p:nvSpPr>
            <p:cNvPr id="8" name="テキスト ボックス 7"/>
            <p:cNvSpPr txBox="1"/>
            <p:nvPr/>
          </p:nvSpPr>
          <p:spPr>
            <a:xfrm>
              <a:off x="4572000" y="3044080"/>
              <a:ext cx="1224136" cy="456358"/>
            </a:xfrm>
            <a:prstGeom prst="wedgeRectCallout">
              <a:avLst>
                <a:gd name="adj1" fmla="val -76368"/>
                <a:gd name="adj2" fmla="val -40357"/>
              </a:avLst>
            </a:prstGeom>
            <a:solidFill>
              <a:srgbClr val="FF0066"/>
            </a:solidFill>
            <a:ln>
              <a:solidFill>
                <a:schemeClr val="bg1"/>
              </a:solidFill>
            </a:ln>
          </p:spPr>
          <p:txBody>
            <a:bodyPr wrap="square" rtlCol="0" anchor="ctr" anchorCtr="0">
              <a:noAutofit/>
            </a:bodyPr>
            <a:lstStyle/>
            <a:p>
              <a:r>
                <a:rPr lang="ja-JP" altLang="en-US" sz="1400" b="1" dirty="0" smtClean="0">
                  <a:solidFill>
                    <a:schemeClr val="bg1"/>
                  </a:solidFill>
                </a:rPr>
                <a:t>紅白歌合戦出場決定</a:t>
              </a:r>
              <a:endParaRPr lang="en-US" altLang="ja-JP" sz="1400" b="1" dirty="0">
                <a:solidFill>
                  <a:schemeClr val="bg1"/>
                </a:solidFill>
              </a:endParaRPr>
            </a:p>
          </p:txBody>
        </p:sp>
      </p:grpSp>
      <p:sp>
        <p:nvSpPr>
          <p:cNvPr id="10" name="テキスト ボックス 9"/>
          <p:cNvSpPr txBox="1"/>
          <p:nvPr/>
        </p:nvSpPr>
        <p:spPr>
          <a:xfrm>
            <a:off x="2267744" y="2348880"/>
            <a:ext cx="2160240" cy="307777"/>
          </a:xfrm>
          <a:prstGeom prst="rect">
            <a:avLst/>
          </a:prstGeom>
          <a:solidFill>
            <a:schemeClr val="tx1">
              <a:lumMod val="50000"/>
              <a:lumOff val="50000"/>
            </a:schemeClr>
          </a:solidFill>
        </p:spPr>
        <p:txBody>
          <a:bodyPr wrap="square" rtlCol="0">
            <a:spAutoFit/>
          </a:bodyPr>
          <a:lstStyle/>
          <a:p>
            <a:pPr algn="ctr"/>
            <a:r>
              <a:rPr lang="ja-JP" altLang="en-US" sz="1400" dirty="0" smtClean="0">
                <a:solidFill>
                  <a:schemeClr val="bg1"/>
                </a:solidFill>
                <a:effectLst/>
              </a:rPr>
              <a:t>ももい</a:t>
            </a:r>
            <a:r>
              <a:rPr lang="ja-JP" altLang="en-US" sz="1400" dirty="0" err="1" smtClean="0">
                <a:solidFill>
                  <a:schemeClr val="bg1"/>
                </a:solidFill>
                <a:effectLst/>
              </a:rPr>
              <a:t>ろク</a:t>
            </a:r>
            <a:r>
              <a:rPr lang="ja-JP" altLang="en-US" sz="1400" dirty="0" smtClean="0">
                <a:solidFill>
                  <a:schemeClr val="bg1"/>
                </a:solidFill>
                <a:effectLst/>
              </a:rPr>
              <a:t>ローバーＺの場合</a:t>
            </a:r>
            <a:endParaRPr kumimoji="1" lang="ja-JP" altLang="en-US" sz="1400" dirty="0">
              <a:solidFill>
                <a:schemeClr val="bg1"/>
              </a:solidFill>
              <a:effectLst/>
            </a:endParaRPr>
          </a:p>
        </p:txBody>
      </p:sp>
      <p:sp>
        <p:nvSpPr>
          <p:cNvPr id="11" name="テキスト ボックス 10"/>
          <p:cNvSpPr txBox="1"/>
          <p:nvPr/>
        </p:nvSpPr>
        <p:spPr>
          <a:xfrm>
            <a:off x="2560043" y="4653136"/>
            <a:ext cx="5651561" cy="432048"/>
          </a:xfrm>
          <a:prstGeom prst="roundRect">
            <a:avLst/>
          </a:prstGeom>
          <a:solidFill>
            <a:srgbClr val="FFC000"/>
          </a:solidFill>
          <a:ln>
            <a:solidFill>
              <a:srgbClr val="FF9933"/>
            </a:solidFill>
          </a:ln>
        </p:spPr>
        <p:txBody>
          <a:bodyPr wrap="square" rtlCol="0" anchor="ctr" anchorCtr="0">
            <a:noAutofit/>
          </a:bodyPr>
          <a:lstStyle/>
          <a:p>
            <a:pPr algn="ctr"/>
            <a:r>
              <a:rPr kumimoji="1" lang="ja-JP" altLang="en-US" dirty="0" smtClean="0">
                <a:effectLst>
                  <a:glow rad="101600">
                    <a:schemeClr val="bg1">
                      <a:alpha val="80000"/>
                    </a:schemeClr>
                  </a:glow>
                </a:effectLst>
              </a:rPr>
              <a:t>紅白歌合戦での</a:t>
            </a:r>
            <a:r>
              <a:rPr kumimoji="1" lang="ja-JP" altLang="en-US" dirty="0" err="1" smtClean="0">
                <a:effectLst>
                  <a:glow rad="101600">
                    <a:schemeClr val="bg1">
                      <a:alpha val="80000"/>
                    </a:schemeClr>
                  </a:glow>
                </a:effectLst>
              </a:rPr>
              <a:t>ももくろ</a:t>
            </a:r>
            <a:r>
              <a:rPr kumimoji="1" lang="ja-JP" altLang="en-US" dirty="0" smtClean="0">
                <a:effectLst>
                  <a:glow rad="101600">
                    <a:schemeClr val="bg1">
                      <a:alpha val="80000"/>
                    </a:schemeClr>
                  </a:glow>
                </a:effectLst>
              </a:rPr>
              <a:t>への期待の大きさがうかがえます。</a:t>
            </a:r>
            <a:endParaRPr kumimoji="1" lang="ja-JP" altLang="en-US" dirty="0">
              <a:effectLst>
                <a:glow rad="101600">
                  <a:schemeClr val="bg1">
                    <a:alpha val="80000"/>
                  </a:schemeClr>
                </a:glow>
              </a:effectLst>
            </a:endParaRPr>
          </a:p>
        </p:txBody>
      </p:sp>
    </p:spTree>
    <p:extLst>
      <p:ext uri="{BB962C8B-B14F-4D97-AF65-F5344CB8AC3E}">
        <p14:creationId xmlns:p14="http://schemas.microsoft.com/office/powerpoint/2010/main" val="27864420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3">
    <a:majorFont>
      <a:latin typeface="Calibri"/>
      <a:ea typeface="Meiryo UI"/>
      <a:cs typeface=""/>
    </a:majorFont>
    <a:minorFont>
      <a:latin typeface="Calibr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994</TotalTime>
  <Words>2180</Words>
  <Application>Microsoft Office PowerPoint</Application>
  <PresentationFormat>画面に合わせる (4:3)</PresentationFormat>
  <Paragraphs>399</Paragraphs>
  <Slides>114</Slides>
  <Notes>7</Notes>
  <HiddenSlides>0</HiddenSlides>
  <MMClips>0</MMClips>
  <ScaleCrop>false</ScaleCrop>
  <HeadingPairs>
    <vt:vector size="4" baseType="variant">
      <vt:variant>
        <vt:lpstr>テーマ</vt:lpstr>
      </vt:variant>
      <vt:variant>
        <vt:i4>1</vt:i4>
      </vt:variant>
      <vt:variant>
        <vt:lpstr>スライド タイトル</vt:lpstr>
      </vt:variant>
      <vt:variant>
        <vt:i4>114</vt:i4>
      </vt:variant>
    </vt:vector>
  </HeadingPairs>
  <TitlesOfParts>
    <vt:vector size="115" baseType="lpstr">
      <vt:lpstr>Office ​​テーマ</vt:lpstr>
      <vt:lpstr>ビッグデータ×ソーシャル 注目の７つの新市場と分析力</vt:lpstr>
      <vt:lpstr>ソーシャルメディアとビッグデータの ７つの新市場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Snapchat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最大６秒間の超短編ネタ動画を作成してTwitterへ投稿するVine</vt:lpstr>
      <vt:lpstr>PowerPoint プレゼンテーション</vt:lpstr>
      <vt:lpstr>PowerPoint プレゼンテーション</vt:lpstr>
      <vt:lpstr>PowerPoint プレゼンテーション</vt:lpstr>
      <vt:lpstr>The Visual Web</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カーシェアリング</vt:lpstr>
      <vt:lpstr>子供服のシェア</vt:lpstr>
      <vt:lpstr>本、CD、ゲーム…のシェア</vt:lpstr>
      <vt:lpstr>個人間融資</vt:lpstr>
      <vt:lpstr>個人間の交換・売買</vt:lpstr>
      <vt:lpstr>PowerPoint プレゼンテーション</vt:lpstr>
      <vt:lpstr>PowerPoint プレゼンテーション</vt:lpstr>
      <vt:lpstr>ソーシャルメディアの書き込みから 新聞を自動的につくる</vt:lpstr>
      <vt:lpstr>PowerPoint プレゼンテーション</vt:lpstr>
      <vt:lpstr>PowerPoint プレゼンテーション</vt:lpstr>
      <vt:lpstr>PowerPoint プレゼンテーション</vt:lpstr>
      <vt:lpstr>ソーシャルネットワークの ニュース要約をする　Summify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Recorded Future</vt:lpstr>
      <vt:lpstr>PowerPoint プレゼンテーション</vt:lpstr>
      <vt:lpstr>PowerPoint プレゼンテーション</vt:lpstr>
      <vt:lpstr>PowerPoint プレゼンテーション</vt:lpstr>
      <vt:lpstr>Flight Caster</vt:lpstr>
      <vt:lpstr>PowerPoint プレゼンテーション</vt:lpstr>
      <vt:lpstr>新しいインキュベータの形 Innocentive</vt:lpstr>
      <vt:lpstr>企業がクラウドにアイデアを募集 Idea crossing</vt:lpstr>
      <vt:lpstr>Procter&amp;Gambles Pringles</vt:lpstr>
      <vt:lpstr>エジソンと白熱電球　1879</vt:lpstr>
      <vt:lpstr>アマチュアのルネサンスの原因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Webマーケティング・イノベーション 2012年度　第１回 総論とオリエンテーション</dc:title>
  <dc:creator>daiya</dc:creator>
  <cp:lastModifiedBy>Daiya</cp:lastModifiedBy>
  <cp:revision>48</cp:revision>
  <dcterms:created xsi:type="dcterms:W3CDTF">2012-10-05T04:19:17Z</dcterms:created>
  <dcterms:modified xsi:type="dcterms:W3CDTF">2014-11-14T12:45:20Z</dcterms:modified>
</cp:coreProperties>
</file>