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364" r:id="rId2"/>
    <p:sldId id="386" r:id="rId3"/>
    <p:sldId id="366" r:id="rId4"/>
    <p:sldId id="367" r:id="rId5"/>
    <p:sldId id="368" r:id="rId6"/>
    <p:sldId id="369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5" r:id="rId21"/>
    <p:sldId id="3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9D94B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濃色 2 - アクセント 5/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7101" autoAdjust="0"/>
  </p:normalViewPr>
  <p:slideViewPr>
    <p:cSldViewPr snapToGrid="0" snapToObjects="1">
      <p:cViewPr varScale="1">
        <p:scale>
          <a:sx n="71" d="100"/>
          <a:sy n="71" d="100"/>
        </p:scale>
        <p:origin x="-132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9A2A8-204C-416C-AE6E-170621280505}" type="datetimeFigureOut">
              <a:rPr kumimoji="1" lang="ja-JP" altLang="en-US" smtClean="0"/>
              <a:t>2014/1/6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F4691-A5E8-4BDA-875C-8F9F529B76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84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1429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216C5678-EE20-4FA5-88E2-6E0BD67A2E26}" type="datetime1">
              <a:rPr lang="en-US" smtClean="0"/>
              <a:t>1/6/2014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A051B39-B140-43FE-96DB-472A2B59CE7C}" type="datetime1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A600BB2-27C5-458B-ABCE-839C88CF47CE}" type="datetime1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09CAEA93-55E7-4DA9-90C2-089A26EEFEC4}" type="datetime1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E34CF3C7-6809-4F39-BD67-A75817BDDE0A}" type="datetime1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F7EAEB24-CE78-465C-A726-91D0868FA48F}" type="datetime1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40BAADF0-1749-4E8B-9691-B44A5F8C0895}" type="datetime1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118BBB94-68E6-4675-A946-F1C5994EDBD7}" type="datetime1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/>
          <a:lstStyle/>
          <a:p>
            <a:fld id="{DC3B8377-21E3-4835-B75D-4E2847E2750F}" type="datetime1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6842"/>
            <a:ext cx="8229600" cy="10416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4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asteronotify.m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60375" y="2124635"/>
            <a:ext cx="8161111" cy="36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29552" y="2353235"/>
            <a:ext cx="688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/>
              <a:t>Web</a:t>
            </a:r>
            <a:r>
              <a:rPr kumimoji="1" lang="ja-JP" altLang="en-US" sz="3600" b="1" dirty="0" smtClean="0"/>
              <a:t>マーケティング　イノベーション</a:t>
            </a:r>
            <a:endParaRPr kumimoji="1" lang="en-US" altLang="ja-JP" sz="3600" b="1" dirty="0" smtClean="0"/>
          </a:p>
          <a:p>
            <a:pPr algn="ctr"/>
            <a:r>
              <a:rPr kumimoji="1" lang="ja-JP" altLang="en-US" sz="3600" b="1" dirty="0"/>
              <a:t>最終</a:t>
            </a:r>
            <a:r>
              <a:rPr kumimoji="1" lang="ja-JP" altLang="en-US" sz="3600" b="1" dirty="0" smtClean="0"/>
              <a:t>課題</a:t>
            </a:r>
            <a:endParaRPr kumimoji="1" lang="en-US" altLang="ja-JP" sz="36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03610" y="5029199"/>
            <a:ext cx="688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600" b="1" dirty="0" smtClean="0"/>
              <a:t>多摩大学大学院</a:t>
            </a:r>
            <a:endParaRPr kumimoji="1" lang="en-US" altLang="ja-JP" sz="3600" b="1" dirty="0" smtClean="0"/>
          </a:p>
          <a:p>
            <a:pPr algn="r"/>
            <a:r>
              <a:rPr kumimoji="1" lang="en-US" altLang="ja-JP" sz="3600" b="1" dirty="0"/>
              <a:t>37</a:t>
            </a:r>
            <a:r>
              <a:rPr kumimoji="1" lang="ja-JP" altLang="en-US" sz="3600" b="1" dirty="0" smtClean="0"/>
              <a:t>期　渡辺　順平</a:t>
            </a:r>
            <a:endParaRPr kumimoji="1" lang="en-US" altLang="ja-JP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462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5352"/>
            <a:ext cx="8946377" cy="493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5575" y="43160"/>
            <a:ext cx="8553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勉強</a:t>
            </a:r>
            <a:r>
              <a:rPr kumimoji="1" lang="ja-JP" altLang="en-US" sz="2400" b="1" dirty="0" smtClean="0"/>
              <a:t>を記録・共有できる学習管理アプリ。</a:t>
            </a:r>
            <a:endParaRPr kumimoji="1" lang="en-US" altLang="ja-JP" sz="2400" b="1" dirty="0" smtClean="0"/>
          </a:p>
          <a:p>
            <a:r>
              <a:rPr kumimoji="1" lang="ja-JP" altLang="en-US" sz="2400" b="1" dirty="0"/>
              <a:t>会員</a:t>
            </a:r>
            <a:r>
              <a:rPr kumimoji="1" lang="ja-JP" altLang="en-US" sz="2400" b="1" dirty="0" smtClean="0"/>
              <a:t>は、</a:t>
            </a:r>
            <a:r>
              <a:rPr kumimoji="1" lang="en-US" altLang="ja-JP" sz="2400" b="1" dirty="0" smtClean="0"/>
              <a:t>5</a:t>
            </a:r>
            <a:r>
              <a:rPr kumimoji="1" lang="ja-JP" altLang="en-US" sz="2400" b="1" dirty="0" smtClean="0"/>
              <a:t>万人</a:t>
            </a:r>
            <a:r>
              <a:rPr kumimoji="1" lang="en-US" altLang="ja-JP" sz="2400" b="1" dirty="0" smtClean="0"/>
              <a:t>/</a:t>
            </a:r>
            <a:r>
              <a:rPr kumimoji="1" lang="ja-JP" altLang="en-US" sz="2400" b="1" dirty="0" smtClean="0"/>
              <a:t>月ずつ増え、</a:t>
            </a:r>
            <a:r>
              <a:rPr kumimoji="1" lang="en-US" altLang="ja-JP" sz="2400" b="1" dirty="0"/>
              <a:t>2013</a:t>
            </a:r>
            <a:r>
              <a:rPr kumimoji="1" lang="ja-JP" altLang="en-US" sz="2400" b="1" dirty="0"/>
              <a:t>年</a:t>
            </a:r>
            <a:r>
              <a:rPr kumimoji="1" lang="en-US" altLang="ja-JP" sz="2400" b="1" dirty="0"/>
              <a:t>5</a:t>
            </a:r>
            <a:r>
              <a:rPr kumimoji="1" lang="ja-JP" altLang="en-US" sz="2400" b="1" dirty="0"/>
              <a:t>月にミクシィから</a:t>
            </a:r>
            <a:r>
              <a:rPr kumimoji="1" lang="en-US" altLang="ja-JP" sz="2400" b="1" dirty="0"/>
              <a:t>7,200</a:t>
            </a:r>
            <a:r>
              <a:rPr kumimoji="1" lang="ja-JP" altLang="en-US" sz="2400" b="1" dirty="0"/>
              <a:t>万円の資金調達を実施した</a:t>
            </a:r>
            <a:r>
              <a:rPr kumimoji="1" lang="ja-JP" altLang="en-US" sz="2400" b="1" dirty="0" smtClean="0"/>
              <a:t>。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記憶一辺倒の日本の教育には、とてもいい流れと思う。</a:t>
            </a:r>
            <a:endParaRPr kumimoji="1" lang="en-US" altLang="ja-JP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607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5" y="43160"/>
            <a:ext cx="855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最大８チャンネルを</a:t>
            </a:r>
            <a:r>
              <a:rPr kumimoji="1" lang="en-US" altLang="ja-JP" sz="2400" b="1" dirty="0"/>
              <a:t>24</a:t>
            </a:r>
            <a:r>
              <a:rPr kumimoji="1" lang="ja-JP" altLang="en-US" sz="2400" b="1" dirty="0"/>
              <a:t>時間</a:t>
            </a:r>
            <a:r>
              <a:rPr kumimoji="1" lang="en-US" altLang="ja-JP" sz="2400" b="1" dirty="0"/>
              <a:t>×90</a:t>
            </a:r>
            <a:r>
              <a:rPr kumimoji="1" lang="ja-JP" altLang="en-US" sz="2400" b="1" dirty="0"/>
              <a:t>日分録画可能。オフラインでもスマートフォンから視聴可能なため、どこでもいつでも視聴可能</a:t>
            </a:r>
            <a:r>
              <a:rPr kumimoji="1" lang="ja-JP" altLang="en-US" sz="2400" b="1" dirty="0" smtClean="0"/>
              <a:t>。</a:t>
            </a:r>
            <a:endParaRPr kumimoji="1" lang="en-US" altLang="ja-JP" sz="2400" b="1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25" y="1013276"/>
            <a:ext cx="8511988" cy="563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5" y="43160"/>
            <a:ext cx="8553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すべての家電をスマホから、コントロールできるデバイス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スマート家電普及の起爆剤か！！？</a:t>
            </a:r>
            <a:endParaRPr kumimoji="1" lang="en-US" altLang="ja-JP" sz="2800" b="1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14" y="1594878"/>
            <a:ext cx="9161414" cy="510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5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5" y="258888"/>
            <a:ext cx="8553638" cy="426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+mj-ea"/>
                <a:ea typeface="+mj-ea"/>
              </a:rPr>
              <a:t>トリッピースは、みんなで旅をつくる</a:t>
            </a:r>
            <a:r>
              <a:rPr lang="en-US" altLang="ja-JP" sz="2400" dirty="0">
                <a:latin typeface="+mj-ea"/>
                <a:ea typeface="+mj-ea"/>
              </a:rPr>
              <a:t>web</a:t>
            </a:r>
            <a:r>
              <a:rPr lang="ja-JP" altLang="en-US" sz="2400" dirty="0">
                <a:latin typeface="+mj-ea"/>
                <a:ea typeface="+mj-ea"/>
              </a:rPr>
              <a:t>サービスです。行ってみたい旅を共有し、それに 興味を持った人達みんなで旅をつくります。</a:t>
            </a:r>
            <a:endParaRPr kumimoji="1" lang="en-US" altLang="ja-JP" sz="2400" b="1" dirty="0" smtClean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0" y="1361796"/>
            <a:ext cx="8624980" cy="457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5" y="43160"/>
            <a:ext cx="8553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ウェブ上の</a:t>
            </a:r>
            <a:r>
              <a:rPr kumimoji="1" lang="en-US" altLang="ja-JP" sz="2800" b="1" dirty="0" smtClean="0"/>
              <a:t>IT</a:t>
            </a:r>
            <a:r>
              <a:rPr kumimoji="1" lang="ja-JP" altLang="en-US" sz="2800" b="1" dirty="0" smtClean="0"/>
              <a:t>・スタートアップ関連の学校（ﾘｱﾙ・録画）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月額</a:t>
            </a:r>
            <a:r>
              <a:rPr kumimoji="1" lang="en-US" altLang="ja-JP" sz="2800" b="1" dirty="0" smtClean="0"/>
              <a:t>500</a:t>
            </a:r>
            <a:r>
              <a:rPr kumimoji="1" lang="ja-JP" altLang="en-US" sz="2800" b="1" dirty="0" smtClean="0"/>
              <a:t>円で授業受け放題。多摩大の先生・講師の方も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講義で出てた。</a:t>
            </a:r>
            <a:endParaRPr kumimoji="1" lang="en-US" altLang="ja-JP" sz="28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9226"/>
            <a:ext cx="9144000" cy="537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8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5" y="43160"/>
            <a:ext cx="8553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無料</a:t>
            </a:r>
            <a:r>
              <a:rPr kumimoji="1" lang="ja-JP" altLang="en-US" sz="2800" b="1" dirty="0" smtClean="0"/>
              <a:t>のクラウドサービスで</a:t>
            </a:r>
            <a:r>
              <a:rPr kumimoji="1" lang="en-US" altLang="ja-JP" sz="2800" b="1" dirty="0" smtClean="0"/>
              <a:t>30GB</a:t>
            </a:r>
            <a:r>
              <a:rPr kumimoji="1" lang="ja-JP" altLang="en-US" sz="2800" b="1" dirty="0" smtClean="0"/>
              <a:t>は、かなり容量大きい！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と思ったので、ご紹介。ちなみに</a:t>
            </a:r>
            <a:r>
              <a:rPr kumimoji="1" lang="en-US" altLang="ja-JP" sz="2800" b="1" dirty="0" smtClean="0"/>
              <a:t>Google Drive</a:t>
            </a:r>
            <a:r>
              <a:rPr kumimoji="1" lang="ja-JP" altLang="en-US" sz="2800" b="1" dirty="0" smtClean="0"/>
              <a:t>は</a:t>
            </a:r>
            <a:r>
              <a:rPr kumimoji="1" lang="en-US" altLang="ja-JP" sz="2800" b="1" dirty="0" smtClean="0"/>
              <a:t>5GB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246"/>
            <a:ext cx="9196541" cy="509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6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5575" y="43160"/>
            <a:ext cx="8553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連想するキーワードを検索できるサービス。</a:t>
            </a:r>
            <a:endParaRPr kumimoji="1" lang="en-US" altLang="ja-JP" sz="2800" b="1" dirty="0" smtClean="0"/>
          </a:p>
          <a:p>
            <a:r>
              <a:rPr lang="en-US" altLang="ja-JP" sz="2800" b="1" dirty="0" err="1" smtClean="0"/>
              <a:t>Reflexa</a:t>
            </a:r>
            <a:r>
              <a:rPr lang="ja-JP" altLang="en-US" sz="2800" b="1" dirty="0" smtClean="0"/>
              <a:t>や</a:t>
            </a:r>
            <a:r>
              <a:rPr lang="en-US" altLang="ja-JP" sz="2800" b="1" dirty="0" err="1" smtClean="0"/>
              <a:t>GoogleTrend</a:t>
            </a:r>
            <a:r>
              <a:rPr lang="ja-JP" altLang="en-US" sz="2800" b="1" dirty="0" smtClean="0"/>
              <a:t>の</a:t>
            </a:r>
            <a:r>
              <a:rPr lang="en-US" altLang="ja-JP" sz="2800" b="1" dirty="0" smtClean="0"/>
              <a:t>API</a:t>
            </a:r>
            <a:r>
              <a:rPr lang="ja-JP" altLang="en-US" sz="2800" b="1" dirty="0" smtClean="0"/>
              <a:t>で連携</a:t>
            </a:r>
            <a:endParaRPr kumimoji="1" lang="en-US" altLang="ja-JP" sz="2800" b="1" dirty="0" smtClean="0"/>
          </a:p>
          <a:p>
            <a:endParaRPr kumimoji="1" lang="en-US" altLang="ja-JP" sz="28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92" y="997267"/>
            <a:ext cx="8223001" cy="583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0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0" y="713706"/>
            <a:ext cx="9103660" cy="614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791199" y="1118925"/>
            <a:ext cx="6124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短いレクチャーをつなぎ合わせた「知識の地図」を使った、全く新しい学習体験を提供。</a:t>
            </a:r>
            <a:endParaRPr kumimoji="1" lang="en-US" altLang="ja-JP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74996"/>
            <a:ext cx="828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 smtClean="0"/>
              <a:t>ShareWils</a:t>
            </a:r>
            <a:endParaRPr kumimoji="1"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832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140"/>
            <a:ext cx="9051702" cy="6210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-46149" y="16374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/>
              <a:t>犬を飼っているので気軽に旅行に行けない。ペットホテルだとワンちゃんへの対応がイマイチ心配だ。</a:t>
            </a:r>
            <a:endParaRPr kumimoji="1" lang="en-US" altLang="ja-JP" sz="1600" b="1" dirty="0" smtClean="0"/>
          </a:p>
        </p:txBody>
      </p:sp>
      <p:sp>
        <p:nvSpPr>
          <p:cNvPr id="2" name="正方形/長方形 1"/>
          <p:cNvSpPr/>
          <p:nvPr/>
        </p:nvSpPr>
        <p:spPr>
          <a:xfrm>
            <a:off x="-46150" y="1511024"/>
            <a:ext cx="47660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/>
              <a:t>ペットオーナーとペットの受け入れ可能なホストユーザーとを繋げ、格安の料金で預かってもらえる。毎日ペットの写真もアップされる。保険も完備。</a:t>
            </a:r>
          </a:p>
        </p:txBody>
      </p:sp>
    </p:spTree>
    <p:extLst>
      <p:ext uri="{BB962C8B-B14F-4D97-AF65-F5344CB8AC3E}">
        <p14:creationId xmlns:p14="http://schemas.microsoft.com/office/powerpoint/2010/main" val="316130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8289" y="-1"/>
            <a:ext cx="8867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 smtClean="0"/>
              <a:t>ユーザーニーズ</a:t>
            </a:r>
            <a:r>
              <a:rPr lang="ja-JP" altLang="en-US" sz="1600" b="1" dirty="0"/>
              <a:t/>
            </a:r>
            <a:br>
              <a:rPr lang="ja-JP" altLang="en-US" sz="1600" b="1" dirty="0"/>
            </a:br>
            <a:r>
              <a:rPr lang="ja-JP" altLang="en-US" sz="1600" b="1" dirty="0"/>
              <a:t>ファッショには興味無いし、洋服を買いに行く暇も無い。でも、女の子にモテ</a:t>
            </a:r>
            <a:r>
              <a:rPr lang="ja-JP" altLang="en-US" sz="1600" b="1" dirty="0" err="1"/>
              <a:t>る</a:t>
            </a:r>
            <a:r>
              <a:rPr lang="ja-JP" altLang="en-US" sz="1600" b="1" dirty="0"/>
              <a:t>服を着ていたい</a:t>
            </a:r>
            <a:r>
              <a:rPr lang="ja-JP" altLang="en-US" sz="1600" b="1" dirty="0" smtClean="0"/>
              <a:t>。</a:t>
            </a:r>
            <a:endParaRPr lang="en-US" altLang="ja-JP" sz="1600" b="1" dirty="0" smtClean="0"/>
          </a:p>
          <a:p>
            <a:endParaRPr kumimoji="1" lang="en-US" altLang="ja-JP" sz="1600" b="1" dirty="0"/>
          </a:p>
          <a:p>
            <a:r>
              <a:rPr lang="ja-JP" altLang="en-US" sz="1600" b="1" dirty="0"/>
              <a:t>ソリューション</a:t>
            </a:r>
            <a:br>
              <a:rPr lang="ja-JP" altLang="en-US" sz="1600" b="1" dirty="0"/>
            </a:br>
            <a:r>
              <a:rPr lang="ja-JP" altLang="en-US" sz="1600" b="1" dirty="0"/>
              <a:t>毎月、自分にあったイケテル洋服が送られてくる。それも気に入らなければ返品も</a:t>
            </a:r>
            <a:r>
              <a:rPr lang="en-US" altLang="ja-JP" sz="1600" b="1" dirty="0"/>
              <a:t>OK. </a:t>
            </a:r>
            <a:r>
              <a:rPr lang="ja-JP" altLang="en-US" sz="1600" b="1" dirty="0"/>
              <a:t>送料も無料。</a:t>
            </a:r>
            <a:endParaRPr kumimoji="1" lang="en-US" altLang="ja-JP" sz="1600" b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1" y="1377227"/>
            <a:ext cx="7679968" cy="540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60375" y="2124635"/>
            <a:ext cx="8161111" cy="36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949" y="7937"/>
            <a:ext cx="11416772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354472" y="160337"/>
            <a:ext cx="5708386" cy="18074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ウェブの向こう（クラウド）に、仕事を依頼できるサービス。自分もフリーランスで仕事を引き受けることができる。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solidFill>
                  <a:schemeClr val="tx1"/>
                </a:solidFill>
              </a:rPr>
              <a:t>ランサーズマイチームは、チームで仕事を受けられるので、一人では難しい仕事も協業で受注可能。</a:t>
            </a:r>
            <a:endParaRPr kumimoji="1" lang="en-US" altLang="ja-JP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460375" y="2124635"/>
            <a:ext cx="8161111" cy="3681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/>
            <a:endParaRPr kumimoji="1" lang="ja-JP" alt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87506" y="5805710"/>
            <a:ext cx="8148918" cy="10219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sz="1400" b="1" dirty="0" smtClean="0">
                <a:solidFill>
                  <a:schemeClr val="tx1"/>
                </a:solidFill>
              </a:rPr>
              <a:t>知人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が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V</a:t>
            </a:r>
            <a:r>
              <a:rPr kumimoji="1" lang="en-US" altLang="ja-JP" sz="1400" b="1" dirty="0" smtClean="0">
                <a:solidFill>
                  <a:schemeClr val="tx1"/>
                </a:solidFill>
              </a:rPr>
              <a:t>C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から</a:t>
            </a:r>
            <a:r>
              <a:rPr kumimoji="1" lang="en-US" altLang="ja-JP" sz="1400" b="1" dirty="0" smtClean="0">
                <a:solidFill>
                  <a:schemeClr val="tx1"/>
                </a:solidFill>
              </a:rPr>
              <a:t>200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万投資を受けて頑張ってるサービス。知りたい情報を検索して、ほしいボタンを押しておくと、ほしい情報だけがプッシュ通知されるサービス。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r>
              <a:rPr kumimoji="1" lang="ja-JP" altLang="en-US" sz="1400" b="1" dirty="0" smtClean="0">
                <a:solidFill>
                  <a:schemeClr val="tx1"/>
                </a:solidFill>
              </a:rPr>
              <a:t>企業のメルマガのように、要らないものまでひたすら送られてくる情報とちがい、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r>
              <a:rPr kumimoji="1" lang="ja-JP" altLang="en-US" sz="1400" b="1" dirty="0" smtClean="0">
                <a:solidFill>
                  <a:schemeClr val="tx1"/>
                </a:solidFill>
              </a:rPr>
              <a:t>ほしい情報だけ得られる良さがあり。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60375" y="312738"/>
            <a:ext cx="7258237" cy="588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3600" b="1" dirty="0" err="1" smtClean="0">
                <a:solidFill>
                  <a:schemeClr val="tx1"/>
                </a:solidFill>
              </a:rPr>
              <a:t>astero</a:t>
            </a:r>
            <a:r>
              <a:rPr kumimoji="1" lang="en-US" altLang="ja-JP" sz="3600" b="1" dirty="0" smtClean="0">
                <a:solidFill>
                  <a:schemeClr val="tx1"/>
                </a:solidFill>
              </a:rPr>
              <a:t>: </a:t>
            </a:r>
            <a:r>
              <a:rPr lang="en-US" altLang="ja-JP" sz="3600" dirty="0" smtClean="0">
                <a:hlinkClick r:id="rId2"/>
              </a:rPr>
              <a:t>http</a:t>
            </a:r>
            <a:r>
              <a:rPr lang="en-US" altLang="ja-JP" sz="3600" dirty="0">
                <a:hlinkClick r:id="rId2"/>
              </a:rPr>
              <a:t>://asteronotify.me/</a:t>
            </a:r>
            <a:endParaRPr kumimoji="1" lang="ja-JP" altLang="en-US" sz="3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" y="900953"/>
            <a:ext cx="7427538" cy="48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3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7975" y="312738"/>
            <a:ext cx="7836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プログラミングを知らなくても、誰でも</a:t>
            </a:r>
            <a:r>
              <a:rPr kumimoji="1" lang="en-US" altLang="ja-JP" sz="2400" b="1" dirty="0" err="1" smtClean="0"/>
              <a:t>i-Phone,Andoroid</a:t>
            </a:r>
            <a:r>
              <a:rPr kumimoji="1" lang="ja-JP" altLang="en-US" sz="2400" b="1" dirty="0" smtClean="0"/>
              <a:t>アプリが作れる</a:t>
            </a:r>
            <a:r>
              <a:rPr kumimoji="1" lang="ja-JP" altLang="en-US" sz="2400" b="1" dirty="0"/>
              <a:t>サービス</a:t>
            </a:r>
            <a:r>
              <a:rPr kumimoji="1" lang="ja-JP" altLang="en-US" sz="2400" b="1" dirty="0" smtClean="0"/>
              <a:t>。さぁ！多摩大生よ、立ち上がれ！！！</a:t>
            </a:r>
            <a:endParaRPr kumimoji="1" lang="ja-JP" altLang="en-US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9956"/>
            <a:ext cx="8659906" cy="537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2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181100"/>
            <a:ext cx="91059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07975" y="5876365"/>
            <a:ext cx="841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複数</a:t>
            </a:r>
            <a:r>
              <a:rPr kumimoji="1" lang="ja-JP" altLang="en-US" b="1" dirty="0" smtClean="0"/>
              <a:t>の銀行口座情報やクレジットカード情報を統合して見られるアプリ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5752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385888"/>
            <a:ext cx="64484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60375" y="160338"/>
            <a:ext cx="7836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/>
              <a:t>もう誰でも通販サイトをもてる時代です。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8569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0375" y="469901"/>
            <a:ext cx="783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smtClean="0"/>
              <a:t>世界中の数</a:t>
            </a:r>
            <a:r>
              <a:rPr kumimoji="1" lang="ja-JP" altLang="en-US" sz="3600" b="1" dirty="0" smtClean="0"/>
              <a:t>の本が、日本語で読める</a:t>
            </a:r>
            <a:r>
              <a:rPr kumimoji="1" lang="ja-JP" altLang="en-US" sz="3600" b="1" dirty="0"/>
              <a:t>日</a:t>
            </a:r>
            <a:r>
              <a:rPr kumimoji="1" lang="ja-JP" altLang="en-US" sz="3600" b="1" dirty="0" smtClean="0"/>
              <a:t>も近いかも。</a:t>
            </a:r>
            <a:endParaRPr kumimoji="1" lang="ja-JP" altLang="en-US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82881"/>
            <a:ext cx="65913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0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7975" y="312738"/>
            <a:ext cx="7836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魅力的なスタッフという観点から飲食店を紹介するメディア</a:t>
            </a:r>
            <a:endParaRPr kumimoji="1" lang="ja-JP" alt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389956"/>
            <a:ext cx="7080716" cy="525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49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7974" y="312738"/>
            <a:ext cx="827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自分の得意なことをワンコイン（</a:t>
            </a:r>
            <a:r>
              <a:rPr kumimoji="1" lang="en-US" altLang="ja-JP" sz="2400" b="1" dirty="0" smtClean="0"/>
              <a:t>500</a:t>
            </a:r>
            <a:r>
              <a:rPr kumimoji="1" lang="ja-JP" altLang="en-US" sz="2400" b="1" dirty="0" smtClean="0"/>
              <a:t>円）でフリマに出展できる。</a:t>
            </a:r>
            <a:endParaRPr kumimoji="1" lang="en-US" altLang="ja-JP" sz="2400" b="1" dirty="0" smtClean="0"/>
          </a:p>
          <a:p>
            <a:r>
              <a:rPr kumimoji="1" lang="ja-JP" altLang="en-US" sz="2400" b="1" dirty="0" smtClean="0"/>
              <a:t>モノを売らないフリーマーケット。</a:t>
            </a:r>
            <a:endParaRPr kumimoji="1" lang="ja-JP" alt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" y="1143735"/>
            <a:ext cx="8620125" cy="565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0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7974" y="312738"/>
            <a:ext cx="8553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/>
              <a:t>大企業</a:t>
            </a:r>
            <a:r>
              <a:rPr kumimoji="1" lang="en-US" altLang="ja-JP" sz="2400" b="1" dirty="0" smtClean="0"/>
              <a:t>×</a:t>
            </a:r>
            <a:r>
              <a:rPr kumimoji="1" lang="ja-JP" altLang="en-US" sz="2400" b="1" dirty="0" smtClean="0"/>
              <a:t>スタートアップ企業</a:t>
            </a:r>
            <a:endParaRPr kumimoji="1" lang="en-US" altLang="ja-JP" sz="2400" b="1" dirty="0" smtClean="0"/>
          </a:p>
          <a:p>
            <a:r>
              <a:rPr kumimoji="1" lang="ja-JP" altLang="en-US" sz="2400" b="1" dirty="0"/>
              <a:t>新規事業案</a:t>
            </a:r>
            <a:r>
              <a:rPr kumimoji="1" lang="ja-JP" altLang="en-US" sz="2400" b="1" dirty="0" smtClean="0"/>
              <a:t>は、自社だけでなくソーシャルから広く案を集めろ！</a:t>
            </a:r>
            <a:endParaRPr kumimoji="1" lang="ja-JP" altLang="en-US" sz="24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4" y="1450322"/>
            <a:ext cx="96488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0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data:image/jpeg;base64,/9j/4AAQSkZJRgABAQAAAQABAAD/2wCEAAkGBxMQEhUUExIVExQWFhgXFhgWFBUXGBUXGBUXGBYWFxoYHSggGBsxHBgWITEiJSkrLi4uGCIzODMtOSgtLisBCgoKDg0NGxAQGjQlIB81Ny03Nzc0NDUzNzAxNTQ4LCs0Nyw0MC00Lyw2NywrLDcsMS0sNDQ0NCwsKzMsODQ1Lv/AABEIALcBEwMBIgACEQEDEQH/xAAcAAEAAgIDAQAAAAAAAAAAAAAABgcFCAEDBAL/xABIEAABAwIDBQQECgcHBAMAAAABAAIDBBEFEiEGBxMxQSJRYXEIFIGRMjNCUnJzgqGxshU1dJKzwdEjJDRDYqK0NlPC8BYXJf/EABkBAQADAQEAAAAAAAAAAAAAAAACAwQBBf/EACoRAQACAQIDBQkAAAAAAAAAAAABAgMREgQhMQUyM2GhExRRUlOBkdHx/9oADAMBAAIRAxEAPwCjkREBERAREQEREBERAREQEREBERAREQEREBERAREQEREBERAREQEREBERAREQEREBERAREQEREBERAREQEREBERAREQEREBERAREQEREBERAREQEREBERAREQEREBERAREQEREBERAREQEREBERAREQEREBERAREQEREBERAREQEREBERAREQEREBERAREQEREBERAREQEREBERAREQEREBERAREQEREBERAREQEREBERAREQF7KDCp6i/Bglmtz4cb3288oKkG7HZluJ18cEhtEAZJLGxcxluyD4ktGmtiVsLtZtVR4BBE0xWDrtihha0XDbZj0AAuLnxQavYhgdVTi81NNCOV5InsHvcAFj1t3sdtXT41TPkjYcocY5I5Q02NgbHmHNIK133ubOx4fiMkUIyxPa2VjejQ+4LR4Zmut4IIkKV9r5HWte+U2t33su2iwuee/Bhlltz4cb3288oNltxsxBnwulZyDqOFvlmgaP5rG7LbQYXDI3DaWZgkiBaGAO7Tmjt9u2V79CTqToUGqMsTmEtc0tcNCCCCPMHkvWzB6h0fEFPMY7XziJ5ZbvzWstptrdkqGeaKtqmsb6tme9zgA17A02EvzmtNnD3cisjsztVR4i1/qkwkEdg4ZXNLb3t2XAG2hseWiDTpctaSQALk8h3+Ss7f5s7FSVkcsLQwVDHOc1osOIxwDnAchcFvLrc9VY+5nY6Ckoo6tzWvqJmCQyGx4bHC7WM+bpYnrfyCCgW7K1xGYUNUW94p5bflWKlicwlrmlrhzBBBHmDyWylDvnoZqttM1k2V8gjbNZuQuJytNr5g0nr4ru31bLw1VBLPkaJ6dvEa8AXLQe2xx6jLcjuICDWWKFzzZrS49wBJ+5d36Pm/7Mn7jv6KY7n9qKfDKx81SXBjoXMBa3McxewjQeAKvPZ/ebQV87YKczPkdc/FOAAAuXOJ0A8f6oNWzQSj/Kk/cd/ReZbn7Q4tFR00s8zssbGEnx6Bo7yToFrbug2LbilWTKL08ADpBqM7iexHfoDYk+At1QQ6iwmonBMMEsoHMxxveB+6CuiopnxuLXscxw5tc0tI9h1W1G2G3NHgbYonRuJcDkiha0ZWDTMQSABfQd9l2YjhdFtFQNfYFsjSYpMoEkTgSDr4OBBbyNkGp7WkmwBJPQLskp3t+ExzfMEfipvu5w19Lj1PBKLPimkY7uu2N+o8Oo81sNthhdNPHHJVlogppPWH5/gnKx4Ad4XcDbrayDUtuDVJj4op5jHa+cRPyW781rWXhW42zG1FJiTHOpZRI1hDXDK5pbfldrgDY2NvJUFv32ejo69r4WhjKiPiFoFgJA4tfYdL9k+ZKCtl7KDCaiovwYJZrc+HG99vPKDZZTYPZ04lXRU1yGuN5HD5MbRd58DYWHiQrg2+3itwNzaDD4IgY2tLy4EsjzC4blaQXPIs4knqOfQKGrKKWF2SWN8TvmvY5jvc4XXQthcAxeDauimp6mJkdVEAWuaDZpN8kkd9QLixbc/eq13Y7DnEMQdDOCIqe5nA6lrsojv0u4H2NKCJUOD1NQCYaeaUDmY4nvA9rQV0VdHJC7JLG+N45te0td7nC6uvbfe27D5zR4dBA2OnPDc5zSW5m6OZGxhAAB0v1IPtzGDYhT7WUMsU8TYquEDUXORzgckkZOuQkEFt+nkUGu8cZdo0EnwBP4LvocPmndlhikldzyxsc8277NBKtz0fKR0NfWRvFnxxljh3ObLZw94K7dqNu24FK+jw6GIyB5fUzSNJzyPJeWgNI5XA56ch3oKcrKKWF2SWN8T+eV7HMdY8jZwBXdQYRUVF+DBLNbnw43vt55QbLYSKGDazDGve0QzskDXOGpic0tMgaTqWuYb2PUjuuofie971CUU2G08ApIDkGYOJlsbOcC1wtfXU3J5nuQVFPA6Nxa9rmOabFrgQ4HuIOoXBicAHZTlOgNjYnuB5K9t7dFBieExYpEzLIBGb6ZjG92R0byOeV507rHvVZ1208UlGIAw5soFrDKPbfkNC2wBuNboIkiIgyOz2ET1k7IadpdK89mxtYcy4n5LQOZV2wbnKeKISYliEjwwaniCOJg6jNJc293ksF6N0LDU1TjbiNhYG9+Vz+3b2hikfpC4ZVzxUvAjklia5/EbG1ziHEN4bi1ova2cX8fFBLd3GH4bBHK3DZRKzOOIRIZO1l01OnLuVO+kR+tGfssf8SVWXuN2bmoaFxnYY5J5OIGOFnNYGhrcw6E2Jt4hQT0jcJkbVw1VrxPiEV+57HPdY+YdceR7kF0bJH/APOpP2SD+C1aw7tJScWo3E3Jnbc9973/ABWz2yP6upP2SH+C1avbsf1rRfXsQX/vxeRg1RY2u6IHy4zFXvo1n+81f1LPzlWBv0/U8/0of4zFX/o1/wCJq/qWfnKDt9Jb42i+hN+aNYjdtuyq6+MTvqJKSmdfLlLs8reRLRcAN8Tz7rarL+kt8bRfQm/MxXXh0LWU0bYbBoiaI7cgAwBvs5IKvg2CwHD542S1RNQ17C1r5xmz5hkuxgFtbc1Ot5H6qrf2eT8pVA7H7EV8+Jx8aCVnDnEk8r2ODew/O45jo4kjS1+d+S2J2ww99VQ1UMds8kMjWX5Fxaco96DThovoNVs9uf2I/RlNxJW2qZwDJfnGzm2Lw7z4+QVabitk2VFbLLO3/Blv9m4f5xLgMwPzch077dy2Bxeg9Yhkh4kkQkaWl8RAe0HnlLgQDbS9uqDXjfXtz69UerQO/u0DjcjlLKNC7xaNQPae5Tv0coAKCd/V1QQfJsbLD7z71jcb3Bx5SaSreHjk2cNcHdwzMAy+eUp6PGJiI1dC8gSNfxQL87f2clu+xaz3oIr6QjycUA7qeMD96Q/zVlej/IXYVY/JnlA8uy78SVFN/wBspUzVMNVDDJM10QicI2OeWua5xFw25sQ7n/pVg7osCkoMMijmbklc58r2nm3MdAfHKG3QQLFqcM2vhIFs+R58/V3NP5VLd/MpbhEgBtmkiB8Rnvb3gKvKDG2121cczDePiljD0LY4XMuPAkE+1WBv9/VLvrovxKCG+jU7+2rPq4vzP/qV8+kr8fR/VyfnaufRq+OrPq4vzPXHpK/H0f1cn5moPN6N1MDWVLzzbAGj7cjSfyD3qCbxKgyYnWudz9YkHsa4tH3AKU7h8S9VxThyXZ6xE6MBwt27tkZe/eGuA+ksdvnwN9Likzi0iOc8aN2tnZgOIL94ffTuI70EYwHH6mgkMlLM6F5blJbY3aSDYhwI5gK7vR4cXw11Q85pZJwXuPNxDS+5+09x9qh+5rYSGvE9RWxl1NGMrLvexrn83uu0gkNaO+3aWf3CYzC2rrqaPsxyO4tO03vkY5zbXPM5HM/dKClq+Yvlkc7Uue5x8y4kqy/R2mIxKRoOjqZ9x5SRkH8feoZt3gT6Cunhe0gcRzoz0dG5xLHA9dLe0EKy/R3wRzHVFdIMkYj4THO0Du0HyuHgMjRfxPcUEk2JhDNo8VDRYFjHe13Dc77yVRW2khdiFYSbn1mb7pXAK4N0OLCtxrEqgfBkaSz6AkDWf7QFTu2H+PrP2qf+K5BcO4Z5GF15BsQ95HnwAqHV77iP1VX/AE3/APHCohBetL/0b9l//OcqKV60n/Rv2X/85yopAREQZrZHaSbDKltRDbMAWuafgvYbZmO9wPgQCrjj3/U+QZqKXPbUCRhbf6XO3sVBIgtH/wC66w1rJywCnaC007ToWm13FxGsmgsbW6W1N8Dt/txU4w8uIdHTRnsRtuWtJuA+QjQvOvlyHW8MWV2fxyWjkLmWc12kkbhdkje5w/n0XLa6cnY015rWwffhHT0sMBo3udFCyLNxWgEsYG3tbQaKqNlsWFFVwVBbnEUjX5QbZrdL9FNKfZ7D8WbmpHmkn5uhd2m36lredvFp9ijuMbCVtNcmHitHyou2PcO0Pcs9OLxTbZadtvhPL+/ZZOG0RrHOEy2/3uR4nRSUraV8Ze5hzOkaQMjw7kB4KObr9uG4PLM90JmErA2zXBpBDr31BuoY9hBIIsRzB5hfK0qk43obdtxh8DmwmERNeO04OLi4g9ALcvvUh2E3zPooGU9VCZ2RjLG9jgHhg+CxwOjrDQHTQBVMiC6Npt+z5IyyipzC5wtxZHNcWeLWjS/iT7Fiot9VU2gFOG/3oDJ6yTc5LWDi085Olzp1VWLmyCabA7Z1tE6obSxceepLSXOD5HBzS4l1ge0TnOpUle/aWftOqHx+Alij/wBsf81Ddl8IxJ1/VWyxh9g5/wAW0gcu07mNeiyG0dPWYeYs2IvkqHnWJkkhLO4m5sddNQFky5rb9mO1dfPWZ9Oi6lI27rRKQf8Az3HMJc01dp43Gw4mRwdbnZ8eoPmq6o8cmgqvWoncOUSGQEcgXEki3VtiQQeYKnO+Kt7NLASC8NMj/MgNH3h6rNS4TLfLhi9+s/tzNSKXmIXxhO/yLIPWaSQSDmYS0tPiA8gt8rlR3brfNLWxOgpYzTRvFnvLryOaebRbRg79SfJVSubLSqZnY7HBQVsFUWcQROJLQbXBa5vPpzU53i7148VozTMpXREva4udIHaNubWAVW2UgqNmCzDI8Q4txJO6Hh5OVg45s19eXK3VBlt1+3TcGkme6EzCVjW2a4NLS1xPUG/NezbbeQzEKyjqW02VtMQSyRwcJO21xBsNB2VXllzZBOt5W3zcUnp5YYXU5gGjy4cQuLg4G7eQBbp5lSvDt8tPPAIsUoRUltu01kb2vI+UWSWDXeR9ypkBc2QWftxvaNVTmkooPVadzcrvghzmdWBrOyxp62vfUKusKxKWlmZNC8skjcHNcOh/mLXBHcV7qbZuV9DLXZmNhikbFZxIe97rGzBaxsDc3I5FYeyC6mb4qGqia3EcNE0je5kUjL97RJYs8tVH9ut7D62E0tJCKWmLcrhpnc35gy9ljO8C9+/vrSyIJnux22bg88sjoTMJI8lmuDSCHA31BUYxmt9YqJprZeLLJJa98ud5da/XmsrhOy5qKCqrOKG+rOjGTJfPxCBfNfs2v3FR5BP9gN4bcLpKmnMDpTMXEODw0NzR5NQRr3qALmy4sgn0W8JrcE/RfAdms4cTOMtjOZfg2v1tzUBXICk1ZsRPHFJNxIXRxAlxDnA3GSwDXNBJIff7DvC4RhERAREQEREH3DK5hDmuLXA3BBIIPeCOSnmz+9CeGzalvHaPlDsyDzPJ3tt5qAIqc/D489duSuqdMlqTrWV5wbR4ViAAkMJd82djWuB8C7T3Ffc+7/Dpe02LLfrHI4D3XIVEr0UtdLF8XK9n0Xub+BXnT2Xavg5bVaY4qJ79Ilb0u6ujPKSdv2mn8Wr5ZuopBzlnP2mD/wAVW0e1tc3QVU3teT+K4l2srXCxq5vY8j8FH3Pj/r+jvtsHyLWj3c4dHq9jnAfPlcB91l1zYxg+H/AEJeOkTBI/T/V09pVN1NbJL8ZI9/0nud+JXnU47MyW8bNa3l0Rniax3KRCwNoN6E8t20zeA35xs6Q+XRv3+ai+ztbGyqZNUlzmsJkPNznvaCWC573ZdSsOi34uFxYqTWkaa/lRbLa062lktoMXfWTvmk5uOg6NaNGtHkF5KCldNKyJts0j2sbc2F3ODRc91yuhctNtRoeiurWKxFY6QhMzM6y2GfTF4r6KpndV8Kke5zPUo4qeF4aHRmF47WYdPIm+ijrtopcPwvBnwNjEkhka57o2OdwxMM0YLgbA6XI10CrqfbfEXgB1bO4BrmWLz8Fws4Hv00udVjZsXnfHFE6V7o4b8JpOkdzc5e7VdcXk/DY6bEsampoGGphp4pKdgYHWfJGTK9jLam4adPneKje3VZPPs/Sy1MYZM+sJceGIzJZkgEjmAAAkAdNbX6qum7T1gqDVCplFQRYy5jmIsBY94sBoe5fOKbSVdU0snqJJWl/EIe64z2y5vDTRBNd3kX6Rw6uw2wMwDaqm5XzNID2gnl8kfbKl9CynfixpWRsl/RlAWUzHAESVLGtL3W6uuQPNpKrvd3tDSYY51VIKh9WwPbDGzIIXBzLAyOPa53016KLDFJhOahsjmzF5kztJa4PcSSQR5lBZtdVT4hgdZPiLf7aCeMU0r4mxvu5zRJELAXFif/WqVVWFSP2ko5GxEwila4vDexbhyt1NrXuR7wqTxzaarrg0VNRJMG6tDjoD32Gl/Fd8O2mIMZHG2snayIjhtDzZthYeYA5A8kHdVYnMan1YyO4La10gj0yh5lILrd9tFZm2NfHPj0WHSxxNpBURSv7IDpZTBpxHdQczWW5WAVKOqHF/ELiXl2Yu65r3v531XfiOJzVEpmmkdJKbEvce0coAbr5AILl20xOEw4hT1Ek8xaHcCM4fwmUj2OIjLJG/I+C3MdCNeqhe5OhimxMcVjZCyGSSJjrEOlbbLoeZsXH2X6LA1+2lfUQ8CWrlkiIALXOuHAcg48zyHMrDUdW+F7ZInuje03a5pIc094IQXJPilZVYHiclbFkkEkTQ7giJzgJG9kgAZg0mwJ7+aylXUz0uI4fQ0cLTh0kUWZohY6Odr83Fke8tNyBZ3PzvdU5iO11dUNe2aqlkbIGte1zrtcGkloty5m6+qPbGvhh4EdXMyK1g0POgPMNPNo8igs4VDMNoMXfSNjPBxENgLmNkEZORt2h1wSLkC/csjFTQV1fg1RUxxmSekkkeMjQ2WVjAWZm8jqXG3gAqQjxWZsL4BK4QyOD3sv2XOFrOI6nQL6mxqofwbzSHgC0PaIMQ00YRy5BBZ+3OKRT0E8U0k9TUsmYYXvoDBwCXAPhzDTKRmsD96qvEaCaneY543xSAAlr2lrrHUGxWTxbbGvq2COeqllYCHBriLXHImw1PiVjsVxSaqkMs8jpZCAC5xubDQBB40REBERAREQEREBERAREQEREBERAREQEREBERAREQEREBERAREQEREBERAREQEREBERAREQEREBERAREQEREBERAREQEREBERAREQEREBERAREQEREBERAREQEREBERAREQEREBERAREQEREBERAREQEREBERAREQEREBERAREQEREBERAREQEREBERAREQEREBERAREQEREBERAREQEREBERAREQEREBERAREQEREBERAREQERE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5575" y="43160"/>
            <a:ext cx="8553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自分</a:t>
            </a:r>
            <a:r>
              <a:rPr kumimoji="1" lang="ja-JP" altLang="en-US" sz="2400" b="1" dirty="0" smtClean="0"/>
              <a:t>たち専用の好みの</a:t>
            </a:r>
            <a:r>
              <a:rPr kumimoji="1" lang="en-US" altLang="ja-JP" sz="2400" b="1" dirty="0" smtClean="0"/>
              <a:t>SNS</a:t>
            </a:r>
            <a:r>
              <a:rPr kumimoji="1" lang="ja-JP" altLang="en-US" sz="2400" b="1" dirty="0" smtClean="0"/>
              <a:t>を作れるよ！　</a:t>
            </a:r>
            <a:r>
              <a:rPr kumimoji="1" lang="en-US" altLang="ja-JP" sz="2400" b="1" dirty="0" smtClean="0"/>
              <a:t>REVOLVER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" y="504825"/>
            <a:ext cx="90582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1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marL="342900" indent="-342900">
          <a:buFont typeface="+mj-lt"/>
          <a:buAutoNum type="arabicPeriod"/>
          <a:defRPr kumimoji="1" sz="36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ブラック .thmx</Template>
  <TotalTime>8931</TotalTime>
  <Words>523</Words>
  <Application>Microsoft Office PowerPoint</Application>
  <PresentationFormat>画面に合わせる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エグゼクティブ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学研プロダクツサポート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学研グループWeb</dc:title>
  <dc:creator>渡辺 順平</dc:creator>
  <cp:lastModifiedBy>Windows ユーザー</cp:lastModifiedBy>
  <cp:revision>547</cp:revision>
  <dcterms:created xsi:type="dcterms:W3CDTF">2013-08-26T02:43:01Z</dcterms:created>
  <dcterms:modified xsi:type="dcterms:W3CDTF">2014-01-06T07:56:27Z</dcterms:modified>
</cp:coreProperties>
</file>