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9" r:id="rId2"/>
    <p:sldId id="256" r:id="rId3"/>
    <p:sldId id="258" r:id="rId4"/>
    <p:sldId id="259" r:id="rId5"/>
    <p:sldId id="261" r:id="rId6"/>
    <p:sldId id="260" r:id="rId7"/>
    <p:sldId id="262" r:id="rId8"/>
    <p:sldId id="265" r:id="rId9"/>
    <p:sldId id="263" r:id="rId10"/>
    <p:sldId id="264" r:id="rId11"/>
    <p:sldId id="266" r:id="rId12"/>
    <p:sldId id="268" r:id="rId13"/>
    <p:sldId id="274" r:id="rId14"/>
    <p:sldId id="273" r:id="rId15"/>
    <p:sldId id="272" r:id="rId16"/>
    <p:sldId id="271" r:id="rId17"/>
    <p:sldId id="270" r:id="rId18"/>
    <p:sldId id="269" r:id="rId19"/>
    <p:sldId id="275" r:id="rId20"/>
    <p:sldId id="276" r:id="rId21"/>
    <p:sldId id="277" r:id="rId22"/>
    <p:sldId id="278" r:id="rId23"/>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632"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2FB09D8C-3DD0-4BCE-879D-AD6D8999674A}" type="datetimeFigureOut">
              <a:rPr kumimoji="1" lang="ja-JP" altLang="en-US" smtClean="0"/>
              <a:t>2014/1/16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52E3C3B-CB4D-424F-A1AE-99E5665D3976}" type="slidenum">
              <a:rPr kumimoji="1" lang="ja-JP" altLang="en-US" smtClean="0"/>
              <a:t>‹#›</a:t>
            </a:fld>
            <a:endParaRPr kumimoji="1" lang="ja-JP" altLang="en-US"/>
          </a:p>
        </p:txBody>
      </p:sp>
    </p:spTree>
    <p:extLst>
      <p:ext uri="{BB962C8B-B14F-4D97-AF65-F5344CB8AC3E}">
        <p14:creationId xmlns:p14="http://schemas.microsoft.com/office/powerpoint/2010/main" val="1058651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2FB09D8C-3DD0-4BCE-879D-AD6D8999674A}" type="datetimeFigureOut">
              <a:rPr kumimoji="1" lang="ja-JP" altLang="en-US" smtClean="0"/>
              <a:t>2014/1/16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52E3C3B-CB4D-424F-A1AE-99E5665D3976}" type="slidenum">
              <a:rPr kumimoji="1" lang="ja-JP" altLang="en-US" smtClean="0"/>
              <a:t>‹#›</a:t>
            </a:fld>
            <a:endParaRPr kumimoji="1" lang="ja-JP" altLang="en-US"/>
          </a:p>
        </p:txBody>
      </p:sp>
    </p:spTree>
    <p:extLst>
      <p:ext uri="{BB962C8B-B14F-4D97-AF65-F5344CB8AC3E}">
        <p14:creationId xmlns:p14="http://schemas.microsoft.com/office/powerpoint/2010/main" val="4153695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2FB09D8C-3DD0-4BCE-879D-AD6D8999674A}" type="datetimeFigureOut">
              <a:rPr kumimoji="1" lang="ja-JP" altLang="en-US" smtClean="0"/>
              <a:t>2014/1/16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52E3C3B-CB4D-424F-A1AE-99E5665D3976}" type="slidenum">
              <a:rPr kumimoji="1" lang="ja-JP" altLang="en-US" smtClean="0"/>
              <a:t>‹#›</a:t>
            </a:fld>
            <a:endParaRPr kumimoji="1" lang="ja-JP" altLang="en-US"/>
          </a:p>
        </p:txBody>
      </p:sp>
    </p:spTree>
    <p:extLst>
      <p:ext uri="{BB962C8B-B14F-4D97-AF65-F5344CB8AC3E}">
        <p14:creationId xmlns:p14="http://schemas.microsoft.com/office/powerpoint/2010/main" val="269301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2FB09D8C-3DD0-4BCE-879D-AD6D8999674A}" type="datetimeFigureOut">
              <a:rPr kumimoji="1" lang="ja-JP" altLang="en-US" smtClean="0"/>
              <a:t>2014/1/16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52E3C3B-CB4D-424F-A1AE-99E5665D3976}" type="slidenum">
              <a:rPr kumimoji="1" lang="ja-JP" altLang="en-US" smtClean="0"/>
              <a:t>‹#›</a:t>
            </a:fld>
            <a:endParaRPr kumimoji="1" lang="ja-JP" altLang="en-US"/>
          </a:p>
        </p:txBody>
      </p:sp>
    </p:spTree>
    <p:extLst>
      <p:ext uri="{BB962C8B-B14F-4D97-AF65-F5344CB8AC3E}">
        <p14:creationId xmlns:p14="http://schemas.microsoft.com/office/powerpoint/2010/main" val="4013763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2FB09D8C-3DD0-4BCE-879D-AD6D8999674A}" type="datetimeFigureOut">
              <a:rPr kumimoji="1" lang="ja-JP" altLang="en-US" smtClean="0"/>
              <a:t>2014/1/16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52E3C3B-CB4D-424F-A1AE-99E5665D3976}" type="slidenum">
              <a:rPr kumimoji="1" lang="ja-JP" altLang="en-US" smtClean="0"/>
              <a:t>‹#›</a:t>
            </a:fld>
            <a:endParaRPr kumimoji="1" lang="ja-JP" altLang="en-US"/>
          </a:p>
        </p:txBody>
      </p:sp>
    </p:spTree>
    <p:extLst>
      <p:ext uri="{BB962C8B-B14F-4D97-AF65-F5344CB8AC3E}">
        <p14:creationId xmlns:p14="http://schemas.microsoft.com/office/powerpoint/2010/main" val="3748374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2FB09D8C-3DD0-4BCE-879D-AD6D8999674A}" type="datetimeFigureOut">
              <a:rPr kumimoji="1" lang="ja-JP" altLang="en-US" smtClean="0"/>
              <a:t>2014/1/16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D52E3C3B-CB4D-424F-A1AE-99E5665D3976}" type="slidenum">
              <a:rPr kumimoji="1" lang="ja-JP" altLang="en-US" smtClean="0"/>
              <a:t>‹#›</a:t>
            </a:fld>
            <a:endParaRPr kumimoji="1" lang="ja-JP" altLang="en-US"/>
          </a:p>
        </p:txBody>
      </p:sp>
    </p:spTree>
    <p:extLst>
      <p:ext uri="{BB962C8B-B14F-4D97-AF65-F5344CB8AC3E}">
        <p14:creationId xmlns:p14="http://schemas.microsoft.com/office/powerpoint/2010/main" val="22089882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2FB09D8C-3DD0-4BCE-879D-AD6D8999674A}" type="datetimeFigureOut">
              <a:rPr kumimoji="1" lang="ja-JP" altLang="en-US" smtClean="0"/>
              <a:t>2014/1/16</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D52E3C3B-CB4D-424F-A1AE-99E5665D3976}" type="slidenum">
              <a:rPr kumimoji="1" lang="ja-JP" altLang="en-US" smtClean="0"/>
              <a:t>‹#›</a:t>
            </a:fld>
            <a:endParaRPr kumimoji="1" lang="ja-JP" altLang="en-US"/>
          </a:p>
        </p:txBody>
      </p:sp>
    </p:spTree>
    <p:extLst>
      <p:ext uri="{BB962C8B-B14F-4D97-AF65-F5344CB8AC3E}">
        <p14:creationId xmlns:p14="http://schemas.microsoft.com/office/powerpoint/2010/main" val="2736640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2FB09D8C-3DD0-4BCE-879D-AD6D8999674A}" type="datetimeFigureOut">
              <a:rPr kumimoji="1" lang="ja-JP" altLang="en-US" smtClean="0"/>
              <a:t>2014/1/16</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D52E3C3B-CB4D-424F-A1AE-99E5665D3976}" type="slidenum">
              <a:rPr kumimoji="1" lang="ja-JP" altLang="en-US" smtClean="0"/>
              <a:t>‹#›</a:t>
            </a:fld>
            <a:endParaRPr kumimoji="1" lang="ja-JP" altLang="en-US"/>
          </a:p>
        </p:txBody>
      </p:sp>
    </p:spTree>
    <p:extLst>
      <p:ext uri="{BB962C8B-B14F-4D97-AF65-F5344CB8AC3E}">
        <p14:creationId xmlns:p14="http://schemas.microsoft.com/office/powerpoint/2010/main" val="2592655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2FB09D8C-3DD0-4BCE-879D-AD6D8999674A}" type="datetimeFigureOut">
              <a:rPr kumimoji="1" lang="ja-JP" altLang="en-US" smtClean="0"/>
              <a:t>2014/1/16</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D52E3C3B-CB4D-424F-A1AE-99E5665D3976}" type="slidenum">
              <a:rPr kumimoji="1" lang="ja-JP" altLang="en-US" smtClean="0"/>
              <a:t>‹#›</a:t>
            </a:fld>
            <a:endParaRPr kumimoji="1" lang="ja-JP" altLang="en-US"/>
          </a:p>
        </p:txBody>
      </p:sp>
    </p:spTree>
    <p:extLst>
      <p:ext uri="{BB962C8B-B14F-4D97-AF65-F5344CB8AC3E}">
        <p14:creationId xmlns:p14="http://schemas.microsoft.com/office/powerpoint/2010/main" val="1238852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2FB09D8C-3DD0-4BCE-879D-AD6D8999674A}" type="datetimeFigureOut">
              <a:rPr kumimoji="1" lang="ja-JP" altLang="en-US" smtClean="0"/>
              <a:t>2014/1/16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D52E3C3B-CB4D-424F-A1AE-99E5665D3976}" type="slidenum">
              <a:rPr kumimoji="1" lang="ja-JP" altLang="en-US" smtClean="0"/>
              <a:t>‹#›</a:t>
            </a:fld>
            <a:endParaRPr kumimoji="1" lang="ja-JP" altLang="en-US"/>
          </a:p>
        </p:txBody>
      </p:sp>
    </p:spTree>
    <p:extLst>
      <p:ext uri="{BB962C8B-B14F-4D97-AF65-F5344CB8AC3E}">
        <p14:creationId xmlns:p14="http://schemas.microsoft.com/office/powerpoint/2010/main" val="1444409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2FB09D8C-3DD0-4BCE-879D-AD6D8999674A}" type="datetimeFigureOut">
              <a:rPr kumimoji="1" lang="ja-JP" altLang="en-US" smtClean="0"/>
              <a:t>2014/1/16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D52E3C3B-CB4D-424F-A1AE-99E5665D3976}" type="slidenum">
              <a:rPr kumimoji="1" lang="ja-JP" altLang="en-US" smtClean="0"/>
              <a:t>‹#›</a:t>
            </a:fld>
            <a:endParaRPr kumimoji="1" lang="ja-JP" altLang="en-US"/>
          </a:p>
        </p:txBody>
      </p:sp>
    </p:spTree>
    <p:extLst>
      <p:ext uri="{BB962C8B-B14F-4D97-AF65-F5344CB8AC3E}">
        <p14:creationId xmlns:p14="http://schemas.microsoft.com/office/powerpoint/2010/main" val="3513169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B09D8C-3DD0-4BCE-879D-AD6D8999674A}" type="datetimeFigureOut">
              <a:rPr kumimoji="1" lang="ja-JP" altLang="en-US" smtClean="0"/>
              <a:t>2014/1/16</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2E3C3B-CB4D-424F-A1AE-99E5665D3976}" type="slidenum">
              <a:rPr kumimoji="1" lang="ja-JP" altLang="en-US" smtClean="0"/>
              <a:t>‹#›</a:t>
            </a:fld>
            <a:endParaRPr kumimoji="1" lang="ja-JP" altLang="en-US"/>
          </a:p>
        </p:txBody>
      </p:sp>
    </p:spTree>
    <p:extLst>
      <p:ext uri="{BB962C8B-B14F-4D97-AF65-F5344CB8AC3E}">
        <p14:creationId xmlns:p14="http://schemas.microsoft.com/office/powerpoint/2010/main" val="24063013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www.inboundwriter.com/product/"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questvisual.com/us/"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itunes.apple.com/us/app/waze-social-gps-traffic/id323229106?mt=8"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www.coraliegourguechon.fr/index.php/project/planche-anatomique-/"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mytikker.com/"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www.scentee.com/_device"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www.kolibree.com/app/"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www.psfk.com/2013/09/sightseeing-vibrating-belt.html#!slLAU"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hasunoha.jp/"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littlebigdetails.com/"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taisyoku-simasita.com/"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company.onlulu.com/"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interaxon.ca/products.html"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www.taptap.me/"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www.red-dot.sg/en/online-exhibition/concept/?code=1032&amp;y=2013&amp;c=16&amp;a=0"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roadietuner.com/"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fontScale="90000"/>
          </a:bodyPr>
          <a:lstStyle/>
          <a:p>
            <a:r>
              <a:rPr kumimoji="1" lang="en-US" altLang="ja-JP" dirty="0" smtClean="0"/>
              <a:t>Web</a:t>
            </a:r>
            <a:r>
              <a:rPr kumimoji="1" lang="ja-JP" altLang="en-US" dirty="0" smtClean="0"/>
              <a:t>マーケティングイノベーション</a:t>
            </a:r>
            <a:r>
              <a:rPr kumimoji="1" lang="en-US" altLang="ja-JP" dirty="0" smtClean="0"/>
              <a:t/>
            </a:r>
            <a:br>
              <a:rPr kumimoji="1" lang="en-US" altLang="ja-JP" dirty="0" smtClean="0"/>
            </a:br>
            <a:r>
              <a:rPr lang="ja-JP" altLang="en-US" dirty="0"/>
              <a:t>最終回</a:t>
            </a:r>
            <a:endParaRPr kumimoji="1" lang="ja-JP" altLang="en-US" dirty="0"/>
          </a:p>
        </p:txBody>
      </p:sp>
      <p:sp>
        <p:nvSpPr>
          <p:cNvPr id="3" name="サブタイトル 2"/>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9444475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086" y="-99392"/>
            <a:ext cx="10629539" cy="7128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正方形/長方形 1"/>
          <p:cNvSpPr/>
          <p:nvPr/>
        </p:nvSpPr>
        <p:spPr>
          <a:xfrm>
            <a:off x="4355976" y="4581128"/>
            <a:ext cx="4572000" cy="2031325"/>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r>
              <a:rPr lang="en-US" altLang="ja-JP" dirty="0"/>
              <a:t>Web</a:t>
            </a:r>
            <a:r>
              <a:rPr lang="ja-JP" altLang="en-US" dirty="0"/>
              <a:t>の人気記事を編集するためのワープロ。記事を書いていると、書きかけの文章を分析して、このキーワードを使うともっと検索で上位に出やすくなるよというキーワードが提案される。検索ヒット率はリアルタイムにメーター表示されているので、検索で必ず人気になる記事が書ける仕組み。</a:t>
            </a:r>
          </a:p>
        </p:txBody>
      </p:sp>
    </p:spTree>
    <p:extLst>
      <p:ext uri="{BB962C8B-B14F-4D97-AF65-F5344CB8AC3E}">
        <p14:creationId xmlns:p14="http://schemas.microsoft.com/office/powerpoint/2010/main" val="24531362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425" y="939800"/>
            <a:ext cx="7423150" cy="497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正方形/長方形 1"/>
          <p:cNvSpPr/>
          <p:nvPr/>
        </p:nvSpPr>
        <p:spPr>
          <a:xfrm>
            <a:off x="3851920" y="5301208"/>
            <a:ext cx="4572000" cy="923330"/>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r>
              <a:rPr lang="ja-JP" altLang="en-US" dirty="0" smtClean="0"/>
              <a:t>カメラ</a:t>
            </a:r>
            <a:r>
              <a:rPr lang="ja-JP" altLang="en-US" dirty="0"/>
              <a:t>に写っている文字を自動的に翻訳して置き換えて表示する。英語の看板の文字列がフランス語</a:t>
            </a:r>
            <a:r>
              <a:rPr lang="ja-JP" altLang="en-US" dirty="0" err="1"/>
              <a:t>でに</a:t>
            </a:r>
            <a:r>
              <a:rPr lang="ja-JP" altLang="en-US" dirty="0"/>
              <a:t>なったりする。</a:t>
            </a:r>
          </a:p>
        </p:txBody>
      </p:sp>
    </p:spTree>
    <p:extLst>
      <p:ext uri="{BB962C8B-B14F-4D97-AF65-F5344CB8AC3E}">
        <p14:creationId xmlns:p14="http://schemas.microsoft.com/office/powerpoint/2010/main" val="7522553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99" y="404664"/>
            <a:ext cx="9019002" cy="6048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正方形/長方形 1"/>
          <p:cNvSpPr/>
          <p:nvPr/>
        </p:nvSpPr>
        <p:spPr>
          <a:xfrm>
            <a:off x="2286000" y="2551837"/>
            <a:ext cx="4572000" cy="1754326"/>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r>
              <a:rPr lang="en-US" altLang="ja-JP" dirty="0" err="1"/>
              <a:t>Waze</a:t>
            </a:r>
            <a:r>
              <a:rPr lang="en-US" altLang="ja-JP" dirty="0"/>
              <a:t> Social GPS, Maps &amp; Traffic</a:t>
            </a:r>
            <a:r>
              <a:rPr lang="ja-JP" altLang="en-US" dirty="0" err="1"/>
              <a:t>。</a:t>
            </a:r>
            <a:r>
              <a:rPr lang="ja-JP" altLang="en-US" dirty="0"/>
              <a:t>ソーシャルに道案内の情報を共有する。過去の参加者の記録から最短経路を割り出したり、ソーシャルにどっちのほうが近いかなと聞いたりする。コンピュータのアルゴリズムにこだわらず、人間の経験や知識で最短の道をゆくことができる。</a:t>
            </a:r>
          </a:p>
        </p:txBody>
      </p:sp>
    </p:spTree>
    <p:extLst>
      <p:ext uri="{BB962C8B-B14F-4D97-AF65-F5344CB8AC3E}">
        <p14:creationId xmlns:p14="http://schemas.microsoft.com/office/powerpoint/2010/main" val="14292246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548680"/>
            <a:ext cx="6667500" cy="443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正方形/長方形 1"/>
          <p:cNvSpPr/>
          <p:nvPr/>
        </p:nvSpPr>
        <p:spPr>
          <a:xfrm>
            <a:off x="4355976" y="5517232"/>
            <a:ext cx="4809330" cy="923330"/>
          </a:xfrm>
          <a:prstGeom prst="rect">
            <a:avLst/>
          </a:prstGeom>
        </p:spPr>
        <p:txBody>
          <a:bodyPr wrap="none">
            <a:spAutoFit/>
          </a:bodyPr>
          <a:lstStyle/>
          <a:p>
            <a:r>
              <a:rPr lang="ja-JP" altLang="en-US" dirty="0"/>
              <a:t>ダウンロードして印刷する</a:t>
            </a:r>
            <a:r>
              <a:rPr lang="ja-JP" altLang="en-US" dirty="0" smtClean="0"/>
              <a:t>家電。電導インクで</a:t>
            </a:r>
            <a:endParaRPr lang="en-US" altLang="ja-JP" dirty="0" smtClean="0"/>
          </a:p>
          <a:p>
            <a:r>
              <a:rPr lang="ja-JP" altLang="en-US" dirty="0" smtClean="0"/>
              <a:t>紙の上に回路を印刷して家電をつくることができ</a:t>
            </a:r>
            <a:endParaRPr lang="en-US" altLang="ja-JP" dirty="0" smtClean="0"/>
          </a:p>
          <a:p>
            <a:r>
              <a:rPr lang="ja-JP" altLang="en-US" dirty="0" smtClean="0"/>
              <a:t>る。紙のスピーカーの例。</a:t>
            </a:r>
            <a:endParaRPr lang="ja-JP" altLang="en-US" dirty="0"/>
          </a:p>
        </p:txBody>
      </p:sp>
    </p:spTree>
    <p:extLst>
      <p:ext uri="{BB962C8B-B14F-4D97-AF65-F5344CB8AC3E}">
        <p14:creationId xmlns:p14="http://schemas.microsoft.com/office/powerpoint/2010/main" val="40964947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404664"/>
            <a:ext cx="6096000" cy="586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正方形/長方形 1"/>
          <p:cNvSpPr/>
          <p:nvPr/>
        </p:nvSpPr>
        <p:spPr>
          <a:xfrm>
            <a:off x="4355976" y="5301208"/>
            <a:ext cx="4572000" cy="1200329"/>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r>
              <a:rPr lang="ja-JP" altLang="en-US" dirty="0"/>
              <a:t>西オーストラリア州では、タグが取り付けられたサメが海岸から</a:t>
            </a:r>
            <a:r>
              <a:rPr lang="en-US" altLang="ja-JP" dirty="0"/>
              <a:t>1km</a:t>
            </a:r>
            <a:r>
              <a:rPr lang="ja-JP" altLang="en-US" dirty="0"/>
              <a:t>内に近づいたときに、</a:t>
            </a:r>
            <a:r>
              <a:rPr lang="en-US" altLang="ja-JP" dirty="0"/>
              <a:t>Twitter</a:t>
            </a:r>
            <a:r>
              <a:rPr lang="ja-JP" altLang="en-US" dirty="0"/>
              <a:t>アカウントにツイートが表示されるようになる。</a:t>
            </a:r>
          </a:p>
        </p:txBody>
      </p:sp>
      <p:pic>
        <p:nvPicPr>
          <p:cNvPr id="2052" name="Picture 4" descr="http://wired.jp/wp-content/uploads/2014/01/Screen-Shot-2013-12-27-at-3.00.16-P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4150" y="548680"/>
            <a:ext cx="3228634" cy="3528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91006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447" y="157887"/>
            <a:ext cx="9601200" cy="6343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正方形/長方形 1"/>
          <p:cNvSpPr/>
          <p:nvPr/>
        </p:nvSpPr>
        <p:spPr>
          <a:xfrm>
            <a:off x="4538153" y="5301208"/>
            <a:ext cx="4572000" cy="1200329"/>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r>
              <a:rPr lang="ja-JP" altLang="en-US" dirty="0"/>
              <a:t>寿命表示</a:t>
            </a:r>
            <a:r>
              <a:rPr lang="ja-JP" altLang="en-US" dirty="0" smtClean="0"/>
              <a:t>時計</a:t>
            </a:r>
            <a:r>
              <a:rPr lang="en-US" altLang="ja-JP" dirty="0" err="1" smtClean="0"/>
              <a:t>Tikker</a:t>
            </a:r>
            <a:r>
              <a:rPr lang="ja-JP" altLang="en-US" dirty="0" err="1" smtClean="0"/>
              <a:t>。</a:t>
            </a:r>
            <a:r>
              <a:rPr lang="ja-JP" altLang="en-US" dirty="0"/>
              <a:t>ライフスタイルに関する質問に答えると推定余命が設定されて秒数でカウントダウンが始まる。８０歳は２億５０００万秒</a:t>
            </a:r>
            <a:r>
              <a:rPr lang="ja-JP" altLang="en-US" dirty="0" smtClean="0"/>
              <a:t>。１個５９ドル。</a:t>
            </a:r>
            <a:endParaRPr lang="ja-JP" altLang="en-US" dirty="0"/>
          </a:p>
        </p:txBody>
      </p:sp>
    </p:spTree>
    <p:extLst>
      <p:ext uri="{BB962C8B-B14F-4D97-AF65-F5344CB8AC3E}">
        <p14:creationId xmlns:p14="http://schemas.microsoft.com/office/powerpoint/2010/main" val="9394141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964"/>
            <a:ext cx="9253544" cy="5911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正方形/長方形 1"/>
          <p:cNvSpPr/>
          <p:nvPr/>
        </p:nvSpPr>
        <p:spPr>
          <a:xfrm>
            <a:off x="4427984" y="4653136"/>
            <a:ext cx="4572000" cy="1754326"/>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r>
              <a:rPr lang="ja-JP" altLang="en-US" dirty="0"/>
              <a:t>スマホに接続する香り発生デバイス。専用カートリッジに香り物質を合成する。不在着信、メール着信、目覚ましアラーム、ツイッターのリツイート発生などのイベントにあわせて、あらかじめ設定した香りを発生させることができる</a:t>
            </a:r>
            <a:r>
              <a:rPr lang="ja-JP" altLang="en-US" dirty="0" smtClean="0"/>
              <a:t>。</a:t>
            </a:r>
            <a:endParaRPr lang="en-US" altLang="ja-JP" dirty="0" smtClean="0"/>
          </a:p>
          <a:p>
            <a:r>
              <a:rPr lang="en-US" altLang="ja-JP" dirty="0" smtClean="0"/>
              <a:t>Amazon</a:t>
            </a:r>
            <a:r>
              <a:rPr lang="ja-JP" altLang="en-US" dirty="0" smtClean="0"/>
              <a:t>で３６５４円。</a:t>
            </a:r>
            <a:endParaRPr lang="ja-JP" altLang="en-US" dirty="0"/>
          </a:p>
        </p:txBody>
      </p:sp>
    </p:spTree>
    <p:extLst>
      <p:ext uri="{BB962C8B-B14F-4D97-AF65-F5344CB8AC3E}">
        <p14:creationId xmlns:p14="http://schemas.microsoft.com/office/powerpoint/2010/main" val="9780183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eader-product-2_v3">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223560"/>
            <a:ext cx="8676456" cy="6634440"/>
          </a:xfrm>
          <a:prstGeom prst="rect">
            <a:avLst/>
          </a:prstGeom>
          <a:noFill/>
          <a:extLst>
            <a:ext uri="{909E8E84-426E-40DD-AFC4-6F175D3DCCD1}">
              <a14:hiddenFill xmlns:a14="http://schemas.microsoft.com/office/drawing/2010/main">
                <a:solidFill>
                  <a:srgbClr val="FFFFFF"/>
                </a:solidFill>
              </a14:hiddenFill>
            </a:ext>
          </a:extLst>
        </p:spPr>
      </p:pic>
      <p:sp>
        <p:nvSpPr>
          <p:cNvPr id="2" name="正方形/長方形 1"/>
          <p:cNvSpPr/>
          <p:nvPr/>
        </p:nvSpPr>
        <p:spPr>
          <a:xfrm>
            <a:off x="4139952" y="5085184"/>
            <a:ext cx="4572000" cy="1200329"/>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r>
              <a:rPr lang="ja-JP" altLang="en-US" dirty="0"/>
              <a:t>歯ブラシにセンサーが付いていて、振動を記録して、歯磨きの頻度、各回の長さや、歯への到達率を分析して、歯磨きライフのグラフや歯磨きの指導をしてくれる。</a:t>
            </a:r>
          </a:p>
        </p:txBody>
      </p:sp>
    </p:spTree>
    <p:extLst>
      <p:ext uri="{BB962C8B-B14F-4D97-AF65-F5344CB8AC3E}">
        <p14:creationId xmlns:p14="http://schemas.microsoft.com/office/powerpoint/2010/main" val="9672860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53" y="476672"/>
            <a:ext cx="9183663" cy="5514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正方形/長方形 1"/>
          <p:cNvSpPr/>
          <p:nvPr/>
        </p:nvSpPr>
        <p:spPr>
          <a:xfrm>
            <a:off x="3851920" y="4509120"/>
            <a:ext cx="4572000" cy="1200329"/>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r>
              <a:rPr lang="ja-JP" altLang="en-US" dirty="0"/>
              <a:t>道案内をするベルト。曲り道になると曲がるべき方向を振動で教える。視覚を奪われないので安全に歩ける。旅行者だとばれない</a:t>
            </a:r>
            <a:r>
              <a:rPr lang="ja-JP" altLang="en-US" dirty="0" smtClean="0"/>
              <a:t>。スマホで目的地設定する。</a:t>
            </a:r>
            <a:endParaRPr lang="ja-JP" altLang="en-US" dirty="0"/>
          </a:p>
        </p:txBody>
      </p:sp>
    </p:spTree>
    <p:extLst>
      <p:ext uri="{BB962C8B-B14F-4D97-AF65-F5344CB8AC3E}">
        <p14:creationId xmlns:p14="http://schemas.microsoft.com/office/powerpoint/2010/main" val="27753921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8" y="404664"/>
            <a:ext cx="9140962" cy="62105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正方形/長方形 1"/>
          <p:cNvSpPr/>
          <p:nvPr/>
        </p:nvSpPr>
        <p:spPr>
          <a:xfrm>
            <a:off x="4427984" y="4845771"/>
            <a:ext cx="4572000" cy="1754326"/>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r>
              <a:rPr lang="ja-JP" altLang="en-US" dirty="0"/>
              <a:t>回答者が全員お坊さんの</a:t>
            </a:r>
            <a:r>
              <a:rPr lang="en-US" altLang="ja-JP" dirty="0"/>
              <a:t>Q&amp;A</a:t>
            </a:r>
            <a:r>
              <a:rPr lang="ja-JP" altLang="en-US" dirty="0"/>
              <a:t>サイト。お坊さんならではの人徳に満ちたありがたい説話が多いかと思いきや結構面白い「人妻との不倫に」。お寺一覧というページがあり、結構宣伝になっているのか</a:t>
            </a:r>
            <a:r>
              <a:rPr lang="ja-JP" altLang="en-US" dirty="0" err="1"/>
              <a:t>？。</a:t>
            </a:r>
            <a:r>
              <a:rPr lang="ja-JP" altLang="en-US" dirty="0"/>
              <a:t>お坊さんだからこそ聞き出せる関係性。</a:t>
            </a:r>
          </a:p>
        </p:txBody>
      </p:sp>
    </p:spTree>
    <p:extLst>
      <p:ext uri="{BB962C8B-B14F-4D97-AF65-F5344CB8AC3E}">
        <p14:creationId xmlns:p14="http://schemas.microsoft.com/office/powerpoint/2010/main" val="41426931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home\Downloads\18H.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04540"/>
            <a:ext cx="9144000" cy="6248920"/>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ctrTitle"/>
          </p:nvPr>
        </p:nvSpPr>
        <p:spPr/>
        <p:txBody>
          <a:bodyPr/>
          <a:lstStyle/>
          <a:p>
            <a:r>
              <a:rPr kumimoji="1" lang="ja-JP" altLang="en-US" dirty="0" smtClean="0">
                <a:solidFill>
                  <a:schemeClr val="bg1">
                    <a:lumMod val="95000"/>
                  </a:schemeClr>
                </a:solidFill>
              </a:rPr>
              <a:t>イノベーションカタログ</a:t>
            </a:r>
            <a:r>
              <a:rPr kumimoji="1" lang="en-US" altLang="ja-JP" dirty="0" smtClean="0">
                <a:solidFill>
                  <a:schemeClr val="bg1">
                    <a:lumMod val="95000"/>
                  </a:schemeClr>
                </a:solidFill>
              </a:rPr>
              <a:t/>
            </a:r>
            <a:br>
              <a:rPr kumimoji="1" lang="en-US" altLang="ja-JP" dirty="0" smtClean="0">
                <a:solidFill>
                  <a:schemeClr val="bg1">
                    <a:lumMod val="95000"/>
                  </a:schemeClr>
                </a:solidFill>
              </a:rPr>
            </a:br>
            <a:r>
              <a:rPr lang="ja-JP" altLang="en-US" dirty="0">
                <a:solidFill>
                  <a:schemeClr val="bg1">
                    <a:lumMod val="95000"/>
                  </a:schemeClr>
                </a:solidFill>
              </a:rPr>
              <a:t>橋本</a:t>
            </a:r>
            <a:endParaRPr kumimoji="1" lang="ja-JP" altLang="en-US" dirty="0">
              <a:solidFill>
                <a:schemeClr val="bg1">
                  <a:lumMod val="95000"/>
                </a:schemeClr>
              </a:solidFill>
            </a:endParaRPr>
          </a:p>
        </p:txBody>
      </p:sp>
    </p:spTree>
    <p:extLst>
      <p:ext uri="{BB962C8B-B14F-4D97-AF65-F5344CB8AC3E}">
        <p14:creationId xmlns:p14="http://schemas.microsoft.com/office/powerpoint/2010/main" val="533467647"/>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16632"/>
            <a:ext cx="9282441" cy="6306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正方形/長方形 1"/>
          <p:cNvSpPr/>
          <p:nvPr/>
        </p:nvSpPr>
        <p:spPr>
          <a:xfrm>
            <a:off x="4572000" y="4668956"/>
            <a:ext cx="4572000" cy="1754326"/>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r>
              <a:rPr lang="ja-JP" altLang="en-US" dirty="0"/>
              <a:t>いろいろなサービスやアプリのユーザーインタフェースの秀逸な事例を紹介している。</a:t>
            </a:r>
            <a:r>
              <a:rPr lang="en-US" altLang="ja-JP" dirty="0"/>
              <a:t>iPhone</a:t>
            </a:r>
            <a:r>
              <a:rPr lang="ja-JP" altLang="en-US" dirty="0"/>
              <a:t>の時計のアイコンは本当に動いているからいいよね、とか、</a:t>
            </a:r>
            <a:r>
              <a:rPr lang="en-US" altLang="ja-JP" dirty="0"/>
              <a:t>Gmail</a:t>
            </a:r>
            <a:r>
              <a:rPr lang="ja-JP" altLang="en-US" dirty="0"/>
              <a:t>のメール一覧はカーソルで今選択しているメールに青い線が入って見やすくしているって気が付いた？とか。</a:t>
            </a:r>
          </a:p>
        </p:txBody>
      </p:sp>
    </p:spTree>
    <p:extLst>
      <p:ext uri="{BB962C8B-B14F-4D97-AF65-F5344CB8AC3E}">
        <p14:creationId xmlns:p14="http://schemas.microsoft.com/office/powerpoint/2010/main" val="30053905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547180" cy="3768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3960" y="2996951"/>
            <a:ext cx="5658308" cy="3844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正方形/長方形 1"/>
          <p:cNvSpPr/>
          <p:nvPr/>
        </p:nvSpPr>
        <p:spPr>
          <a:xfrm>
            <a:off x="233646" y="4437112"/>
            <a:ext cx="3220314" cy="203132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altLang="ja-JP" dirty="0" smtClean="0"/>
              <a:t>Web</a:t>
            </a:r>
            <a:r>
              <a:rPr lang="ja-JP" altLang="en-US" dirty="0"/>
              <a:t>で私的利用、商業利用も</a:t>
            </a:r>
            <a:r>
              <a:rPr lang="en-US" altLang="ja-JP" dirty="0"/>
              <a:t>OK</a:t>
            </a:r>
            <a:r>
              <a:rPr lang="ja-JP" altLang="en-US" dirty="0"/>
              <a:t>な、高精細でハイレベルなフリーの写真が大量に手に入るサイト。プレゼンやブログで内容に関連する写真を使いたい場合にここなら気楽にいいものがみつかる。</a:t>
            </a:r>
          </a:p>
        </p:txBody>
      </p:sp>
      <p:sp>
        <p:nvSpPr>
          <p:cNvPr id="3" name="正方形/長方形 2"/>
          <p:cNvSpPr/>
          <p:nvPr/>
        </p:nvSpPr>
        <p:spPr>
          <a:xfrm>
            <a:off x="5868144" y="1238093"/>
            <a:ext cx="2802562" cy="646331"/>
          </a:xfrm>
          <a:prstGeom prst="rect">
            <a:avLst/>
          </a:prstGeom>
        </p:spPr>
        <p:txBody>
          <a:bodyPr wrap="none">
            <a:spAutoFit/>
          </a:bodyPr>
          <a:lstStyle/>
          <a:p>
            <a:r>
              <a:rPr lang="en-US" altLang="ja-JP" sz="3600" dirty="0" err="1"/>
              <a:t>Gratisography</a:t>
            </a:r>
            <a:endParaRPr lang="ja-JP" altLang="en-US" sz="3600" dirty="0"/>
          </a:p>
        </p:txBody>
      </p:sp>
    </p:spTree>
    <p:extLst>
      <p:ext uri="{BB962C8B-B14F-4D97-AF65-F5344CB8AC3E}">
        <p14:creationId xmlns:p14="http://schemas.microsoft.com/office/powerpoint/2010/main" val="11598898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57" y="260648"/>
            <a:ext cx="9180387" cy="6237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正方形/長方形 1"/>
          <p:cNvSpPr/>
          <p:nvPr/>
        </p:nvSpPr>
        <p:spPr>
          <a:xfrm>
            <a:off x="4355976" y="4581128"/>
            <a:ext cx="4572000" cy="1754326"/>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r>
              <a:rPr lang="ja-JP" altLang="en-US" dirty="0"/>
              <a:t>焼き肉を男女４人で食べるためのマッチングサービス。ペアで登録すると、対ペアを提案してくれる。男子がおごるという登録もでき、人気になる。最近はホリエモンがまったく同じサービスに参入することを発表して話題になっている。</a:t>
            </a:r>
          </a:p>
        </p:txBody>
      </p:sp>
    </p:spTree>
    <p:extLst>
      <p:ext uri="{BB962C8B-B14F-4D97-AF65-F5344CB8AC3E}">
        <p14:creationId xmlns:p14="http://schemas.microsoft.com/office/powerpoint/2010/main" val="29891315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41" y="260648"/>
            <a:ext cx="9812610" cy="6256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正方形/長方形 1"/>
          <p:cNvSpPr/>
          <p:nvPr/>
        </p:nvSpPr>
        <p:spPr>
          <a:xfrm>
            <a:off x="4540213" y="4822614"/>
            <a:ext cx="4572000" cy="1477328"/>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r>
              <a:rPr lang="ja-JP" altLang="en-US" dirty="0" smtClean="0"/>
              <a:t>「</a:t>
            </a:r>
            <a:r>
              <a:rPr lang="ja-JP" altLang="en-US" dirty="0"/>
              <a:t>はてな」（</a:t>
            </a:r>
            <a:r>
              <a:rPr lang="en-US" altLang="ja-JP" dirty="0"/>
              <a:t>18</a:t>
            </a:r>
            <a:r>
              <a:rPr lang="ja-JP" altLang="en-US" dirty="0"/>
              <a:t>退職）、「ヤフー」（</a:t>
            </a:r>
            <a:r>
              <a:rPr lang="en-US" altLang="ja-JP" dirty="0"/>
              <a:t>15</a:t>
            </a:r>
            <a:r>
              <a:rPr lang="ja-JP" altLang="en-US" dirty="0"/>
              <a:t>退職）「ドワンゴ」（</a:t>
            </a:r>
            <a:r>
              <a:rPr lang="en-US" altLang="ja-JP" dirty="0"/>
              <a:t>13</a:t>
            </a:r>
            <a:r>
              <a:rPr lang="ja-JP" altLang="en-US" dirty="0"/>
              <a:t>退職）が「人気の退職企業」上位</a:t>
            </a:r>
            <a:r>
              <a:rPr lang="en-US" altLang="ja-JP" dirty="0"/>
              <a:t>3</a:t>
            </a:r>
            <a:r>
              <a:rPr lang="ja-JP" altLang="en-US" dirty="0"/>
              <a:t>企業で、「人気の転職先企業」は「</a:t>
            </a:r>
            <a:r>
              <a:rPr lang="en-US" altLang="ja-JP" dirty="0" err="1"/>
              <a:t>DeNA</a:t>
            </a:r>
            <a:r>
              <a:rPr lang="ja-JP" altLang="en-US" dirty="0"/>
              <a:t>」（</a:t>
            </a:r>
            <a:r>
              <a:rPr lang="en-US" altLang="ja-JP" dirty="0"/>
              <a:t>15</a:t>
            </a:r>
            <a:r>
              <a:rPr lang="ja-JP" altLang="en-US" dirty="0"/>
              <a:t>転職）、「サイバーエージェント」（</a:t>
            </a:r>
            <a:r>
              <a:rPr lang="en-US" altLang="ja-JP" dirty="0"/>
              <a:t>9</a:t>
            </a:r>
            <a:r>
              <a:rPr lang="ja-JP" altLang="en-US" dirty="0"/>
              <a:t>転職）、「クックパッド」（</a:t>
            </a:r>
            <a:r>
              <a:rPr lang="en-US" altLang="ja-JP" dirty="0"/>
              <a:t>9</a:t>
            </a:r>
            <a:r>
              <a:rPr lang="ja-JP" altLang="en-US" dirty="0"/>
              <a:t>転職）</a:t>
            </a:r>
          </a:p>
        </p:txBody>
      </p:sp>
    </p:spTree>
    <p:extLst>
      <p:ext uri="{BB962C8B-B14F-4D97-AF65-F5344CB8AC3E}">
        <p14:creationId xmlns:p14="http://schemas.microsoft.com/office/powerpoint/2010/main" val="10532380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93" y="116632"/>
            <a:ext cx="9424148" cy="6552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42752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10" y="229005"/>
            <a:ext cx="9217024" cy="6408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正方形/長方形 1"/>
          <p:cNvSpPr/>
          <p:nvPr/>
        </p:nvSpPr>
        <p:spPr>
          <a:xfrm>
            <a:off x="4283968" y="4653136"/>
            <a:ext cx="4572000" cy="1754326"/>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r>
              <a:rPr lang="ja-JP" altLang="en-US" dirty="0" smtClean="0"/>
              <a:t>女性限定のオトコの品定め</a:t>
            </a:r>
            <a:r>
              <a:rPr lang="en-US" altLang="ja-JP" dirty="0" smtClean="0"/>
              <a:t>SNS</a:t>
            </a:r>
            <a:r>
              <a:rPr lang="ja-JP" altLang="en-US" dirty="0" err="1" smtClean="0"/>
              <a:t>。</a:t>
            </a:r>
            <a:r>
              <a:rPr lang="ja-JP" altLang="en-US" dirty="0" smtClean="0"/>
              <a:t>つきあった男性をユーモア、ファーストキス、マナー、約束事</a:t>
            </a:r>
            <a:r>
              <a:rPr lang="en-US" altLang="ja-JP" dirty="0" smtClean="0"/>
              <a:t>…10</a:t>
            </a:r>
            <a:r>
              <a:rPr lang="ja-JP" altLang="en-US" dirty="0" smtClean="0"/>
              <a:t>段階で評価して登録し、女性オンリーでシェアする。「最初のキスは？」「まあまあ平均的」などの選択式で平均点数でランキング化される。</a:t>
            </a:r>
            <a:endParaRPr lang="ja-JP" altLang="en-US" dirty="0"/>
          </a:p>
        </p:txBody>
      </p:sp>
    </p:spTree>
    <p:extLst>
      <p:ext uri="{BB962C8B-B14F-4D97-AF65-F5344CB8AC3E}">
        <p14:creationId xmlns:p14="http://schemas.microsoft.com/office/powerpoint/2010/main" val="17455882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0" y="603250"/>
            <a:ext cx="8128000" cy="565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411362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0" y="603250"/>
            <a:ext cx="8128000" cy="565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正方形/長方形 1"/>
          <p:cNvSpPr/>
          <p:nvPr/>
        </p:nvSpPr>
        <p:spPr>
          <a:xfrm>
            <a:off x="4355976" y="4500424"/>
            <a:ext cx="4572000" cy="1754326"/>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r>
              <a:rPr lang="ja-JP" altLang="en-US" dirty="0"/>
              <a:t>カップルで使う腕輪デバイス。センサーと振動デバイスが搭載されており、こちらがタップすると相手の腕に振動が伝わるので、遠距離でありながら</a:t>
            </a:r>
            <a:r>
              <a:rPr lang="ja-JP" altLang="en-US" dirty="0" err="1"/>
              <a:t>いちゃいちゃ</a:t>
            </a:r>
            <a:r>
              <a:rPr lang="ja-JP" altLang="en-US" dirty="0"/>
              <a:t>することができてしまう。もちろん寝過ごしアラームやコンピュータのマウス替わりなどに使える真面目な用途も。</a:t>
            </a:r>
          </a:p>
        </p:txBody>
      </p:sp>
    </p:spTree>
    <p:extLst>
      <p:ext uri="{BB962C8B-B14F-4D97-AF65-F5344CB8AC3E}">
        <p14:creationId xmlns:p14="http://schemas.microsoft.com/office/powerpoint/2010/main" val="32395728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0" y="603250"/>
            <a:ext cx="8128000" cy="565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23715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0" y="603250"/>
            <a:ext cx="8128000" cy="565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749383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240</TotalTime>
  <Words>775</Words>
  <Application>Microsoft Office PowerPoint</Application>
  <PresentationFormat>画面に合わせる (4:3)</PresentationFormat>
  <Paragraphs>22</Paragraphs>
  <Slides>22</Slides>
  <Notes>0</Notes>
  <HiddenSlides>0</HiddenSlides>
  <MMClips>0</MMClips>
  <ScaleCrop>false</ScaleCrop>
  <HeadingPairs>
    <vt:vector size="4" baseType="variant">
      <vt:variant>
        <vt:lpstr>テーマ</vt:lpstr>
      </vt:variant>
      <vt:variant>
        <vt:i4>1</vt:i4>
      </vt:variant>
      <vt:variant>
        <vt:lpstr>スライド タイトル</vt:lpstr>
      </vt:variant>
      <vt:variant>
        <vt:i4>22</vt:i4>
      </vt:variant>
    </vt:vector>
  </HeadingPairs>
  <TitlesOfParts>
    <vt:vector size="23" baseType="lpstr">
      <vt:lpstr>Office ​​テーマ</vt:lpstr>
      <vt:lpstr>Webマーケティングイノベーション 最終回</vt:lpstr>
      <vt:lpstr>イノベーションカタログ 橋本</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Media2014</dc:title>
  <dc:creator>daiya</dc:creator>
  <cp:lastModifiedBy>Daiya</cp:lastModifiedBy>
  <cp:revision>31</cp:revision>
  <dcterms:created xsi:type="dcterms:W3CDTF">2014-01-09T10:25:32Z</dcterms:created>
  <dcterms:modified xsi:type="dcterms:W3CDTF">2014-01-16T09:34:40Z</dcterms:modified>
</cp:coreProperties>
</file>