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6" r:id="rId2"/>
    <p:sldId id="340" r:id="rId3"/>
    <p:sldId id="341"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336" r:id="rId43"/>
    <p:sldId id="337" r:id="rId44"/>
    <p:sldId id="338" r:id="rId45"/>
    <p:sldId id="339"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660" y="-15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49C86C-D2D6-425E-A0B0-77B6E1278298}"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kumimoji="1" lang="ja-JP" altLang="en-US"/>
        </a:p>
      </dgm:t>
    </dgm:pt>
    <dgm:pt modelId="{A575F536-38B3-4578-B19E-DDA4285FB402}">
      <dgm:prSet/>
      <dgm:spPr/>
      <dgm:t>
        <a:bodyPr/>
        <a:lstStyle/>
        <a:p>
          <a:r>
            <a:rPr kumimoji="1" lang="en-US" altLang="ja-JP" dirty="0" smtClean="0"/>
            <a:t>Data</a:t>
          </a:r>
          <a:endParaRPr kumimoji="1" lang="ja-JP" altLang="en-US" dirty="0"/>
        </a:p>
      </dgm:t>
    </dgm:pt>
    <dgm:pt modelId="{33AEAC43-A86B-4F2A-BB1D-A02824A4862B}" type="parTrans" cxnId="{2A5DF082-7D59-4D03-AFC7-8B81F88E9BDA}">
      <dgm:prSet/>
      <dgm:spPr/>
      <dgm:t>
        <a:bodyPr/>
        <a:lstStyle/>
        <a:p>
          <a:endParaRPr kumimoji="1" lang="ja-JP" altLang="en-US"/>
        </a:p>
      </dgm:t>
    </dgm:pt>
    <dgm:pt modelId="{CBC27543-B324-42A4-963C-C859E8362DD9}" type="sibTrans" cxnId="{2A5DF082-7D59-4D03-AFC7-8B81F88E9BDA}">
      <dgm:prSet/>
      <dgm:spPr/>
    </dgm:pt>
    <dgm:pt modelId="{BC405C9C-9073-4C33-9304-3D75C029D096}">
      <dgm:prSet/>
      <dgm:spPr/>
      <dgm:t>
        <a:bodyPr/>
        <a:lstStyle/>
        <a:p>
          <a:r>
            <a:rPr kumimoji="1" lang="en-US" altLang="ja-JP" dirty="0" smtClean="0"/>
            <a:t>Information</a:t>
          </a:r>
          <a:endParaRPr kumimoji="1" lang="ja-JP" altLang="en-US" dirty="0"/>
        </a:p>
      </dgm:t>
    </dgm:pt>
    <dgm:pt modelId="{AE6C45D3-7BBA-4E48-9DD7-B0E66CE5C069}" type="parTrans" cxnId="{BD4AADCE-53A7-4152-B5A4-A064308C7A4D}">
      <dgm:prSet/>
      <dgm:spPr/>
    </dgm:pt>
    <dgm:pt modelId="{1415C65F-8C1A-44A8-9D85-D667A2750813}" type="sibTrans" cxnId="{BD4AADCE-53A7-4152-B5A4-A064308C7A4D}">
      <dgm:prSet/>
      <dgm:spPr/>
    </dgm:pt>
    <dgm:pt modelId="{83698998-27BE-492B-9565-54589E2FF233}">
      <dgm:prSet/>
      <dgm:spPr/>
      <dgm:t>
        <a:bodyPr/>
        <a:lstStyle/>
        <a:p>
          <a:r>
            <a:rPr kumimoji="1" lang="en-US" altLang="ja-JP" dirty="0" smtClean="0"/>
            <a:t>Data</a:t>
          </a:r>
          <a:endParaRPr kumimoji="1" lang="ja-JP" altLang="en-US" dirty="0"/>
        </a:p>
      </dgm:t>
    </dgm:pt>
    <dgm:pt modelId="{E555F930-7481-4534-915E-B038848AE7A1}" type="parTrans" cxnId="{DC81A406-E2B2-4929-9F54-98B564171EAE}">
      <dgm:prSet/>
      <dgm:spPr/>
      <dgm:t>
        <a:bodyPr/>
        <a:lstStyle/>
        <a:p>
          <a:endParaRPr kumimoji="1" lang="ja-JP" altLang="en-US"/>
        </a:p>
      </dgm:t>
    </dgm:pt>
    <dgm:pt modelId="{40B360EF-7B8D-406F-915D-716082957112}" type="sibTrans" cxnId="{DC81A406-E2B2-4929-9F54-98B564171EAE}">
      <dgm:prSet/>
      <dgm:spPr/>
    </dgm:pt>
    <dgm:pt modelId="{02C62D25-6A12-4150-ADD8-0A54CF3B0C4D}" type="pres">
      <dgm:prSet presAssocID="{E749C86C-D2D6-425E-A0B0-77B6E1278298}" presName="hierChild1" presStyleCnt="0">
        <dgm:presLayoutVars>
          <dgm:chPref val="1"/>
          <dgm:dir/>
          <dgm:animOne val="branch"/>
          <dgm:animLvl val="lvl"/>
          <dgm:resizeHandles/>
        </dgm:presLayoutVars>
      </dgm:prSet>
      <dgm:spPr/>
      <dgm:t>
        <a:bodyPr/>
        <a:lstStyle/>
        <a:p>
          <a:endParaRPr kumimoji="1" lang="ja-JP" altLang="en-US"/>
        </a:p>
      </dgm:t>
    </dgm:pt>
    <dgm:pt modelId="{AF573D5E-7AE8-4D6A-B548-8EB75C0C8466}" type="pres">
      <dgm:prSet presAssocID="{BC405C9C-9073-4C33-9304-3D75C029D096}" presName="hierRoot1" presStyleCnt="0"/>
      <dgm:spPr/>
    </dgm:pt>
    <dgm:pt modelId="{9FE93534-FE53-4A3E-BE69-FAC61ED7172B}" type="pres">
      <dgm:prSet presAssocID="{BC405C9C-9073-4C33-9304-3D75C029D096}" presName="composite" presStyleCnt="0"/>
      <dgm:spPr/>
    </dgm:pt>
    <dgm:pt modelId="{6A620B3C-44BA-4648-A584-FE01D52CFEAE}" type="pres">
      <dgm:prSet presAssocID="{BC405C9C-9073-4C33-9304-3D75C029D096}" presName="background" presStyleLbl="node0" presStyleIdx="0" presStyleCnt="1"/>
      <dgm:spPr/>
    </dgm:pt>
    <dgm:pt modelId="{B443F4CA-2543-4630-B7C9-71304B69CD40}" type="pres">
      <dgm:prSet presAssocID="{BC405C9C-9073-4C33-9304-3D75C029D096}" presName="text" presStyleLbl="fgAcc0" presStyleIdx="0" presStyleCnt="1">
        <dgm:presLayoutVars>
          <dgm:chPref val="3"/>
        </dgm:presLayoutVars>
      </dgm:prSet>
      <dgm:spPr/>
      <dgm:t>
        <a:bodyPr/>
        <a:lstStyle/>
        <a:p>
          <a:endParaRPr kumimoji="1" lang="ja-JP" altLang="en-US"/>
        </a:p>
      </dgm:t>
    </dgm:pt>
    <dgm:pt modelId="{3B46A9A8-5753-4EEF-89B7-2A3342856DF0}" type="pres">
      <dgm:prSet presAssocID="{BC405C9C-9073-4C33-9304-3D75C029D096}" presName="hierChild2" presStyleCnt="0"/>
      <dgm:spPr/>
    </dgm:pt>
    <dgm:pt modelId="{9C0EF344-3313-470C-AEDF-57BBE0DF6DCD}" type="pres">
      <dgm:prSet presAssocID="{E555F930-7481-4534-915E-B038848AE7A1}" presName="Name10" presStyleLbl="parChTrans1D2" presStyleIdx="0" presStyleCnt="2"/>
      <dgm:spPr/>
      <dgm:t>
        <a:bodyPr/>
        <a:lstStyle/>
        <a:p>
          <a:endParaRPr kumimoji="1" lang="ja-JP" altLang="en-US"/>
        </a:p>
      </dgm:t>
    </dgm:pt>
    <dgm:pt modelId="{A5D5043E-3C87-4B4E-8657-39E4F8AD3E92}" type="pres">
      <dgm:prSet presAssocID="{83698998-27BE-492B-9565-54589E2FF233}" presName="hierRoot2" presStyleCnt="0"/>
      <dgm:spPr/>
    </dgm:pt>
    <dgm:pt modelId="{BFCDD7CA-AE6F-4708-9FE6-3DD989A056A5}" type="pres">
      <dgm:prSet presAssocID="{83698998-27BE-492B-9565-54589E2FF233}" presName="composite2" presStyleCnt="0"/>
      <dgm:spPr/>
    </dgm:pt>
    <dgm:pt modelId="{3CA42128-1201-477F-9DC1-D92B4B907CE9}" type="pres">
      <dgm:prSet presAssocID="{83698998-27BE-492B-9565-54589E2FF233}" presName="background2" presStyleLbl="node2" presStyleIdx="0" presStyleCnt="2"/>
      <dgm:spPr/>
    </dgm:pt>
    <dgm:pt modelId="{439A6F22-6C22-42E5-B7F1-6896D247D651}" type="pres">
      <dgm:prSet presAssocID="{83698998-27BE-492B-9565-54589E2FF233}" presName="text2" presStyleLbl="fgAcc2" presStyleIdx="0" presStyleCnt="2">
        <dgm:presLayoutVars>
          <dgm:chPref val="3"/>
        </dgm:presLayoutVars>
      </dgm:prSet>
      <dgm:spPr/>
      <dgm:t>
        <a:bodyPr/>
        <a:lstStyle/>
        <a:p>
          <a:endParaRPr kumimoji="1" lang="ja-JP" altLang="en-US"/>
        </a:p>
      </dgm:t>
    </dgm:pt>
    <dgm:pt modelId="{44B5C2AC-B1B6-4F67-8511-29AF2C4BAF19}" type="pres">
      <dgm:prSet presAssocID="{83698998-27BE-492B-9565-54589E2FF233}" presName="hierChild3" presStyleCnt="0"/>
      <dgm:spPr/>
    </dgm:pt>
    <dgm:pt modelId="{3B26B0ED-2BEE-4FFF-9F1D-9967267415F0}" type="pres">
      <dgm:prSet presAssocID="{33AEAC43-A86B-4F2A-BB1D-A02824A4862B}" presName="Name10" presStyleLbl="parChTrans1D2" presStyleIdx="1" presStyleCnt="2"/>
      <dgm:spPr/>
      <dgm:t>
        <a:bodyPr/>
        <a:lstStyle/>
        <a:p>
          <a:endParaRPr kumimoji="1" lang="ja-JP" altLang="en-US"/>
        </a:p>
      </dgm:t>
    </dgm:pt>
    <dgm:pt modelId="{B9CEC9D5-F90D-4BFF-B056-01DB9C46EA6D}" type="pres">
      <dgm:prSet presAssocID="{A575F536-38B3-4578-B19E-DDA4285FB402}" presName="hierRoot2" presStyleCnt="0"/>
      <dgm:spPr/>
    </dgm:pt>
    <dgm:pt modelId="{F198BC11-0E5A-446D-890A-142B3A5097CC}" type="pres">
      <dgm:prSet presAssocID="{A575F536-38B3-4578-B19E-DDA4285FB402}" presName="composite2" presStyleCnt="0"/>
      <dgm:spPr/>
    </dgm:pt>
    <dgm:pt modelId="{89E280BA-BBC6-459F-B370-CDC54C65DCDD}" type="pres">
      <dgm:prSet presAssocID="{A575F536-38B3-4578-B19E-DDA4285FB402}" presName="background2" presStyleLbl="node2" presStyleIdx="1" presStyleCnt="2"/>
      <dgm:spPr/>
    </dgm:pt>
    <dgm:pt modelId="{5D0A0B48-ABFD-4A93-A232-06C651193B6D}" type="pres">
      <dgm:prSet presAssocID="{A575F536-38B3-4578-B19E-DDA4285FB402}" presName="text2" presStyleLbl="fgAcc2" presStyleIdx="1" presStyleCnt="2">
        <dgm:presLayoutVars>
          <dgm:chPref val="3"/>
        </dgm:presLayoutVars>
      </dgm:prSet>
      <dgm:spPr/>
      <dgm:t>
        <a:bodyPr/>
        <a:lstStyle/>
        <a:p>
          <a:endParaRPr kumimoji="1" lang="ja-JP" altLang="en-US"/>
        </a:p>
      </dgm:t>
    </dgm:pt>
    <dgm:pt modelId="{BCA4514A-0F96-4827-A54B-0D441B544D3D}" type="pres">
      <dgm:prSet presAssocID="{A575F536-38B3-4578-B19E-DDA4285FB402}" presName="hierChild3" presStyleCnt="0"/>
      <dgm:spPr/>
    </dgm:pt>
  </dgm:ptLst>
  <dgm:cxnLst>
    <dgm:cxn modelId="{5C299BD4-7F8F-4173-B87F-68B118B57F6B}" type="presOf" srcId="{33AEAC43-A86B-4F2A-BB1D-A02824A4862B}" destId="{3B26B0ED-2BEE-4FFF-9F1D-9967267415F0}" srcOrd="0" destOrd="0" presId="urn:microsoft.com/office/officeart/2005/8/layout/hierarchy1"/>
    <dgm:cxn modelId="{2C63F880-5FE5-4552-B5DC-FD07875832F1}" type="presOf" srcId="{E555F930-7481-4534-915E-B038848AE7A1}" destId="{9C0EF344-3313-470C-AEDF-57BBE0DF6DCD}" srcOrd="0" destOrd="0" presId="urn:microsoft.com/office/officeart/2005/8/layout/hierarchy1"/>
    <dgm:cxn modelId="{BD4AADCE-53A7-4152-B5A4-A064308C7A4D}" srcId="{E749C86C-D2D6-425E-A0B0-77B6E1278298}" destId="{BC405C9C-9073-4C33-9304-3D75C029D096}" srcOrd="0" destOrd="0" parTransId="{AE6C45D3-7BBA-4E48-9DD7-B0E66CE5C069}" sibTransId="{1415C65F-8C1A-44A8-9D85-D667A2750813}"/>
    <dgm:cxn modelId="{24BE1B77-64BB-43C0-B636-15E2AAE21208}" type="presOf" srcId="{A575F536-38B3-4578-B19E-DDA4285FB402}" destId="{5D0A0B48-ABFD-4A93-A232-06C651193B6D}" srcOrd="0" destOrd="0" presId="urn:microsoft.com/office/officeart/2005/8/layout/hierarchy1"/>
    <dgm:cxn modelId="{D5FB4F16-BEC5-492E-AC8D-7DB954C4C7B4}" type="presOf" srcId="{83698998-27BE-492B-9565-54589E2FF233}" destId="{439A6F22-6C22-42E5-B7F1-6896D247D651}" srcOrd="0" destOrd="0" presId="urn:microsoft.com/office/officeart/2005/8/layout/hierarchy1"/>
    <dgm:cxn modelId="{38AD20BC-B8A3-43CA-89DD-1C3080B2D10F}" type="presOf" srcId="{E749C86C-D2D6-425E-A0B0-77B6E1278298}" destId="{02C62D25-6A12-4150-ADD8-0A54CF3B0C4D}" srcOrd="0" destOrd="0" presId="urn:microsoft.com/office/officeart/2005/8/layout/hierarchy1"/>
    <dgm:cxn modelId="{425DA82C-AEC8-4CB8-B140-494C718A426D}" type="presOf" srcId="{BC405C9C-9073-4C33-9304-3D75C029D096}" destId="{B443F4CA-2543-4630-B7C9-71304B69CD40}" srcOrd="0" destOrd="0" presId="urn:microsoft.com/office/officeart/2005/8/layout/hierarchy1"/>
    <dgm:cxn modelId="{DC81A406-E2B2-4929-9F54-98B564171EAE}" srcId="{BC405C9C-9073-4C33-9304-3D75C029D096}" destId="{83698998-27BE-492B-9565-54589E2FF233}" srcOrd="0" destOrd="0" parTransId="{E555F930-7481-4534-915E-B038848AE7A1}" sibTransId="{40B360EF-7B8D-406F-915D-716082957112}"/>
    <dgm:cxn modelId="{2A5DF082-7D59-4D03-AFC7-8B81F88E9BDA}" srcId="{BC405C9C-9073-4C33-9304-3D75C029D096}" destId="{A575F536-38B3-4578-B19E-DDA4285FB402}" srcOrd="1" destOrd="0" parTransId="{33AEAC43-A86B-4F2A-BB1D-A02824A4862B}" sibTransId="{CBC27543-B324-42A4-963C-C859E8362DD9}"/>
    <dgm:cxn modelId="{68C232A8-86DE-4A30-A720-5CE27928E88C}" type="presParOf" srcId="{02C62D25-6A12-4150-ADD8-0A54CF3B0C4D}" destId="{AF573D5E-7AE8-4D6A-B548-8EB75C0C8466}" srcOrd="0" destOrd="0" presId="urn:microsoft.com/office/officeart/2005/8/layout/hierarchy1"/>
    <dgm:cxn modelId="{935EA1F9-5C70-480A-B80B-430C1C46291A}" type="presParOf" srcId="{AF573D5E-7AE8-4D6A-B548-8EB75C0C8466}" destId="{9FE93534-FE53-4A3E-BE69-FAC61ED7172B}" srcOrd="0" destOrd="0" presId="urn:microsoft.com/office/officeart/2005/8/layout/hierarchy1"/>
    <dgm:cxn modelId="{461BBCB5-C51E-4BDD-8291-21F3EEE1DA80}" type="presParOf" srcId="{9FE93534-FE53-4A3E-BE69-FAC61ED7172B}" destId="{6A620B3C-44BA-4648-A584-FE01D52CFEAE}" srcOrd="0" destOrd="0" presId="urn:microsoft.com/office/officeart/2005/8/layout/hierarchy1"/>
    <dgm:cxn modelId="{114B3BB1-E51F-4573-B45D-64082DA8A309}" type="presParOf" srcId="{9FE93534-FE53-4A3E-BE69-FAC61ED7172B}" destId="{B443F4CA-2543-4630-B7C9-71304B69CD40}" srcOrd="1" destOrd="0" presId="urn:microsoft.com/office/officeart/2005/8/layout/hierarchy1"/>
    <dgm:cxn modelId="{561596B5-9FB1-4CB7-823B-DDFFAD81B663}" type="presParOf" srcId="{AF573D5E-7AE8-4D6A-B548-8EB75C0C8466}" destId="{3B46A9A8-5753-4EEF-89B7-2A3342856DF0}" srcOrd="1" destOrd="0" presId="urn:microsoft.com/office/officeart/2005/8/layout/hierarchy1"/>
    <dgm:cxn modelId="{34B283C1-D41E-469F-9961-29EF30ED7146}" type="presParOf" srcId="{3B46A9A8-5753-4EEF-89B7-2A3342856DF0}" destId="{9C0EF344-3313-470C-AEDF-57BBE0DF6DCD}" srcOrd="0" destOrd="0" presId="urn:microsoft.com/office/officeart/2005/8/layout/hierarchy1"/>
    <dgm:cxn modelId="{38E49C5B-01C8-4487-AEC3-8C91440AC828}" type="presParOf" srcId="{3B46A9A8-5753-4EEF-89B7-2A3342856DF0}" destId="{A5D5043E-3C87-4B4E-8657-39E4F8AD3E92}" srcOrd="1" destOrd="0" presId="urn:microsoft.com/office/officeart/2005/8/layout/hierarchy1"/>
    <dgm:cxn modelId="{B46B69BD-5A97-445F-AFEE-B9E6D6CB519B}" type="presParOf" srcId="{A5D5043E-3C87-4B4E-8657-39E4F8AD3E92}" destId="{BFCDD7CA-AE6F-4708-9FE6-3DD989A056A5}" srcOrd="0" destOrd="0" presId="urn:microsoft.com/office/officeart/2005/8/layout/hierarchy1"/>
    <dgm:cxn modelId="{9BC8AC6C-05E3-4B54-A020-428ED8018FA7}" type="presParOf" srcId="{BFCDD7CA-AE6F-4708-9FE6-3DD989A056A5}" destId="{3CA42128-1201-477F-9DC1-D92B4B907CE9}" srcOrd="0" destOrd="0" presId="urn:microsoft.com/office/officeart/2005/8/layout/hierarchy1"/>
    <dgm:cxn modelId="{946AB1A1-CF69-4A77-B41D-F940AAAEF1CE}" type="presParOf" srcId="{BFCDD7CA-AE6F-4708-9FE6-3DD989A056A5}" destId="{439A6F22-6C22-42E5-B7F1-6896D247D651}" srcOrd="1" destOrd="0" presId="urn:microsoft.com/office/officeart/2005/8/layout/hierarchy1"/>
    <dgm:cxn modelId="{5023623E-100A-4C07-9F1E-92DF40C11665}" type="presParOf" srcId="{A5D5043E-3C87-4B4E-8657-39E4F8AD3E92}" destId="{44B5C2AC-B1B6-4F67-8511-29AF2C4BAF19}" srcOrd="1" destOrd="0" presId="urn:microsoft.com/office/officeart/2005/8/layout/hierarchy1"/>
    <dgm:cxn modelId="{06704A2E-2BEC-4F61-8FAD-87DD6736AD67}" type="presParOf" srcId="{3B46A9A8-5753-4EEF-89B7-2A3342856DF0}" destId="{3B26B0ED-2BEE-4FFF-9F1D-9967267415F0}" srcOrd="2" destOrd="0" presId="urn:microsoft.com/office/officeart/2005/8/layout/hierarchy1"/>
    <dgm:cxn modelId="{2D803B35-96DC-4BBD-99F7-20CD69CC613A}" type="presParOf" srcId="{3B46A9A8-5753-4EEF-89B7-2A3342856DF0}" destId="{B9CEC9D5-F90D-4BFF-B056-01DB9C46EA6D}" srcOrd="3" destOrd="0" presId="urn:microsoft.com/office/officeart/2005/8/layout/hierarchy1"/>
    <dgm:cxn modelId="{19A0D246-E67A-4050-8F1F-2DE1A5C7534E}" type="presParOf" srcId="{B9CEC9D5-F90D-4BFF-B056-01DB9C46EA6D}" destId="{F198BC11-0E5A-446D-890A-142B3A5097CC}" srcOrd="0" destOrd="0" presId="urn:microsoft.com/office/officeart/2005/8/layout/hierarchy1"/>
    <dgm:cxn modelId="{7D69AD23-8313-40BB-849F-0D9024333809}" type="presParOf" srcId="{F198BC11-0E5A-446D-890A-142B3A5097CC}" destId="{89E280BA-BBC6-459F-B370-CDC54C65DCDD}" srcOrd="0" destOrd="0" presId="urn:microsoft.com/office/officeart/2005/8/layout/hierarchy1"/>
    <dgm:cxn modelId="{B7078688-7BEF-4571-AF1B-A5160BBD6EB6}" type="presParOf" srcId="{F198BC11-0E5A-446D-890A-142B3A5097CC}" destId="{5D0A0B48-ABFD-4A93-A232-06C651193B6D}" srcOrd="1" destOrd="0" presId="urn:microsoft.com/office/officeart/2005/8/layout/hierarchy1"/>
    <dgm:cxn modelId="{035283D6-3C97-43C4-805D-469CE2F22DB1}" type="presParOf" srcId="{B9CEC9D5-F90D-4BFF-B056-01DB9C46EA6D}" destId="{BCA4514A-0F96-4827-A54B-0D441B544D3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749C86C-D2D6-425E-A0B0-77B6E1278298}"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kumimoji="1" lang="ja-JP" altLang="en-US"/>
        </a:p>
      </dgm:t>
    </dgm:pt>
    <dgm:pt modelId="{A575F536-38B3-4578-B19E-DDA4285FB402}">
      <dgm:prSet/>
      <dgm:spPr/>
      <dgm:t>
        <a:bodyPr/>
        <a:lstStyle/>
        <a:p>
          <a:endParaRPr kumimoji="1" lang="ja-JP" altLang="en-US" dirty="0"/>
        </a:p>
      </dgm:t>
    </dgm:pt>
    <dgm:pt modelId="{33AEAC43-A86B-4F2A-BB1D-A02824A4862B}" type="parTrans" cxnId="{2A5DF082-7D59-4D03-AFC7-8B81F88E9BDA}">
      <dgm:prSet/>
      <dgm:spPr/>
      <dgm:t>
        <a:bodyPr/>
        <a:lstStyle/>
        <a:p>
          <a:endParaRPr kumimoji="1" lang="ja-JP" altLang="en-US"/>
        </a:p>
      </dgm:t>
    </dgm:pt>
    <dgm:pt modelId="{CBC27543-B324-42A4-963C-C859E8362DD9}" type="sibTrans" cxnId="{2A5DF082-7D59-4D03-AFC7-8B81F88E9BDA}">
      <dgm:prSet/>
      <dgm:spPr/>
      <dgm:t>
        <a:bodyPr/>
        <a:lstStyle/>
        <a:p>
          <a:endParaRPr kumimoji="1" lang="ja-JP" altLang="en-US"/>
        </a:p>
      </dgm:t>
    </dgm:pt>
    <dgm:pt modelId="{BC405C9C-9073-4C33-9304-3D75C029D096}">
      <dgm:prSet/>
      <dgm:spPr/>
      <dgm:t>
        <a:bodyPr/>
        <a:lstStyle/>
        <a:p>
          <a:r>
            <a:rPr kumimoji="1" lang="en-US" altLang="ja-JP" dirty="0" smtClean="0"/>
            <a:t>Intelligence</a:t>
          </a:r>
          <a:endParaRPr kumimoji="1" lang="ja-JP" altLang="en-US" dirty="0"/>
        </a:p>
      </dgm:t>
    </dgm:pt>
    <dgm:pt modelId="{AE6C45D3-7BBA-4E48-9DD7-B0E66CE5C069}" type="parTrans" cxnId="{BD4AADCE-53A7-4152-B5A4-A064308C7A4D}">
      <dgm:prSet/>
      <dgm:spPr/>
      <dgm:t>
        <a:bodyPr/>
        <a:lstStyle/>
        <a:p>
          <a:endParaRPr kumimoji="1" lang="ja-JP" altLang="en-US"/>
        </a:p>
      </dgm:t>
    </dgm:pt>
    <dgm:pt modelId="{1415C65F-8C1A-44A8-9D85-D667A2750813}" type="sibTrans" cxnId="{BD4AADCE-53A7-4152-B5A4-A064308C7A4D}">
      <dgm:prSet/>
      <dgm:spPr/>
      <dgm:t>
        <a:bodyPr/>
        <a:lstStyle/>
        <a:p>
          <a:endParaRPr kumimoji="1" lang="ja-JP" altLang="en-US"/>
        </a:p>
      </dgm:t>
    </dgm:pt>
    <dgm:pt modelId="{83698998-27BE-492B-9565-54589E2FF233}">
      <dgm:prSet/>
      <dgm:spPr/>
      <dgm:t>
        <a:bodyPr/>
        <a:lstStyle/>
        <a:p>
          <a:endParaRPr kumimoji="1" lang="ja-JP" altLang="en-US" dirty="0"/>
        </a:p>
      </dgm:t>
    </dgm:pt>
    <dgm:pt modelId="{E555F930-7481-4534-915E-B038848AE7A1}" type="parTrans" cxnId="{DC81A406-E2B2-4929-9F54-98B564171EAE}">
      <dgm:prSet/>
      <dgm:spPr/>
      <dgm:t>
        <a:bodyPr/>
        <a:lstStyle/>
        <a:p>
          <a:endParaRPr kumimoji="1" lang="ja-JP" altLang="en-US"/>
        </a:p>
      </dgm:t>
    </dgm:pt>
    <dgm:pt modelId="{40B360EF-7B8D-406F-915D-716082957112}" type="sibTrans" cxnId="{DC81A406-E2B2-4929-9F54-98B564171EAE}">
      <dgm:prSet/>
      <dgm:spPr/>
      <dgm:t>
        <a:bodyPr/>
        <a:lstStyle/>
        <a:p>
          <a:endParaRPr kumimoji="1" lang="ja-JP" altLang="en-US"/>
        </a:p>
      </dgm:t>
    </dgm:pt>
    <dgm:pt modelId="{24E4C46D-7D77-4644-AA17-791E1035DBCF}">
      <dgm:prSet/>
      <dgm:spPr/>
      <dgm:t>
        <a:bodyPr/>
        <a:lstStyle/>
        <a:p>
          <a:r>
            <a:rPr kumimoji="1" lang="en-US" altLang="ja-JP" dirty="0" smtClean="0"/>
            <a:t>Information</a:t>
          </a:r>
          <a:endParaRPr kumimoji="1" lang="ja-JP" altLang="en-US" dirty="0"/>
        </a:p>
      </dgm:t>
    </dgm:pt>
    <dgm:pt modelId="{F6F8E25F-4F7F-45EA-8AC1-FE012545C361}" type="parTrans" cxnId="{E8756A0D-9DCE-4861-9549-E9A957CBF061}">
      <dgm:prSet/>
      <dgm:spPr/>
      <dgm:t>
        <a:bodyPr/>
        <a:lstStyle/>
        <a:p>
          <a:endParaRPr kumimoji="1" lang="ja-JP" altLang="en-US"/>
        </a:p>
      </dgm:t>
    </dgm:pt>
    <dgm:pt modelId="{B9B7AB33-180B-44C6-A282-EAF4DEA19191}" type="sibTrans" cxnId="{E8756A0D-9DCE-4861-9549-E9A957CBF061}">
      <dgm:prSet/>
      <dgm:spPr/>
      <dgm:t>
        <a:bodyPr/>
        <a:lstStyle/>
        <a:p>
          <a:endParaRPr kumimoji="1" lang="ja-JP" altLang="en-US"/>
        </a:p>
      </dgm:t>
    </dgm:pt>
    <dgm:pt modelId="{DD5F3E60-F148-44F3-A99F-C42827B7501A}">
      <dgm:prSet/>
      <dgm:spPr/>
      <dgm:t>
        <a:bodyPr/>
        <a:lstStyle/>
        <a:p>
          <a:endParaRPr kumimoji="1" lang="ja-JP" altLang="en-US" dirty="0"/>
        </a:p>
      </dgm:t>
    </dgm:pt>
    <dgm:pt modelId="{F4E3086F-8CE1-44E3-AF1A-BFC3E399D357}" type="parTrans" cxnId="{834A1D53-0D83-4738-A665-FD61C0BCC2E1}">
      <dgm:prSet/>
      <dgm:spPr/>
      <dgm:t>
        <a:bodyPr/>
        <a:lstStyle/>
        <a:p>
          <a:endParaRPr kumimoji="1" lang="ja-JP" altLang="en-US"/>
        </a:p>
      </dgm:t>
    </dgm:pt>
    <dgm:pt modelId="{C4C0C055-A0B1-4FF7-BBB3-AA836C2807F7}" type="sibTrans" cxnId="{834A1D53-0D83-4738-A665-FD61C0BCC2E1}">
      <dgm:prSet/>
      <dgm:spPr/>
      <dgm:t>
        <a:bodyPr/>
        <a:lstStyle/>
        <a:p>
          <a:endParaRPr kumimoji="1" lang="ja-JP" altLang="en-US"/>
        </a:p>
      </dgm:t>
    </dgm:pt>
    <dgm:pt modelId="{1E203895-4DA7-4731-B67E-76D56F35A512}">
      <dgm:prSet/>
      <dgm:spPr/>
      <dgm:t>
        <a:bodyPr/>
        <a:lstStyle/>
        <a:p>
          <a:endParaRPr kumimoji="1" lang="ja-JP" altLang="en-US" dirty="0"/>
        </a:p>
      </dgm:t>
    </dgm:pt>
    <dgm:pt modelId="{96777EA9-83A7-4DD6-B4C4-72C985801FB4}" type="parTrans" cxnId="{2F58BAC1-53CB-48C0-8FA4-58F26EA64578}">
      <dgm:prSet/>
      <dgm:spPr/>
      <dgm:t>
        <a:bodyPr/>
        <a:lstStyle/>
        <a:p>
          <a:endParaRPr kumimoji="1" lang="ja-JP" altLang="en-US"/>
        </a:p>
      </dgm:t>
    </dgm:pt>
    <dgm:pt modelId="{813DA902-5472-4B09-B8D8-E414FBDA9983}" type="sibTrans" cxnId="{2F58BAC1-53CB-48C0-8FA4-58F26EA64578}">
      <dgm:prSet/>
      <dgm:spPr/>
      <dgm:t>
        <a:bodyPr/>
        <a:lstStyle/>
        <a:p>
          <a:endParaRPr kumimoji="1" lang="ja-JP" altLang="en-US"/>
        </a:p>
      </dgm:t>
    </dgm:pt>
    <dgm:pt modelId="{262DF980-4EEC-4F6A-A6E4-DEB5BCA4F2B0}">
      <dgm:prSet/>
      <dgm:spPr/>
      <dgm:t>
        <a:bodyPr/>
        <a:lstStyle/>
        <a:p>
          <a:endParaRPr kumimoji="1" lang="ja-JP" altLang="en-US" dirty="0"/>
        </a:p>
      </dgm:t>
    </dgm:pt>
    <dgm:pt modelId="{A8D03091-2FD5-4286-8720-68C042DE536A}" type="parTrans" cxnId="{288F4A41-BE40-4D5E-92AC-6F9BE466FAAF}">
      <dgm:prSet/>
      <dgm:spPr/>
      <dgm:t>
        <a:bodyPr/>
        <a:lstStyle/>
        <a:p>
          <a:endParaRPr kumimoji="1" lang="ja-JP" altLang="en-US"/>
        </a:p>
      </dgm:t>
    </dgm:pt>
    <dgm:pt modelId="{1CE5D17C-F542-4E58-9A28-A2CE87C7BB65}" type="sibTrans" cxnId="{288F4A41-BE40-4D5E-92AC-6F9BE466FAAF}">
      <dgm:prSet/>
      <dgm:spPr/>
      <dgm:t>
        <a:bodyPr/>
        <a:lstStyle/>
        <a:p>
          <a:endParaRPr kumimoji="1" lang="ja-JP" altLang="en-US"/>
        </a:p>
      </dgm:t>
    </dgm:pt>
    <dgm:pt modelId="{BAC16A11-37E0-43F3-8E1D-C7A08DED2099}">
      <dgm:prSet/>
      <dgm:spPr/>
      <dgm:t>
        <a:bodyPr/>
        <a:lstStyle/>
        <a:p>
          <a:r>
            <a:rPr kumimoji="1" lang="en-US" altLang="ja-JP" dirty="0" err="1" smtClean="0"/>
            <a:t>Knowldge</a:t>
          </a:r>
          <a:endParaRPr kumimoji="1" lang="ja-JP" altLang="en-US" dirty="0"/>
        </a:p>
      </dgm:t>
    </dgm:pt>
    <dgm:pt modelId="{B720BDC1-3F84-4C75-B2F0-EE82CED408BF}" type="parTrans" cxnId="{283A09F2-529E-4A3E-AD0C-1364E106E4EC}">
      <dgm:prSet/>
      <dgm:spPr/>
      <dgm:t>
        <a:bodyPr/>
        <a:lstStyle/>
        <a:p>
          <a:endParaRPr kumimoji="1" lang="ja-JP" altLang="en-US"/>
        </a:p>
      </dgm:t>
    </dgm:pt>
    <dgm:pt modelId="{ECBFD473-96AB-42EC-9EF3-36DC043D0CED}" type="sibTrans" cxnId="{283A09F2-529E-4A3E-AD0C-1364E106E4EC}">
      <dgm:prSet/>
      <dgm:spPr/>
      <dgm:t>
        <a:bodyPr/>
        <a:lstStyle/>
        <a:p>
          <a:endParaRPr kumimoji="1" lang="ja-JP" altLang="en-US"/>
        </a:p>
      </dgm:t>
    </dgm:pt>
    <dgm:pt modelId="{096BC312-2F3D-46C1-BE2E-73CF9BCAD95F}">
      <dgm:prSet/>
      <dgm:spPr/>
      <dgm:t>
        <a:bodyPr/>
        <a:lstStyle/>
        <a:p>
          <a:r>
            <a:rPr kumimoji="1" lang="en-US" altLang="ja-JP" dirty="0" smtClean="0"/>
            <a:t>Data</a:t>
          </a:r>
          <a:endParaRPr kumimoji="1" lang="ja-JP" altLang="en-US" dirty="0"/>
        </a:p>
      </dgm:t>
    </dgm:pt>
    <dgm:pt modelId="{05E32BB8-519E-4CDD-9F64-6D5390DC628F}" type="parTrans" cxnId="{074E71F2-A20A-4344-ADEE-99B6045D815B}">
      <dgm:prSet/>
      <dgm:spPr/>
      <dgm:t>
        <a:bodyPr/>
        <a:lstStyle/>
        <a:p>
          <a:endParaRPr kumimoji="1" lang="ja-JP" altLang="en-US"/>
        </a:p>
      </dgm:t>
    </dgm:pt>
    <dgm:pt modelId="{D26130FF-F946-47F7-BED9-60A35FA548F1}" type="sibTrans" cxnId="{074E71F2-A20A-4344-ADEE-99B6045D815B}">
      <dgm:prSet/>
      <dgm:spPr/>
      <dgm:t>
        <a:bodyPr/>
        <a:lstStyle/>
        <a:p>
          <a:endParaRPr kumimoji="1" lang="ja-JP" altLang="en-US"/>
        </a:p>
      </dgm:t>
    </dgm:pt>
    <dgm:pt modelId="{19272F7E-9FDB-45E2-8A24-ECABE516B4E9}">
      <dgm:prSet/>
      <dgm:spPr/>
      <dgm:t>
        <a:bodyPr/>
        <a:lstStyle/>
        <a:p>
          <a:endParaRPr kumimoji="1" lang="ja-JP" altLang="en-US" dirty="0"/>
        </a:p>
      </dgm:t>
    </dgm:pt>
    <dgm:pt modelId="{E0CF1B53-4715-4D17-ACBE-02EE8CBA1793}" type="parTrans" cxnId="{4AA5C4B1-22A1-49C8-9BE1-3BFEB222B79E}">
      <dgm:prSet/>
      <dgm:spPr/>
      <dgm:t>
        <a:bodyPr/>
        <a:lstStyle/>
        <a:p>
          <a:endParaRPr kumimoji="1" lang="ja-JP" altLang="en-US"/>
        </a:p>
      </dgm:t>
    </dgm:pt>
    <dgm:pt modelId="{897F7905-E83C-4F93-A7FA-FC45517D8FBE}" type="sibTrans" cxnId="{4AA5C4B1-22A1-49C8-9BE1-3BFEB222B79E}">
      <dgm:prSet/>
      <dgm:spPr/>
      <dgm:t>
        <a:bodyPr/>
        <a:lstStyle/>
        <a:p>
          <a:endParaRPr kumimoji="1" lang="ja-JP" altLang="en-US"/>
        </a:p>
      </dgm:t>
    </dgm:pt>
    <dgm:pt modelId="{FD21D5DF-EB09-4342-9343-28A237275E95}">
      <dgm:prSet/>
      <dgm:spPr/>
      <dgm:t>
        <a:bodyPr/>
        <a:lstStyle/>
        <a:p>
          <a:endParaRPr kumimoji="1" lang="ja-JP" altLang="en-US" dirty="0"/>
        </a:p>
      </dgm:t>
    </dgm:pt>
    <dgm:pt modelId="{9D8C9D81-3A1E-448D-80FB-56AE1DF1EB12}" type="parTrans" cxnId="{910F46FA-69FC-4849-B7BF-94126099D874}">
      <dgm:prSet/>
      <dgm:spPr/>
      <dgm:t>
        <a:bodyPr/>
        <a:lstStyle/>
        <a:p>
          <a:endParaRPr kumimoji="1" lang="ja-JP" altLang="en-US"/>
        </a:p>
      </dgm:t>
    </dgm:pt>
    <dgm:pt modelId="{F38E3411-45C5-415A-8B6A-DD2084CB9088}" type="sibTrans" cxnId="{910F46FA-69FC-4849-B7BF-94126099D874}">
      <dgm:prSet/>
      <dgm:spPr/>
      <dgm:t>
        <a:bodyPr/>
        <a:lstStyle/>
        <a:p>
          <a:endParaRPr kumimoji="1" lang="ja-JP" altLang="en-US"/>
        </a:p>
      </dgm:t>
    </dgm:pt>
    <dgm:pt modelId="{594B7F0E-B396-4852-B661-8895D4E05100}">
      <dgm:prSet/>
      <dgm:spPr/>
      <dgm:t>
        <a:bodyPr/>
        <a:lstStyle/>
        <a:p>
          <a:endParaRPr kumimoji="1" lang="ja-JP" altLang="en-US" dirty="0"/>
        </a:p>
      </dgm:t>
    </dgm:pt>
    <dgm:pt modelId="{E1C69584-7D26-43D2-9855-D836BBE8925E}" type="parTrans" cxnId="{F49FDB6A-CED8-4EAE-B76B-AA2ED76DBCE4}">
      <dgm:prSet/>
      <dgm:spPr/>
      <dgm:t>
        <a:bodyPr/>
        <a:lstStyle/>
        <a:p>
          <a:endParaRPr kumimoji="1" lang="ja-JP" altLang="en-US"/>
        </a:p>
      </dgm:t>
    </dgm:pt>
    <dgm:pt modelId="{E64B725D-3BFC-4590-B92A-573364862D79}" type="sibTrans" cxnId="{F49FDB6A-CED8-4EAE-B76B-AA2ED76DBCE4}">
      <dgm:prSet/>
      <dgm:spPr/>
      <dgm:t>
        <a:bodyPr/>
        <a:lstStyle/>
        <a:p>
          <a:endParaRPr kumimoji="1" lang="ja-JP" altLang="en-US"/>
        </a:p>
      </dgm:t>
    </dgm:pt>
    <dgm:pt modelId="{CBF444C6-7AA0-49A8-80CD-759E6D5F4C68}">
      <dgm:prSet/>
      <dgm:spPr/>
      <dgm:t>
        <a:bodyPr/>
        <a:lstStyle/>
        <a:p>
          <a:endParaRPr kumimoji="1" lang="ja-JP" altLang="en-US" dirty="0"/>
        </a:p>
      </dgm:t>
    </dgm:pt>
    <dgm:pt modelId="{6D7CD0D4-52C2-45D6-A435-D3AFC40EFFC1}" type="parTrans" cxnId="{4A0B7C8A-9AD7-4E57-B043-4601C788A241}">
      <dgm:prSet/>
      <dgm:spPr/>
      <dgm:t>
        <a:bodyPr/>
        <a:lstStyle/>
        <a:p>
          <a:endParaRPr kumimoji="1" lang="ja-JP" altLang="en-US"/>
        </a:p>
      </dgm:t>
    </dgm:pt>
    <dgm:pt modelId="{5A75A66F-F966-4CC8-A912-CCD6738D6E6D}" type="sibTrans" cxnId="{4A0B7C8A-9AD7-4E57-B043-4601C788A241}">
      <dgm:prSet/>
      <dgm:spPr/>
      <dgm:t>
        <a:bodyPr/>
        <a:lstStyle/>
        <a:p>
          <a:endParaRPr kumimoji="1" lang="ja-JP" altLang="en-US"/>
        </a:p>
      </dgm:t>
    </dgm:pt>
    <dgm:pt modelId="{2C8ADF57-1AB7-4133-838D-77AAF32069CE}">
      <dgm:prSet/>
      <dgm:spPr/>
      <dgm:t>
        <a:bodyPr/>
        <a:lstStyle/>
        <a:p>
          <a:endParaRPr kumimoji="1" lang="ja-JP" altLang="en-US" dirty="0"/>
        </a:p>
      </dgm:t>
    </dgm:pt>
    <dgm:pt modelId="{0199B298-6A37-44C2-AEE0-485642E1D56B}" type="parTrans" cxnId="{1196D460-CE50-489F-8A64-3A65F8E45668}">
      <dgm:prSet/>
      <dgm:spPr/>
      <dgm:t>
        <a:bodyPr/>
        <a:lstStyle/>
        <a:p>
          <a:endParaRPr kumimoji="1" lang="ja-JP" altLang="en-US"/>
        </a:p>
      </dgm:t>
    </dgm:pt>
    <dgm:pt modelId="{444F4DC3-B27D-408E-8898-0C58F700DEE1}" type="sibTrans" cxnId="{1196D460-CE50-489F-8A64-3A65F8E45668}">
      <dgm:prSet/>
      <dgm:spPr/>
      <dgm:t>
        <a:bodyPr/>
        <a:lstStyle/>
        <a:p>
          <a:endParaRPr kumimoji="1" lang="ja-JP" altLang="en-US"/>
        </a:p>
      </dgm:t>
    </dgm:pt>
    <dgm:pt modelId="{BD0D23A4-0E97-44BC-BE02-F4C3D1F84E50}">
      <dgm:prSet/>
      <dgm:spPr/>
      <dgm:t>
        <a:bodyPr/>
        <a:lstStyle/>
        <a:p>
          <a:endParaRPr kumimoji="1" lang="ja-JP" altLang="en-US" dirty="0"/>
        </a:p>
      </dgm:t>
    </dgm:pt>
    <dgm:pt modelId="{835ABF20-3FD7-4CB4-A932-5200F8C0146F}" type="parTrans" cxnId="{312F7902-9112-4ABC-AA0D-FC00DFBD4470}">
      <dgm:prSet/>
      <dgm:spPr/>
      <dgm:t>
        <a:bodyPr/>
        <a:lstStyle/>
        <a:p>
          <a:endParaRPr kumimoji="1" lang="ja-JP" altLang="en-US"/>
        </a:p>
      </dgm:t>
    </dgm:pt>
    <dgm:pt modelId="{B6D2E069-58B9-4464-B950-B36E0725E418}" type="sibTrans" cxnId="{312F7902-9112-4ABC-AA0D-FC00DFBD4470}">
      <dgm:prSet/>
      <dgm:spPr/>
      <dgm:t>
        <a:bodyPr/>
        <a:lstStyle/>
        <a:p>
          <a:endParaRPr kumimoji="1" lang="ja-JP" altLang="en-US"/>
        </a:p>
      </dgm:t>
    </dgm:pt>
    <dgm:pt modelId="{02C62D25-6A12-4150-ADD8-0A54CF3B0C4D}" type="pres">
      <dgm:prSet presAssocID="{E749C86C-D2D6-425E-A0B0-77B6E1278298}" presName="hierChild1" presStyleCnt="0">
        <dgm:presLayoutVars>
          <dgm:chPref val="1"/>
          <dgm:dir/>
          <dgm:animOne val="branch"/>
          <dgm:animLvl val="lvl"/>
          <dgm:resizeHandles/>
        </dgm:presLayoutVars>
      </dgm:prSet>
      <dgm:spPr/>
      <dgm:t>
        <a:bodyPr/>
        <a:lstStyle/>
        <a:p>
          <a:endParaRPr kumimoji="1" lang="ja-JP" altLang="en-US"/>
        </a:p>
      </dgm:t>
    </dgm:pt>
    <dgm:pt modelId="{AF573D5E-7AE8-4D6A-B548-8EB75C0C8466}" type="pres">
      <dgm:prSet presAssocID="{BC405C9C-9073-4C33-9304-3D75C029D096}" presName="hierRoot1" presStyleCnt="0"/>
      <dgm:spPr/>
    </dgm:pt>
    <dgm:pt modelId="{9FE93534-FE53-4A3E-BE69-FAC61ED7172B}" type="pres">
      <dgm:prSet presAssocID="{BC405C9C-9073-4C33-9304-3D75C029D096}" presName="composite" presStyleCnt="0"/>
      <dgm:spPr/>
    </dgm:pt>
    <dgm:pt modelId="{6A620B3C-44BA-4648-A584-FE01D52CFEAE}" type="pres">
      <dgm:prSet presAssocID="{BC405C9C-9073-4C33-9304-3D75C029D096}" presName="background" presStyleLbl="node0" presStyleIdx="0" presStyleCnt="1"/>
      <dgm:spPr/>
    </dgm:pt>
    <dgm:pt modelId="{B443F4CA-2543-4630-B7C9-71304B69CD40}" type="pres">
      <dgm:prSet presAssocID="{BC405C9C-9073-4C33-9304-3D75C029D096}" presName="text" presStyleLbl="fgAcc0" presStyleIdx="0" presStyleCnt="1">
        <dgm:presLayoutVars>
          <dgm:chPref val="3"/>
        </dgm:presLayoutVars>
      </dgm:prSet>
      <dgm:spPr/>
      <dgm:t>
        <a:bodyPr/>
        <a:lstStyle/>
        <a:p>
          <a:endParaRPr kumimoji="1" lang="ja-JP" altLang="en-US"/>
        </a:p>
      </dgm:t>
    </dgm:pt>
    <dgm:pt modelId="{3B46A9A8-5753-4EEF-89B7-2A3342856DF0}" type="pres">
      <dgm:prSet presAssocID="{BC405C9C-9073-4C33-9304-3D75C029D096}" presName="hierChild2" presStyleCnt="0"/>
      <dgm:spPr/>
    </dgm:pt>
    <dgm:pt modelId="{842FFEBE-420B-411F-A07A-32C20B2AA25E}" type="pres">
      <dgm:prSet presAssocID="{F6F8E25F-4F7F-45EA-8AC1-FE012545C361}" presName="Name10" presStyleLbl="parChTrans1D2" presStyleIdx="0" presStyleCnt="2"/>
      <dgm:spPr/>
      <dgm:t>
        <a:bodyPr/>
        <a:lstStyle/>
        <a:p>
          <a:endParaRPr kumimoji="1" lang="ja-JP" altLang="en-US"/>
        </a:p>
      </dgm:t>
    </dgm:pt>
    <dgm:pt modelId="{8FE441CE-903D-41A5-A641-8092B73897DA}" type="pres">
      <dgm:prSet presAssocID="{24E4C46D-7D77-4644-AA17-791E1035DBCF}" presName="hierRoot2" presStyleCnt="0"/>
      <dgm:spPr/>
    </dgm:pt>
    <dgm:pt modelId="{C560F66B-1A53-4A11-8C99-47A72A15F1EA}" type="pres">
      <dgm:prSet presAssocID="{24E4C46D-7D77-4644-AA17-791E1035DBCF}" presName="composite2" presStyleCnt="0"/>
      <dgm:spPr/>
    </dgm:pt>
    <dgm:pt modelId="{66CC7C9F-08C5-4BC0-B995-BE276FA3EF8B}" type="pres">
      <dgm:prSet presAssocID="{24E4C46D-7D77-4644-AA17-791E1035DBCF}" presName="background2" presStyleLbl="node2" presStyleIdx="0" presStyleCnt="2"/>
      <dgm:spPr/>
    </dgm:pt>
    <dgm:pt modelId="{CCFA4A0A-EF27-458B-A920-7A5B4016D6E9}" type="pres">
      <dgm:prSet presAssocID="{24E4C46D-7D77-4644-AA17-791E1035DBCF}" presName="text2" presStyleLbl="fgAcc2" presStyleIdx="0" presStyleCnt="2">
        <dgm:presLayoutVars>
          <dgm:chPref val="3"/>
        </dgm:presLayoutVars>
      </dgm:prSet>
      <dgm:spPr/>
      <dgm:t>
        <a:bodyPr/>
        <a:lstStyle/>
        <a:p>
          <a:endParaRPr kumimoji="1" lang="ja-JP" altLang="en-US"/>
        </a:p>
      </dgm:t>
    </dgm:pt>
    <dgm:pt modelId="{87132D1D-19D9-4F3A-8BD3-7C8936192B04}" type="pres">
      <dgm:prSet presAssocID="{24E4C46D-7D77-4644-AA17-791E1035DBCF}" presName="hierChild3" presStyleCnt="0"/>
      <dgm:spPr/>
    </dgm:pt>
    <dgm:pt modelId="{78EC047E-8BC0-42C3-A5F4-6BC5BE6F292B}" type="pres">
      <dgm:prSet presAssocID="{B720BDC1-3F84-4C75-B2F0-EE82CED408BF}" presName="Name17" presStyleLbl="parChTrans1D3" presStyleIdx="0" presStyleCnt="4"/>
      <dgm:spPr/>
      <dgm:t>
        <a:bodyPr/>
        <a:lstStyle/>
        <a:p>
          <a:endParaRPr kumimoji="1" lang="ja-JP" altLang="en-US"/>
        </a:p>
      </dgm:t>
    </dgm:pt>
    <dgm:pt modelId="{6C795AB2-71F6-4B52-93C2-3B04C96FCE5D}" type="pres">
      <dgm:prSet presAssocID="{BAC16A11-37E0-43F3-8E1D-C7A08DED2099}" presName="hierRoot3" presStyleCnt="0"/>
      <dgm:spPr/>
    </dgm:pt>
    <dgm:pt modelId="{78FB1847-6881-4097-9909-4B2448286022}" type="pres">
      <dgm:prSet presAssocID="{BAC16A11-37E0-43F3-8E1D-C7A08DED2099}" presName="composite3" presStyleCnt="0"/>
      <dgm:spPr/>
    </dgm:pt>
    <dgm:pt modelId="{150892FC-6A89-4CF1-99E4-4AD5EC6DA96E}" type="pres">
      <dgm:prSet presAssocID="{BAC16A11-37E0-43F3-8E1D-C7A08DED2099}" presName="background3" presStyleLbl="node3" presStyleIdx="0" presStyleCnt="4"/>
      <dgm:spPr/>
    </dgm:pt>
    <dgm:pt modelId="{C51DBA5E-A6F2-4185-9C73-C8DCEAE4F8B2}" type="pres">
      <dgm:prSet presAssocID="{BAC16A11-37E0-43F3-8E1D-C7A08DED2099}" presName="text3" presStyleLbl="fgAcc3" presStyleIdx="0" presStyleCnt="4">
        <dgm:presLayoutVars>
          <dgm:chPref val="3"/>
        </dgm:presLayoutVars>
      </dgm:prSet>
      <dgm:spPr/>
      <dgm:t>
        <a:bodyPr/>
        <a:lstStyle/>
        <a:p>
          <a:endParaRPr kumimoji="1" lang="ja-JP" altLang="en-US"/>
        </a:p>
      </dgm:t>
    </dgm:pt>
    <dgm:pt modelId="{C36E87B6-018C-49A9-987B-DCA5EE49A442}" type="pres">
      <dgm:prSet presAssocID="{BAC16A11-37E0-43F3-8E1D-C7A08DED2099}" presName="hierChild4" presStyleCnt="0"/>
      <dgm:spPr/>
    </dgm:pt>
    <dgm:pt modelId="{244D6654-8592-450E-A824-A1C9FD3BE681}" type="pres">
      <dgm:prSet presAssocID="{05E32BB8-519E-4CDD-9F64-6D5390DC628F}" presName="Name23" presStyleLbl="parChTrans1D4" presStyleIdx="0" presStyleCnt="8"/>
      <dgm:spPr/>
      <dgm:t>
        <a:bodyPr/>
        <a:lstStyle/>
        <a:p>
          <a:endParaRPr kumimoji="1" lang="ja-JP" altLang="en-US"/>
        </a:p>
      </dgm:t>
    </dgm:pt>
    <dgm:pt modelId="{2AE5A705-14F9-496A-AC3C-5599080EF156}" type="pres">
      <dgm:prSet presAssocID="{096BC312-2F3D-46C1-BE2E-73CF9BCAD95F}" presName="hierRoot4" presStyleCnt="0"/>
      <dgm:spPr/>
    </dgm:pt>
    <dgm:pt modelId="{CF7E67B0-16C9-4407-B6F8-AC1D1B3037FE}" type="pres">
      <dgm:prSet presAssocID="{096BC312-2F3D-46C1-BE2E-73CF9BCAD95F}" presName="composite4" presStyleCnt="0"/>
      <dgm:spPr/>
    </dgm:pt>
    <dgm:pt modelId="{AD467222-EA93-4EBA-BCF0-9C4E5D979326}" type="pres">
      <dgm:prSet presAssocID="{096BC312-2F3D-46C1-BE2E-73CF9BCAD95F}" presName="background4" presStyleLbl="node4" presStyleIdx="0" presStyleCnt="8"/>
      <dgm:spPr/>
    </dgm:pt>
    <dgm:pt modelId="{3E9C0DC2-83AD-4832-9759-32484FD2468F}" type="pres">
      <dgm:prSet presAssocID="{096BC312-2F3D-46C1-BE2E-73CF9BCAD95F}" presName="text4" presStyleLbl="fgAcc4" presStyleIdx="0" presStyleCnt="8">
        <dgm:presLayoutVars>
          <dgm:chPref val="3"/>
        </dgm:presLayoutVars>
      </dgm:prSet>
      <dgm:spPr/>
      <dgm:t>
        <a:bodyPr/>
        <a:lstStyle/>
        <a:p>
          <a:endParaRPr kumimoji="1" lang="ja-JP" altLang="en-US"/>
        </a:p>
      </dgm:t>
    </dgm:pt>
    <dgm:pt modelId="{2A2EE658-E639-442A-B88F-8B8895E773E4}" type="pres">
      <dgm:prSet presAssocID="{096BC312-2F3D-46C1-BE2E-73CF9BCAD95F}" presName="hierChild5" presStyleCnt="0"/>
      <dgm:spPr/>
    </dgm:pt>
    <dgm:pt modelId="{ED9567C8-E4E3-41CC-BF84-FC062F876112}" type="pres">
      <dgm:prSet presAssocID="{F4E3086F-8CE1-44E3-AF1A-BFC3E399D357}" presName="Name23" presStyleLbl="parChTrans1D4" presStyleIdx="1" presStyleCnt="8"/>
      <dgm:spPr/>
      <dgm:t>
        <a:bodyPr/>
        <a:lstStyle/>
        <a:p>
          <a:endParaRPr kumimoji="1" lang="ja-JP" altLang="en-US"/>
        </a:p>
      </dgm:t>
    </dgm:pt>
    <dgm:pt modelId="{8D919C7F-67C9-4F0C-9CD9-E6C4A918936F}" type="pres">
      <dgm:prSet presAssocID="{DD5F3E60-F148-44F3-A99F-C42827B7501A}" presName="hierRoot4" presStyleCnt="0"/>
      <dgm:spPr/>
    </dgm:pt>
    <dgm:pt modelId="{A05CA029-C8D4-4D17-98AA-2C0138A9AC03}" type="pres">
      <dgm:prSet presAssocID="{DD5F3E60-F148-44F3-A99F-C42827B7501A}" presName="composite4" presStyleCnt="0"/>
      <dgm:spPr/>
    </dgm:pt>
    <dgm:pt modelId="{4F8337E9-1981-433C-BD53-16DBFB0339AD}" type="pres">
      <dgm:prSet presAssocID="{DD5F3E60-F148-44F3-A99F-C42827B7501A}" presName="background4" presStyleLbl="node4" presStyleIdx="1" presStyleCnt="8"/>
      <dgm:spPr/>
    </dgm:pt>
    <dgm:pt modelId="{DDAFA46F-2017-4985-8684-9880399E3C9D}" type="pres">
      <dgm:prSet presAssocID="{DD5F3E60-F148-44F3-A99F-C42827B7501A}" presName="text4" presStyleLbl="fgAcc4" presStyleIdx="1" presStyleCnt="8">
        <dgm:presLayoutVars>
          <dgm:chPref val="3"/>
        </dgm:presLayoutVars>
      </dgm:prSet>
      <dgm:spPr/>
      <dgm:t>
        <a:bodyPr/>
        <a:lstStyle/>
        <a:p>
          <a:endParaRPr kumimoji="1" lang="ja-JP" altLang="en-US"/>
        </a:p>
      </dgm:t>
    </dgm:pt>
    <dgm:pt modelId="{D3E28F3E-8635-47F0-BA72-4EFE4C5E5EEB}" type="pres">
      <dgm:prSet presAssocID="{DD5F3E60-F148-44F3-A99F-C42827B7501A}" presName="hierChild5" presStyleCnt="0"/>
      <dgm:spPr/>
    </dgm:pt>
    <dgm:pt modelId="{3129311B-6623-4536-B16D-2D13B54509AF}" type="pres">
      <dgm:prSet presAssocID="{E0CF1B53-4715-4D17-ACBE-02EE8CBA1793}" presName="Name17" presStyleLbl="parChTrans1D3" presStyleIdx="1" presStyleCnt="4"/>
      <dgm:spPr/>
      <dgm:t>
        <a:bodyPr/>
        <a:lstStyle/>
        <a:p>
          <a:endParaRPr kumimoji="1" lang="ja-JP" altLang="en-US"/>
        </a:p>
      </dgm:t>
    </dgm:pt>
    <dgm:pt modelId="{DF33A981-906E-43DA-8E85-5BBA19393928}" type="pres">
      <dgm:prSet presAssocID="{19272F7E-9FDB-45E2-8A24-ECABE516B4E9}" presName="hierRoot3" presStyleCnt="0"/>
      <dgm:spPr/>
    </dgm:pt>
    <dgm:pt modelId="{796F07BA-0E32-440C-95D7-F311E03503CA}" type="pres">
      <dgm:prSet presAssocID="{19272F7E-9FDB-45E2-8A24-ECABE516B4E9}" presName="composite3" presStyleCnt="0"/>
      <dgm:spPr/>
    </dgm:pt>
    <dgm:pt modelId="{A19E5D51-497B-4228-8D9F-FB4E2A4A8887}" type="pres">
      <dgm:prSet presAssocID="{19272F7E-9FDB-45E2-8A24-ECABE516B4E9}" presName="background3" presStyleLbl="node3" presStyleIdx="1" presStyleCnt="4"/>
      <dgm:spPr/>
    </dgm:pt>
    <dgm:pt modelId="{CDA6D18A-897A-4997-BEA1-17E03195A1A6}" type="pres">
      <dgm:prSet presAssocID="{19272F7E-9FDB-45E2-8A24-ECABE516B4E9}" presName="text3" presStyleLbl="fgAcc3" presStyleIdx="1" presStyleCnt="4">
        <dgm:presLayoutVars>
          <dgm:chPref val="3"/>
        </dgm:presLayoutVars>
      </dgm:prSet>
      <dgm:spPr/>
      <dgm:t>
        <a:bodyPr/>
        <a:lstStyle/>
        <a:p>
          <a:endParaRPr kumimoji="1" lang="ja-JP" altLang="en-US"/>
        </a:p>
      </dgm:t>
    </dgm:pt>
    <dgm:pt modelId="{5A5B89B1-E102-4533-B7C1-82873ADF0AEA}" type="pres">
      <dgm:prSet presAssocID="{19272F7E-9FDB-45E2-8A24-ECABE516B4E9}" presName="hierChild4" presStyleCnt="0"/>
      <dgm:spPr/>
    </dgm:pt>
    <dgm:pt modelId="{F8A1811C-FF55-41FD-9DBB-1207CCAA8DB3}" type="pres">
      <dgm:prSet presAssocID="{9D8C9D81-3A1E-448D-80FB-56AE1DF1EB12}" presName="Name23" presStyleLbl="parChTrans1D4" presStyleIdx="2" presStyleCnt="8"/>
      <dgm:spPr/>
      <dgm:t>
        <a:bodyPr/>
        <a:lstStyle/>
        <a:p>
          <a:endParaRPr kumimoji="1" lang="ja-JP" altLang="en-US"/>
        </a:p>
      </dgm:t>
    </dgm:pt>
    <dgm:pt modelId="{18C2AB18-81AD-41C1-B674-CC1153A37542}" type="pres">
      <dgm:prSet presAssocID="{FD21D5DF-EB09-4342-9343-28A237275E95}" presName="hierRoot4" presStyleCnt="0"/>
      <dgm:spPr/>
    </dgm:pt>
    <dgm:pt modelId="{87F0EA83-27E7-40E3-AF89-FE118A5267D9}" type="pres">
      <dgm:prSet presAssocID="{FD21D5DF-EB09-4342-9343-28A237275E95}" presName="composite4" presStyleCnt="0"/>
      <dgm:spPr/>
    </dgm:pt>
    <dgm:pt modelId="{9B7DE1C7-7B94-49E5-BF70-3E3AC0BE7D44}" type="pres">
      <dgm:prSet presAssocID="{FD21D5DF-EB09-4342-9343-28A237275E95}" presName="background4" presStyleLbl="node4" presStyleIdx="2" presStyleCnt="8"/>
      <dgm:spPr/>
    </dgm:pt>
    <dgm:pt modelId="{2A903BDE-FF9A-49F2-96A2-DAB0EA8C9177}" type="pres">
      <dgm:prSet presAssocID="{FD21D5DF-EB09-4342-9343-28A237275E95}" presName="text4" presStyleLbl="fgAcc4" presStyleIdx="2" presStyleCnt="8">
        <dgm:presLayoutVars>
          <dgm:chPref val="3"/>
        </dgm:presLayoutVars>
      </dgm:prSet>
      <dgm:spPr/>
      <dgm:t>
        <a:bodyPr/>
        <a:lstStyle/>
        <a:p>
          <a:endParaRPr kumimoji="1" lang="ja-JP" altLang="en-US"/>
        </a:p>
      </dgm:t>
    </dgm:pt>
    <dgm:pt modelId="{ACCF4BDF-8ED7-4433-815B-A86142C5D56F}" type="pres">
      <dgm:prSet presAssocID="{FD21D5DF-EB09-4342-9343-28A237275E95}" presName="hierChild5" presStyleCnt="0"/>
      <dgm:spPr/>
    </dgm:pt>
    <dgm:pt modelId="{463BCB0E-CAE0-4A13-ADB6-F6F012583BD9}" type="pres">
      <dgm:prSet presAssocID="{E555F930-7481-4534-915E-B038848AE7A1}" presName="Name23" presStyleLbl="parChTrans1D4" presStyleIdx="3" presStyleCnt="8"/>
      <dgm:spPr/>
      <dgm:t>
        <a:bodyPr/>
        <a:lstStyle/>
        <a:p>
          <a:endParaRPr kumimoji="1" lang="ja-JP" altLang="en-US"/>
        </a:p>
      </dgm:t>
    </dgm:pt>
    <dgm:pt modelId="{CEE74A9D-A405-42FA-B1F7-EA68461F3A3D}" type="pres">
      <dgm:prSet presAssocID="{83698998-27BE-492B-9565-54589E2FF233}" presName="hierRoot4" presStyleCnt="0"/>
      <dgm:spPr/>
    </dgm:pt>
    <dgm:pt modelId="{A0ABA723-181F-48F3-B070-48AB6722A506}" type="pres">
      <dgm:prSet presAssocID="{83698998-27BE-492B-9565-54589E2FF233}" presName="composite4" presStyleCnt="0"/>
      <dgm:spPr/>
    </dgm:pt>
    <dgm:pt modelId="{E0ED2924-FB76-4F4F-A5B7-147ABD683878}" type="pres">
      <dgm:prSet presAssocID="{83698998-27BE-492B-9565-54589E2FF233}" presName="background4" presStyleLbl="node4" presStyleIdx="3" presStyleCnt="8"/>
      <dgm:spPr/>
    </dgm:pt>
    <dgm:pt modelId="{19B8C854-89E5-4A3E-AE1A-41E099BF2834}" type="pres">
      <dgm:prSet presAssocID="{83698998-27BE-492B-9565-54589E2FF233}" presName="text4" presStyleLbl="fgAcc4" presStyleIdx="3" presStyleCnt="8">
        <dgm:presLayoutVars>
          <dgm:chPref val="3"/>
        </dgm:presLayoutVars>
      </dgm:prSet>
      <dgm:spPr/>
      <dgm:t>
        <a:bodyPr/>
        <a:lstStyle/>
        <a:p>
          <a:endParaRPr kumimoji="1" lang="ja-JP" altLang="en-US"/>
        </a:p>
      </dgm:t>
    </dgm:pt>
    <dgm:pt modelId="{59E0D5FB-8CF1-49F0-B7A0-188C6F30DC9F}" type="pres">
      <dgm:prSet presAssocID="{83698998-27BE-492B-9565-54589E2FF233}" presName="hierChild5" presStyleCnt="0"/>
      <dgm:spPr/>
    </dgm:pt>
    <dgm:pt modelId="{FA1A561B-59AE-423E-83FA-0EB0179CCAAD}" type="pres">
      <dgm:prSet presAssocID="{96777EA9-83A7-4DD6-B4C4-72C985801FB4}" presName="Name10" presStyleLbl="parChTrans1D2" presStyleIdx="1" presStyleCnt="2"/>
      <dgm:spPr/>
      <dgm:t>
        <a:bodyPr/>
        <a:lstStyle/>
        <a:p>
          <a:endParaRPr kumimoji="1" lang="ja-JP" altLang="en-US"/>
        </a:p>
      </dgm:t>
    </dgm:pt>
    <dgm:pt modelId="{9F5FFEB1-69F6-4BDF-867B-96E6E75647EA}" type="pres">
      <dgm:prSet presAssocID="{1E203895-4DA7-4731-B67E-76D56F35A512}" presName="hierRoot2" presStyleCnt="0"/>
      <dgm:spPr/>
    </dgm:pt>
    <dgm:pt modelId="{3AA75A3C-FC9F-41D5-B655-D5E98E0EA96F}" type="pres">
      <dgm:prSet presAssocID="{1E203895-4DA7-4731-B67E-76D56F35A512}" presName="composite2" presStyleCnt="0"/>
      <dgm:spPr/>
    </dgm:pt>
    <dgm:pt modelId="{D06A7EB6-7424-4BF9-9622-46FE47D4C0CE}" type="pres">
      <dgm:prSet presAssocID="{1E203895-4DA7-4731-B67E-76D56F35A512}" presName="background2" presStyleLbl="node2" presStyleIdx="1" presStyleCnt="2"/>
      <dgm:spPr/>
    </dgm:pt>
    <dgm:pt modelId="{A4C28338-4471-4CDA-B255-28DA29FB8609}" type="pres">
      <dgm:prSet presAssocID="{1E203895-4DA7-4731-B67E-76D56F35A512}" presName="text2" presStyleLbl="fgAcc2" presStyleIdx="1" presStyleCnt="2">
        <dgm:presLayoutVars>
          <dgm:chPref val="3"/>
        </dgm:presLayoutVars>
      </dgm:prSet>
      <dgm:spPr/>
      <dgm:t>
        <a:bodyPr/>
        <a:lstStyle/>
        <a:p>
          <a:endParaRPr kumimoji="1" lang="ja-JP" altLang="en-US"/>
        </a:p>
      </dgm:t>
    </dgm:pt>
    <dgm:pt modelId="{2ADB1E6A-9A56-4F03-AD3B-5F1FC7DB1733}" type="pres">
      <dgm:prSet presAssocID="{1E203895-4DA7-4731-B67E-76D56F35A512}" presName="hierChild3" presStyleCnt="0"/>
      <dgm:spPr/>
    </dgm:pt>
    <dgm:pt modelId="{49832909-DEDD-496E-B387-3B43152396B1}" type="pres">
      <dgm:prSet presAssocID="{E1C69584-7D26-43D2-9855-D836BBE8925E}" presName="Name17" presStyleLbl="parChTrans1D3" presStyleIdx="2" presStyleCnt="4"/>
      <dgm:spPr/>
      <dgm:t>
        <a:bodyPr/>
        <a:lstStyle/>
        <a:p>
          <a:endParaRPr kumimoji="1" lang="ja-JP" altLang="en-US"/>
        </a:p>
      </dgm:t>
    </dgm:pt>
    <dgm:pt modelId="{785877C5-343B-46F4-8908-BA9B99E82701}" type="pres">
      <dgm:prSet presAssocID="{594B7F0E-B396-4852-B661-8895D4E05100}" presName="hierRoot3" presStyleCnt="0"/>
      <dgm:spPr/>
    </dgm:pt>
    <dgm:pt modelId="{5E817AC8-6011-45F8-8754-B7CA513331B7}" type="pres">
      <dgm:prSet presAssocID="{594B7F0E-B396-4852-B661-8895D4E05100}" presName="composite3" presStyleCnt="0"/>
      <dgm:spPr/>
    </dgm:pt>
    <dgm:pt modelId="{8D1AFF11-F00B-4DDF-8F42-606F0019E7B0}" type="pres">
      <dgm:prSet presAssocID="{594B7F0E-B396-4852-B661-8895D4E05100}" presName="background3" presStyleLbl="node3" presStyleIdx="2" presStyleCnt="4"/>
      <dgm:spPr/>
    </dgm:pt>
    <dgm:pt modelId="{D31906F8-9523-4D1E-B93E-F308504ECA2B}" type="pres">
      <dgm:prSet presAssocID="{594B7F0E-B396-4852-B661-8895D4E05100}" presName="text3" presStyleLbl="fgAcc3" presStyleIdx="2" presStyleCnt="4">
        <dgm:presLayoutVars>
          <dgm:chPref val="3"/>
        </dgm:presLayoutVars>
      </dgm:prSet>
      <dgm:spPr/>
      <dgm:t>
        <a:bodyPr/>
        <a:lstStyle/>
        <a:p>
          <a:endParaRPr kumimoji="1" lang="ja-JP" altLang="en-US"/>
        </a:p>
      </dgm:t>
    </dgm:pt>
    <dgm:pt modelId="{4533C274-D823-453D-A324-FE615F03F3DE}" type="pres">
      <dgm:prSet presAssocID="{594B7F0E-B396-4852-B661-8895D4E05100}" presName="hierChild4" presStyleCnt="0"/>
      <dgm:spPr/>
    </dgm:pt>
    <dgm:pt modelId="{A9426B2D-E630-4277-9B8F-40B96B8B14EF}" type="pres">
      <dgm:prSet presAssocID="{6D7CD0D4-52C2-45D6-A435-D3AFC40EFFC1}" presName="Name23" presStyleLbl="parChTrans1D4" presStyleIdx="4" presStyleCnt="8"/>
      <dgm:spPr/>
      <dgm:t>
        <a:bodyPr/>
        <a:lstStyle/>
        <a:p>
          <a:endParaRPr kumimoji="1" lang="ja-JP" altLang="en-US"/>
        </a:p>
      </dgm:t>
    </dgm:pt>
    <dgm:pt modelId="{F3A824C8-90E7-4958-BE38-3F21A1EABE6D}" type="pres">
      <dgm:prSet presAssocID="{CBF444C6-7AA0-49A8-80CD-759E6D5F4C68}" presName="hierRoot4" presStyleCnt="0"/>
      <dgm:spPr/>
    </dgm:pt>
    <dgm:pt modelId="{5BAF1E4B-915F-4D62-8342-86A7285F9669}" type="pres">
      <dgm:prSet presAssocID="{CBF444C6-7AA0-49A8-80CD-759E6D5F4C68}" presName="composite4" presStyleCnt="0"/>
      <dgm:spPr/>
    </dgm:pt>
    <dgm:pt modelId="{D1C3324A-2BF1-4662-8AA7-7F0E3736253F}" type="pres">
      <dgm:prSet presAssocID="{CBF444C6-7AA0-49A8-80CD-759E6D5F4C68}" presName="background4" presStyleLbl="node4" presStyleIdx="4" presStyleCnt="8"/>
      <dgm:spPr/>
    </dgm:pt>
    <dgm:pt modelId="{5ED94D1D-5E3A-43B5-94DA-0E442983634E}" type="pres">
      <dgm:prSet presAssocID="{CBF444C6-7AA0-49A8-80CD-759E6D5F4C68}" presName="text4" presStyleLbl="fgAcc4" presStyleIdx="4" presStyleCnt="8">
        <dgm:presLayoutVars>
          <dgm:chPref val="3"/>
        </dgm:presLayoutVars>
      </dgm:prSet>
      <dgm:spPr/>
      <dgm:t>
        <a:bodyPr/>
        <a:lstStyle/>
        <a:p>
          <a:endParaRPr kumimoji="1" lang="ja-JP" altLang="en-US"/>
        </a:p>
      </dgm:t>
    </dgm:pt>
    <dgm:pt modelId="{4C3EBD03-6F3C-4B69-9FB8-2F0143626E4E}" type="pres">
      <dgm:prSet presAssocID="{CBF444C6-7AA0-49A8-80CD-759E6D5F4C68}" presName="hierChild5" presStyleCnt="0"/>
      <dgm:spPr/>
    </dgm:pt>
    <dgm:pt modelId="{349A3E7A-24E8-406B-8BB1-30FA4CDC563A}" type="pres">
      <dgm:prSet presAssocID="{A8D03091-2FD5-4286-8720-68C042DE536A}" presName="Name23" presStyleLbl="parChTrans1D4" presStyleIdx="5" presStyleCnt="8"/>
      <dgm:spPr/>
      <dgm:t>
        <a:bodyPr/>
        <a:lstStyle/>
        <a:p>
          <a:endParaRPr kumimoji="1" lang="ja-JP" altLang="en-US"/>
        </a:p>
      </dgm:t>
    </dgm:pt>
    <dgm:pt modelId="{71FF31AB-DBCA-4FEF-9009-7C0CC89BFD4A}" type="pres">
      <dgm:prSet presAssocID="{262DF980-4EEC-4F6A-A6E4-DEB5BCA4F2B0}" presName="hierRoot4" presStyleCnt="0"/>
      <dgm:spPr/>
    </dgm:pt>
    <dgm:pt modelId="{2F4B8FEC-DF96-4DC7-8229-71CF76A676F9}" type="pres">
      <dgm:prSet presAssocID="{262DF980-4EEC-4F6A-A6E4-DEB5BCA4F2B0}" presName="composite4" presStyleCnt="0"/>
      <dgm:spPr/>
    </dgm:pt>
    <dgm:pt modelId="{A365CD09-409F-41E5-8260-8A579FD4B173}" type="pres">
      <dgm:prSet presAssocID="{262DF980-4EEC-4F6A-A6E4-DEB5BCA4F2B0}" presName="background4" presStyleLbl="node4" presStyleIdx="5" presStyleCnt="8"/>
      <dgm:spPr/>
    </dgm:pt>
    <dgm:pt modelId="{5AE8DF17-6544-4264-891B-BF63BFE05D94}" type="pres">
      <dgm:prSet presAssocID="{262DF980-4EEC-4F6A-A6E4-DEB5BCA4F2B0}" presName="text4" presStyleLbl="fgAcc4" presStyleIdx="5" presStyleCnt="8">
        <dgm:presLayoutVars>
          <dgm:chPref val="3"/>
        </dgm:presLayoutVars>
      </dgm:prSet>
      <dgm:spPr/>
      <dgm:t>
        <a:bodyPr/>
        <a:lstStyle/>
        <a:p>
          <a:endParaRPr kumimoji="1" lang="ja-JP" altLang="en-US"/>
        </a:p>
      </dgm:t>
    </dgm:pt>
    <dgm:pt modelId="{560CAD76-8156-4DC9-BABF-A7FFDFDF73C1}" type="pres">
      <dgm:prSet presAssocID="{262DF980-4EEC-4F6A-A6E4-DEB5BCA4F2B0}" presName="hierChild5" presStyleCnt="0"/>
      <dgm:spPr/>
    </dgm:pt>
    <dgm:pt modelId="{DCB74BDD-4615-4C8A-95E4-2E5F535995C4}" type="pres">
      <dgm:prSet presAssocID="{0199B298-6A37-44C2-AEE0-485642E1D56B}" presName="Name17" presStyleLbl="parChTrans1D3" presStyleIdx="3" presStyleCnt="4"/>
      <dgm:spPr/>
      <dgm:t>
        <a:bodyPr/>
        <a:lstStyle/>
        <a:p>
          <a:endParaRPr kumimoji="1" lang="ja-JP" altLang="en-US"/>
        </a:p>
      </dgm:t>
    </dgm:pt>
    <dgm:pt modelId="{FFBF2749-B40A-40C1-9A49-3E53F98635DB}" type="pres">
      <dgm:prSet presAssocID="{2C8ADF57-1AB7-4133-838D-77AAF32069CE}" presName="hierRoot3" presStyleCnt="0"/>
      <dgm:spPr/>
    </dgm:pt>
    <dgm:pt modelId="{20D43FE3-15BF-49B3-A7A7-076905360410}" type="pres">
      <dgm:prSet presAssocID="{2C8ADF57-1AB7-4133-838D-77AAF32069CE}" presName="composite3" presStyleCnt="0"/>
      <dgm:spPr/>
    </dgm:pt>
    <dgm:pt modelId="{11C77EF7-35C3-4B2D-8DC0-F305B87DA2C0}" type="pres">
      <dgm:prSet presAssocID="{2C8ADF57-1AB7-4133-838D-77AAF32069CE}" presName="background3" presStyleLbl="node3" presStyleIdx="3" presStyleCnt="4"/>
      <dgm:spPr/>
    </dgm:pt>
    <dgm:pt modelId="{4796A355-213A-4746-9135-065092FD0B9F}" type="pres">
      <dgm:prSet presAssocID="{2C8ADF57-1AB7-4133-838D-77AAF32069CE}" presName="text3" presStyleLbl="fgAcc3" presStyleIdx="3" presStyleCnt="4">
        <dgm:presLayoutVars>
          <dgm:chPref val="3"/>
        </dgm:presLayoutVars>
      </dgm:prSet>
      <dgm:spPr/>
      <dgm:t>
        <a:bodyPr/>
        <a:lstStyle/>
        <a:p>
          <a:endParaRPr kumimoji="1" lang="ja-JP" altLang="en-US"/>
        </a:p>
      </dgm:t>
    </dgm:pt>
    <dgm:pt modelId="{6833546A-DD0F-40A0-B74D-CC28E28AF061}" type="pres">
      <dgm:prSet presAssocID="{2C8ADF57-1AB7-4133-838D-77AAF32069CE}" presName="hierChild4" presStyleCnt="0"/>
      <dgm:spPr/>
    </dgm:pt>
    <dgm:pt modelId="{4060DD73-EC72-4CFD-9577-10DDEEFDF7C8}" type="pres">
      <dgm:prSet presAssocID="{835ABF20-3FD7-4CB4-A932-5200F8C0146F}" presName="Name23" presStyleLbl="parChTrans1D4" presStyleIdx="6" presStyleCnt="8"/>
      <dgm:spPr/>
      <dgm:t>
        <a:bodyPr/>
        <a:lstStyle/>
        <a:p>
          <a:endParaRPr kumimoji="1" lang="ja-JP" altLang="en-US"/>
        </a:p>
      </dgm:t>
    </dgm:pt>
    <dgm:pt modelId="{815E4A89-7450-4AD8-A9F6-CDF69EB3DBD5}" type="pres">
      <dgm:prSet presAssocID="{BD0D23A4-0E97-44BC-BE02-F4C3D1F84E50}" presName="hierRoot4" presStyleCnt="0"/>
      <dgm:spPr/>
    </dgm:pt>
    <dgm:pt modelId="{126142A8-8F3A-4E81-834B-17C41B014E43}" type="pres">
      <dgm:prSet presAssocID="{BD0D23A4-0E97-44BC-BE02-F4C3D1F84E50}" presName="composite4" presStyleCnt="0"/>
      <dgm:spPr/>
    </dgm:pt>
    <dgm:pt modelId="{B0BAB2D3-080A-42CE-8AED-E3AC8747B8B0}" type="pres">
      <dgm:prSet presAssocID="{BD0D23A4-0E97-44BC-BE02-F4C3D1F84E50}" presName="background4" presStyleLbl="node4" presStyleIdx="6" presStyleCnt="8"/>
      <dgm:spPr/>
    </dgm:pt>
    <dgm:pt modelId="{7E517035-0CAD-4BB5-9DC7-D7C79C926302}" type="pres">
      <dgm:prSet presAssocID="{BD0D23A4-0E97-44BC-BE02-F4C3D1F84E50}" presName="text4" presStyleLbl="fgAcc4" presStyleIdx="6" presStyleCnt="8">
        <dgm:presLayoutVars>
          <dgm:chPref val="3"/>
        </dgm:presLayoutVars>
      </dgm:prSet>
      <dgm:spPr/>
      <dgm:t>
        <a:bodyPr/>
        <a:lstStyle/>
        <a:p>
          <a:endParaRPr kumimoji="1" lang="ja-JP" altLang="en-US"/>
        </a:p>
      </dgm:t>
    </dgm:pt>
    <dgm:pt modelId="{7CD22069-5390-4BD0-98C9-B93BE337E541}" type="pres">
      <dgm:prSet presAssocID="{BD0D23A4-0E97-44BC-BE02-F4C3D1F84E50}" presName="hierChild5" presStyleCnt="0"/>
      <dgm:spPr/>
    </dgm:pt>
    <dgm:pt modelId="{F6F207BE-015D-4A14-83D7-562D8F95F299}" type="pres">
      <dgm:prSet presAssocID="{33AEAC43-A86B-4F2A-BB1D-A02824A4862B}" presName="Name23" presStyleLbl="parChTrans1D4" presStyleIdx="7" presStyleCnt="8"/>
      <dgm:spPr/>
      <dgm:t>
        <a:bodyPr/>
        <a:lstStyle/>
        <a:p>
          <a:endParaRPr kumimoji="1" lang="ja-JP" altLang="en-US"/>
        </a:p>
      </dgm:t>
    </dgm:pt>
    <dgm:pt modelId="{904398A2-6A56-4690-812D-438A148D8315}" type="pres">
      <dgm:prSet presAssocID="{A575F536-38B3-4578-B19E-DDA4285FB402}" presName="hierRoot4" presStyleCnt="0"/>
      <dgm:spPr/>
    </dgm:pt>
    <dgm:pt modelId="{29F2DC83-0204-4A16-929C-CCC9AEEBCE56}" type="pres">
      <dgm:prSet presAssocID="{A575F536-38B3-4578-B19E-DDA4285FB402}" presName="composite4" presStyleCnt="0"/>
      <dgm:spPr/>
    </dgm:pt>
    <dgm:pt modelId="{4F04E0F5-5AE7-487C-AE67-5E099F2D093D}" type="pres">
      <dgm:prSet presAssocID="{A575F536-38B3-4578-B19E-DDA4285FB402}" presName="background4" presStyleLbl="node4" presStyleIdx="7" presStyleCnt="8"/>
      <dgm:spPr/>
    </dgm:pt>
    <dgm:pt modelId="{E4820830-CAAE-48E0-B70C-CA5C7EF507C2}" type="pres">
      <dgm:prSet presAssocID="{A575F536-38B3-4578-B19E-DDA4285FB402}" presName="text4" presStyleLbl="fgAcc4" presStyleIdx="7" presStyleCnt="8">
        <dgm:presLayoutVars>
          <dgm:chPref val="3"/>
        </dgm:presLayoutVars>
      </dgm:prSet>
      <dgm:spPr/>
      <dgm:t>
        <a:bodyPr/>
        <a:lstStyle/>
        <a:p>
          <a:endParaRPr kumimoji="1" lang="ja-JP" altLang="en-US"/>
        </a:p>
      </dgm:t>
    </dgm:pt>
    <dgm:pt modelId="{AA4A3C80-FED7-4989-9B42-5644D8B3DE0F}" type="pres">
      <dgm:prSet presAssocID="{A575F536-38B3-4578-B19E-DDA4285FB402}" presName="hierChild5" presStyleCnt="0"/>
      <dgm:spPr/>
    </dgm:pt>
  </dgm:ptLst>
  <dgm:cxnLst>
    <dgm:cxn modelId="{C270F6FE-E436-4284-9252-812E4BCCE100}" type="presOf" srcId="{F4E3086F-8CE1-44E3-AF1A-BFC3E399D357}" destId="{ED9567C8-E4E3-41CC-BF84-FC062F876112}" srcOrd="0" destOrd="0" presId="urn:microsoft.com/office/officeart/2005/8/layout/hierarchy1"/>
    <dgm:cxn modelId="{0DA802D4-FA7B-4A0A-A2A4-20052824F979}" type="presOf" srcId="{F6F8E25F-4F7F-45EA-8AC1-FE012545C361}" destId="{842FFEBE-420B-411F-A07A-32C20B2AA25E}" srcOrd="0" destOrd="0" presId="urn:microsoft.com/office/officeart/2005/8/layout/hierarchy1"/>
    <dgm:cxn modelId="{D5F19054-65D0-4B22-B41E-103AED33B5C4}" type="presOf" srcId="{096BC312-2F3D-46C1-BE2E-73CF9BCAD95F}" destId="{3E9C0DC2-83AD-4832-9759-32484FD2468F}" srcOrd="0" destOrd="0" presId="urn:microsoft.com/office/officeart/2005/8/layout/hierarchy1"/>
    <dgm:cxn modelId="{7C2159CA-9F8E-4AB7-8CF1-5E4384249160}" type="presOf" srcId="{CBF444C6-7AA0-49A8-80CD-759E6D5F4C68}" destId="{5ED94D1D-5E3A-43B5-94DA-0E442983634E}" srcOrd="0" destOrd="0" presId="urn:microsoft.com/office/officeart/2005/8/layout/hierarchy1"/>
    <dgm:cxn modelId="{2F58BAC1-53CB-48C0-8FA4-58F26EA64578}" srcId="{BC405C9C-9073-4C33-9304-3D75C029D096}" destId="{1E203895-4DA7-4731-B67E-76D56F35A512}" srcOrd="1" destOrd="0" parTransId="{96777EA9-83A7-4DD6-B4C4-72C985801FB4}" sibTransId="{813DA902-5472-4B09-B8D8-E414FBDA9983}"/>
    <dgm:cxn modelId="{656459E0-D835-4731-BDED-8F3CC45B3C58}" type="presOf" srcId="{DD5F3E60-F148-44F3-A99F-C42827B7501A}" destId="{DDAFA46F-2017-4985-8684-9880399E3C9D}" srcOrd="0" destOrd="0" presId="urn:microsoft.com/office/officeart/2005/8/layout/hierarchy1"/>
    <dgm:cxn modelId="{910F46FA-69FC-4849-B7BF-94126099D874}" srcId="{19272F7E-9FDB-45E2-8A24-ECABE516B4E9}" destId="{FD21D5DF-EB09-4342-9343-28A237275E95}" srcOrd="0" destOrd="0" parTransId="{9D8C9D81-3A1E-448D-80FB-56AE1DF1EB12}" sibTransId="{F38E3411-45C5-415A-8B6A-DD2084CB9088}"/>
    <dgm:cxn modelId="{CFA7A794-C80D-4EA5-A1C6-0E81429E7351}" type="presOf" srcId="{E749C86C-D2D6-425E-A0B0-77B6E1278298}" destId="{02C62D25-6A12-4150-ADD8-0A54CF3B0C4D}" srcOrd="0" destOrd="0" presId="urn:microsoft.com/office/officeart/2005/8/layout/hierarchy1"/>
    <dgm:cxn modelId="{4A0B7C8A-9AD7-4E57-B043-4601C788A241}" srcId="{594B7F0E-B396-4852-B661-8895D4E05100}" destId="{CBF444C6-7AA0-49A8-80CD-759E6D5F4C68}" srcOrd="0" destOrd="0" parTransId="{6D7CD0D4-52C2-45D6-A435-D3AFC40EFFC1}" sibTransId="{5A75A66F-F966-4CC8-A912-CCD6738D6E6D}"/>
    <dgm:cxn modelId="{9EF48F7B-113A-4F1B-86C4-486BEE5A05F4}" type="presOf" srcId="{FD21D5DF-EB09-4342-9343-28A237275E95}" destId="{2A903BDE-FF9A-49F2-96A2-DAB0EA8C9177}" srcOrd="0" destOrd="0" presId="urn:microsoft.com/office/officeart/2005/8/layout/hierarchy1"/>
    <dgm:cxn modelId="{E045993E-B26E-4F48-9E91-AF4CE358F918}" type="presOf" srcId="{E555F930-7481-4534-915E-B038848AE7A1}" destId="{463BCB0E-CAE0-4A13-ADB6-F6F012583BD9}" srcOrd="0" destOrd="0" presId="urn:microsoft.com/office/officeart/2005/8/layout/hierarchy1"/>
    <dgm:cxn modelId="{8DB06139-5088-4F8C-B8C5-E3CFAE88C896}" type="presOf" srcId="{83698998-27BE-492B-9565-54589E2FF233}" destId="{19B8C854-89E5-4A3E-AE1A-41E099BF2834}" srcOrd="0" destOrd="0" presId="urn:microsoft.com/office/officeart/2005/8/layout/hierarchy1"/>
    <dgm:cxn modelId="{057CA3C7-72FE-46FD-93A2-F4BA48A1454F}" type="presOf" srcId="{BAC16A11-37E0-43F3-8E1D-C7A08DED2099}" destId="{C51DBA5E-A6F2-4185-9C73-C8DCEAE4F8B2}" srcOrd="0" destOrd="0" presId="urn:microsoft.com/office/officeart/2005/8/layout/hierarchy1"/>
    <dgm:cxn modelId="{283A09F2-529E-4A3E-AD0C-1364E106E4EC}" srcId="{24E4C46D-7D77-4644-AA17-791E1035DBCF}" destId="{BAC16A11-37E0-43F3-8E1D-C7A08DED2099}" srcOrd="0" destOrd="0" parTransId="{B720BDC1-3F84-4C75-B2F0-EE82CED408BF}" sibTransId="{ECBFD473-96AB-42EC-9EF3-36DC043D0CED}"/>
    <dgm:cxn modelId="{17C2DD12-AEA4-4E24-A59E-E9C06EB32F43}" type="presOf" srcId="{05E32BB8-519E-4CDD-9F64-6D5390DC628F}" destId="{244D6654-8592-450E-A824-A1C9FD3BE681}" srcOrd="0" destOrd="0" presId="urn:microsoft.com/office/officeart/2005/8/layout/hierarchy1"/>
    <dgm:cxn modelId="{2A5DF082-7D59-4D03-AFC7-8B81F88E9BDA}" srcId="{2C8ADF57-1AB7-4133-838D-77AAF32069CE}" destId="{A575F536-38B3-4578-B19E-DDA4285FB402}" srcOrd="1" destOrd="0" parTransId="{33AEAC43-A86B-4F2A-BB1D-A02824A4862B}" sibTransId="{CBC27543-B324-42A4-963C-C859E8362DD9}"/>
    <dgm:cxn modelId="{288F4A41-BE40-4D5E-92AC-6F9BE466FAAF}" srcId="{594B7F0E-B396-4852-B661-8895D4E05100}" destId="{262DF980-4EEC-4F6A-A6E4-DEB5BCA4F2B0}" srcOrd="1" destOrd="0" parTransId="{A8D03091-2FD5-4286-8720-68C042DE536A}" sibTransId="{1CE5D17C-F542-4E58-9A28-A2CE87C7BB65}"/>
    <dgm:cxn modelId="{F49FDB6A-CED8-4EAE-B76B-AA2ED76DBCE4}" srcId="{1E203895-4DA7-4731-B67E-76D56F35A512}" destId="{594B7F0E-B396-4852-B661-8895D4E05100}" srcOrd="0" destOrd="0" parTransId="{E1C69584-7D26-43D2-9855-D836BBE8925E}" sibTransId="{E64B725D-3BFC-4590-B92A-573364862D79}"/>
    <dgm:cxn modelId="{4AAAAE29-B9CB-4819-BB5B-21498318BB41}" type="presOf" srcId="{1E203895-4DA7-4731-B67E-76D56F35A512}" destId="{A4C28338-4471-4CDA-B255-28DA29FB8609}" srcOrd="0" destOrd="0" presId="urn:microsoft.com/office/officeart/2005/8/layout/hierarchy1"/>
    <dgm:cxn modelId="{8B10235B-66FD-4CBC-81A4-451878D3EAB0}" type="presOf" srcId="{2C8ADF57-1AB7-4133-838D-77AAF32069CE}" destId="{4796A355-213A-4746-9135-065092FD0B9F}" srcOrd="0" destOrd="0" presId="urn:microsoft.com/office/officeart/2005/8/layout/hierarchy1"/>
    <dgm:cxn modelId="{54C397A3-1B2E-4AE6-8B3E-D6B74F0C12B6}" type="presOf" srcId="{6D7CD0D4-52C2-45D6-A435-D3AFC40EFFC1}" destId="{A9426B2D-E630-4277-9B8F-40B96B8B14EF}" srcOrd="0" destOrd="0" presId="urn:microsoft.com/office/officeart/2005/8/layout/hierarchy1"/>
    <dgm:cxn modelId="{BD4AADCE-53A7-4152-B5A4-A064308C7A4D}" srcId="{E749C86C-D2D6-425E-A0B0-77B6E1278298}" destId="{BC405C9C-9073-4C33-9304-3D75C029D096}" srcOrd="0" destOrd="0" parTransId="{AE6C45D3-7BBA-4E48-9DD7-B0E66CE5C069}" sibTransId="{1415C65F-8C1A-44A8-9D85-D667A2750813}"/>
    <dgm:cxn modelId="{57959C08-C54E-4208-91DE-82F25AB066E7}" type="presOf" srcId="{33AEAC43-A86B-4F2A-BB1D-A02824A4862B}" destId="{F6F207BE-015D-4A14-83D7-562D8F95F299}" srcOrd="0" destOrd="0" presId="urn:microsoft.com/office/officeart/2005/8/layout/hierarchy1"/>
    <dgm:cxn modelId="{ABAC7A5A-ACE9-4421-A91A-92BD13602C3B}" type="presOf" srcId="{B720BDC1-3F84-4C75-B2F0-EE82CED408BF}" destId="{78EC047E-8BC0-42C3-A5F4-6BC5BE6F292B}" srcOrd="0" destOrd="0" presId="urn:microsoft.com/office/officeart/2005/8/layout/hierarchy1"/>
    <dgm:cxn modelId="{65DE0270-91FA-42DD-A22A-81FEC8D01229}" type="presOf" srcId="{262DF980-4EEC-4F6A-A6E4-DEB5BCA4F2B0}" destId="{5AE8DF17-6544-4264-891B-BF63BFE05D94}" srcOrd="0" destOrd="0" presId="urn:microsoft.com/office/officeart/2005/8/layout/hierarchy1"/>
    <dgm:cxn modelId="{62005E87-A961-426E-A9C2-D168F27FB7C3}" type="presOf" srcId="{9D8C9D81-3A1E-448D-80FB-56AE1DF1EB12}" destId="{F8A1811C-FF55-41FD-9DBB-1207CCAA8DB3}" srcOrd="0" destOrd="0" presId="urn:microsoft.com/office/officeart/2005/8/layout/hierarchy1"/>
    <dgm:cxn modelId="{4AA5C4B1-22A1-49C8-9BE1-3BFEB222B79E}" srcId="{24E4C46D-7D77-4644-AA17-791E1035DBCF}" destId="{19272F7E-9FDB-45E2-8A24-ECABE516B4E9}" srcOrd="1" destOrd="0" parTransId="{E0CF1B53-4715-4D17-ACBE-02EE8CBA1793}" sibTransId="{897F7905-E83C-4F93-A7FA-FC45517D8FBE}"/>
    <dgm:cxn modelId="{11E9E8E7-7B02-4232-95FA-9927399CA15E}" type="presOf" srcId="{835ABF20-3FD7-4CB4-A932-5200F8C0146F}" destId="{4060DD73-EC72-4CFD-9577-10DDEEFDF7C8}" srcOrd="0" destOrd="0" presId="urn:microsoft.com/office/officeart/2005/8/layout/hierarchy1"/>
    <dgm:cxn modelId="{6899DA33-1439-4789-9B75-E1FCE101F7BC}" type="presOf" srcId="{BD0D23A4-0E97-44BC-BE02-F4C3D1F84E50}" destId="{7E517035-0CAD-4BB5-9DC7-D7C79C926302}" srcOrd="0" destOrd="0" presId="urn:microsoft.com/office/officeart/2005/8/layout/hierarchy1"/>
    <dgm:cxn modelId="{F45C19FD-FC74-4C2F-ACB3-5FFE4BFEAAEF}" type="presOf" srcId="{BC405C9C-9073-4C33-9304-3D75C029D096}" destId="{B443F4CA-2543-4630-B7C9-71304B69CD40}" srcOrd="0" destOrd="0" presId="urn:microsoft.com/office/officeart/2005/8/layout/hierarchy1"/>
    <dgm:cxn modelId="{B372EB79-0F04-4B7C-8FF8-8EF63BA3A5D4}" type="presOf" srcId="{A575F536-38B3-4578-B19E-DDA4285FB402}" destId="{E4820830-CAAE-48E0-B70C-CA5C7EF507C2}" srcOrd="0" destOrd="0" presId="urn:microsoft.com/office/officeart/2005/8/layout/hierarchy1"/>
    <dgm:cxn modelId="{473A1006-00F0-47E4-9A4F-ACA3C1620207}" type="presOf" srcId="{E0CF1B53-4715-4D17-ACBE-02EE8CBA1793}" destId="{3129311B-6623-4536-B16D-2D13B54509AF}" srcOrd="0" destOrd="0" presId="urn:microsoft.com/office/officeart/2005/8/layout/hierarchy1"/>
    <dgm:cxn modelId="{1196D460-CE50-489F-8A64-3A65F8E45668}" srcId="{1E203895-4DA7-4731-B67E-76D56F35A512}" destId="{2C8ADF57-1AB7-4133-838D-77AAF32069CE}" srcOrd="1" destOrd="0" parTransId="{0199B298-6A37-44C2-AEE0-485642E1D56B}" sibTransId="{444F4DC3-B27D-408E-8898-0C58F700DEE1}"/>
    <dgm:cxn modelId="{53D14554-50EA-4BA0-B7B5-ADC21259C623}" type="presOf" srcId="{0199B298-6A37-44C2-AEE0-485642E1D56B}" destId="{DCB74BDD-4615-4C8A-95E4-2E5F535995C4}" srcOrd="0" destOrd="0" presId="urn:microsoft.com/office/officeart/2005/8/layout/hierarchy1"/>
    <dgm:cxn modelId="{DC81A406-E2B2-4929-9F54-98B564171EAE}" srcId="{19272F7E-9FDB-45E2-8A24-ECABE516B4E9}" destId="{83698998-27BE-492B-9565-54589E2FF233}" srcOrd="1" destOrd="0" parTransId="{E555F930-7481-4534-915E-B038848AE7A1}" sibTransId="{40B360EF-7B8D-406F-915D-716082957112}"/>
    <dgm:cxn modelId="{22A9D80B-D362-4F6A-8351-85DF5CEA15C9}" type="presOf" srcId="{594B7F0E-B396-4852-B661-8895D4E05100}" destId="{D31906F8-9523-4D1E-B93E-F308504ECA2B}" srcOrd="0" destOrd="0" presId="urn:microsoft.com/office/officeart/2005/8/layout/hierarchy1"/>
    <dgm:cxn modelId="{3699A4F9-3653-4DF6-A7B5-E233D0F9CECC}" type="presOf" srcId="{24E4C46D-7D77-4644-AA17-791E1035DBCF}" destId="{CCFA4A0A-EF27-458B-A920-7A5B4016D6E9}" srcOrd="0" destOrd="0" presId="urn:microsoft.com/office/officeart/2005/8/layout/hierarchy1"/>
    <dgm:cxn modelId="{48B114DB-D69A-4D15-9955-83E98C464B53}" type="presOf" srcId="{19272F7E-9FDB-45E2-8A24-ECABE516B4E9}" destId="{CDA6D18A-897A-4997-BEA1-17E03195A1A6}" srcOrd="0" destOrd="0" presId="urn:microsoft.com/office/officeart/2005/8/layout/hierarchy1"/>
    <dgm:cxn modelId="{EB2551B9-AE27-474B-8A1D-9A987845799A}" type="presOf" srcId="{96777EA9-83A7-4DD6-B4C4-72C985801FB4}" destId="{FA1A561B-59AE-423E-83FA-0EB0179CCAAD}" srcOrd="0" destOrd="0" presId="urn:microsoft.com/office/officeart/2005/8/layout/hierarchy1"/>
    <dgm:cxn modelId="{9627B038-66EF-4A6B-81E5-75BB6A3CF821}" type="presOf" srcId="{A8D03091-2FD5-4286-8720-68C042DE536A}" destId="{349A3E7A-24E8-406B-8BB1-30FA4CDC563A}" srcOrd="0" destOrd="0" presId="urn:microsoft.com/office/officeart/2005/8/layout/hierarchy1"/>
    <dgm:cxn modelId="{834A1D53-0D83-4738-A665-FD61C0BCC2E1}" srcId="{BAC16A11-37E0-43F3-8E1D-C7A08DED2099}" destId="{DD5F3E60-F148-44F3-A99F-C42827B7501A}" srcOrd="1" destOrd="0" parTransId="{F4E3086F-8CE1-44E3-AF1A-BFC3E399D357}" sibTransId="{C4C0C055-A0B1-4FF7-BBB3-AA836C2807F7}"/>
    <dgm:cxn modelId="{312F7902-9112-4ABC-AA0D-FC00DFBD4470}" srcId="{2C8ADF57-1AB7-4133-838D-77AAF32069CE}" destId="{BD0D23A4-0E97-44BC-BE02-F4C3D1F84E50}" srcOrd="0" destOrd="0" parTransId="{835ABF20-3FD7-4CB4-A932-5200F8C0146F}" sibTransId="{B6D2E069-58B9-4464-B950-B36E0725E418}"/>
    <dgm:cxn modelId="{CC8C0DCA-CEF8-4864-98B4-70E10DD59D7C}" type="presOf" srcId="{E1C69584-7D26-43D2-9855-D836BBE8925E}" destId="{49832909-DEDD-496E-B387-3B43152396B1}" srcOrd="0" destOrd="0" presId="urn:microsoft.com/office/officeart/2005/8/layout/hierarchy1"/>
    <dgm:cxn modelId="{074E71F2-A20A-4344-ADEE-99B6045D815B}" srcId="{BAC16A11-37E0-43F3-8E1D-C7A08DED2099}" destId="{096BC312-2F3D-46C1-BE2E-73CF9BCAD95F}" srcOrd="0" destOrd="0" parTransId="{05E32BB8-519E-4CDD-9F64-6D5390DC628F}" sibTransId="{D26130FF-F946-47F7-BED9-60A35FA548F1}"/>
    <dgm:cxn modelId="{E8756A0D-9DCE-4861-9549-E9A957CBF061}" srcId="{BC405C9C-9073-4C33-9304-3D75C029D096}" destId="{24E4C46D-7D77-4644-AA17-791E1035DBCF}" srcOrd="0" destOrd="0" parTransId="{F6F8E25F-4F7F-45EA-8AC1-FE012545C361}" sibTransId="{B9B7AB33-180B-44C6-A282-EAF4DEA19191}"/>
    <dgm:cxn modelId="{15DEDD5B-2BD8-438E-8E85-73880E38A8D4}" type="presParOf" srcId="{02C62D25-6A12-4150-ADD8-0A54CF3B0C4D}" destId="{AF573D5E-7AE8-4D6A-B548-8EB75C0C8466}" srcOrd="0" destOrd="0" presId="urn:microsoft.com/office/officeart/2005/8/layout/hierarchy1"/>
    <dgm:cxn modelId="{5F8E963F-A102-4957-B099-97D4A8274FCC}" type="presParOf" srcId="{AF573D5E-7AE8-4D6A-B548-8EB75C0C8466}" destId="{9FE93534-FE53-4A3E-BE69-FAC61ED7172B}" srcOrd="0" destOrd="0" presId="urn:microsoft.com/office/officeart/2005/8/layout/hierarchy1"/>
    <dgm:cxn modelId="{3F342137-6943-4B1A-9711-53D916553406}" type="presParOf" srcId="{9FE93534-FE53-4A3E-BE69-FAC61ED7172B}" destId="{6A620B3C-44BA-4648-A584-FE01D52CFEAE}" srcOrd="0" destOrd="0" presId="urn:microsoft.com/office/officeart/2005/8/layout/hierarchy1"/>
    <dgm:cxn modelId="{107388DF-A48A-4E5A-8D3B-0CD52F0C6CAB}" type="presParOf" srcId="{9FE93534-FE53-4A3E-BE69-FAC61ED7172B}" destId="{B443F4CA-2543-4630-B7C9-71304B69CD40}" srcOrd="1" destOrd="0" presId="urn:microsoft.com/office/officeart/2005/8/layout/hierarchy1"/>
    <dgm:cxn modelId="{AFEA78C3-65B4-42A0-9165-319A46D89A68}" type="presParOf" srcId="{AF573D5E-7AE8-4D6A-B548-8EB75C0C8466}" destId="{3B46A9A8-5753-4EEF-89B7-2A3342856DF0}" srcOrd="1" destOrd="0" presId="urn:microsoft.com/office/officeart/2005/8/layout/hierarchy1"/>
    <dgm:cxn modelId="{58DC20BC-2655-4431-91A9-213A5AA8550F}" type="presParOf" srcId="{3B46A9A8-5753-4EEF-89B7-2A3342856DF0}" destId="{842FFEBE-420B-411F-A07A-32C20B2AA25E}" srcOrd="0" destOrd="0" presId="urn:microsoft.com/office/officeart/2005/8/layout/hierarchy1"/>
    <dgm:cxn modelId="{6124A7C5-B4A8-4EB8-B96E-DAE2CE45F2BB}" type="presParOf" srcId="{3B46A9A8-5753-4EEF-89B7-2A3342856DF0}" destId="{8FE441CE-903D-41A5-A641-8092B73897DA}" srcOrd="1" destOrd="0" presId="urn:microsoft.com/office/officeart/2005/8/layout/hierarchy1"/>
    <dgm:cxn modelId="{9B2E7DD6-0D8A-4192-92F8-E26910960AA7}" type="presParOf" srcId="{8FE441CE-903D-41A5-A641-8092B73897DA}" destId="{C560F66B-1A53-4A11-8C99-47A72A15F1EA}" srcOrd="0" destOrd="0" presId="urn:microsoft.com/office/officeart/2005/8/layout/hierarchy1"/>
    <dgm:cxn modelId="{C43B0FC1-9CD9-4C4C-9A99-72FB92C21D93}" type="presParOf" srcId="{C560F66B-1A53-4A11-8C99-47A72A15F1EA}" destId="{66CC7C9F-08C5-4BC0-B995-BE276FA3EF8B}" srcOrd="0" destOrd="0" presId="urn:microsoft.com/office/officeart/2005/8/layout/hierarchy1"/>
    <dgm:cxn modelId="{496614D9-07E8-49C2-A52F-36D4B42753C4}" type="presParOf" srcId="{C560F66B-1A53-4A11-8C99-47A72A15F1EA}" destId="{CCFA4A0A-EF27-458B-A920-7A5B4016D6E9}" srcOrd="1" destOrd="0" presId="urn:microsoft.com/office/officeart/2005/8/layout/hierarchy1"/>
    <dgm:cxn modelId="{1EC7E43B-308D-45B9-82B6-DA7A50D08B2E}" type="presParOf" srcId="{8FE441CE-903D-41A5-A641-8092B73897DA}" destId="{87132D1D-19D9-4F3A-8BD3-7C8936192B04}" srcOrd="1" destOrd="0" presId="urn:microsoft.com/office/officeart/2005/8/layout/hierarchy1"/>
    <dgm:cxn modelId="{C20CF4E1-66A3-49DF-A1FF-F51153085862}" type="presParOf" srcId="{87132D1D-19D9-4F3A-8BD3-7C8936192B04}" destId="{78EC047E-8BC0-42C3-A5F4-6BC5BE6F292B}" srcOrd="0" destOrd="0" presId="urn:microsoft.com/office/officeart/2005/8/layout/hierarchy1"/>
    <dgm:cxn modelId="{3D76F27A-73D7-43A6-B9DA-8EFEFC9AF2A5}" type="presParOf" srcId="{87132D1D-19D9-4F3A-8BD3-7C8936192B04}" destId="{6C795AB2-71F6-4B52-93C2-3B04C96FCE5D}" srcOrd="1" destOrd="0" presId="urn:microsoft.com/office/officeart/2005/8/layout/hierarchy1"/>
    <dgm:cxn modelId="{A4275028-D9F5-494C-816D-49B1C4D231A9}" type="presParOf" srcId="{6C795AB2-71F6-4B52-93C2-3B04C96FCE5D}" destId="{78FB1847-6881-4097-9909-4B2448286022}" srcOrd="0" destOrd="0" presId="urn:microsoft.com/office/officeart/2005/8/layout/hierarchy1"/>
    <dgm:cxn modelId="{AC370F7F-257D-48F8-ABAF-D87BD7E80967}" type="presParOf" srcId="{78FB1847-6881-4097-9909-4B2448286022}" destId="{150892FC-6A89-4CF1-99E4-4AD5EC6DA96E}" srcOrd="0" destOrd="0" presId="urn:microsoft.com/office/officeart/2005/8/layout/hierarchy1"/>
    <dgm:cxn modelId="{A402903B-2180-4B9E-AEAE-C63BD219A9D0}" type="presParOf" srcId="{78FB1847-6881-4097-9909-4B2448286022}" destId="{C51DBA5E-A6F2-4185-9C73-C8DCEAE4F8B2}" srcOrd="1" destOrd="0" presId="urn:microsoft.com/office/officeart/2005/8/layout/hierarchy1"/>
    <dgm:cxn modelId="{5258FC83-288C-4776-BDD4-020AD7E463EA}" type="presParOf" srcId="{6C795AB2-71F6-4B52-93C2-3B04C96FCE5D}" destId="{C36E87B6-018C-49A9-987B-DCA5EE49A442}" srcOrd="1" destOrd="0" presId="urn:microsoft.com/office/officeart/2005/8/layout/hierarchy1"/>
    <dgm:cxn modelId="{C55705DD-7AB0-4A87-8796-FC093EFA6F1C}" type="presParOf" srcId="{C36E87B6-018C-49A9-987B-DCA5EE49A442}" destId="{244D6654-8592-450E-A824-A1C9FD3BE681}" srcOrd="0" destOrd="0" presId="urn:microsoft.com/office/officeart/2005/8/layout/hierarchy1"/>
    <dgm:cxn modelId="{891D01C5-AC99-413A-970F-38E43D83268E}" type="presParOf" srcId="{C36E87B6-018C-49A9-987B-DCA5EE49A442}" destId="{2AE5A705-14F9-496A-AC3C-5599080EF156}" srcOrd="1" destOrd="0" presId="urn:microsoft.com/office/officeart/2005/8/layout/hierarchy1"/>
    <dgm:cxn modelId="{0E41ACC8-DDC9-426A-BEA4-1817BAB8BF43}" type="presParOf" srcId="{2AE5A705-14F9-496A-AC3C-5599080EF156}" destId="{CF7E67B0-16C9-4407-B6F8-AC1D1B3037FE}" srcOrd="0" destOrd="0" presId="urn:microsoft.com/office/officeart/2005/8/layout/hierarchy1"/>
    <dgm:cxn modelId="{A79FD085-A6A3-4D50-B938-CB4C04314CF0}" type="presParOf" srcId="{CF7E67B0-16C9-4407-B6F8-AC1D1B3037FE}" destId="{AD467222-EA93-4EBA-BCF0-9C4E5D979326}" srcOrd="0" destOrd="0" presId="urn:microsoft.com/office/officeart/2005/8/layout/hierarchy1"/>
    <dgm:cxn modelId="{FF8BC64C-6C45-4134-B627-7D83ABF927F4}" type="presParOf" srcId="{CF7E67B0-16C9-4407-B6F8-AC1D1B3037FE}" destId="{3E9C0DC2-83AD-4832-9759-32484FD2468F}" srcOrd="1" destOrd="0" presId="urn:microsoft.com/office/officeart/2005/8/layout/hierarchy1"/>
    <dgm:cxn modelId="{3DC7AFEE-DBDA-4BA8-8967-4FF43F23C7D4}" type="presParOf" srcId="{2AE5A705-14F9-496A-AC3C-5599080EF156}" destId="{2A2EE658-E639-442A-B88F-8B8895E773E4}" srcOrd="1" destOrd="0" presId="urn:microsoft.com/office/officeart/2005/8/layout/hierarchy1"/>
    <dgm:cxn modelId="{27F9596B-4592-48CD-AFE9-8AD8D250EB23}" type="presParOf" srcId="{C36E87B6-018C-49A9-987B-DCA5EE49A442}" destId="{ED9567C8-E4E3-41CC-BF84-FC062F876112}" srcOrd="2" destOrd="0" presId="urn:microsoft.com/office/officeart/2005/8/layout/hierarchy1"/>
    <dgm:cxn modelId="{EF9E3C45-8106-4481-8C17-A829DA97DA55}" type="presParOf" srcId="{C36E87B6-018C-49A9-987B-DCA5EE49A442}" destId="{8D919C7F-67C9-4F0C-9CD9-E6C4A918936F}" srcOrd="3" destOrd="0" presId="urn:microsoft.com/office/officeart/2005/8/layout/hierarchy1"/>
    <dgm:cxn modelId="{8216C1D2-2960-40C8-99C9-BEED9A13A303}" type="presParOf" srcId="{8D919C7F-67C9-4F0C-9CD9-E6C4A918936F}" destId="{A05CA029-C8D4-4D17-98AA-2C0138A9AC03}" srcOrd="0" destOrd="0" presId="urn:microsoft.com/office/officeart/2005/8/layout/hierarchy1"/>
    <dgm:cxn modelId="{4D1620D9-F478-4294-A514-8EDC4DB0C6B2}" type="presParOf" srcId="{A05CA029-C8D4-4D17-98AA-2C0138A9AC03}" destId="{4F8337E9-1981-433C-BD53-16DBFB0339AD}" srcOrd="0" destOrd="0" presId="urn:microsoft.com/office/officeart/2005/8/layout/hierarchy1"/>
    <dgm:cxn modelId="{29D787B7-CEED-4B41-B003-666EF72D2042}" type="presParOf" srcId="{A05CA029-C8D4-4D17-98AA-2C0138A9AC03}" destId="{DDAFA46F-2017-4985-8684-9880399E3C9D}" srcOrd="1" destOrd="0" presId="urn:microsoft.com/office/officeart/2005/8/layout/hierarchy1"/>
    <dgm:cxn modelId="{F6792EEC-2562-41C3-8C91-2759CDBB0497}" type="presParOf" srcId="{8D919C7F-67C9-4F0C-9CD9-E6C4A918936F}" destId="{D3E28F3E-8635-47F0-BA72-4EFE4C5E5EEB}" srcOrd="1" destOrd="0" presId="urn:microsoft.com/office/officeart/2005/8/layout/hierarchy1"/>
    <dgm:cxn modelId="{DD878B80-5F55-421F-8BB6-88C7C1BCAE62}" type="presParOf" srcId="{87132D1D-19D9-4F3A-8BD3-7C8936192B04}" destId="{3129311B-6623-4536-B16D-2D13B54509AF}" srcOrd="2" destOrd="0" presId="urn:microsoft.com/office/officeart/2005/8/layout/hierarchy1"/>
    <dgm:cxn modelId="{1BCFFC3F-029F-439F-B981-D15BCA9DD1CC}" type="presParOf" srcId="{87132D1D-19D9-4F3A-8BD3-7C8936192B04}" destId="{DF33A981-906E-43DA-8E85-5BBA19393928}" srcOrd="3" destOrd="0" presId="urn:microsoft.com/office/officeart/2005/8/layout/hierarchy1"/>
    <dgm:cxn modelId="{9B5A5C70-3646-43C9-A606-A2CBE38F928D}" type="presParOf" srcId="{DF33A981-906E-43DA-8E85-5BBA19393928}" destId="{796F07BA-0E32-440C-95D7-F311E03503CA}" srcOrd="0" destOrd="0" presId="urn:microsoft.com/office/officeart/2005/8/layout/hierarchy1"/>
    <dgm:cxn modelId="{44058A6A-AF16-40F6-BF30-E11C9B49980E}" type="presParOf" srcId="{796F07BA-0E32-440C-95D7-F311E03503CA}" destId="{A19E5D51-497B-4228-8D9F-FB4E2A4A8887}" srcOrd="0" destOrd="0" presId="urn:microsoft.com/office/officeart/2005/8/layout/hierarchy1"/>
    <dgm:cxn modelId="{CF1B6FFC-0893-4B2B-A1BA-88834158081C}" type="presParOf" srcId="{796F07BA-0E32-440C-95D7-F311E03503CA}" destId="{CDA6D18A-897A-4997-BEA1-17E03195A1A6}" srcOrd="1" destOrd="0" presId="urn:microsoft.com/office/officeart/2005/8/layout/hierarchy1"/>
    <dgm:cxn modelId="{D921D07A-A5EE-4482-9498-B03BE5E7418B}" type="presParOf" srcId="{DF33A981-906E-43DA-8E85-5BBA19393928}" destId="{5A5B89B1-E102-4533-B7C1-82873ADF0AEA}" srcOrd="1" destOrd="0" presId="urn:microsoft.com/office/officeart/2005/8/layout/hierarchy1"/>
    <dgm:cxn modelId="{53AA2550-21CB-425A-8458-43FF833B5D6A}" type="presParOf" srcId="{5A5B89B1-E102-4533-B7C1-82873ADF0AEA}" destId="{F8A1811C-FF55-41FD-9DBB-1207CCAA8DB3}" srcOrd="0" destOrd="0" presId="urn:microsoft.com/office/officeart/2005/8/layout/hierarchy1"/>
    <dgm:cxn modelId="{218DA2A5-7E36-4E58-A819-AF225E7223C7}" type="presParOf" srcId="{5A5B89B1-E102-4533-B7C1-82873ADF0AEA}" destId="{18C2AB18-81AD-41C1-B674-CC1153A37542}" srcOrd="1" destOrd="0" presId="urn:microsoft.com/office/officeart/2005/8/layout/hierarchy1"/>
    <dgm:cxn modelId="{F8C3F9E0-2B97-417F-9D47-F819888DA2E5}" type="presParOf" srcId="{18C2AB18-81AD-41C1-B674-CC1153A37542}" destId="{87F0EA83-27E7-40E3-AF89-FE118A5267D9}" srcOrd="0" destOrd="0" presId="urn:microsoft.com/office/officeart/2005/8/layout/hierarchy1"/>
    <dgm:cxn modelId="{FB347E53-8FBB-4264-9FCF-A637A58C930D}" type="presParOf" srcId="{87F0EA83-27E7-40E3-AF89-FE118A5267D9}" destId="{9B7DE1C7-7B94-49E5-BF70-3E3AC0BE7D44}" srcOrd="0" destOrd="0" presId="urn:microsoft.com/office/officeart/2005/8/layout/hierarchy1"/>
    <dgm:cxn modelId="{9E8A94FE-6CAB-49CE-A9FC-970D4DE0F1F3}" type="presParOf" srcId="{87F0EA83-27E7-40E3-AF89-FE118A5267D9}" destId="{2A903BDE-FF9A-49F2-96A2-DAB0EA8C9177}" srcOrd="1" destOrd="0" presId="urn:microsoft.com/office/officeart/2005/8/layout/hierarchy1"/>
    <dgm:cxn modelId="{F769B80C-C836-478E-AE31-DA8D327C559F}" type="presParOf" srcId="{18C2AB18-81AD-41C1-B674-CC1153A37542}" destId="{ACCF4BDF-8ED7-4433-815B-A86142C5D56F}" srcOrd="1" destOrd="0" presId="urn:microsoft.com/office/officeart/2005/8/layout/hierarchy1"/>
    <dgm:cxn modelId="{6F2CE8C3-6C92-4DF6-8B73-3D883FAA6984}" type="presParOf" srcId="{5A5B89B1-E102-4533-B7C1-82873ADF0AEA}" destId="{463BCB0E-CAE0-4A13-ADB6-F6F012583BD9}" srcOrd="2" destOrd="0" presId="urn:microsoft.com/office/officeart/2005/8/layout/hierarchy1"/>
    <dgm:cxn modelId="{3F089385-EA40-44D7-8DC2-7DE62EA59C9C}" type="presParOf" srcId="{5A5B89B1-E102-4533-B7C1-82873ADF0AEA}" destId="{CEE74A9D-A405-42FA-B1F7-EA68461F3A3D}" srcOrd="3" destOrd="0" presId="urn:microsoft.com/office/officeart/2005/8/layout/hierarchy1"/>
    <dgm:cxn modelId="{AED7C0EE-2EC6-40AE-8D93-A56BAE8538CB}" type="presParOf" srcId="{CEE74A9D-A405-42FA-B1F7-EA68461F3A3D}" destId="{A0ABA723-181F-48F3-B070-48AB6722A506}" srcOrd="0" destOrd="0" presId="urn:microsoft.com/office/officeart/2005/8/layout/hierarchy1"/>
    <dgm:cxn modelId="{72E36895-D94B-427E-83EF-6AB9EEBEF4B5}" type="presParOf" srcId="{A0ABA723-181F-48F3-B070-48AB6722A506}" destId="{E0ED2924-FB76-4F4F-A5B7-147ABD683878}" srcOrd="0" destOrd="0" presId="urn:microsoft.com/office/officeart/2005/8/layout/hierarchy1"/>
    <dgm:cxn modelId="{FB18B677-4DA6-47FE-8C81-9B4F85CA93C6}" type="presParOf" srcId="{A0ABA723-181F-48F3-B070-48AB6722A506}" destId="{19B8C854-89E5-4A3E-AE1A-41E099BF2834}" srcOrd="1" destOrd="0" presId="urn:microsoft.com/office/officeart/2005/8/layout/hierarchy1"/>
    <dgm:cxn modelId="{A4E065C3-334E-46E3-8CA0-C9D8D524D884}" type="presParOf" srcId="{CEE74A9D-A405-42FA-B1F7-EA68461F3A3D}" destId="{59E0D5FB-8CF1-49F0-B7A0-188C6F30DC9F}" srcOrd="1" destOrd="0" presId="urn:microsoft.com/office/officeart/2005/8/layout/hierarchy1"/>
    <dgm:cxn modelId="{B56DB5BB-48B9-441D-B90D-BDF29CC31E6A}" type="presParOf" srcId="{3B46A9A8-5753-4EEF-89B7-2A3342856DF0}" destId="{FA1A561B-59AE-423E-83FA-0EB0179CCAAD}" srcOrd="2" destOrd="0" presId="urn:microsoft.com/office/officeart/2005/8/layout/hierarchy1"/>
    <dgm:cxn modelId="{E13CD161-B882-4028-8CB8-99E6379F4C62}" type="presParOf" srcId="{3B46A9A8-5753-4EEF-89B7-2A3342856DF0}" destId="{9F5FFEB1-69F6-4BDF-867B-96E6E75647EA}" srcOrd="3" destOrd="0" presId="urn:microsoft.com/office/officeart/2005/8/layout/hierarchy1"/>
    <dgm:cxn modelId="{6B3BF9B9-4970-4DB9-B6F8-6E52989BA0E9}" type="presParOf" srcId="{9F5FFEB1-69F6-4BDF-867B-96E6E75647EA}" destId="{3AA75A3C-FC9F-41D5-B655-D5E98E0EA96F}" srcOrd="0" destOrd="0" presId="urn:microsoft.com/office/officeart/2005/8/layout/hierarchy1"/>
    <dgm:cxn modelId="{7AB0EFC3-C81D-43A7-A010-36FFF2528496}" type="presParOf" srcId="{3AA75A3C-FC9F-41D5-B655-D5E98E0EA96F}" destId="{D06A7EB6-7424-4BF9-9622-46FE47D4C0CE}" srcOrd="0" destOrd="0" presId="urn:microsoft.com/office/officeart/2005/8/layout/hierarchy1"/>
    <dgm:cxn modelId="{6E8BD4A7-6154-4716-BD6F-5DF955026834}" type="presParOf" srcId="{3AA75A3C-FC9F-41D5-B655-D5E98E0EA96F}" destId="{A4C28338-4471-4CDA-B255-28DA29FB8609}" srcOrd="1" destOrd="0" presId="urn:microsoft.com/office/officeart/2005/8/layout/hierarchy1"/>
    <dgm:cxn modelId="{CB9D8760-A80D-4B64-8B7E-CBE371608ADD}" type="presParOf" srcId="{9F5FFEB1-69F6-4BDF-867B-96E6E75647EA}" destId="{2ADB1E6A-9A56-4F03-AD3B-5F1FC7DB1733}" srcOrd="1" destOrd="0" presId="urn:microsoft.com/office/officeart/2005/8/layout/hierarchy1"/>
    <dgm:cxn modelId="{B604E640-DC71-466B-BC99-879CCC5FAB40}" type="presParOf" srcId="{2ADB1E6A-9A56-4F03-AD3B-5F1FC7DB1733}" destId="{49832909-DEDD-496E-B387-3B43152396B1}" srcOrd="0" destOrd="0" presId="urn:microsoft.com/office/officeart/2005/8/layout/hierarchy1"/>
    <dgm:cxn modelId="{7ACEAF88-DED1-466E-B920-197B6BD38CCC}" type="presParOf" srcId="{2ADB1E6A-9A56-4F03-AD3B-5F1FC7DB1733}" destId="{785877C5-343B-46F4-8908-BA9B99E82701}" srcOrd="1" destOrd="0" presId="urn:microsoft.com/office/officeart/2005/8/layout/hierarchy1"/>
    <dgm:cxn modelId="{FD6A1919-2486-4382-BEE1-7853C6782583}" type="presParOf" srcId="{785877C5-343B-46F4-8908-BA9B99E82701}" destId="{5E817AC8-6011-45F8-8754-B7CA513331B7}" srcOrd="0" destOrd="0" presId="urn:microsoft.com/office/officeart/2005/8/layout/hierarchy1"/>
    <dgm:cxn modelId="{D060F7FC-73F0-4B2C-A677-092EBD765B14}" type="presParOf" srcId="{5E817AC8-6011-45F8-8754-B7CA513331B7}" destId="{8D1AFF11-F00B-4DDF-8F42-606F0019E7B0}" srcOrd="0" destOrd="0" presId="urn:microsoft.com/office/officeart/2005/8/layout/hierarchy1"/>
    <dgm:cxn modelId="{4917EFB8-09D2-499B-AEC2-4F78E42ECD9E}" type="presParOf" srcId="{5E817AC8-6011-45F8-8754-B7CA513331B7}" destId="{D31906F8-9523-4D1E-B93E-F308504ECA2B}" srcOrd="1" destOrd="0" presId="urn:microsoft.com/office/officeart/2005/8/layout/hierarchy1"/>
    <dgm:cxn modelId="{2C4F2F53-E77D-48C2-AF2E-87D56406BB5C}" type="presParOf" srcId="{785877C5-343B-46F4-8908-BA9B99E82701}" destId="{4533C274-D823-453D-A324-FE615F03F3DE}" srcOrd="1" destOrd="0" presId="urn:microsoft.com/office/officeart/2005/8/layout/hierarchy1"/>
    <dgm:cxn modelId="{5930A5BC-92CC-427D-A266-EA4DB9D134BB}" type="presParOf" srcId="{4533C274-D823-453D-A324-FE615F03F3DE}" destId="{A9426B2D-E630-4277-9B8F-40B96B8B14EF}" srcOrd="0" destOrd="0" presId="urn:microsoft.com/office/officeart/2005/8/layout/hierarchy1"/>
    <dgm:cxn modelId="{2C654108-0DA5-4917-AE57-E078CD15DE1F}" type="presParOf" srcId="{4533C274-D823-453D-A324-FE615F03F3DE}" destId="{F3A824C8-90E7-4958-BE38-3F21A1EABE6D}" srcOrd="1" destOrd="0" presId="urn:microsoft.com/office/officeart/2005/8/layout/hierarchy1"/>
    <dgm:cxn modelId="{69D48196-0638-47E1-82E1-29F6498E546D}" type="presParOf" srcId="{F3A824C8-90E7-4958-BE38-3F21A1EABE6D}" destId="{5BAF1E4B-915F-4D62-8342-86A7285F9669}" srcOrd="0" destOrd="0" presId="urn:microsoft.com/office/officeart/2005/8/layout/hierarchy1"/>
    <dgm:cxn modelId="{67DE5279-24C7-4626-B7BD-9541194EA7E5}" type="presParOf" srcId="{5BAF1E4B-915F-4D62-8342-86A7285F9669}" destId="{D1C3324A-2BF1-4662-8AA7-7F0E3736253F}" srcOrd="0" destOrd="0" presId="urn:microsoft.com/office/officeart/2005/8/layout/hierarchy1"/>
    <dgm:cxn modelId="{10AA9138-17F0-4EE5-BCBF-E53A56722369}" type="presParOf" srcId="{5BAF1E4B-915F-4D62-8342-86A7285F9669}" destId="{5ED94D1D-5E3A-43B5-94DA-0E442983634E}" srcOrd="1" destOrd="0" presId="urn:microsoft.com/office/officeart/2005/8/layout/hierarchy1"/>
    <dgm:cxn modelId="{2D518557-B5CE-483C-ADD9-A716951F46B9}" type="presParOf" srcId="{F3A824C8-90E7-4958-BE38-3F21A1EABE6D}" destId="{4C3EBD03-6F3C-4B69-9FB8-2F0143626E4E}" srcOrd="1" destOrd="0" presId="urn:microsoft.com/office/officeart/2005/8/layout/hierarchy1"/>
    <dgm:cxn modelId="{761B27A6-BBEE-47D4-AB6F-BD78AC84EF3E}" type="presParOf" srcId="{4533C274-D823-453D-A324-FE615F03F3DE}" destId="{349A3E7A-24E8-406B-8BB1-30FA4CDC563A}" srcOrd="2" destOrd="0" presId="urn:microsoft.com/office/officeart/2005/8/layout/hierarchy1"/>
    <dgm:cxn modelId="{E149B4EF-63A5-4001-8ECC-904FA5FB0F1F}" type="presParOf" srcId="{4533C274-D823-453D-A324-FE615F03F3DE}" destId="{71FF31AB-DBCA-4FEF-9009-7C0CC89BFD4A}" srcOrd="3" destOrd="0" presId="urn:microsoft.com/office/officeart/2005/8/layout/hierarchy1"/>
    <dgm:cxn modelId="{A0F6940D-5F9A-4BC5-8965-82E83C567E98}" type="presParOf" srcId="{71FF31AB-DBCA-4FEF-9009-7C0CC89BFD4A}" destId="{2F4B8FEC-DF96-4DC7-8229-71CF76A676F9}" srcOrd="0" destOrd="0" presId="urn:microsoft.com/office/officeart/2005/8/layout/hierarchy1"/>
    <dgm:cxn modelId="{B75F1E2E-FA96-42E2-A90C-1BF630B4AC01}" type="presParOf" srcId="{2F4B8FEC-DF96-4DC7-8229-71CF76A676F9}" destId="{A365CD09-409F-41E5-8260-8A579FD4B173}" srcOrd="0" destOrd="0" presId="urn:microsoft.com/office/officeart/2005/8/layout/hierarchy1"/>
    <dgm:cxn modelId="{515372BB-01E7-4398-8DB3-13A89174718D}" type="presParOf" srcId="{2F4B8FEC-DF96-4DC7-8229-71CF76A676F9}" destId="{5AE8DF17-6544-4264-891B-BF63BFE05D94}" srcOrd="1" destOrd="0" presId="urn:microsoft.com/office/officeart/2005/8/layout/hierarchy1"/>
    <dgm:cxn modelId="{26CA38DA-954A-4889-B701-C0A57A336DAB}" type="presParOf" srcId="{71FF31AB-DBCA-4FEF-9009-7C0CC89BFD4A}" destId="{560CAD76-8156-4DC9-BABF-A7FFDFDF73C1}" srcOrd="1" destOrd="0" presId="urn:microsoft.com/office/officeart/2005/8/layout/hierarchy1"/>
    <dgm:cxn modelId="{03E35E9D-BE21-47B5-9716-CBD96BA75CBB}" type="presParOf" srcId="{2ADB1E6A-9A56-4F03-AD3B-5F1FC7DB1733}" destId="{DCB74BDD-4615-4C8A-95E4-2E5F535995C4}" srcOrd="2" destOrd="0" presId="urn:microsoft.com/office/officeart/2005/8/layout/hierarchy1"/>
    <dgm:cxn modelId="{B40C8A99-DB2C-4132-8772-C0DBFE7D0A1C}" type="presParOf" srcId="{2ADB1E6A-9A56-4F03-AD3B-5F1FC7DB1733}" destId="{FFBF2749-B40A-40C1-9A49-3E53F98635DB}" srcOrd="3" destOrd="0" presId="urn:microsoft.com/office/officeart/2005/8/layout/hierarchy1"/>
    <dgm:cxn modelId="{B2D8341C-C44A-4D97-8147-6C7C419D6B9A}" type="presParOf" srcId="{FFBF2749-B40A-40C1-9A49-3E53F98635DB}" destId="{20D43FE3-15BF-49B3-A7A7-076905360410}" srcOrd="0" destOrd="0" presId="urn:microsoft.com/office/officeart/2005/8/layout/hierarchy1"/>
    <dgm:cxn modelId="{02922029-D7AB-4FD7-AAC9-800EB7723CF6}" type="presParOf" srcId="{20D43FE3-15BF-49B3-A7A7-076905360410}" destId="{11C77EF7-35C3-4B2D-8DC0-F305B87DA2C0}" srcOrd="0" destOrd="0" presId="urn:microsoft.com/office/officeart/2005/8/layout/hierarchy1"/>
    <dgm:cxn modelId="{ECDD1956-2518-4D7A-9173-F7C87C58D689}" type="presParOf" srcId="{20D43FE3-15BF-49B3-A7A7-076905360410}" destId="{4796A355-213A-4746-9135-065092FD0B9F}" srcOrd="1" destOrd="0" presId="urn:microsoft.com/office/officeart/2005/8/layout/hierarchy1"/>
    <dgm:cxn modelId="{AF700BAF-76E7-4489-A166-9A3AFF3D1590}" type="presParOf" srcId="{FFBF2749-B40A-40C1-9A49-3E53F98635DB}" destId="{6833546A-DD0F-40A0-B74D-CC28E28AF061}" srcOrd="1" destOrd="0" presId="urn:microsoft.com/office/officeart/2005/8/layout/hierarchy1"/>
    <dgm:cxn modelId="{960D0F3A-79B2-4800-B9CA-5C7B2E9D3572}" type="presParOf" srcId="{6833546A-DD0F-40A0-B74D-CC28E28AF061}" destId="{4060DD73-EC72-4CFD-9577-10DDEEFDF7C8}" srcOrd="0" destOrd="0" presId="urn:microsoft.com/office/officeart/2005/8/layout/hierarchy1"/>
    <dgm:cxn modelId="{032AE001-8C07-4793-91C9-BC1C0261CA61}" type="presParOf" srcId="{6833546A-DD0F-40A0-B74D-CC28E28AF061}" destId="{815E4A89-7450-4AD8-A9F6-CDF69EB3DBD5}" srcOrd="1" destOrd="0" presId="urn:microsoft.com/office/officeart/2005/8/layout/hierarchy1"/>
    <dgm:cxn modelId="{688532C3-B9BD-468D-8331-02CA7B2C620C}" type="presParOf" srcId="{815E4A89-7450-4AD8-A9F6-CDF69EB3DBD5}" destId="{126142A8-8F3A-4E81-834B-17C41B014E43}" srcOrd="0" destOrd="0" presId="urn:microsoft.com/office/officeart/2005/8/layout/hierarchy1"/>
    <dgm:cxn modelId="{B798FB03-3999-4A68-BA8A-55205DA9B5BD}" type="presParOf" srcId="{126142A8-8F3A-4E81-834B-17C41B014E43}" destId="{B0BAB2D3-080A-42CE-8AED-E3AC8747B8B0}" srcOrd="0" destOrd="0" presId="urn:microsoft.com/office/officeart/2005/8/layout/hierarchy1"/>
    <dgm:cxn modelId="{4CB0CA2E-FEA5-4A30-A80B-94506D89245E}" type="presParOf" srcId="{126142A8-8F3A-4E81-834B-17C41B014E43}" destId="{7E517035-0CAD-4BB5-9DC7-D7C79C926302}" srcOrd="1" destOrd="0" presId="urn:microsoft.com/office/officeart/2005/8/layout/hierarchy1"/>
    <dgm:cxn modelId="{A83A0A2E-2A09-425A-8F87-D2F8FB32CFA5}" type="presParOf" srcId="{815E4A89-7450-4AD8-A9F6-CDF69EB3DBD5}" destId="{7CD22069-5390-4BD0-98C9-B93BE337E541}" srcOrd="1" destOrd="0" presId="urn:microsoft.com/office/officeart/2005/8/layout/hierarchy1"/>
    <dgm:cxn modelId="{752C92B1-D7C4-4F7B-87B3-8126F427D9CD}" type="presParOf" srcId="{6833546A-DD0F-40A0-B74D-CC28E28AF061}" destId="{F6F207BE-015D-4A14-83D7-562D8F95F299}" srcOrd="2" destOrd="0" presId="urn:microsoft.com/office/officeart/2005/8/layout/hierarchy1"/>
    <dgm:cxn modelId="{04119F7A-23C7-4B9F-BC1E-FE187029A9A8}" type="presParOf" srcId="{6833546A-DD0F-40A0-B74D-CC28E28AF061}" destId="{904398A2-6A56-4690-812D-438A148D8315}" srcOrd="3" destOrd="0" presId="urn:microsoft.com/office/officeart/2005/8/layout/hierarchy1"/>
    <dgm:cxn modelId="{EFEA94C7-15FF-46EF-BFD0-B7F508A0CFA9}" type="presParOf" srcId="{904398A2-6A56-4690-812D-438A148D8315}" destId="{29F2DC83-0204-4A16-929C-CCC9AEEBCE56}" srcOrd="0" destOrd="0" presId="urn:microsoft.com/office/officeart/2005/8/layout/hierarchy1"/>
    <dgm:cxn modelId="{4B352FDB-2986-43C6-99D6-6B4BEFF24C11}" type="presParOf" srcId="{29F2DC83-0204-4A16-929C-CCC9AEEBCE56}" destId="{4F04E0F5-5AE7-487C-AE67-5E099F2D093D}" srcOrd="0" destOrd="0" presId="urn:microsoft.com/office/officeart/2005/8/layout/hierarchy1"/>
    <dgm:cxn modelId="{605B025C-BB0A-4936-BE31-5260905DCC4D}" type="presParOf" srcId="{29F2DC83-0204-4A16-929C-CCC9AEEBCE56}" destId="{E4820830-CAAE-48E0-B70C-CA5C7EF507C2}" srcOrd="1" destOrd="0" presId="urn:microsoft.com/office/officeart/2005/8/layout/hierarchy1"/>
    <dgm:cxn modelId="{6017E781-0991-4C08-995A-C605F9DF9911}" type="presParOf" srcId="{904398A2-6A56-4690-812D-438A148D8315}" destId="{AA4A3C80-FED7-4989-9B42-5644D8B3DE0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DA0EF4F-85B5-43EB-B9B4-1EFD4352B54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kumimoji="1" lang="ja-JP" altLang="en-US"/>
        </a:p>
      </dgm:t>
    </dgm:pt>
    <dgm:pt modelId="{3CEE56EC-8765-4A29-86EC-B54B2A3FD7E6}">
      <dgm:prSet phldrT="[テキスト]"/>
      <dgm:spPr/>
      <dgm:t>
        <a:bodyPr/>
        <a:lstStyle/>
        <a:p>
          <a:r>
            <a:rPr kumimoji="1" lang="ja-JP" altLang="en-US" dirty="0" smtClean="0"/>
            <a:t>専門家</a:t>
          </a:r>
          <a:endParaRPr kumimoji="1" lang="ja-JP" altLang="en-US" dirty="0"/>
        </a:p>
      </dgm:t>
    </dgm:pt>
    <dgm:pt modelId="{96A575AE-E61E-4B45-A634-2BE766EDC995}" type="parTrans" cxnId="{83A4F232-740D-4A65-BB08-679D3472D7C0}">
      <dgm:prSet/>
      <dgm:spPr/>
      <dgm:t>
        <a:bodyPr/>
        <a:lstStyle/>
        <a:p>
          <a:endParaRPr kumimoji="1" lang="ja-JP" altLang="en-US"/>
        </a:p>
      </dgm:t>
    </dgm:pt>
    <dgm:pt modelId="{319F1416-C605-46F8-B0A9-AC2D1364DC8C}" type="sibTrans" cxnId="{83A4F232-740D-4A65-BB08-679D3472D7C0}">
      <dgm:prSet/>
      <dgm:spPr/>
      <dgm:t>
        <a:bodyPr/>
        <a:lstStyle/>
        <a:p>
          <a:endParaRPr kumimoji="1" lang="ja-JP" altLang="en-US"/>
        </a:p>
      </dgm:t>
    </dgm:pt>
    <dgm:pt modelId="{190A6D98-5132-46F5-841C-286D9962D58D}">
      <dgm:prSet phldrT="[テキスト]" custT="1"/>
      <dgm:spPr/>
      <dgm:t>
        <a:bodyPr/>
        <a:lstStyle/>
        <a:p>
          <a:r>
            <a:rPr kumimoji="1" lang="ja-JP" altLang="en-US" sz="2000" dirty="0" smtClean="0"/>
            <a:t>専門家タイプのエンジェル数人がメールで話を聞く</a:t>
          </a:r>
          <a:endParaRPr kumimoji="1" lang="ja-JP" altLang="en-US" sz="2000" dirty="0"/>
        </a:p>
      </dgm:t>
    </dgm:pt>
    <dgm:pt modelId="{7C37860C-2BC2-423A-A0B9-13240829EAE6}" type="parTrans" cxnId="{938739EC-D0D5-4D86-B49C-5C7888E04B9D}">
      <dgm:prSet/>
      <dgm:spPr/>
      <dgm:t>
        <a:bodyPr/>
        <a:lstStyle/>
        <a:p>
          <a:endParaRPr kumimoji="1" lang="ja-JP" altLang="en-US"/>
        </a:p>
      </dgm:t>
    </dgm:pt>
    <dgm:pt modelId="{CE183FFE-32EA-49CC-9047-E91BBD8AFE8F}" type="sibTrans" cxnId="{938739EC-D0D5-4D86-B49C-5C7888E04B9D}">
      <dgm:prSet/>
      <dgm:spPr/>
      <dgm:t>
        <a:bodyPr/>
        <a:lstStyle/>
        <a:p>
          <a:endParaRPr kumimoji="1" lang="ja-JP" altLang="en-US"/>
        </a:p>
      </dgm:t>
    </dgm:pt>
    <dgm:pt modelId="{A355D64A-FE88-4B1F-94C6-7D060421AF28}">
      <dgm:prSet phldrT="[テキスト]"/>
      <dgm:spPr/>
      <dgm:t>
        <a:bodyPr/>
        <a:lstStyle/>
        <a:p>
          <a:endParaRPr kumimoji="1" lang="ja-JP" altLang="en-US" sz="1800" dirty="0"/>
        </a:p>
      </dgm:t>
    </dgm:pt>
    <dgm:pt modelId="{80DDF403-B778-423C-8F1B-7E19CFF752BD}" type="parTrans" cxnId="{7BBE00C5-F9E5-4078-92B8-2CE55AA5BCA8}">
      <dgm:prSet/>
      <dgm:spPr/>
      <dgm:t>
        <a:bodyPr/>
        <a:lstStyle/>
        <a:p>
          <a:endParaRPr kumimoji="1" lang="ja-JP" altLang="en-US"/>
        </a:p>
      </dgm:t>
    </dgm:pt>
    <dgm:pt modelId="{58F74446-2B26-46D0-A4CF-9FBC81EA0F96}" type="sibTrans" cxnId="{7BBE00C5-F9E5-4078-92B8-2CE55AA5BCA8}">
      <dgm:prSet/>
      <dgm:spPr/>
      <dgm:t>
        <a:bodyPr/>
        <a:lstStyle/>
        <a:p>
          <a:endParaRPr kumimoji="1" lang="ja-JP" altLang="en-US"/>
        </a:p>
      </dgm:t>
    </dgm:pt>
    <dgm:pt modelId="{32C8CAD9-ED5E-45B4-A655-1BBA75BD0714}">
      <dgm:prSet phldrT="[テキスト]"/>
      <dgm:spPr/>
      <dgm:t>
        <a:bodyPr/>
        <a:lstStyle/>
        <a:p>
          <a:r>
            <a:rPr kumimoji="1" lang="ja-JP" altLang="en-US" dirty="0" smtClean="0"/>
            <a:t>ジェネラリスト</a:t>
          </a:r>
          <a:endParaRPr kumimoji="1" lang="ja-JP" altLang="en-US" dirty="0"/>
        </a:p>
      </dgm:t>
    </dgm:pt>
    <dgm:pt modelId="{59DF4535-ACF9-44B1-95B7-6D9F4E80BF55}" type="parTrans" cxnId="{CB69FED3-0AF1-4309-8AEC-663D12D32552}">
      <dgm:prSet/>
      <dgm:spPr/>
      <dgm:t>
        <a:bodyPr/>
        <a:lstStyle/>
        <a:p>
          <a:endParaRPr kumimoji="1" lang="ja-JP" altLang="en-US"/>
        </a:p>
      </dgm:t>
    </dgm:pt>
    <dgm:pt modelId="{2EDF6583-6B04-4123-B625-A1D8DA5E0199}" type="sibTrans" cxnId="{CB69FED3-0AF1-4309-8AEC-663D12D32552}">
      <dgm:prSet/>
      <dgm:spPr/>
      <dgm:t>
        <a:bodyPr/>
        <a:lstStyle/>
        <a:p>
          <a:endParaRPr kumimoji="1" lang="ja-JP" altLang="en-US"/>
        </a:p>
      </dgm:t>
    </dgm:pt>
    <dgm:pt modelId="{F28863C4-2ACC-4A65-AA2B-BA0F9BE51682}">
      <dgm:prSet phldrT="[テキスト]" custT="1"/>
      <dgm:spPr/>
      <dgm:t>
        <a:bodyPr/>
        <a:lstStyle/>
        <a:p>
          <a:r>
            <a:rPr kumimoji="1" lang="ja-JP" altLang="en-US" sz="2000" dirty="0" smtClean="0"/>
            <a:t>ジェネラリスト経営者タイプのエンジェル数人が話を聞く</a:t>
          </a:r>
          <a:endParaRPr kumimoji="1" lang="ja-JP" altLang="en-US" sz="2000" dirty="0"/>
        </a:p>
      </dgm:t>
    </dgm:pt>
    <dgm:pt modelId="{EE528787-6075-482F-A3E4-4563AC9A6165}" type="parTrans" cxnId="{0063E024-2479-46C1-8409-3AC84622C1A4}">
      <dgm:prSet/>
      <dgm:spPr/>
      <dgm:t>
        <a:bodyPr/>
        <a:lstStyle/>
        <a:p>
          <a:endParaRPr kumimoji="1" lang="ja-JP" altLang="en-US"/>
        </a:p>
      </dgm:t>
    </dgm:pt>
    <dgm:pt modelId="{A25F3450-1036-4B4E-B059-0FC5AC114B60}" type="sibTrans" cxnId="{0063E024-2479-46C1-8409-3AC84622C1A4}">
      <dgm:prSet/>
      <dgm:spPr/>
      <dgm:t>
        <a:bodyPr/>
        <a:lstStyle/>
        <a:p>
          <a:endParaRPr kumimoji="1" lang="ja-JP" altLang="en-US"/>
        </a:p>
      </dgm:t>
    </dgm:pt>
    <dgm:pt modelId="{DAB7076A-0604-4DED-A4A6-03F8769DA8A0}">
      <dgm:prSet phldrT="[テキスト]" phldr="1"/>
      <dgm:spPr/>
      <dgm:t>
        <a:bodyPr/>
        <a:lstStyle/>
        <a:p>
          <a:endParaRPr kumimoji="1" lang="ja-JP" altLang="en-US" sz="1800" dirty="0"/>
        </a:p>
      </dgm:t>
    </dgm:pt>
    <dgm:pt modelId="{67342C77-E3E7-409F-931F-CA9AC7F3CD23}" type="parTrans" cxnId="{1C06D643-359E-4AE0-BBAD-90ED2DA32AF4}">
      <dgm:prSet/>
      <dgm:spPr/>
      <dgm:t>
        <a:bodyPr/>
        <a:lstStyle/>
        <a:p>
          <a:endParaRPr kumimoji="1" lang="ja-JP" altLang="en-US"/>
        </a:p>
      </dgm:t>
    </dgm:pt>
    <dgm:pt modelId="{DF9A8700-50FC-4D8A-A12C-FA4FD049B588}" type="sibTrans" cxnId="{1C06D643-359E-4AE0-BBAD-90ED2DA32AF4}">
      <dgm:prSet/>
      <dgm:spPr/>
      <dgm:t>
        <a:bodyPr/>
        <a:lstStyle/>
        <a:p>
          <a:endParaRPr kumimoji="1" lang="ja-JP" altLang="en-US"/>
        </a:p>
      </dgm:t>
    </dgm:pt>
    <dgm:pt modelId="{BC691FBD-4306-4F39-B2A0-6DFEF1BB21CD}">
      <dgm:prSet phldrT="[テキスト]"/>
      <dgm:spPr/>
      <dgm:t>
        <a:bodyPr/>
        <a:lstStyle/>
        <a:p>
          <a:r>
            <a:rPr kumimoji="1" lang="ja-JP" altLang="en-US" dirty="0" smtClean="0"/>
            <a:t>全体プレゼン</a:t>
          </a:r>
          <a:endParaRPr kumimoji="1" lang="ja-JP" altLang="en-US" dirty="0"/>
        </a:p>
      </dgm:t>
    </dgm:pt>
    <dgm:pt modelId="{E4F1F18B-428B-4F08-A70E-5CAC8E107B2B}" type="parTrans" cxnId="{AFEE32A6-DF2D-4948-9766-A85015E18BF7}">
      <dgm:prSet/>
      <dgm:spPr/>
      <dgm:t>
        <a:bodyPr/>
        <a:lstStyle/>
        <a:p>
          <a:endParaRPr kumimoji="1" lang="ja-JP" altLang="en-US"/>
        </a:p>
      </dgm:t>
    </dgm:pt>
    <dgm:pt modelId="{F0059E8C-324E-4C51-A7C6-26B93DA39144}" type="sibTrans" cxnId="{AFEE32A6-DF2D-4948-9766-A85015E18BF7}">
      <dgm:prSet/>
      <dgm:spPr/>
      <dgm:t>
        <a:bodyPr/>
        <a:lstStyle/>
        <a:p>
          <a:endParaRPr kumimoji="1" lang="ja-JP" altLang="en-US"/>
        </a:p>
      </dgm:t>
    </dgm:pt>
    <dgm:pt modelId="{90AAFBDB-D830-4346-A8E3-90133DDE3CD3}">
      <dgm:prSet phldrT="[テキスト]"/>
      <dgm:spPr/>
      <dgm:t>
        <a:bodyPr/>
        <a:lstStyle/>
        <a:p>
          <a:r>
            <a:rPr kumimoji="1" lang="ja-JP" altLang="en-US" dirty="0" smtClean="0"/>
            <a:t>エンジェルメンバー５０人全員が集合</a:t>
          </a:r>
          <a:endParaRPr kumimoji="1" lang="ja-JP" altLang="en-US" dirty="0"/>
        </a:p>
      </dgm:t>
    </dgm:pt>
    <dgm:pt modelId="{358B6BF3-DF4A-4415-97FC-2F60AB286A72}" type="parTrans" cxnId="{B184908D-E261-4739-8E34-F0ACC37A9D8B}">
      <dgm:prSet/>
      <dgm:spPr/>
      <dgm:t>
        <a:bodyPr/>
        <a:lstStyle/>
        <a:p>
          <a:endParaRPr kumimoji="1" lang="ja-JP" altLang="en-US"/>
        </a:p>
      </dgm:t>
    </dgm:pt>
    <dgm:pt modelId="{C428C570-530F-40B9-9CF2-EC81AA7E3C14}" type="sibTrans" cxnId="{B184908D-E261-4739-8E34-F0ACC37A9D8B}">
      <dgm:prSet/>
      <dgm:spPr/>
      <dgm:t>
        <a:bodyPr/>
        <a:lstStyle/>
        <a:p>
          <a:endParaRPr kumimoji="1" lang="ja-JP" altLang="en-US"/>
        </a:p>
      </dgm:t>
    </dgm:pt>
    <dgm:pt modelId="{3793B73D-C0A3-4002-A03C-84E5BE5B26FE}">
      <dgm:prSet phldrT="[テキスト]"/>
      <dgm:spPr/>
      <dgm:t>
        <a:bodyPr/>
        <a:lstStyle/>
        <a:p>
          <a:r>
            <a:rPr kumimoji="1" lang="ja-JP" altLang="en-US" dirty="0" smtClean="0"/>
            <a:t>起業家がプレゼンする　３０分＋質疑１５分</a:t>
          </a:r>
          <a:endParaRPr kumimoji="1" lang="ja-JP" altLang="en-US" dirty="0"/>
        </a:p>
      </dgm:t>
    </dgm:pt>
    <dgm:pt modelId="{6C9003E5-9ADA-402D-889D-C3ABF6ADA978}" type="parTrans" cxnId="{CE63DE16-EAA7-415E-AA57-E76F235EDECA}">
      <dgm:prSet/>
      <dgm:spPr/>
      <dgm:t>
        <a:bodyPr/>
        <a:lstStyle/>
        <a:p>
          <a:endParaRPr kumimoji="1" lang="ja-JP" altLang="en-US"/>
        </a:p>
      </dgm:t>
    </dgm:pt>
    <dgm:pt modelId="{C18A341D-9456-468D-8389-C8ED195F95B6}" type="sibTrans" cxnId="{CE63DE16-EAA7-415E-AA57-E76F235EDECA}">
      <dgm:prSet/>
      <dgm:spPr/>
      <dgm:t>
        <a:bodyPr/>
        <a:lstStyle/>
        <a:p>
          <a:endParaRPr kumimoji="1" lang="ja-JP" altLang="en-US"/>
        </a:p>
      </dgm:t>
    </dgm:pt>
    <dgm:pt modelId="{FF96C8C9-209C-44F1-B33F-EF12866E9B19}">
      <dgm:prSet phldrT="[テキスト]"/>
      <dgm:spPr/>
      <dgm:t>
        <a:bodyPr/>
        <a:lstStyle/>
        <a:p>
          <a:r>
            <a:rPr kumimoji="1" lang="ja-JP" altLang="en-US" dirty="0" smtClean="0"/>
            <a:t>エンジェルが個別に判断して小切手で投票する</a:t>
          </a:r>
          <a:endParaRPr kumimoji="1" lang="ja-JP" altLang="en-US" dirty="0"/>
        </a:p>
      </dgm:t>
    </dgm:pt>
    <dgm:pt modelId="{DD6C05B7-C9E1-44F7-9830-D7225B8EC02D}" type="parTrans" cxnId="{9206C2B4-E8A8-4704-A51A-262BCF191E82}">
      <dgm:prSet/>
      <dgm:spPr/>
      <dgm:t>
        <a:bodyPr/>
        <a:lstStyle/>
        <a:p>
          <a:endParaRPr kumimoji="1" lang="ja-JP" altLang="en-US"/>
        </a:p>
      </dgm:t>
    </dgm:pt>
    <dgm:pt modelId="{D9248356-9C03-4D17-B592-ACAC3D5C9869}" type="sibTrans" cxnId="{9206C2B4-E8A8-4704-A51A-262BCF191E82}">
      <dgm:prSet/>
      <dgm:spPr/>
      <dgm:t>
        <a:bodyPr/>
        <a:lstStyle/>
        <a:p>
          <a:endParaRPr kumimoji="1" lang="ja-JP" altLang="en-US"/>
        </a:p>
      </dgm:t>
    </dgm:pt>
    <dgm:pt modelId="{683D0DFB-BEBA-4668-8E2C-A9FC62498E72}" type="pres">
      <dgm:prSet presAssocID="{FDA0EF4F-85B5-43EB-B9B4-1EFD4352B542}" presName="linearFlow" presStyleCnt="0">
        <dgm:presLayoutVars>
          <dgm:dir/>
          <dgm:animLvl val="lvl"/>
          <dgm:resizeHandles val="exact"/>
        </dgm:presLayoutVars>
      </dgm:prSet>
      <dgm:spPr/>
      <dgm:t>
        <a:bodyPr/>
        <a:lstStyle/>
        <a:p>
          <a:endParaRPr kumimoji="1" lang="ja-JP" altLang="en-US"/>
        </a:p>
      </dgm:t>
    </dgm:pt>
    <dgm:pt modelId="{82BF8BE4-76BC-4EF4-AC09-6435633B2F00}" type="pres">
      <dgm:prSet presAssocID="{3CEE56EC-8765-4A29-86EC-B54B2A3FD7E6}" presName="composite" presStyleCnt="0"/>
      <dgm:spPr/>
    </dgm:pt>
    <dgm:pt modelId="{05ACA566-48EF-4034-A21B-873E4EBF0B06}" type="pres">
      <dgm:prSet presAssocID="{3CEE56EC-8765-4A29-86EC-B54B2A3FD7E6}" presName="parentText" presStyleLbl="alignNode1" presStyleIdx="0" presStyleCnt="3">
        <dgm:presLayoutVars>
          <dgm:chMax val="1"/>
          <dgm:bulletEnabled val="1"/>
        </dgm:presLayoutVars>
      </dgm:prSet>
      <dgm:spPr/>
      <dgm:t>
        <a:bodyPr/>
        <a:lstStyle/>
        <a:p>
          <a:endParaRPr kumimoji="1" lang="ja-JP" altLang="en-US"/>
        </a:p>
      </dgm:t>
    </dgm:pt>
    <dgm:pt modelId="{F8EC59F1-1F49-4CFE-88C8-02F19B804101}" type="pres">
      <dgm:prSet presAssocID="{3CEE56EC-8765-4A29-86EC-B54B2A3FD7E6}" presName="descendantText" presStyleLbl="alignAcc1" presStyleIdx="0" presStyleCnt="3">
        <dgm:presLayoutVars>
          <dgm:bulletEnabled val="1"/>
        </dgm:presLayoutVars>
      </dgm:prSet>
      <dgm:spPr/>
      <dgm:t>
        <a:bodyPr/>
        <a:lstStyle/>
        <a:p>
          <a:endParaRPr kumimoji="1" lang="ja-JP" altLang="en-US"/>
        </a:p>
      </dgm:t>
    </dgm:pt>
    <dgm:pt modelId="{83424DB7-87BC-42C0-8E9B-AA56FF3B094E}" type="pres">
      <dgm:prSet presAssocID="{319F1416-C605-46F8-B0A9-AC2D1364DC8C}" presName="sp" presStyleCnt="0"/>
      <dgm:spPr/>
    </dgm:pt>
    <dgm:pt modelId="{F4611E10-3675-4855-BE06-ECEE3B4EDA7C}" type="pres">
      <dgm:prSet presAssocID="{32C8CAD9-ED5E-45B4-A655-1BBA75BD0714}" presName="composite" presStyleCnt="0"/>
      <dgm:spPr/>
    </dgm:pt>
    <dgm:pt modelId="{D056D1CE-7CF4-4818-9D42-3FFF6D796D0C}" type="pres">
      <dgm:prSet presAssocID="{32C8CAD9-ED5E-45B4-A655-1BBA75BD0714}" presName="parentText" presStyleLbl="alignNode1" presStyleIdx="1" presStyleCnt="3">
        <dgm:presLayoutVars>
          <dgm:chMax val="1"/>
          <dgm:bulletEnabled val="1"/>
        </dgm:presLayoutVars>
      </dgm:prSet>
      <dgm:spPr/>
      <dgm:t>
        <a:bodyPr/>
        <a:lstStyle/>
        <a:p>
          <a:endParaRPr kumimoji="1" lang="ja-JP" altLang="en-US"/>
        </a:p>
      </dgm:t>
    </dgm:pt>
    <dgm:pt modelId="{C536FD32-1E7B-4512-ABBE-3FE6A8D4BED0}" type="pres">
      <dgm:prSet presAssocID="{32C8CAD9-ED5E-45B4-A655-1BBA75BD0714}" presName="descendantText" presStyleLbl="alignAcc1" presStyleIdx="1" presStyleCnt="3">
        <dgm:presLayoutVars>
          <dgm:bulletEnabled val="1"/>
        </dgm:presLayoutVars>
      </dgm:prSet>
      <dgm:spPr/>
      <dgm:t>
        <a:bodyPr/>
        <a:lstStyle/>
        <a:p>
          <a:endParaRPr kumimoji="1" lang="ja-JP" altLang="en-US"/>
        </a:p>
      </dgm:t>
    </dgm:pt>
    <dgm:pt modelId="{3FF4B722-C7BA-44FF-B8D5-5D78D886FD54}" type="pres">
      <dgm:prSet presAssocID="{2EDF6583-6B04-4123-B625-A1D8DA5E0199}" presName="sp" presStyleCnt="0"/>
      <dgm:spPr/>
    </dgm:pt>
    <dgm:pt modelId="{97C71362-F40A-4930-B402-B96D0AF629F8}" type="pres">
      <dgm:prSet presAssocID="{BC691FBD-4306-4F39-B2A0-6DFEF1BB21CD}" presName="composite" presStyleCnt="0"/>
      <dgm:spPr/>
    </dgm:pt>
    <dgm:pt modelId="{C98E4A9D-3E73-450C-86BA-86482A74949C}" type="pres">
      <dgm:prSet presAssocID="{BC691FBD-4306-4F39-B2A0-6DFEF1BB21CD}" presName="parentText" presStyleLbl="alignNode1" presStyleIdx="2" presStyleCnt="3">
        <dgm:presLayoutVars>
          <dgm:chMax val="1"/>
          <dgm:bulletEnabled val="1"/>
        </dgm:presLayoutVars>
      </dgm:prSet>
      <dgm:spPr/>
      <dgm:t>
        <a:bodyPr/>
        <a:lstStyle/>
        <a:p>
          <a:endParaRPr kumimoji="1" lang="ja-JP" altLang="en-US"/>
        </a:p>
      </dgm:t>
    </dgm:pt>
    <dgm:pt modelId="{D0CCF3C0-C336-4FB8-842B-5DDF2B9D9645}" type="pres">
      <dgm:prSet presAssocID="{BC691FBD-4306-4F39-B2A0-6DFEF1BB21CD}" presName="descendantText" presStyleLbl="alignAcc1" presStyleIdx="2" presStyleCnt="3">
        <dgm:presLayoutVars>
          <dgm:bulletEnabled val="1"/>
        </dgm:presLayoutVars>
      </dgm:prSet>
      <dgm:spPr/>
      <dgm:t>
        <a:bodyPr/>
        <a:lstStyle/>
        <a:p>
          <a:endParaRPr kumimoji="1" lang="ja-JP" altLang="en-US"/>
        </a:p>
      </dgm:t>
    </dgm:pt>
  </dgm:ptLst>
  <dgm:cxnLst>
    <dgm:cxn modelId="{938739EC-D0D5-4D86-B49C-5C7888E04B9D}" srcId="{3CEE56EC-8765-4A29-86EC-B54B2A3FD7E6}" destId="{190A6D98-5132-46F5-841C-286D9962D58D}" srcOrd="0" destOrd="0" parTransId="{7C37860C-2BC2-423A-A0B9-13240829EAE6}" sibTransId="{CE183FFE-32EA-49CC-9047-E91BBD8AFE8F}"/>
    <dgm:cxn modelId="{CE63DE16-EAA7-415E-AA57-E76F235EDECA}" srcId="{BC691FBD-4306-4F39-B2A0-6DFEF1BB21CD}" destId="{3793B73D-C0A3-4002-A03C-84E5BE5B26FE}" srcOrd="1" destOrd="0" parTransId="{6C9003E5-9ADA-402D-889D-C3ABF6ADA978}" sibTransId="{C18A341D-9456-468D-8389-C8ED195F95B6}"/>
    <dgm:cxn modelId="{CB69FED3-0AF1-4309-8AEC-663D12D32552}" srcId="{FDA0EF4F-85B5-43EB-B9B4-1EFD4352B542}" destId="{32C8CAD9-ED5E-45B4-A655-1BBA75BD0714}" srcOrd="1" destOrd="0" parTransId="{59DF4535-ACF9-44B1-95B7-6D9F4E80BF55}" sibTransId="{2EDF6583-6B04-4123-B625-A1D8DA5E0199}"/>
    <dgm:cxn modelId="{AFEE32A6-DF2D-4948-9766-A85015E18BF7}" srcId="{FDA0EF4F-85B5-43EB-B9B4-1EFD4352B542}" destId="{BC691FBD-4306-4F39-B2A0-6DFEF1BB21CD}" srcOrd="2" destOrd="0" parTransId="{E4F1F18B-428B-4F08-A70E-5CAC8E107B2B}" sibTransId="{F0059E8C-324E-4C51-A7C6-26B93DA39144}"/>
    <dgm:cxn modelId="{68AA1F88-4404-4E7C-9FB8-786613DD50A4}" type="presOf" srcId="{3CEE56EC-8765-4A29-86EC-B54B2A3FD7E6}" destId="{05ACA566-48EF-4034-A21B-873E4EBF0B06}" srcOrd="0" destOrd="0" presId="urn:microsoft.com/office/officeart/2005/8/layout/chevron2"/>
    <dgm:cxn modelId="{F2230AEB-E78A-4A27-833A-E23D18FB0467}" type="presOf" srcId="{90AAFBDB-D830-4346-A8E3-90133DDE3CD3}" destId="{D0CCF3C0-C336-4FB8-842B-5DDF2B9D9645}" srcOrd="0" destOrd="0" presId="urn:microsoft.com/office/officeart/2005/8/layout/chevron2"/>
    <dgm:cxn modelId="{7BBE00C5-F9E5-4078-92B8-2CE55AA5BCA8}" srcId="{3CEE56EC-8765-4A29-86EC-B54B2A3FD7E6}" destId="{A355D64A-FE88-4B1F-94C6-7D060421AF28}" srcOrd="1" destOrd="0" parTransId="{80DDF403-B778-423C-8F1B-7E19CFF752BD}" sibTransId="{58F74446-2B26-46D0-A4CF-9FBC81EA0F96}"/>
    <dgm:cxn modelId="{1D48EEB7-9261-4C1C-952D-A45E96856F2D}" type="presOf" srcId="{FDA0EF4F-85B5-43EB-B9B4-1EFD4352B542}" destId="{683D0DFB-BEBA-4668-8E2C-A9FC62498E72}" srcOrd="0" destOrd="0" presId="urn:microsoft.com/office/officeart/2005/8/layout/chevron2"/>
    <dgm:cxn modelId="{31802364-5B5F-4B5D-858A-A4757AC53664}" type="presOf" srcId="{A355D64A-FE88-4B1F-94C6-7D060421AF28}" destId="{F8EC59F1-1F49-4CFE-88C8-02F19B804101}" srcOrd="0" destOrd="1" presId="urn:microsoft.com/office/officeart/2005/8/layout/chevron2"/>
    <dgm:cxn modelId="{F837AC42-A850-4A4C-AC7C-9DA0B4746A88}" type="presOf" srcId="{190A6D98-5132-46F5-841C-286D9962D58D}" destId="{F8EC59F1-1F49-4CFE-88C8-02F19B804101}" srcOrd="0" destOrd="0" presId="urn:microsoft.com/office/officeart/2005/8/layout/chevron2"/>
    <dgm:cxn modelId="{2B1A2DE0-7542-418C-B198-1CCA6EFD44A7}" type="presOf" srcId="{DAB7076A-0604-4DED-A4A6-03F8769DA8A0}" destId="{C536FD32-1E7B-4512-ABBE-3FE6A8D4BED0}" srcOrd="0" destOrd="1" presId="urn:microsoft.com/office/officeart/2005/8/layout/chevron2"/>
    <dgm:cxn modelId="{9206C2B4-E8A8-4704-A51A-262BCF191E82}" srcId="{BC691FBD-4306-4F39-B2A0-6DFEF1BB21CD}" destId="{FF96C8C9-209C-44F1-B33F-EF12866E9B19}" srcOrd="2" destOrd="0" parTransId="{DD6C05B7-C9E1-44F7-9830-D7225B8EC02D}" sibTransId="{D9248356-9C03-4D17-B592-ACAC3D5C9869}"/>
    <dgm:cxn modelId="{0063E024-2479-46C1-8409-3AC84622C1A4}" srcId="{32C8CAD9-ED5E-45B4-A655-1BBA75BD0714}" destId="{F28863C4-2ACC-4A65-AA2B-BA0F9BE51682}" srcOrd="0" destOrd="0" parTransId="{EE528787-6075-482F-A3E4-4563AC9A6165}" sibTransId="{A25F3450-1036-4B4E-B059-0FC5AC114B60}"/>
    <dgm:cxn modelId="{BB12C82E-311E-4BB5-916E-DB549C4A2D9D}" type="presOf" srcId="{32C8CAD9-ED5E-45B4-A655-1BBA75BD0714}" destId="{D056D1CE-7CF4-4818-9D42-3FFF6D796D0C}" srcOrd="0" destOrd="0" presId="urn:microsoft.com/office/officeart/2005/8/layout/chevron2"/>
    <dgm:cxn modelId="{0C13415D-62A9-4E83-AB7B-987F4D7F4959}" type="presOf" srcId="{FF96C8C9-209C-44F1-B33F-EF12866E9B19}" destId="{D0CCF3C0-C336-4FB8-842B-5DDF2B9D9645}" srcOrd="0" destOrd="2" presId="urn:microsoft.com/office/officeart/2005/8/layout/chevron2"/>
    <dgm:cxn modelId="{9DCDE08C-B5C1-4E22-9787-A85B6AFA0230}" type="presOf" srcId="{F28863C4-2ACC-4A65-AA2B-BA0F9BE51682}" destId="{C536FD32-1E7B-4512-ABBE-3FE6A8D4BED0}" srcOrd="0" destOrd="0" presId="urn:microsoft.com/office/officeart/2005/8/layout/chevron2"/>
    <dgm:cxn modelId="{83A4F232-740D-4A65-BB08-679D3472D7C0}" srcId="{FDA0EF4F-85B5-43EB-B9B4-1EFD4352B542}" destId="{3CEE56EC-8765-4A29-86EC-B54B2A3FD7E6}" srcOrd="0" destOrd="0" parTransId="{96A575AE-E61E-4B45-A634-2BE766EDC995}" sibTransId="{319F1416-C605-46F8-B0A9-AC2D1364DC8C}"/>
    <dgm:cxn modelId="{7ECE4AF0-B9CC-4B13-9A87-F0F7E110CFC1}" type="presOf" srcId="{BC691FBD-4306-4F39-B2A0-6DFEF1BB21CD}" destId="{C98E4A9D-3E73-450C-86BA-86482A74949C}" srcOrd="0" destOrd="0" presId="urn:microsoft.com/office/officeart/2005/8/layout/chevron2"/>
    <dgm:cxn modelId="{E050E31F-F98C-4AF9-ADDC-40FD528DE7E7}" type="presOf" srcId="{3793B73D-C0A3-4002-A03C-84E5BE5B26FE}" destId="{D0CCF3C0-C336-4FB8-842B-5DDF2B9D9645}" srcOrd="0" destOrd="1" presId="urn:microsoft.com/office/officeart/2005/8/layout/chevron2"/>
    <dgm:cxn modelId="{B184908D-E261-4739-8E34-F0ACC37A9D8B}" srcId="{BC691FBD-4306-4F39-B2A0-6DFEF1BB21CD}" destId="{90AAFBDB-D830-4346-A8E3-90133DDE3CD3}" srcOrd="0" destOrd="0" parTransId="{358B6BF3-DF4A-4415-97FC-2F60AB286A72}" sibTransId="{C428C570-530F-40B9-9CF2-EC81AA7E3C14}"/>
    <dgm:cxn modelId="{1C06D643-359E-4AE0-BBAD-90ED2DA32AF4}" srcId="{32C8CAD9-ED5E-45B4-A655-1BBA75BD0714}" destId="{DAB7076A-0604-4DED-A4A6-03F8769DA8A0}" srcOrd="1" destOrd="0" parTransId="{67342C77-E3E7-409F-931F-CA9AC7F3CD23}" sibTransId="{DF9A8700-50FC-4D8A-A12C-FA4FD049B588}"/>
    <dgm:cxn modelId="{D7B3606B-B6E5-4CE4-8427-B4C906DA4A52}" type="presParOf" srcId="{683D0DFB-BEBA-4668-8E2C-A9FC62498E72}" destId="{82BF8BE4-76BC-4EF4-AC09-6435633B2F00}" srcOrd="0" destOrd="0" presId="urn:microsoft.com/office/officeart/2005/8/layout/chevron2"/>
    <dgm:cxn modelId="{97043FC9-9910-4805-B7CB-C6DD948651E3}" type="presParOf" srcId="{82BF8BE4-76BC-4EF4-AC09-6435633B2F00}" destId="{05ACA566-48EF-4034-A21B-873E4EBF0B06}" srcOrd="0" destOrd="0" presId="urn:microsoft.com/office/officeart/2005/8/layout/chevron2"/>
    <dgm:cxn modelId="{7C493AE2-E150-4505-A535-E164F04146FE}" type="presParOf" srcId="{82BF8BE4-76BC-4EF4-AC09-6435633B2F00}" destId="{F8EC59F1-1F49-4CFE-88C8-02F19B804101}" srcOrd="1" destOrd="0" presId="urn:microsoft.com/office/officeart/2005/8/layout/chevron2"/>
    <dgm:cxn modelId="{86F43C95-B384-43D4-8FFC-6D4363F85DD4}" type="presParOf" srcId="{683D0DFB-BEBA-4668-8E2C-A9FC62498E72}" destId="{83424DB7-87BC-42C0-8E9B-AA56FF3B094E}" srcOrd="1" destOrd="0" presId="urn:microsoft.com/office/officeart/2005/8/layout/chevron2"/>
    <dgm:cxn modelId="{398341A6-BAD8-4ED1-82CC-19DA05A9EF0F}" type="presParOf" srcId="{683D0DFB-BEBA-4668-8E2C-A9FC62498E72}" destId="{F4611E10-3675-4855-BE06-ECEE3B4EDA7C}" srcOrd="2" destOrd="0" presId="urn:microsoft.com/office/officeart/2005/8/layout/chevron2"/>
    <dgm:cxn modelId="{12411279-D32F-4D70-AB19-97C2B42F01C9}" type="presParOf" srcId="{F4611E10-3675-4855-BE06-ECEE3B4EDA7C}" destId="{D056D1CE-7CF4-4818-9D42-3FFF6D796D0C}" srcOrd="0" destOrd="0" presId="urn:microsoft.com/office/officeart/2005/8/layout/chevron2"/>
    <dgm:cxn modelId="{91EB52DC-B422-4110-8E3A-A7244DDB1308}" type="presParOf" srcId="{F4611E10-3675-4855-BE06-ECEE3B4EDA7C}" destId="{C536FD32-1E7B-4512-ABBE-3FE6A8D4BED0}" srcOrd="1" destOrd="0" presId="urn:microsoft.com/office/officeart/2005/8/layout/chevron2"/>
    <dgm:cxn modelId="{C03130B0-A4C8-4994-8CEE-F8A66DF1C9D9}" type="presParOf" srcId="{683D0DFB-BEBA-4668-8E2C-A9FC62498E72}" destId="{3FF4B722-C7BA-44FF-B8D5-5D78D886FD54}" srcOrd="3" destOrd="0" presId="urn:microsoft.com/office/officeart/2005/8/layout/chevron2"/>
    <dgm:cxn modelId="{5D922516-03CE-4734-BA9B-14C44539961E}" type="presParOf" srcId="{683D0DFB-BEBA-4668-8E2C-A9FC62498E72}" destId="{97C71362-F40A-4930-B402-B96D0AF629F8}" srcOrd="4" destOrd="0" presId="urn:microsoft.com/office/officeart/2005/8/layout/chevron2"/>
    <dgm:cxn modelId="{5F93ABC2-639C-4D47-992A-5CE838DD38FF}" type="presParOf" srcId="{97C71362-F40A-4930-B402-B96D0AF629F8}" destId="{C98E4A9D-3E73-450C-86BA-86482A74949C}" srcOrd="0" destOrd="0" presId="urn:microsoft.com/office/officeart/2005/8/layout/chevron2"/>
    <dgm:cxn modelId="{003AE840-6AE7-413C-B978-61BF567C236C}" type="presParOf" srcId="{97C71362-F40A-4930-B402-B96D0AF629F8}" destId="{D0CCF3C0-C336-4FB8-842B-5DDF2B9D964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12A9467-E918-4F42-9C5F-9FA067CA5CA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0D30C942-5EB3-426C-A167-E8E064D43EEF}">
      <dgm:prSet phldrT="[テキスト]"/>
      <dgm:spPr/>
      <dgm:t>
        <a:bodyPr/>
        <a:lstStyle/>
        <a:p>
          <a:r>
            <a:rPr kumimoji="1" lang="en-US" altLang="ja-JP" dirty="0" smtClean="0"/>
            <a:t>Diversity</a:t>
          </a:r>
          <a:endParaRPr kumimoji="1" lang="ja-JP" altLang="en-US" dirty="0"/>
        </a:p>
      </dgm:t>
    </dgm:pt>
    <dgm:pt modelId="{66BA92C3-4061-44F4-9CB9-0158D5844D56}" type="parTrans" cxnId="{0076D696-064F-4DBE-8C69-AF16D7359740}">
      <dgm:prSet/>
      <dgm:spPr/>
      <dgm:t>
        <a:bodyPr/>
        <a:lstStyle/>
        <a:p>
          <a:endParaRPr kumimoji="1" lang="ja-JP" altLang="en-US"/>
        </a:p>
      </dgm:t>
    </dgm:pt>
    <dgm:pt modelId="{F8CCC1F3-5CB2-4578-BB63-28FA4B3DC6A5}" type="sibTrans" cxnId="{0076D696-064F-4DBE-8C69-AF16D7359740}">
      <dgm:prSet/>
      <dgm:spPr/>
      <dgm:t>
        <a:bodyPr/>
        <a:lstStyle/>
        <a:p>
          <a:endParaRPr kumimoji="1" lang="ja-JP" altLang="en-US"/>
        </a:p>
      </dgm:t>
    </dgm:pt>
    <dgm:pt modelId="{87F98114-4B1F-42AB-AA6B-EC0939BE403B}">
      <dgm:prSet phldrT="[テキスト]"/>
      <dgm:spPr/>
      <dgm:t>
        <a:bodyPr/>
        <a:lstStyle/>
        <a:p>
          <a:r>
            <a:rPr kumimoji="1" lang="ja-JP" altLang="en-US" dirty="0" smtClean="0"/>
            <a:t>人々の多様性</a:t>
          </a:r>
          <a:endParaRPr kumimoji="1" lang="ja-JP" altLang="en-US" dirty="0"/>
        </a:p>
      </dgm:t>
    </dgm:pt>
    <dgm:pt modelId="{B13CC6D7-094D-41C4-A986-9AC2655490F5}" type="parTrans" cxnId="{656BB835-FC34-45B6-A8CC-F4C8A9F02D28}">
      <dgm:prSet/>
      <dgm:spPr/>
      <dgm:t>
        <a:bodyPr/>
        <a:lstStyle/>
        <a:p>
          <a:endParaRPr kumimoji="1" lang="ja-JP" altLang="en-US"/>
        </a:p>
      </dgm:t>
    </dgm:pt>
    <dgm:pt modelId="{625AFE82-89FA-4270-BF2C-9FC20BCB2AF3}" type="sibTrans" cxnId="{656BB835-FC34-45B6-A8CC-F4C8A9F02D28}">
      <dgm:prSet/>
      <dgm:spPr/>
      <dgm:t>
        <a:bodyPr/>
        <a:lstStyle/>
        <a:p>
          <a:endParaRPr kumimoji="1" lang="ja-JP" altLang="en-US"/>
        </a:p>
      </dgm:t>
    </dgm:pt>
    <dgm:pt modelId="{D6D8F09B-E71B-4956-BA83-AB9D66700F34}">
      <dgm:prSet phldrT="[テキスト]"/>
      <dgm:spPr/>
      <dgm:t>
        <a:bodyPr/>
        <a:lstStyle/>
        <a:p>
          <a:r>
            <a:rPr kumimoji="1" lang="en-US" altLang="ja-JP" dirty="0" smtClean="0"/>
            <a:t>Communication</a:t>
          </a:r>
        </a:p>
      </dgm:t>
    </dgm:pt>
    <dgm:pt modelId="{17A11A82-652B-4217-A7C3-A09FC325136D}" type="parTrans" cxnId="{A8FF341F-03CF-4424-A88D-172DD64249ED}">
      <dgm:prSet/>
      <dgm:spPr/>
      <dgm:t>
        <a:bodyPr/>
        <a:lstStyle/>
        <a:p>
          <a:endParaRPr kumimoji="1" lang="ja-JP" altLang="en-US"/>
        </a:p>
      </dgm:t>
    </dgm:pt>
    <dgm:pt modelId="{7AF5C5F5-AECD-4511-A2CA-8B592C498A9D}" type="sibTrans" cxnId="{A8FF341F-03CF-4424-A88D-172DD64249ED}">
      <dgm:prSet/>
      <dgm:spPr/>
      <dgm:t>
        <a:bodyPr/>
        <a:lstStyle/>
        <a:p>
          <a:endParaRPr kumimoji="1" lang="ja-JP" altLang="en-US"/>
        </a:p>
      </dgm:t>
    </dgm:pt>
    <dgm:pt modelId="{30E49A45-C63B-4044-95C8-DFFABEF52868}">
      <dgm:prSet phldrT="[テキスト]"/>
      <dgm:spPr/>
      <dgm:t>
        <a:bodyPr/>
        <a:lstStyle/>
        <a:p>
          <a:r>
            <a:rPr kumimoji="1" lang="ja-JP" altLang="en-US" dirty="0" smtClean="0"/>
            <a:t>活発なコミュニケーション</a:t>
          </a:r>
          <a:endParaRPr kumimoji="1" lang="ja-JP" altLang="en-US" dirty="0"/>
        </a:p>
      </dgm:t>
    </dgm:pt>
    <dgm:pt modelId="{3679F06B-60A1-4E1A-A534-9224DE0075EF}" type="parTrans" cxnId="{A4833148-D3F9-47FD-8D67-C0F6B111AE00}">
      <dgm:prSet/>
      <dgm:spPr/>
      <dgm:t>
        <a:bodyPr/>
        <a:lstStyle/>
        <a:p>
          <a:endParaRPr kumimoji="1" lang="ja-JP" altLang="en-US"/>
        </a:p>
      </dgm:t>
    </dgm:pt>
    <dgm:pt modelId="{C7B05BDC-F2CD-4F83-8059-1A43EEF9CACB}" type="sibTrans" cxnId="{A4833148-D3F9-47FD-8D67-C0F6B111AE00}">
      <dgm:prSet/>
      <dgm:spPr/>
      <dgm:t>
        <a:bodyPr/>
        <a:lstStyle/>
        <a:p>
          <a:endParaRPr kumimoji="1" lang="ja-JP" altLang="en-US"/>
        </a:p>
      </dgm:t>
    </dgm:pt>
    <dgm:pt modelId="{EBF3D8C6-080B-4036-BFCC-D0E17C15D03B}" type="pres">
      <dgm:prSet presAssocID="{612A9467-E918-4F42-9C5F-9FA067CA5CAF}" presName="linear" presStyleCnt="0">
        <dgm:presLayoutVars>
          <dgm:animLvl val="lvl"/>
          <dgm:resizeHandles val="exact"/>
        </dgm:presLayoutVars>
      </dgm:prSet>
      <dgm:spPr/>
      <dgm:t>
        <a:bodyPr/>
        <a:lstStyle/>
        <a:p>
          <a:endParaRPr kumimoji="1" lang="ja-JP" altLang="en-US"/>
        </a:p>
      </dgm:t>
    </dgm:pt>
    <dgm:pt modelId="{ECBD0391-DC52-4939-AD16-98736B2C3552}" type="pres">
      <dgm:prSet presAssocID="{0D30C942-5EB3-426C-A167-E8E064D43EEF}" presName="parentText" presStyleLbl="node1" presStyleIdx="0" presStyleCnt="2">
        <dgm:presLayoutVars>
          <dgm:chMax val="0"/>
          <dgm:bulletEnabled val="1"/>
        </dgm:presLayoutVars>
      </dgm:prSet>
      <dgm:spPr/>
      <dgm:t>
        <a:bodyPr/>
        <a:lstStyle/>
        <a:p>
          <a:endParaRPr kumimoji="1" lang="ja-JP" altLang="en-US"/>
        </a:p>
      </dgm:t>
    </dgm:pt>
    <dgm:pt modelId="{AAA8FACF-10BD-4A73-99BA-5ECA6B961FA1}" type="pres">
      <dgm:prSet presAssocID="{0D30C942-5EB3-426C-A167-E8E064D43EEF}" presName="childText" presStyleLbl="revTx" presStyleIdx="0" presStyleCnt="2">
        <dgm:presLayoutVars>
          <dgm:bulletEnabled val="1"/>
        </dgm:presLayoutVars>
      </dgm:prSet>
      <dgm:spPr/>
      <dgm:t>
        <a:bodyPr/>
        <a:lstStyle/>
        <a:p>
          <a:endParaRPr kumimoji="1" lang="ja-JP" altLang="en-US"/>
        </a:p>
      </dgm:t>
    </dgm:pt>
    <dgm:pt modelId="{97AD3FD7-18F9-4918-ABD7-523D95DEFC92}" type="pres">
      <dgm:prSet presAssocID="{D6D8F09B-E71B-4956-BA83-AB9D66700F34}" presName="parentText" presStyleLbl="node1" presStyleIdx="1" presStyleCnt="2">
        <dgm:presLayoutVars>
          <dgm:chMax val="0"/>
          <dgm:bulletEnabled val="1"/>
        </dgm:presLayoutVars>
      </dgm:prSet>
      <dgm:spPr/>
      <dgm:t>
        <a:bodyPr/>
        <a:lstStyle/>
        <a:p>
          <a:endParaRPr kumimoji="1" lang="ja-JP" altLang="en-US"/>
        </a:p>
      </dgm:t>
    </dgm:pt>
    <dgm:pt modelId="{40CAE492-5509-4DCE-B37D-D4039CA19A49}" type="pres">
      <dgm:prSet presAssocID="{D6D8F09B-E71B-4956-BA83-AB9D66700F34}" presName="childText" presStyleLbl="revTx" presStyleIdx="1" presStyleCnt="2">
        <dgm:presLayoutVars>
          <dgm:bulletEnabled val="1"/>
        </dgm:presLayoutVars>
      </dgm:prSet>
      <dgm:spPr/>
      <dgm:t>
        <a:bodyPr/>
        <a:lstStyle/>
        <a:p>
          <a:endParaRPr kumimoji="1" lang="ja-JP" altLang="en-US"/>
        </a:p>
      </dgm:t>
    </dgm:pt>
  </dgm:ptLst>
  <dgm:cxnLst>
    <dgm:cxn modelId="{0076D696-064F-4DBE-8C69-AF16D7359740}" srcId="{612A9467-E918-4F42-9C5F-9FA067CA5CAF}" destId="{0D30C942-5EB3-426C-A167-E8E064D43EEF}" srcOrd="0" destOrd="0" parTransId="{66BA92C3-4061-44F4-9CB9-0158D5844D56}" sibTransId="{F8CCC1F3-5CB2-4578-BB63-28FA4B3DC6A5}"/>
    <dgm:cxn modelId="{656BB835-FC34-45B6-A8CC-F4C8A9F02D28}" srcId="{0D30C942-5EB3-426C-A167-E8E064D43EEF}" destId="{87F98114-4B1F-42AB-AA6B-EC0939BE403B}" srcOrd="0" destOrd="0" parTransId="{B13CC6D7-094D-41C4-A986-9AC2655490F5}" sibTransId="{625AFE82-89FA-4270-BF2C-9FC20BCB2AF3}"/>
    <dgm:cxn modelId="{A4833148-D3F9-47FD-8D67-C0F6B111AE00}" srcId="{D6D8F09B-E71B-4956-BA83-AB9D66700F34}" destId="{30E49A45-C63B-4044-95C8-DFFABEF52868}" srcOrd="0" destOrd="0" parTransId="{3679F06B-60A1-4E1A-A534-9224DE0075EF}" sibTransId="{C7B05BDC-F2CD-4F83-8059-1A43EEF9CACB}"/>
    <dgm:cxn modelId="{B238CB76-1D42-4233-A058-8000323C005F}" type="presOf" srcId="{D6D8F09B-E71B-4956-BA83-AB9D66700F34}" destId="{97AD3FD7-18F9-4918-ABD7-523D95DEFC92}" srcOrd="0" destOrd="0" presId="urn:microsoft.com/office/officeart/2005/8/layout/vList2"/>
    <dgm:cxn modelId="{D7942587-5A33-4055-A2DD-A2730D906A2E}" type="presOf" srcId="{612A9467-E918-4F42-9C5F-9FA067CA5CAF}" destId="{EBF3D8C6-080B-4036-BFCC-D0E17C15D03B}" srcOrd="0" destOrd="0" presId="urn:microsoft.com/office/officeart/2005/8/layout/vList2"/>
    <dgm:cxn modelId="{F42E3D1C-20DB-4254-88ED-64B6DFCB9C23}" type="presOf" srcId="{0D30C942-5EB3-426C-A167-E8E064D43EEF}" destId="{ECBD0391-DC52-4939-AD16-98736B2C3552}" srcOrd="0" destOrd="0" presId="urn:microsoft.com/office/officeart/2005/8/layout/vList2"/>
    <dgm:cxn modelId="{88CDF0BA-D83C-4312-9BC1-DA6989771273}" type="presOf" srcId="{87F98114-4B1F-42AB-AA6B-EC0939BE403B}" destId="{AAA8FACF-10BD-4A73-99BA-5ECA6B961FA1}" srcOrd="0" destOrd="0" presId="urn:microsoft.com/office/officeart/2005/8/layout/vList2"/>
    <dgm:cxn modelId="{E5BB8CA2-886D-4E61-9651-AD6A3BD14A0A}" type="presOf" srcId="{30E49A45-C63B-4044-95C8-DFFABEF52868}" destId="{40CAE492-5509-4DCE-B37D-D4039CA19A49}" srcOrd="0" destOrd="0" presId="urn:microsoft.com/office/officeart/2005/8/layout/vList2"/>
    <dgm:cxn modelId="{A8FF341F-03CF-4424-A88D-172DD64249ED}" srcId="{612A9467-E918-4F42-9C5F-9FA067CA5CAF}" destId="{D6D8F09B-E71B-4956-BA83-AB9D66700F34}" srcOrd="1" destOrd="0" parTransId="{17A11A82-652B-4217-A7C3-A09FC325136D}" sibTransId="{7AF5C5F5-AECD-4511-A2CA-8B592C498A9D}"/>
    <dgm:cxn modelId="{563C4E9F-336D-4434-A889-84639CAF7A19}" type="presParOf" srcId="{EBF3D8C6-080B-4036-BFCC-D0E17C15D03B}" destId="{ECBD0391-DC52-4939-AD16-98736B2C3552}" srcOrd="0" destOrd="0" presId="urn:microsoft.com/office/officeart/2005/8/layout/vList2"/>
    <dgm:cxn modelId="{24438525-FB2F-4866-BE50-8C7427CDDBEA}" type="presParOf" srcId="{EBF3D8C6-080B-4036-BFCC-D0E17C15D03B}" destId="{AAA8FACF-10BD-4A73-99BA-5ECA6B961FA1}" srcOrd="1" destOrd="0" presId="urn:microsoft.com/office/officeart/2005/8/layout/vList2"/>
    <dgm:cxn modelId="{1EA46DF7-1BC7-43DC-97FC-79E20539FDD2}" type="presParOf" srcId="{EBF3D8C6-080B-4036-BFCC-D0E17C15D03B}" destId="{97AD3FD7-18F9-4918-ABD7-523D95DEFC92}" srcOrd="2" destOrd="0" presId="urn:microsoft.com/office/officeart/2005/8/layout/vList2"/>
    <dgm:cxn modelId="{E9823005-6C0F-4FFD-AFED-E597796FA15E}" type="presParOf" srcId="{EBF3D8C6-080B-4036-BFCC-D0E17C15D03B}" destId="{40CAE492-5509-4DCE-B37D-D4039CA19A49}"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49C86C-D2D6-425E-A0B0-77B6E1278298}"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kumimoji="1" lang="ja-JP" altLang="en-US"/>
        </a:p>
      </dgm:t>
    </dgm:pt>
    <dgm:pt modelId="{A575F536-38B3-4578-B19E-DDA4285FB402}">
      <dgm:prSet/>
      <dgm:spPr/>
      <dgm:t>
        <a:bodyPr/>
        <a:lstStyle/>
        <a:p>
          <a:endParaRPr kumimoji="1" lang="ja-JP" altLang="en-US" dirty="0"/>
        </a:p>
      </dgm:t>
    </dgm:pt>
    <dgm:pt modelId="{33AEAC43-A86B-4F2A-BB1D-A02824A4862B}" type="parTrans" cxnId="{2A5DF082-7D59-4D03-AFC7-8B81F88E9BDA}">
      <dgm:prSet/>
      <dgm:spPr/>
      <dgm:t>
        <a:bodyPr/>
        <a:lstStyle/>
        <a:p>
          <a:endParaRPr kumimoji="1" lang="ja-JP" altLang="en-US"/>
        </a:p>
      </dgm:t>
    </dgm:pt>
    <dgm:pt modelId="{CBC27543-B324-42A4-963C-C859E8362DD9}" type="sibTrans" cxnId="{2A5DF082-7D59-4D03-AFC7-8B81F88E9BDA}">
      <dgm:prSet/>
      <dgm:spPr/>
      <dgm:t>
        <a:bodyPr/>
        <a:lstStyle/>
        <a:p>
          <a:endParaRPr kumimoji="1" lang="ja-JP" altLang="en-US"/>
        </a:p>
      </dgm:t>
    </dgm:pt>
    <dgm:pt modelId="{BC405C9C-9073-4C33-9304-3D75C029D096}">
      <dgm:prSet/>
      <dgm:spPr/>
      <dgm:t>
        <a:bodyPr/>
        <a:lstStyle/>
        <a:p>
          <a:r>
            <a:rPr kumimoji="1" lang="en-US" altLang="ja-JP" dirty="0" smtClean="0"/>
            <a:t>Knowledge</a:t>
          </a:r>
          <a:endParaRPr kumimoji="1" lang="ja-JP" altLang="en-US" dirty="0"/>
        </a:p>
      </dgm:t>
    </dgm:pt>
    <dgm:pt modelId="{AE6C45D3-7BBA-4E48-9DD7-B0E66CE5C069}" type="parTrans" cxnId="{BD4AADCE-53A7-4152-B5A4-A064308C7A4D}">
      <dgm:prSet/>
      <dgm:spPr/>
      <dgm:t>
        <a:bodyPr/>
        <a:lstStyle/>
        <a:p>
          <a:endParaRPr kumimoji="1" lang="ja-JP" altLang="en-US"/>
        </a:p>
      </dgm:t>
    </dgm:pt>
    <dgm:pt modelId="{1415C65F-8C1A-44A8-9D85-D667A2750813}" type="sibTrans" cxnId="{BD4AADCE-53A7-4152-B5A4-A064308C7A4D}">
      <dgm:prSet/>
      <dgm:spPr/>
      <dgm:t>
        <a:bodyPr/>
        <a:lstStyle/>
        <a:p>
          <a:endParaRPr kumimoji="1" lang="ja-JP" altLang="en-US"/>
        </a:p>
      </dgm:t>
    </dgm:pt>
    <dgm:pt modelId="{83698998-27BE-492B-9565-54589E2FF233}">
      <dgm:prSet/>
      <dgm:spPr/>
      <dgm:t>
        <a:bodyPr/>
        <a:lstStyle/>
        <a:p>
          <a:endParaRPr kumimoji="1" lang="ja-JP" altLang="en-US" dirty="0"/>
        </a:p>
      </dgm:t>
    </dgm:pt>
    <dgm:pt modelId="{E555F930-7481-4534-915E-B038848AE7A1}" type="parTrans" cxnId="{DC81A406-E2B2-4929-9F54-98B564171EAE}">
      <dgm:prSet/>
      <dgm:spPr/>
      <dgm:t>
        <a:bodyPr/>
        <a:lstStyle/>
        <a:p>
          <a:endParaRPr kumimoji="1" lang="ja-JP" altLang="en-US"/>
        </a:p>
      </dgm:t>
    </dgm:pt>
    <dgm:pt modelId="{40B360EF-7B8D-406F-915D-716082957112}" type="sibTrans" cxnId="{DC81A406-E2B2-4929-9F54-98B564171EAE}">
      <dgm:prSet/>
      <dgm:spPr/>
      <dgm:t>
        <a:bodyPr/>
        <a:lstStyle/>
        <a:p>
          <a:endParaRPr kumimoji="1" lang="ja-JP" altLang="en-US"/>
        </a:p>
      </dgm:t>
    </dgm:pt>
    <dgm:pt modelId="{24E4C46D-7D77-4644-AA17-791E1035DBCF}">
      <dgm:prSet/>
      <dgm:spPr/>
      <dgm:t>
        <a:bodyPr/>
        <a:lstStyle/>
        <a:p>
          <a:r>
            <a:rPr kumimoji="1" lang="en-US" altLang="ja-JP" dirty="0" smtClean="0"/>
            <a:t>Information</a:t>
          </a:r>
          <a:endParaRPr kumimoji="1" lang="ja-JP" altLang="en-US" dirty="0"/>
        </a:p>
      </dgm:t>
    </dgm:pt>
    <dgm:pt modelId="{F6F8E25F-4F7F-45EA-8AC1-FE012545C361}" type="parTrans" cxnId="{E8756A0D-9DCE-4861-9549-E9A957CBF061}">
      <dgm:prSet/>
      <dgm:spPr/>
      <dgm:t>
        <a:bodyPr/>
        <a:lstStyle/>
        <a:p>
          <a:endParaRPr kumimoji="1" lang="ja-JP" altLang="en-US"/>
        </a:p>
      </dgm:t>
    </dgm:pt>
    <dgm:pt modelId="{B9B7AB33-180B-44C6-A282-EAF4DEA19191}" type="sibTrans" cxnId="{E8756A0D-9DCE-4861-9549-E9A957CBF061}">
      <dgm:prSet/>
      <dgm:spPr/>
      <dgm:t>
        <a:bodyPr/>
        <a:lstStyle/>
        <a:p>
          <a:endParaRPr kumimoji="1" lang="ja-JP" altLang="en-US"/>
        </a:p>
      </dgm:t>
    </dgm:pt>
    <dgm:pt modelId="{DD5F3E60-F148-44F3-A99F-C42827B7501A}">
      <dgm:prSet/>
      <dgm:spPr/>
      <dgm:t>
        <a:bodyPr/>
        <a:lstStyle/>
        <a:p>
          <a:r>
            <a:rPr kumimoji="1" lang="en-US" altLang="ja-JP" dirty="0" smtClean="0"/>
            <a:t>Data</a:t>
          </a:r>
          <a:endParaRPr kumimoji="1" lang="ja-JP" altLang="en-US" dirty="0"/>
        </a:p>
      </dgm:t>
    </dgm:pt>
    <dgm:pt modelId="{F4E3086F-8CE1-44E3-AF1A-BFC3E399D357}" type="parTrans" cxnId="{834A1D53-0D83-4738-A665-FD61C0BCC2E1}">
      <dgm:prSet/>
      <dgm:spPr/>
      <dgm:t>
        <a:bodyPr/>
        <a:lstStyle/>
        <a:p>
          <a:endParaRPr kumimoji="1" lang="ja-JP" altLang="en-US"/>
        </a:p>
      </dgm:t>
    </dgm:pt>
    <dgm:pt modelId="{C4C0C055-A0B1-4FF7-BBB3-AA836C2807F7}" type="sibTrans" cxnId="{834A1D53-0D83-4738-A665-FD61C0BCC2E1}">
      <dgm:prSet/>
      <dgm:spPr/>
      <dgm:t>
        <a:bodyPr/>
        <a:lstStyle/>
        <a:p>
          <a:endParaRPr kumimoji="1" lang="ja-JP" altLang="en-US"/>
        </a:p>
      </dgm:t>
    </dgm:pt>
    <dgm:pt modelId="{1E203895-4DA7-4731-B67E-76D56F35A512}">
      <dgm:prSet/>
      <dgm:spPr/>
      <dgm:t>
        <a:bodyPr/>
        <a:lstStyle/>
        <a:p>
          <a:endParaRPr kumimoji="1" lang="ja-JP" altLang="en-US" dirty="0"/>
        </a:p>
      </dgm:t>
    </dgm:pt>
    <dgm:pt modelId="{96777EA9-83A7-4DD6-B4C4-72C985801FB4}" type="parTrans" cxnId="{2F58BAC1-53CB-48C0-8FA4-58F26EA64578}">
      <dgm:prSet/>
      <dgm:spPr/>
      <dgm:t>
        <a:bodyPr/>
        <a:lstStyle/>
        <a:p>
          <a:endParaRPr kumimoji="1" lang="ja-JP" altLang="en-US"/>
        </a:p>
      </dgm:t>
    </dgm:pt>
    <dgm:pt modelId="{813DA902-5472-4B09-B8D8-E414FBDA9983}" type="sibTrans" cxnId="{2F58BAC1-53CB-48C0-8FA4-58F26EA64578}">
      <dgm:prSet/>
      <dgm:spPr/>
      <dgm:t>
        <a:bodyPr/>
        <a:lstStyle/>
        <a:p>
          <a:endParaRPr kumimoji="1" lang="ja-JP" altLang="en-US"/>
        </a:p>
      </dgm:t>
    </dgm:pt>
    <dgm:pt modelId="{262DF980-4EEC-4F6A-A6E4-DEB5BCA4F2B0}">
      <dgm:prSet/>
      <dgm:spPr/>
      <dgm:t>
        <a:bodyPr/>
        <a:lstStyle/>
        <a:p>
          <a:endParaRPr kumimoji="1" lang="ja-JP" altLang="en-US" dirty="0"/>
        </a:p>
      </dgm:t>
    </dgm:pt>
    <dgm:pt modelId="{A8D03091-2FD5-4286-8720-68C042DE536A}" type="parTrans" cxnId="{288F4A41-BE40-4D5E-92AC-6F9BE466FAAF}">
      <dgm:prSet/>
      <dgm:spPr/>
      <dgm:t>
        <a:bodyPr/>
        <a:lstStyle/>
        <a:p>
          <a:endParaRPr kumimoji="1" lang="ja-JP" altLang="en-US"/>
        </a:p>
      </dgm:t>
    </dgm:pt>
    <dgm:pt modelId="{1CE5D17C-F542-4E58-9A28-A2CE87C7BB65}" type="sibTrans" cxnId="{288F4A41-BE40-4D5E-92AC-6F9BE466FAAF}">
      <dgm:prSet/>
      <dgm:spPr/>
      <dgm:t>
        <a:bodyPr/>
        <a:lstStyle/>
        <a:p>
          <a:endParaRPr kumimoji="1" lang="ja-JP" altLang="en-US"/>
        </a:p>
      </dgm:t>
    </dgm:pt>
    <dgm:pt modelId="{02C62D25-6A12-4150-ADD8-0A54CF3B0C4D}" type="pres">
      <dgm:prSet presAssocID="{E749C86C-D2D6-425E-A0B0-77B6E1278298}" presName="hierChild1" presStyleCnt="0">
        <dgm:presLayoutVars>
          <dgm:chPref val="1"/>
          <dgm:dir/>
          <dgm:animOne val="branch"/>
          <dgm:animLvl val="lvl"/>
          <dgm:resizeHandles/>
        </dgm:presLayoutVars>
      </dgm:prSet>
      <dgm:spPr/>
      <dgm:t>
        <a:bodyPr/>
        <a:lstStyle/>
        <a:p>
          <a:endParaRPr kumimoji="1" lang="ja-JP" altLang="en-US"/>
        </a:p>
      </dgm:t>
    </dgm:pt>
    <dgm:pt modelId="{AF573D5E-7AE8-4D6A-B548-8EB75C0C8466}" type="pres">
      <dgm:prSet presAssocID="{BC405C9C-9073-4C33-9304-3D75C029D096}" presName="hierRoot1" presStyleCnt="0"/>
      <dgm:spPr/>
    </dgm:pt>
    <dgm:pt modelId="{9FE93534-FE53-4A3E-BE69-FAC61ED7172B}" type="pres">
      <dgm:prSet presAssocID="{BC405C9C-9073-4C33-9304-3D75C029D096}" presName="composite" presStyleCnt="0"/>
      <dgm:spPr/>
    </dgm:pt>
    <dgm:pt modelId="{6A620B3C-44BA-4648-A584-FE01D52CFEAE}" type="pres">
      <dgm:prSet presAssocID="{BC405C9C-9073-4C33-9304-3D75C029D096}" presName="background" presStyleLbl="node0" presStyleIdx="0" presStyleCnt="1"/>
      <dgm:spPr/>
    </dgm:pt>
    <dgm:pt modelId="{B443F4CA-2543-4630-B7C9-71304B69CD40}" type="pres">
      <dgm:prSet presAssocID="{BC405C9C-9073-4C33-9304-3D75C029D096}" presName="text" presStyleLbl="fgAcc0" presStyleIdx="0" presStyleCnt="1">
        <dgm:presLayoutVars>
          <dgm:chPref val="3"/>
        </dgm:presLayoutVars>
      </dgm:prSet>
      <dgm:spPr/>
      <dgm:t>
        <a:bodyPr/>
        <a:lstStyle/>
        <a:p>
          <a:endParaRPr kumimoji="1" lang="ja-JP" altLang="en-US"/>
        </a:p>
      </dgm:t>
    </dgm:pt>
    <dgm:pt modelId="{3B46A9A8-5753-4EEF-89B7-2A3342856DF0}" type="pres">
      <dgm:prSet presAssocID="{BC405C9C-9073-4C33-9304-3D75C029D096}" presName="hierChild2" presStyleCnt="0"/>
      <dgm:spPr/>
    </dgm:pt>
    <dgm:pt modelId="{842FFEBE-420B-411F-A07A-32C20B2AA25E}" type="pres">
      <dgm:prSet presAssocID="{F6F8E25F-4F7F-45EA-8AC1-FE012545C361}" presName="Name10" presStyleLbl="parChTrans1D2" presStyleIdx="0" presStyleCnt="2"/>
      <dgm:spPr/>
      <dgm:t>
        <a:bodyPr/>
        <a:lstStyle/>
        <a:p>
          <a:endParaRPr kumimoji="1" lang="ja-JP" altLang="en-US"/>
        </a:p>
      </dgm:t>
    </dgm:pt>
    <dgm:pt modelId="{8FE441CE-903D-41A5-A641-8092B73897DA}" type="pres">
      <dgm:prSet presAssocID="{24E4C46D-7D77-4644-AA17-791E1035DBCF}" presName="hierRoot2" presStyleCnt="0"/>
      <dgm:spPr/>
    </dgm:pt>
    <dgm:pt modelId="{C560F66B-1A53-4A11-8C99-47A72A15F1EA}" type="pres">
      <dgm:prSet presAssocID="{24E4C46D-7D77-4644-AA17-791E1035DBCF}" presName="composite2" presStyleCnt="0"/>
      <dgm:spPr/>
    </dgm:pt>
    <dgm:pt modelId="{66CC7C9F-08C5-4BC0-B995-BE276FA3EF8B}" type="pres">
      <dgm:prSet presAssocID="{24E4C46D-7D77-4644-AA17-791E1035DBCF}" presName="background2" presStyleLbl="node2" presStyleIdx="0" presStyleCnt="2"/>
      <dgm:spPr/>
    </dgm:pt>
    <dgm:pt modelId="{CCFA4A0A-EF27-458B-A920-7A5B4016D6E9}" type="pres">
      <dgm:prSet presAssocID="{24E4C46D-7D77-4644-AA17-791E1035DBCF}" presName="text2" presStyleLbl="fgAcc2" presStyleIdx="0" presStyleCnt="2">
        <dgm:presLayoutVars>
          <dgm:chPref val="3"/>
        </dgm:presLayoutVars>
      </dgm:prSet>
      <dgm:spPr/>
      <dgm:t>
        <a:bodyPr/>
        <a:lstStyle/>
        <a:p>
          <a:endParaRPr kumimoji="1" lang="ja-JP" altLang="en-US"/>
        </a:p>
      </dgm:t>
    </dgm:pt>
    <dgm:pt modelId="{87132D1D-19D9-4F3A-8BD3-7C8936192B04}" type="pres">
      <dgm:prSet presAssocID="{24E4C46D-7D77-4644-AA17-791E1035DBCF}" presName="hierChild3" presStyleCnt="0"/>
      <dgm:spPr/>
    </dgm:pt>
    <dgm:pt modelId="{0B937C08-6AC4-49AB-83BA-6FA398BAAA7E}" type="pres">
      <dgm:prSet presAssocID="{F4E3086F-8CE1-44E3-AF1A-BFC3E399D357}" presName="Name17" presStyleLbl="parChTrans1D3" presStyleIdx="0" presStyleCnt="4"/>
      <dgm:spPr/>
      <dgm:t>
        <a:bodyPr/>
        <a:lstStyle/>
        <a:p>
          <a:endParaRPr kumimoji="1" lang="ja-JP" altLang="en-US"/>
        </a:p>
      </dgm:t>
    </dgm:pt>
    <dgm:pt modelId="{FE52C1E8-76F5-4871-AC21-3B41FCFFF947}" type="pres">
      <dgm:prSet presAssocID="{DD5F3E60-F148-44F3-A99F-C42827B7501A}" presName="hierRoot3" presStyleCnt="0"/>
      <dgm:spPr/>
    </dgm:pt>
    <dgm:pt modelId="{70A1817B-666C-438A-B839-1799DABD4DF0}" type="pres">
      <dgm:prSet presAssocID="{DD5F3E60-F148-44F3-A99F-C42827B7501A}" presName="composite3" presStyleCnt="0"/>
      <dgm:spPr/>
    </dgm:pt>
    <dgm:pt modelId="{5E263590-BE4B-498F-A306-856C49EDADA1}" type="pres">
      <dgm:prSet presAssocID="{DD5F3E60-F148-44F3-A99F-C42827B7501A}" presName="background3" presStyleLbl="node3" presStyleIdx="0" presStyleCnt="4"/>
      <dgm:spPr/>
    </dgm:pt>
    <dgm:pt modelId="{E5CEBA3F-60B6-48C5-9BDE-7F141BED026D}" type="pres">
      <dgm:prSet presAssocID="{DD5F3E60-F148-44F3-A99F-C42827B7501A}" presName="text3" presStyleLbl="fgAcc3" presStyleIdx="0" presStyleCnt="4">
        <dgm:presLayoutVars>
          <dgm:chPref val="3"/>
        </dgm:presLayoutVars>
      </dgm:prSet>
      <dgm:spPr/>
      <dgm:t>
        <a:bodyPr/>
        <a:lstStyle/>
        <a:p>
          <a:endParaRPr kumimoji="1" lang="ja-JP" altLang="en-US"/>
        </a:p>
      </dgm:t>
    </dgm:pt>
    <dgm:pt modelId="{5007384B-5DA6-4615-89EF-C434B8F571D8}" type="pres">
      <dgm:prSet presAssocID="{DD5F3E60-F148-44F3-A99F-C42827B7501A}" presName="hierChild4" presStyleCnt="0"/>
      <dgm:spPr/>
    </dgm:pt>
    <dgm:pt modelId="{8F00CD24-45E6-4883-85C5-AFDE7CD2BB33}" type="pres">
      <dgm:prSet presAssocID="{E555F930-7481-4534-915E-B038848AE7A1}" presName="Name17" presStyleLbl="parChTrans1D3" presStyleIdx="1" presStyleCnt="4"/>
      <dgm:spPr/>
      <dgm:t>
        <a:bodyPr/>
        <a:lstStyle/>
        <a:p>
          <a:endParaRPr kumimoji="1" lang="ja-JP" altLang="en-US"/>
        </a:p>
      </dgm:t>
    </dgm:pt>
    <dgm:pt modelId="{2BB78240-F271-4CBF-A7BC-670FB7ADE2C7}" type="pres">
      <dgm:prSet presAssocID="{83698998-27BE-492B-9565-54589E2FF233}" presName="hierRoot3" presStyleCnt="0"/>
      <dgm:spPr/>
    </dgm:pt>
    <dgm:pt modelId="{A878866A-E464-4476-ACDF-7A0029CFB81B}" type="pres">
      <dgm:prSet presAssocID="{83698998-27BE-492B-9565-54589E2FF233}" presName="composite3" presStyleCnt="0"/>
      <dgm:spPr/>
    </dgm:pt>
    <dgm:pt modelId="{54812233-1F68-4B3E-91F9-D67BD2EBF94B}" type="pres">
      <dgm:prSet presAssocID="{83698998-27BE-492B-9565-54589E2FF233}" presName="background3" presStyleLbl="node3" presStyleIdx="1" presStyleCnt="4"/>
      <dgm:spPr/>
    </dgm:pt>
    <dgm:pt modelId="{6AB8BA2E-EDEA-41BC-8D9A-1004F80C4497}" type="pres">
      <dgm:prSet presAssocID="{83698998-27BE-492B-9565-54589E2FF233}" presName="text3" presStyleLbl="fgAcc3" presStyleIdx="1" presStyleCnt="4">
        <dgm:presLayoutVars>
          <dgm:chPref val="3"/>
        </dgm:presLayoutVars>
      </dgm:prSet>
      <dgm:spPr/>
      <dgm:t>
        <a:bodyPr/>
        <a:lstStyle/>
        <a:p>
          <a:endParaRPr kumimoji="1" lang="ja-JP" altLang="en-US"/>
        </a:p>
      </dgm:t>
    </dgm:pt>
    <dgm:pt modelId="{49EE73DF-33A8-490A-BBA8-2E86110414C9}" type="pres">
      <dgm:prSet presAssocID="{83698998-27BE-492B-9565-54589E2FF233}" presName="hierChild4" presStyleCnt="0"/>
      <dgm:spPr/>
    </dgm:pt>
    <dgm:pt modelId="{FA1A561B-59AE-423E-83FA-0EB0179CCAAD}" type="pres">
      <dgm:prSet presAssocID="{96777EA9-83A7-4DD6-B4C4-72C985801FB4}" presName="Name10" presStyleLbl="parChTrans1D2" presStyleIdx="1" presStyleCnt="2"/>
      <dgm:spPr/>
      <dgm:t>
        <a:bodyPr/>
        <a:lstStyle/>
        <a:p>
          <a:endParaRPr kumimoji="1" lang="ja-JP" altLang="en-US"/>
        </a:p>
      </dgm:t>
    </dgm:pt>
    <dgm:pt modelId="{9F5FFEB1-69F6-4BDF-867B-96E6E75647EA}" type="pres">
      <dgm:prSet presAssocID="{1E203895-4DA7-4731-B67E-76D56F35A512}" presName="hierRoot2" presStyleCnt="0"/>
      <dgm:spPr/>
    </dgm:pt>
    <dgm:pt modelId="{3AA75A3C-FC9F-41D5-B655-D5E98E0EA96F}" type="pres">
      <dgm:prSet presAssocID="{1E203895-4DA7-4731-B67E-76D56F35A512}" presName="composite2" presStyleCnt="0"/>
      <dgm:spPr/>
    </dgm:pt>
    <dgm:pt modelId="{D06A7EB6-7424-4BF9-9622-46FE47D4C0CE}" type="pres">
      <dgm:prSet presAssocID="{1E203895-4DA7-4731-B67E-76D56F35A512}" presName="background2" presStyleLbl="node2" presStyleIdx="1" presStyleCnt="2"/>
      <dgm:spPr/>
    </dgm:pt>
    <dgm:pt modelId="{A4C28338-4471-4CDA-B255-28DA29FB8609}" type="pres">
      <dgm:prSet presAssocID="{1E203895-4DA7-4731-B67E-76D56F35A512}" presName="text2" presStyleLbl="fgAcc2" presStyleIdx="1" presStyleCnt="2">
        <dgm:presLayoutVars>
          <dgm:chPref val="3"/>
        </dgm:presLayoutVars>
      </dgm:prSet>
      <dgm:spPr/>
      <dgm:t>
        <a:bodyPr/>
        <a:lstStyle/>
        <a:p>
          <a:endParaRPr kumimoji="1" lang="ja-JP" altLang="en-US"/>
        </a:p>
      </dgm:t>
    </dgm:pt>
    <dgm:pt modelId="{2ADB1E6A-9A56-4F03-AD3B-5F1FC7DB1733}" type="pres">
      <dgm:prSet presAssocID="{1E203895-4DA7-4731-B67E-76D56F35A512}" presName="hierChild3" presStyleCnt="0"/>
      <dgm:spPr/>
    </dgm:pt>
    <dgm:pt modelId="{12719D56-FFD9-40E2-A3F7-6FDA2B158A5B}" type="pres">
      <dgm:prSet presAssocID="{A8D03091-2FD5-4286-8720-68C042DE536A}" presName="Name17" presStyleLbl="parChTrans1D3" presStyleIdx="2" presStyleCnt="4"/>
      <dgm:spPr/>
      <dgm:t>
        <a:bodyPr/>
        <a:lstStyle/>
        <a:p>
          <a:endParaRPr kumimoji="1" lang="ja-JP" altLang="en-US"/>
        </a:p>
      </dgm:t>
    </dgm:pt>
    <dgm:pt modelId="{5EFF7FB4-1849-4294-92EB-98B50A389E1C}" type="pres">
      <dgm:prSet presAssocID="{262DF980-4EEC-4F6A-A6E4-DEB5BCA4F2B0}" presName="hierRoot3" presStyleCnt="0"/>
      <dgm:spPr/>
    </dgm:pt>
    <dgm:pt modelId="{AF353DF6-0E7D-43F6-824E-4116CCEA2B64}" type="pres">
      <dgm:prSet presAssocID="{262DF980-4EEC-4F6A-A6E4-DEB5BCA4F2B0}" presName="composite3" presStyleCnt="0"/>
      <dgm:spPr/>
    </dgm:pt>
    <dgm:pt modelId="{808F16DB-14A0-4FF8-8DE2-8DB62FE90021}" type="pres">
      <dgm:prSet presAssocID="{262DF980-4EEC-4F6A-A6E4-DEB5BCA4F2B0}" presName="background3" presStyleLbl="node3" presStyleIdx="2" presStyleCnt="4"/>
      <dgm:spPr/>
    </dgm:pt>
    <dgm:pt modelId="{C5A9613B-A9A6-43FA-BB38-DB7A4F7B672A}" type="pres">
      <dgm:prSet presAssocID="{262DF980-4EEC-4F6A-A6E4-DEB5BCA4F2B0}" presName="text3" presStyleLbl="fgAcc3" presStyleIdx="2" presStyleCnt="4">
        <dgm:presLayoutVars>
          <dgm:chPref val="3"/>
        </dgm:presLayoutVars>
      </dgm:prSet>
      <dgm:spPr/>
      <dgm:t>
        <a:bodyPr/>
        <a:lstStyle/>
        <a:p>
          <a:endParaRPr kumimoji="1" lang="ja-JP" altLang="en-US"/>
        </a:p>
      </dgm:t>
    </dgm:pt>
    <dgm:pt modelId="{25EF9F97-0759-4C15-A563-799251B57D2F}" type="pres">
      <dgm:prSet presAssocID="{262DF980-4EEC-4F6A-A6E4-DEB5BCA4F2B0}" presName="hierChild4" presStyleCnt="0"/>
      <dgm:spPr/>
    </dgm:pt>
    <dgm:pt modelId="{6851E733-2BFD-418C-8919-746AC57D31F7}" type="pres">
      <dgm:prSet presAssocID="{33AEAC43-A86B-4F2A-BB1D-A02824A4862B}" presName="Name17" presStyleLbl="parChTrans1D3" presStyleIdx="3" presStyleCnt="4"/>
      <dgm:spPr/>
      <dgm:t>
        <a:bodyPr/>
        <a:lstStyle/>
        <a:p>
          <a:endParaRPr kumimoji="1" lang="ja-JP" altLang="en-US"/>
        </a:p>
      </dgm:t>
    </dgm:pt>
    <dgm:pt modelId="{9F40D7AC-457D-4280-8F65-0C340D086ECE}" type="pres">
      <dgm:prSet presAssocID="{A575F536-38B3-4578-B19E-DDA4285FB402}" presName="hierRoot3" presStyleCnt="0"/>
      <dgm:spPr/>
    </dgm:pt>
    <dgm:pt modelId="{1A6D7362-4DFA-4446-B09E-B2A08E0D8CA8}" type="pres">
      <dgm:prSet presAssocID="{A575F536-38B3-4578-B19E-DDA4285FB402}" presName="composite3" presStyleCnt="0"/>
      <dgm:spPr/>
    </dgm:pt>
    <dgm:pt modelId="{4DBA984C-88DF-4542-B67F-94D758809055}" type="pres">
      <dgm:prSet presAssocID="{A575F536-38B3-4578-B19E-DDA4285FB402}" presName="background3" presStyleLbl="node3" presStyleIdx="3" presStyleCnt="4"/>
      <dgm:spPr/>
    </dgm:pt>
    <dgm:pt modelId="{E5D8ADD0-382D-48B7-B7B7-325B8C3156B2}" type="pres">
      <dgm:prSet presAssocID="{A575F536-38B3-4578-B19E-DDA4285FB402}" presName="text3" presStyleLbl="fgAcc3" presStyleIdx="3" presStyleCnt="4">
        <dgm:presLayoutVars>
          <dgm:chPref val="3"/>
        </dgm:presLayoutVars>
      </dgm:prSet>
      <dgm:spPr/>
      <dgm:t>
        <a:bodyPr/>
        <a:lstStyle/>
        <a:p>
          <a:endParaRPr kumimoji="1" lang="ja-JP" altLang="en-US"/>
        </a:p>
      </dgm:t>
    </dgm:pt>
    <dgm:pt modelId="{19B05A99-961A-4206-89FE-D79A67A495BD}" type="pres">
      <dgm:prSet presAssocID="{A575F536-38B3-4578-B19E-DDA4285FB402}" presName="hierChild4" presStyleCnt="0"/>
      <dgm:spPr/>
    </dgm:pt>
  </dgm:ptLst>
  <dgm:cxnLst>
    <dgm:cxn modelId="{C05AB3B5-C400-45D9-AC87-FB99593C5841}" type="presOf" srcId="{96777EA9-83A7-4DD6-B4C4-72C985801FB4}" destId="{FA1A561B-59AE-423E-83FA-0EB0179CCAAD}" srcOrd="0" destOrd="0" presId="urn:microsoft.com/office/officeart/2005/8/layout/hierarchy1"/>
    <dgm:cxn modelId="{2F58BAC1-53CB-48C0-8FA4-58F26EA64578}" srcId="{BC405C9C-9073-4C33-9304-3D75C029D096}" destId="{1E203895-4DA7-4731-B67E-76D56F35A512}" srcOrd="1" destOrd="0" parTransId="{96777EA9-83A7-4DD6-B4C4-72C985801FB4}" sibTransId="{813DA902-5472-4B09-B8D8-E414FBDA9983}"/>
    <dgm:cxn modelId="{6A9008B7-DF50-484A-8B5F-BA0FA8D91D15}" type="presOf" srcId="{262DF980-4EEC-4F6A-A6E4-DEB5BCA4F2B0}" destId="{C5A9613B-A9A6-43FA-BB38-DB7A4F7B672A}" srcOrd="0" destOrd="0" presId="urn:microsoft.com/office/officeart/2005/8/layout/hierarchy1"/>
    <dgm:cxn modelId="{C77DF011-1E75-4710-BE0F-53A57EA56100}" type="presOf" srcId="{F6F8E25F-4F7F-45EA-8AC1-FE012545C361}" destId="{842FFEBE-420B-411F-A07A-32C20B2AA25E}" srcOrd="0" destOrd="0" presId="urn:microsoft.com/office/officeart/2005/8/layout/hierarchy1"/>
    <dgm:cxn modelId="{54A8E0CC-D591-48D5-AB4F-4FE5FB3097BD}" type="presOf" srcId="{24E4C46D-7D77-4644-AA17-791E1035DBCF}" destId="{CCFA4A0A-EF27-458B-A920-7A5B4016D6E9}" srcOrd="0" destOrd="0" presId="urn:microsoft.com/office/officeart/2005/8/layout/hierarchy1"/>
    <dgm:cxn modelId="{950DCA91-9680-4BE6-8202-C8D44294598C}" type="presOf" srcId="{A8D03091-2FD5-4286-8720-68C042DE536A}" destId="{12719D56-FFD9-40E2-A3F7-6FDA2B158A5B}" srcOrd="0" destOrd="0" presId="urn:microsoft.com/office/officeart/2005/8/layout/hierarchy1"/>
    <dgm:cxn modelId="{CB0CEA7C-02AD-49C0-8B8B-D1362F882833}" type="presOf" srcId="{BC405C9C-9073-4C33-9304-3D75C029D096}" destId="{B443F4CA-2543-4630-B7C9-71304B69CD40}" srcOrd="0" destOrd="0" presId="urn:microsoft.com/office/officeart/2005/8/layout/hierarchy1"/>
    <dgm:cxn modelId="{14C1D1CD-A418-457F-99C3-7DD24AA887EA}" type="presOf" srcId="{E749C86C-D2D6-425E-A0B0-77B6E1278298}" destId="{02C62D25-6A12-4150-ADD8-0A54CF3B0C4D}" srcOrd="0" destOrd="0" presId="urn:microsoft.com/office/officeart/2005/8/layout/hierarchy1"/>
    <dgm:cxn modelId="{201E9952-103B-41B5-B5B1-FE5C4D2D1F5D}" type="presOf" srcId="{DD5F3E60-F148-44F3-A99F-C42827B7501A}" destId="{E5CEBA3F-60B6-48C5-9BDE-7F141BED026D}" srcOrd="0" destOrd="0" presId="urn:microsoft.com/office/officeart/2005/8/layout/hierarchy1"/>
    <dgm:cxn modelId="{6B624B39-F046-4117-9222-BA260D8756DC}" type="presOf" srcId="{F4E3086F-8CE1-44E3-AF1A-BFC3E399D357}" destId="{0B937C08-6AC4-49AB-83BA-6FA398BAAA7E}" srcOrd="0" destOrd="0" presId="urn:microsoft.com/office/officeart/2005/8/layout/hierarchy1"/>
    <dgm:cxn modelId="{DC81A406-E2B2-4929-9F54-98B564171EAE}" srcId="{24E4C46D-7D77-4644-AA17-791E1035DBCF}" destId="{83698998-27BE-492B-9565-54589E2FF233}" srcOrd="1" destOrd="0" parTransId="{E555F930-7481-4534-915E-B038848AE7A1}" sibTransId="{40B360EF-7B8D-406F-915D-716082957112}"/>
    <dgm:cxn modelId="{BD4AADCE-53A7-4152-B5A4-A064308C7A4D}" srcId="{E749C86C-D2D6-425E-A0B0-77B6E1278298}" destId="{BC405C9C-9073-4C33-9304-3D75C029D096}" srcOrd="0" destOrd="0" parTransId="{AE6C45D3-7BBA-4E48-9DD7-B0E66CE5C069}" sibTransId="{1415C65F-8C1A-44A8-9D85-D667A2750813}"/>
    <dgm:cxn modelId="{98C85C53-86F6-4D9D-B6A0-9BE27D9F1BC7}" type="presOf" srcId="{E555F930-7481-4534-915E-B038848AE7A1}" destId="{8F00CD24-45E6-4883-85C5-AFDE7CD2BB33}" srcOrd="0" destOrd="0" presId="urn:microsoft.com/office/officeart/2005/8/layout/hierarchy1"/>
    <dgm:cxn modelId="{288F4A41-BE40-4D5E-92AC-6F9BE466FAAF}" srcId="{1E203895-4DA7-4731-B67E-76D56F35A512}" destId="{262DF980-4EEC-4F6A-A6E4-DEB5BCA4F2B0}" srcOrd="0" destOrd="0" parTransId="{A8D03091-2FD5-4286-8720-68C042DE536A}" sibTransId="{1CE5D17C-F542-4E58-9A28-A2CE87C7BB65}"/>
    <dgm:cxn modelId="{73EFD23B-0965-433F-B339-DC3FE3C02346}" type="presOf" srcId="{1E203895-4DA7-4731-B67E-76D56F35A512}" destId="{A4C28338-4471-4CDA-B255-28DA29FB8609}" srcOrd="0" destOrd="0" presId="urn:microsoft.com/office/officeart/2005/8/layout/hierarchy1"/>
    <dgm:cxn modelId="{834A1D53-0D83-4738-A665-FD61C0BCC2E1}" srcId="{24E4C46D-7D77-4644-AA17-791E1035DBCF}" destId="{DD5F3E60-F148-44F3-A99F-C42827B7501A}" srcOrd="0" destOrd="0" parTransId="{F4E3086F-8CE1-44E3-AF1A-BFC3E399D357}" sibTransId="{C4C0C055-A0B1-4FF7-BBB3-AA836C2807F7}"/>
    <dgm:cxn modelId="{CF6AA3E4-42DC-4197-B1BC-5AB9144BF03C}" type="presOf" srcId="{A575F536-38B3-4578-B19E-DDA4285FB402}" destId="{E5D8ADD0-382D-48B7-B7B7-325B8C3156B2}" srcOrd="0" destOrd="0" presId="urn:microsoft.com/office/officeart/2005/8/layout/hierarchy1"/>
    <dgm:cxn modelId="{E8756A0D-9DCE-4861-9549-E9A957CBF061}" srcId="{BC405C9C-9073-4C33-9304-3D75C029D096}" destId="{24E4C46D-7D77-4644-AA17-791E1035DBCF}" srcOrd="0" destOrd="0" parTransId="{F6F8E25F-4F7F-45EA-8AC1-FE012545C361}" sibTransId="{B9B7AB33-180B-44C6-A282-EAF4DEA19191}"/>
    <dgm:cxn modelId="{8AD51996-D7F7-46E9-BE3B-6FEBE7671E10}" type="presOf" srcId="{33AEAC43-A86B-4F2A-BB1D-A02824A4862B}" destId="{6851E733-2BFD-418C-8919-746AC57D31F7}" srcOrd="0" destOrd="0" presId="urn:microsoft.com/office/officeart/2005/8/layout/hierarchy1"/>
    <dgm:cxn modelId="{C8CCC6DB-E24A-48DE-A2BB-B25880B125AE}" type="presOf" srcId="{83698998-27BE-492B-9565-54589E2FF233}" destId="{6AB8BA2E-EDEA-41BC-8D9A-1004F80C4497}" srcOrd="0" destOrd="0" presId="urn:microsoft.com/office/officeart/2005/8/layout/hierarchy1"/>
    <dgm:cxn modelId="{2A5DF082-7D59-4D03-AFC7-8B81F88E9BDA}" srcId="{1E203895-4DA7-4731-B67E-76D56F35A512}" destId="{A575F536-38B3-4578-B19E-DDA4285FB402}" srcOrd="1" destOrd="0" parTransId="{33AEAC43-A86B-4F2A-BB1D-A02824A4862B}" sibTransId="{CBC27543-B324-42A4-963C-C859E8362DD9}"/>
    <dgm:cxn modelId="{47B5CB74-4798-4299-8EBC-88A1ACAA1C7D}" type="presParOf" srcId="{02C62D25-6A12-4150-ADD8-0A54CF3B0C4D}" destId="{AF573D5E-7AE8-4D6A-B548-8EB75C0C8466}" srcOrd="0" destOrd="0" presId="urn:microsoft.com/office/officeart/2005/8/layout/hierarchy1"/>
    <dgm:cxn modelId="{96D749A7-20A0-4E51-AB9F-1A2232E310DB}" type="presParOf" srcId="{AF573D5E-7AE8-4D6A-B548-8EB75C0C8466}" destId="{9FE93534-FE53-4A3E-BE69-FAC61ED7172B}" srcOrd="0" destOrd="0" presId="urn:microsoft.com/office/officeart/2005/8/layout/hierarchy1"/>
    <dgm:cxn modelId="{1CCE9DB4-0749-4AED-9C40-9471DE688CE4}" type="presParOf" srcId="{9FE93534-FE53-4A3E-BE69-FAC61ED7172B}" destId="{6A620B3C-44BA-4648-A584-FE01D52CFEAE}" srcOrd="0" destOrd="0" presId="urn:microsoft.com/office/officeart/2005/8/layout/hierarchy1"/>
    <dgm:cxn modelId="{BFFC2929-9561-4C2C-91E7-437065709E97}" type="presParOf" srcId="{9FE93534-FE53-4A3E-BE69-FAC61ED7172B}" destId="{B443F4CA-2543-4630-B7C9-71304B69CD40}" srcOrd="1" destOrd="0" presId="urn:microsoft.com/office/officeart/2005/8/layout/hierarchy1"/>
    <dgm:cxn modelId="{69BDC3A6-01AD-497A-B10D-8305A2F00889}" type="presParOf" srcId="{AF573D5E-7AE8-4D6A-B548-8EB75C0C8466}" destId="{3B46A9A8-5753-4EEF-89B7-2A3342856DF0}" srcOrd="1" destOrd="0" presId="urn:microsoft.com/office/officeart/2005/8/layout/hierarchy1"/>
    <dgm:cxn modelId="{3DA18278-1A60-4D5B-A82D-7FDC02BE8075}" type="presParOf" srcId="{3B46A9A8-5753-4EEF-89B7-2A3342856DF0}" destId="{842FFEBE-420B-411F-A07A-32C20B2AA25E}" srcOrd="0" destOrd="0" presId="urn:microsoft.com/office/officeart/2005/8/layout/hierarchy1"/>
    <dgm:cxn modelId="{DDA6C0D3-9507-48EB-8C2D-C95B30B95A20}" type="presParOf" srcId="{3B46A9A8-5753-4EEF-89B7-2A3342856DF0}" destId="{8FE441CE-903D-41A5-A641-8092B73897DA}" srcOrd="1" destOrd="0" presId="urn:microsoft.com/office/officeart/2005/8/layout/hierarchy1"/>
    <dgm:cxn modelId="{96CD9CE2-A155-4639-82DB-0D823AF8853F}" type="presParOf" srcId="{8FE441CE-903D-41A5-A641-8092B73897DA}" destId="{C560F66B-1A53-4A11-8C99-47A72A15F1EA}" srcOrd="0" destOrd="0" presId="urn:microsoft.com/office/officeart/2005/8/layout/hierarchy1"/>
    <dgm:cxn modelId="{C1E1AFFC-C9EA-4CA5-AC78-69B5CB0AD63C}" type="presParOf" srcId="{C560F66B-1A53-4A11-8C99-47A72A15F1EA}" destId="{66CC7C9F-08C5-4BC0-B995-BE276FA3EF8B}" srcOrd="0" destOrd="0" presId="urn:microsoft.com/office/officeart/2005/8/layout/hierarchy1"/>
    <dgm:cxn modelId="{559E0E85-13CB-489C-A00C-BF749206262D}" type="presParOf" srcId="{C560F66B-1A53-4A11-8C99-47A72A15F1EA}" destId="{CCFA4A0A-EF27-458B-A920-7A5B4016D6E9}" srcOrd="1" destOrd="0" presId="urn:microsoft.com/office/officeart/2005/8/layout/hierarchy1"/>
    <dgm:cxn modelId="{77C92E4B-E0C6-4CAF-ADA2-BF339632D53E}" type="presParOf" srcId="{8FE441CE-903D-41A5-A641-8092B73897DA}" destId="{87132D1D-19D9-4F3A-8BD3-7C8936192B04}" srcOrd="1" destOrd="0" presId="urn:microsoft.com/office/officeart/2005/8/layout/hierarchy1"/>
    <dgm:cxn modelId="{9CEDD297-5FAE-40F2-8E75-FE869A534522}" type="presParOf" srcId="{87132D1D-19D9-4F3A-8BD3-7C8936192B04}" destId="{0B937C08-6AC4-49AB-83BA-6FA398BAAA7E}" srcOrd="0" destOrd="0" presId="urn:microsoft.com/office/officeart/2005/8/layout/hierarchy1"/>
    <dgm:cxn modelId="{58E7D56E-E335-48AC-8FF4-B396C4744ADB}" type="presParOf" srcId="{87132D1D-19D9-4F3A-8BD3-7C8936192B04}" destId="{FE52C1E8-76F5-4871-AC21-3B41FCFFF947}" srcOrd="1" destOrd="0" presId="urn:microsoft.com/office/officeart/2005/8/layout/hierarchy1"/>
    <dgm:cxn modelId="{BB193F4E-DD8A-4911-81FB-0C116F775FE8}" type="presParOf" srcId="{FE52C1E8-76F5-4871-AC21-3B41FCFFF947}" destId="{70A1817B-666C-438A-B839-1799DABD4DF0}" srcOrd="0" destOrd="0" presId="urn:microsoft.com/office/officeart/2005/8/layout/hierarchy1"/>
    <dgm:cxn modelId="{F33E3755-211D-424D-808C-F434FEBD499C}" type="presParOf" srcId="{70A1817B-666C-438A-B839-1799DABD4DF0}" destId="{5E263590-BE4B-498F-A306-856C49EDADA1}" srcOrd="0" destOrd="0" presId="urn:microsoft.com/office/officeart/2005/8/layout/hierarchy1"/>
    <dgm:cxn modelId="{A955489B-6C52-477B-8F88-7C928E1CD890}" type="presParOf" srcId="{70A1817B-666C-438A-B839-1799DABD4DF0}" destId="{E5CEBA3F-60B6-48C5-9BDE-7F141BED026D}" srcOrd="1" destOrd="0" presId="urn:microsoft.com/office/officeart/2005/8/layout/hierarchy1"/>
    <dgm:cxn modelId="{2D226A47-30C0-4765-9AFB-EA5779D91296}" type="presParOf" srcId="{FE52C1E8-76F5-4871-AC21-3B41FCFFF947}" destId="{5007384B-5DA6-4615-89EF-C434B8F571D8}" srcOrd="1" destOrd="0" presId="urn:microsoft.com/office/officeart/2005/8/layout/hierarchy1"/>
    <dgm:cxn modelId="{F13D9C35-9DC5-45F3-8B0A-98836E4AA9BA}" type="presParOf" srcId="{87132D1D-19D9-4F3A-8BD3-7C8936192B04}" destId="{8F00CD24-45E6-4883-85C5-AFDE7CD2BB33}" srcOrd="2" destOrd="0" presId="urn:microsoft.com/office/officeart/2005/8/layout/hierarchy1"/>
    <dgm:cxn modelId="{FA200AF4-874E-4867-BBA5-5269E9BB9A7D}" type="presParOf" srcId="{87132D1D-19D9-4F3A-8BD3-7C8936192B04}" destId="{2BB78240-F271-4CBF-A7BC-670FB7ADE2C7}" srcOrd="3" destOrd="0" presId="urn:microsoft.com/office/officeart/2005/8/layout/hierarchy1"/>
    <dgm:cxn modelId="{0195B767-B794-4AE2-B9BE-A010188AFF98}" type="presParOf" srcId="{2BB78240-F271-4CBF-A7BC-670FB7ADE2C7}" destId="{A878866A-E464-4476-ACDF-7A0029CFB81B}" srcOrd="0" destOrd="0" presId="urn:microsoft.com/office/officeart/2005/8/layout/hierarchy1"/>
    <dgm:cxn modelId="{40E71209-722B-4955-BBF6-E5E264AC7AD3}" type="presParOf" srcId="{A878866A-E464-4476-ACDF-7A0029CFB81B}" destId="{54812233-1F68-4B3E-91F9-D67BD2EBF94B}" srcOrd="0" destOrd="0" presId="urn:microsoft.com/office/officeart/2005/8/layout/hierarchy1"/>
    <dgm:cxn modelId="{3ACBB9ED-52FF-4E7D-924A-664401DCB401}" type="presParOf" srcId="{A878866A-E464-4476-ACDF-7A0029CFB81B}" destId="{6AB8BA2E-EDEA-41BC-8D9A-1004F80C4497}" srcOrd="1" destOrd="0" presId="urn:microsoft.com/office/officeart/2005/8/layout/hierarchy1"/>
    <dgm:cxn modelId="{162FA70E-FB2A-4D62-8479-81398BED43FC}" type="presParOf" srcId="{2BB78240-F271-4CBF-A7BC-670FB7ADE2C7}" destId="{49EE73DF-33A8-490A-BBA8-2E86110414C9}" srcOrd="1" destOrd="0" presId="urn:microsoft.com/office/officeart/2005/8/layout/hierarchy1"/>
    <dgm:cxn modelId="{026928D6-6BE6-408B-99BE-DBB5786645CD}" type="presParOf" srcId="{3B46A9A8-5753-4EEF-89B7-2A3342856DF0}" destId="{FA1A561B-59AE-423E-83FA-0EB0179CCAAD}" srcOrd="2" destOrd="0" presId="urn:microsoft.com/office/officeart/2005/8/layout/hierarchy1"/>
    <dgm:cxn modelId="{906E2A28-B3AA-4967-BF75-361B7F4995D5}" type="presParOf" srcId="{3B46A9A8-5753-4EEF-89B7-2A3342856DF0}" destId="{9F5FFEB1-69F6-4BDF-867B-96E6E75647EA}" srcOrd="3" destOrd="0" presId="urn:microsoft.com/office/officeart/2005/8/layout/hierarchy1"/>
    <dgm:cxn modelId="{705FF22D-3D3A-469F-9CD9-5E4DD7525C43}" type="presParOf" srcId="{9F5FFEB1-69F6-4BDF-867B-96E6E75647EA}" destId="{3AA75A3C-FC9F-41D5-B655-D5E98E0EA96F}" srcOrd="0" destOrd="0" presId="urn:microsoft.com/office/officeart/2005/8/layout/hierarchy1"/>
    <dgm:cxn modelId="{79D82B6F-D12D-4F52-A0C2-2F72CCE4530C}" type="presParOf" srcId="{3AA75A3C-FC9F-41D5-B655-D5E98E0EA96F}" destId="{D06A7EB6-7424-4BF9-9622-46FE47D4C0CE}" srcOrd="0" destOrd="0" presId="urn:microsoft.com/office/officeart/2005/8/layout/hierarchy1"/>
    <dgm:cxn modelId="{C0BC0953-C861-4FF2-BEBD-0E6BFFEC15B5}" type="presParOf" srcId="{3AA75A3C-FC9F-41D5-B655-D5E98E0EA96F}" destId="{A4C28338-4471-4CDA-B255-28DA29FB8609}" srcOrd="1" destOrd="0" presId="urn:microsoft.com/office/officeart/2005/8/layout/hierarchy1"/>
    <dgm:cxn modelId="{D38CD96B-4CFD-4683-922B-80D86163895C}" type="presParOf" srcId="{9F5FFEB1-69F6-4BDF-867B-96E6E75647EA}" destId="{2ADB1E6A-9A56-4F03-AD3B-5F1FC7DB1733}" srcOrd="1" destOrd="0" presId="urn:microsoft.com/office/officeart/2005/8/layout/hierarchy1"/>
    <dgm:cxn modelId="{E4A36A16-3034-4DA4-88F2-D505CEE6FCCB}" type="presParOf" srcId="{2ADB1E6A-9A56-4F03-AD3B-5F1FC7DB1733}" destId="{12719D56-FFD9-40E2-A3F7-6FDA2B158A5B}" srcOrd="0" destOrd="0" presId="urn:microsoft.com/office/officeart/2005/8/layout/hierarchy1"/>
    <dgm:cxn modelId="{8C514379-DDBD-410F-B155-0A89DFAAF32D}" type="presParOf" srcId="{2ADB1E6A-9A56-4F03-AD3B-5F1FC7DB1733}" destId="{5EFF7FB4-1849-4294-92EB-98B50A389E1C}" srcOrd="1" destOrd="0" presId="urn:microsoft.com/office/officeart/2005/8/layout/hierarchy1"/>
    <dgm:cxn modelId="{23A527A8-02C5-438A-AB8E-316EA53439AE}" type="presParOf" srcId="{5EFF7FB4-1849-4294-92EB-98B50A389E1C}" destId="{AF353DF6-0E7D-43F6-824E-4116CCEA2B64}" srcOrd="0" destOrd="0" presId="urn:microsoft.com/office/officeart/2005/8/layout/hierarchy1"/>
    <dgm:cxn modelId="{1BF8CCA3-03B8-40E1-BCD1-F46B2381A2B6}" type="presParOf" srcId="{AF353DF6-0E7D-43F6-824E-4116CCEA2B64}" destId="{808F16DB-14A0-4FF8-8DE2-8DB62FE90021}" srcOrd="0" destOrd="0" presId="urn:microsoft.com/office/officeart/2005/8/layout/hierarchy1"/>
    <dgm:cxn modelId="{15D69D55-B134-4AEC-8148-89A0A3FE6DDD}" type="presParOf" srcId="{AF353DF6-0E7D-43F6-824E-4116CCEA2B64}" destId="{C5A9613B-A9A6-43FA-BB38-DB7A4F7B672A}" srcOrd="1" destOrd="0" presId="urn:microsoft.com/office/officeart/2005/8/layout/hierarchy1"/>
    <dgm:cxn modelId="{A5C13C74-A613-42B6-B160-C6B5E13359D5}" type="presParOf" srcId="{5EFF7FB4-1849-4294-92EB-98B50A389E1C}" destId="{25EF9F97-0759-4C15-A563-799251B57D2F}" srcOrd="1" destOrd="0" presId="urn:microsoft.com/office/officeart/2005/8/layout/hierarchy1"/>
    <dgm:cxn modelId="{74621BA6-803C-4444-A0CE-27D35B428E40}" type="presParOf" srcId="{2ADB1E6A-9A56-4F03-AD3B-5F1FC7DB1733}" destId="{6851E733-2BFD-418C-8919-746AC57D31F7}" srcOrd="2" destOrd="0" presId="urn:microsoft.com/office/officeart/2005/8/layout/hierarchy1"/>
    <dgm:cxn modelId="{63A7DBC4-F6CF-418E-B701-C6A3AEB06D21}" type="presParOf" srcId="{2ADB1E6A-9A56-4F03-AD3B-5F1FC7DB1733}" destId="{9F40D7AC-457D-4280-8F65-0C340D086ECE}" srcOrd="3" destOrd="0" presId="urn:microsoft.com/office/officeart/2005/8/layout/hierarchy1"/>
    <dgm:cxn modelId="{BB8FD8FD-06F3-45B7-B4F5-A14F39E49032}" type="presParOf" srcId="{9F40D7AC-457D-4280-8F65-0C340D086ECE}" destId="{1A6D7362-4DFA-4446-B09E-B2A08E0D8CA8}" srcOrd="0" destOrd="0" presId="urn:microsoft.com/office/officeart/2005/8/layout/hierarchy1"/>
    <dgm:cxn modelId="{9FB2B7C7-B7FF-486A-9E12-0A20BAE5233B}" type="presParOf" srcId="{1A6D7362-4DFA-4446-B09E-B2A08E0D8CA8}" destId="{4DBA984C-88DF-4542-B67F-94D758809055}" srcOrd="0" destOrd="0" presId="urn:microsoft.com/office/officeart/2005/8/layout/hierarchy1"/>
    <dgm:cxn modelId="{2843BB5A-CB0E-4EE2-A7AE-BF5B76150CCD}" type="presParOf" srcId="{1A6D7362-4DFA-4446-B09E-B2A08E0D8CA8}" destId="{E5D8ADD0-382D-48B7-B7B7-325B8C3156B2}" srcOrd="1" destOrd="0" presId="urn:microsoft.com/office/officeart/2005/8/layout/hierarchy1"/>
    <dgm:cxn modelId="{367E493A-F565-458D-B592-6F33444A3CBD}" type="presParOf" srcId="{9F40D7AC-457D-4280-8F65-0C340D086ECE}" destId="{19B05A99-961A-4206-89FE-D79A67A495B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49C86C-D2D6-425E-A0B0-77B6E1278298}"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kumimoji="1" lang="ja-JP" altLang="en-US"/>
        </a:p>
      </dgm:t>
    </dgm:pt>
    <dgm:pt modelId="{A575F536-38B3-4578-B19E-DDA4285FB402}">
      <dgm:prSet/>
      <dgm:spPr/>
      <dgm:t>
        <a:bodyPr/>
        <a:lstStyle/>
        <a:p>
          <a:endParaRPr kumimoji="1" lang="ja-JP" altLang="en-US" dirty="0"/>
        </a:p>
      </dgm:t>
    </dgm:pt>
    <dgm:pt modelId="{33AEAC43-A86B-4F2A-BB1D-A02824A4862B}" type="parTrans" cxnId="{2A5DF082-7D59-4D03-AFC7-8B81F88E9BDA}">
      <dgm:prSet/>
      <dgm:spPr/>
      <dgm:t>
        <a:bodyPr/>
        <a:lstStyle/>
        <a:p>
          <a:endParaRPr kumimoji="1" lang="ja-JP" altLang="en-US"/>
        </a:p>
      </dgm:t>
    </dgm:pt>
    <dgm:pt modelId="{CBC27543-B324-42A4-963C-C859E8362DD9}" type="sibTrans" cxnId="{2A5DF082-7D59-4D03-AFC7-8B81F88E9BDA}">
      <dgm:prSet/>
      <dgm:spPr/>
      <dgm:t>
        <a:bodyPr/>
        <a:lstStyle/>
        <a:p>
          <a:endParaRPr kumimoji="1" lang="ja-JP" altLang="en-US"/>
        </a:p>
      </dgm:t>
    </dgm:pt>
    <dgm:pt modelId="{BC405C9C-9073-4C33-9304-3D75C029D096}">
      <dgm:prSet/>
      <dgm:spPr/>
      <dgm:t>
        <a:bodyPr/>
        <a:lstStyle/>
        <a:p>
          <a:r>
            <a:rPr kumimoji="1" lang="en-US" altLang="ja-JP" dirty="0" smtClean="0"/>
            <a:t>Intelligence</a:t>
          </a:r>
          <a:endParaRPr kumimoji="1" lang="ja-JP" altLang="en-US" dirty="0"/>
        </a:p>
      </dgm:t>
    </dgm:pt>
    <dgm:pt modelId="{AE6C45D3-7BBA-4E48-9DD7-B0E66CE5C069}" type="parTrans" cxnId="{BD4AADCE-53A7-4152-B5A4-A064308C7A4D}">
      <dgm:prSet/>
      <dgm:spPr/>
      <dgm:t>
        <a:bodyPr/>
        <a:lstStyle/>
        <a:p>
          <a:endParaRPr kumimoji="1" lang="ja-JP" altLang="en-US"/>
        </a:p>
      </dgm:t>
    </dgm:pt>
    <dgm:pt modelId="{1415C65F-8C1A-44A8-9D85-D667A2750813}" type="sibTrans" cxnId="{BD4AADCE-53A7-4152-B5A4-A064308C7A4D}">
      <dgm:prSet/>
      <dgm:spPr/>
      <dgm:t>
        <a:bodyPr/>
        <a:lstStyle/>
        <a:p>
          <a:endParaRPr kumimoji="1" lang="ja-JP" altLang="en-US"/>
        </a:p>
      </dgm:t>
    </dgm:pt>
    <dgm:pt modelId="{83698998-27BE-492B-9565-54589E2FF233}">
      <dgm:prSet/>
      <dgm:spPr/>
      <dgm:t>
        <a:bodyPr/>
        <a:lstStyle/>
        <a:p>
          <a:endParaRPr kumimoji="1" lang="ja-JP" altLang="en-US" dirty="0"/>
        </a:p>
      </dgm:t>
    </dgm:pt>
    <dgm:pt modelId="{E555F930-7481-4534-915E-B038848AE7A1}" type="parTrans" cxnId="{DC81A406-E2B2-4929-9F54-98B564171EAE}">
      <dgm:prSet/>
      <dgm:spPr/>
      <dgm:t>
        <a:bodyPr/>
        <a:lstStyle/>
        <a:p>
          <a:endParaRPr kumimoji="1" lang="ja-JP" altLang="en-US"/>
        </a:p>
      </dgm:t>
    </dgm:pt>
    <dgm:pt modelId="{40B360EF-7B8D-406F-915D-716082957112}" type="sibTrans" cxnId="{DC81A406-E2B2-4929-9F54-98B564171EAE}">
      <dgm:prSet/>
      <dgm:spPr/>
      <dgm:t>
        <a:bodyPr/>
        <a:lstStyle/>
        <a:p>
          <a:endParaRPr kumimoji="1" lang="ja-JP" altLang="en-US"/>
        </a:p>
      </dgm:t>
    </dgm:pt>
    <dgm:pt modelId="{24E4C46D-7D77-4644-AA17-791E1035DBCF}">
      <dgm:prSet/>
      <dgm:spPr/>
      <dgm:t>
        <a:bodyPr/>
        <a:lstStyle/>
        <a:p>
          <a:r>
            <a:rPr kumimoji="1" lang="en-US" altLang="ja-JP" dirty="0" smtClean="0"/>
            <a:t>Information</a:t>
          </a:r>
          <a:endParaRPr kumimoji="1" lang="ja-JP" altLang="en-US" dirty="0"/>
        </a:p>
      </dgm:t>
    </dgm:pt>
    <dgm:pt modelId="{F6F8E25F-4F7F-45EA-8AC1-FE012545C361}" type="parTrans" cxnId="{E8756A0D-9DCE-4861-9549-E9A957CBF061}">
      <dgm:prSet/>
      <dgm:spPr/>
      <dgm:t>
        <a:bodyPr/>
        <a:lstStyle/>
        <a:p>
          <a:endParaRPr kumimoji="1" lang="ja-JP" altLang="en-US"/>
        </a:p>
      </dgm:t>
    </dgm:pt>
    <dgm:pt modelId="{B9B7AB33-180B-44C6-A282-EAF4DEA19191}" type="sibTrans" cxnId="{E8756A0D-9DCE-4861-9549-E9A957CBF061}">
      <dgm:prSet/>
      <dgm:spPr/>
      <dgm:t>
        <a:bodyPr/>
        <a:lstStyle/>
        <a:p>
          <a:endParaRPr kumimoji="1" lang="ja-JP" altLang="en-US"/>
        </a:p>
      </dgm:t>
    </dgm:pt>
    <dgm:pt modelId="{DD5F3E60-F148-44F3-A99F-C42827B7501A}">
      <dgm:prSet/>
      <dgm:spPr/>
      <dgm:t>
        <a:bodyPr/>
        <a:lstStyle/>
        <a:p>
          <a:endParaRPr kumimoji="1" lang="ja-JP" altLang="en-US" dirty="0"/>
        </a:p>
      </dgm:t>
    </dgm:pt>
    <dgm:pt modelId="{F4E3086F-8CE1-44E3-AF1A-BFC3E399D357}" type="parTrans" cxnId="{834A1D53-0D83-4738-A665-FD61C0BCC2E1}">
      <dgm:prSet/>
      <dgm:spPr/>
      <dgm:t>
        <a:bodyPr/>
        <a:lstStyle/>
        <a:p>
          <a:endParaRPr kumimoji="1" lang="ja-JP" altLang="en-US"/>
        </a:p>
      </dgm:t>
    </dgm:pt>
    <dgm:pt modelId="{C4C0C055-A0B1-4FF7-BBB3-AA836C2807F7}" type="sibTrans" cxnId="{834A1D53-0D83-4738-A665-FD61C0BCC2E1}">
      <dgm:prSet/>
      <dgm:spPr/>
      <dgm:t>
        <a:bodyPr/>
        <a:lstStyle/>
        <a:p>
          <a:endParaRPr kumimoji="1" lang="ja-JP" altLang="en-US"/>
        </a:p>
      </dgm:t>
    </dgm:pt>
    <dgm:pt modelId="{1E203895-4DA7-4731-B67E-76D56F35A512}">
      <dgm:prSet/>
      <dgm:spPr/>
      <dgm:t>
        <a:bodyPr/>
        <a:lstStyle/>
        <a:p>
          <a:endParaRPr kumimoji="1" lang="ja-JP" altLang="en-US" dirty="0"/>
        </a:p>
      </dgm:t>
    </dgm:pt>
    <dgm:pt modelId="{96777EA9-83A7-4DD6-B4C4-72C985801FB4}" type="parTrans" cxnId="{2F58BAC1-53CB-48C0-8FA4-58F26EA64578}">
      <dgm:prSet/>
      <dgm:spPr/>
      <dgm:t>
        <a:bodyPr/>
        <a:lstStyle/>
        <a:p>
          <a:endParaRPr kumimoji="1" lang="ja-JP" altLang="en-US"/>
        </a:p>
      </dgm:t>
    </dgm:pt>
    <dgm:pt modelId="{813DA902-5472-4B09-B8D8-E414FBDA9983}" type="sibTrans" cxnId="{2F58BAC1-53CB-48C0-8FA4-58F26EA64578}">
      <dgm:prSet/>
      <dgm:spPr/>
      <dgm:t>
        <a:bodyPr/>
        <a:lstStyle/>
        <a:p>
          <a:endParaRPr kumimoji="1" lang="ja-JP" altLang="en-US"/>
        </a:p>
      </dgm:t>
    </dgm:pt>
    <dgm:pt modelId="{262DF980-4EEC-4F6A-A6E4-DEB5BCA4F2B0}">
      <dgm:prSet/>
      <dgm:spPr/>
      <dgm:t>
        <a:bodyPr/>
        <a:lstStyle/>
        <a:p>
          <a:endParaRPr kumimoji="1" lang="ja-JP" altLang="en-US" dirty="0"/>
        </a:p>
      </dgm:t>
    </dgm:pt>
    <dgm:pt modelId="{A8D03091-2FD5-4286-8720-68C042DE536A}" type="parTrans" cxnId="{288F4A41-BE40-4D5E-92AC-6F9BE466FAAF}">
      <dgm:prSet/>
      <dgm:spPr/>
      <dgm:t>
        <a:bodyPr/>
        <a:lstStyle/>
        <a:p>
          <a:endParaRPr kumimoji="1" lang="ja-JP" altLang="en-US"/>
        </a:p>
      </dgm:t>
    </dgm:pt>
    <dgm:pt modelId="{1CE5D17C-F542-4E58-9A28-A2CE87C7BB65}" type="sibTrans" cxnId="{288F4A41-BE40-4D5E-92AC-6F9BE466FAAF}">
      <dgm:prSet/>
      <dgm:spPr/>
      <dgm:t>
        <a:bodyPr/>
        <a:lstStyle/>
        <a:p>
          <a:endParaRPr kumimoji="1" lang="ja-JP" altLang="en-US"/>
        </a:p>
      </dgm:t>
    </dgm:pt>
    <dgm:pt modelId="{BAC16A11-37E0-43F3-8E1D-C7A08DED2099}">
      <dgm:prSet/>
      <dgm:spPr/>
      <dgm:t>
        <a:bodyPr/>
        <a:lstStyle/>
        <a:p>
          <a:r>
            <a:rPr kumimoji="1" lang="en-US" altLang="ja-JP" dirty="0" err="1" smtClean="0"/>
            <a:t>Knowldge</a:t>
          </a:r>
          <a:endParaRPr kumimoji="1" lang="ja-JP" altLang="en-US" dirty="0"/>
        </a:p>
      </dgm:t>
    </dgm:pt>
    <dgm:pt modelId="{B720BDC1-3F84-4C75-B2F0-EE82CED408BF}" type="parTrans" cxnId="{283A09F2-529E-4A3E-AD0C-1364E106E4EC}">
      <dgm:prSet/>
      <dgm:spPr/>
      <dgm:t>
        <a:bodyPr/>
        <a:lstStyle/>
        <a:p>
          <a:endParaRPr kumimoji="1" lang="ja-JP" altLang="en-US"/>
        </a:p>
      </dgm:t>
    </dgm:pt>
    <dgm:pt modelId="{ECBFD473-96AB-42EC-9EF3-36DC043D0CED}" type="sibTrans" cxnId="{283A09F2-529E-4A3E-AD0C-1364E106E4EC}">
      <dgm:prSet/>
      <dgm:spPr/>
      <dgm:t>
        <a:bodyPr/>
        <a:lstStyle/>
        <a:p>
          <a:endParaRPr kumimoji="1" lang="ja-JP" altLang="en-US"/>
        </a:p>
      </dgm:t>
    </dgm:pt>
    <dgm:pt modelId="{096BC312-2F3D-46C1-BE2E-73CF9BCAD95F}">
      <dgm:prSet/>
      <dgm:spPr/>
      <dgm:t>
        <a:bodyPr/>
        <a:lstStyle/>
        <a:p>
          <a:r>
            <a:rPr kumimoji="1" lang="en-US" altLang="ja-JP" dirty="0" smtClean="0"/>
            <a:t>Data</a:t>
          </a:r>
          <a:endParaRPr kumimoji="1" lang="ja-JP" altLang="en-US" dirty="0"/>
        </a:p>
      </dgm:t>
    </dgm:pt>
    <dgm:pt modelId="{05E32BB8-519E-4CDD-9F64-6D5390DC628F}" type="parTrans" cxnId="{074E71F2-A20A-4344-ADEE-99B6045D815B}">
      <dgm:prSet/>
      <dgm:spPr/>
      <dgm:t>
        <a:bodyPr/>
        <a:lstStyle/>
        <a:p>
          <a:endParaRPr kumimoji="1" lang="ja-JP" altLang="en-US"/>
        </a:p>
      </dgm:t>
    </dgm:pt>
    <dgm:pt modelId="{D26130FF-F946-47F7-BED9-60A35FA548F1}" type="sibTrans" cxnId="{074E71F2-A20A-4344-ADEE-99B6045D815B}">
      <dgm:prSet/>
      <dgm:spPr/>
      <dgm:t>
        <a:bodyPr/>
        <a:lstStyle/>
        <a:p>
          <a:endParaRPr kumimoji="1" lang="ja-JP" altLang="en-US"/>
        </a:p>
      </dgm:t>
    </dgm:pt>
    <dgm:pt modelId="{19272F7E-9FDB-45E2-8A24-ECABE516B4E9}">
      <dgm:prSet/>
      <dgm:spPr/>
      <dgm:t>
        <a:bodyPr/>
        <a:lstStyle/>
        <a:p>
          <a:endParaRPr kumimoji="1" lang="ja-JP" altLang="en-US" dirty="0"/>
        </a:p>
      </dgm:t>
    </dgm:pt>
    <dgm:pt modelId="{E0CF1B53-4715-4D17-ACBE-02EE8CBA1793}" type="parTrans" cxnId="{4AA5C4B1-22A1-49C8-9BE1-3BFEB222B79E}">
      <dgm:prSet/>
      <dgm:spPr/>
      <dgm:t>
        <a:bodyPr/>
        <a:lstStyle/>
        <a:p>
          <a:endParaRPr kumimoji="1" lang="ja-JP" altLang="en-US"/>
        </a:p>
      </dgm:t>
    </dgm:pt>
    <dgm:pt modelId="{897F7905-E83C-4F93-A7FA-FC45517D8FBE}" type="sibTrans" cxnId="{4AA5C4B1-22A1-49C8-9BE1-3BFEB222B79E}">
      <dgm:prSet/>
      <dgm:spPr/>
      <dgm:t>
        <a:bodyPr/>
        <a:lstStyle/>
        <a:p>
          <a:endParaRPr kumimoji="1" lang="ja-JP" altLang="en-US"/>
        </a:p>
      </dgm:t>
    </dgm:pt>
    <dgm:pt modelId="{FD21D5DF-EB09-4342-9343-28A237275E95}">
      <dgm:prSet/>
      <dgm:spPr/>
      <dgm:t>
        <a:bodyPr/>
        <a:lstStyle/>
        <a:p>
          <a:endParaRPr kumimoji="1" lang="ja-JP" altLang="en-US" dirty="0"/>
        </a:p>
      </dgm:t>
    </dgm:pt>
    <dgm:pt modelId="{9D8C9D81-3A1E-448D-80FB-56AE1DF1EB12}" type="parTrans" cxnId="{910F46FA-69FC-4849-B7BF-94126099D874}">
      <dgm:prSet/>
      <dgm:spPr/>
      <dgm:t>
        <a:bodyPr/>
        <a:lstStyle/>
        <a:p>
          <a:endParaRPr kumimoji="1" lang="ja-JP" altLang="en-US"/>
        </a:p>
      </dgm:t>
    </dgm:pt>
    <dgm:pt modelId="{F38E3411-45C5-415A-8B6A-DD2084CB9088}" type="sibTrans" cxnId="{910F46FA-69FC-4849-B7BF-94126099D874}">
      <dgm:prSet/>
      <dgm:spPr/>
      <dgm:t>
        <a:bodyPr/>
        <a:lstStyle/>
        <a:p>
          <a:endParaRPr kumimoji="1" lang="ja-JP" altLang="en-US"/>
        </a:p>
      </dgm:t>
    </dgm:pt>
    <dgm:pt modelId="{594B7F0E-B396-4852-B661-8895D4E05100}">
      <dgm:prSet/>
      <dgm:spPr/>
      <dgm:t>
        <a:bodyPr/>
        <a:lstStyle/>
        <a:p>
          <a:endParaRPr kumimoji="1" lang="ja-JP" altLang="en-US" dirty="0"/>
        </a:p>
      </dgm:t>
    </dgm:pt>
    <dgm:pt modelId="{E1C69584-7D26-43D2-9855-D836BBE8925E}" type="parTrans" cxnId="{F49FDB6A-CED8-4EAE-B76B-AA2ED76DBCE4}">
      <dgm:prSet/>
      <dgm:spPr/>
      <dgm:t>
        <a:bodyPr/>
        <a:lstStyle/>
        <a:p>
          <a:endParaRPr kumimoji="1" lang="ja-JP" altLang="en-US"/>
        </a:p>
      </dgm:t>
    </dgm:pt>
    <dgm:pt modelId="{E64B725D-3BFC-4590-B92A-573364862D79}" type="sibTrans" cxnId="{F49FDB6A-CED8-4EAE-B76B-AA2ED76DBCE4}">
      <dgm:prSet/>
      <dgm:spPr/>
      <dgm:t>
        <a:bodyPr/>
        <a:lstStyle/>
        <a:p>
          <a:endParaRPr kumimoji="1" lang="ja-JP" altLang="en-US"/>
        </a:p>
      </dgm:t>
    </dgm:pt>
    <dgm:pt modelId="{CBF444C6-7AA0-49A8-80CD-759E6D5F4C68}">
      <dgm:prSet/>
      <dgm:spPr/>
      <dgm:t>
        <a:bodyPr/>
        <a:lstStyle/>
        <a:p>
          <a:endParaRPr kumimoji="1" lang="ja-JP" altLang="en-US" dirty="0"/>
        </a:p>
      </dgm:t>
    </dgm:pt>
    <dgm:pt modelId="{6D7CD0D4-52C2-45D6-A435-D3AFC40EFFC1}" type="parTrans" cxnId="{4A0B7C8A-9AD7-4E57-B043-4601C788A241}">
      <dgm:prSet/>
      <dgm:spPr/>
      <dgm:t>
        <a:bodyPr/>
        <a:lstStyle/>
        <a:p>
          <a:endParaRPr kumimoji="1" lang="ja-JP" altLang="en-US"/>
        </a:p>
      </dgm:t>
    </dgm:pt>
    <dgm:pt modelId="{5A75A66F-F966-4CC8-A912-CCD6738D6E6D}" type="sibTrans" cxnId="{4A0B7C8A-9AD7-4E57-B043-4601C788A241}">
      <dgm:prSet/>
      <dgm:spPr/>
      <dgm:t>
        <a:bodyPr/>
        <a:lstStyle/>
        <a:p>
          <a:endParaRPr kumimoji="1" lang="ja-JP" altLang="en-US"/>
        </a:p>
      </dgm:t>
    </dgm:pt>
    <dgm:pt modelId="{2C8ADF57-1AB7-4133-838D-77AAF32069CE}">
      <dgm:prSet/>
      <dgm:spPr/>
      <dgm:t>
        <a:bodyPr/>
        <a:lstStyle/>
        <a:p>
          <a:endParaRPr kumimoji="1" lang="ja-JP" altLang="en-US" dirty="0"/>
        </a:p>
      </dgm:t>
    </dgm:pt>
    <dgm:pt modelId="{0199B298-6A37-44C2-AEE0-485642E1D56B}" type="parTrans" cxnId="{1196D460-CE50-489F-8A64-3A65F8E45668}">
      <dgm:prSet/>
      <dgm:spPr/>
      <dgm:t>
        <a:bodyPr/>
        <a:lstStyle/>
        <a:p>
          <a:endParaRPr kumimoji="1" lang="ja-JP" altLang="en-US"/>
        </a:p>
      </dgm:t>
    </dgm:pt>
    <dgm:pt modelId="{444F4DC3-B27D-408E-8898-0C58F700DEE1}" type="sibTrans" cxnId="{1196D460-CE50-489F-8A64-3A65F8E45668}">
      <dgm:prSet/>
      <dgm:spPr/>
      <dgm:t>
        <a:bodyPr/>
        <a:lstStyle/>
        <a:p>
          <a:endParaRPr kumimoji="1" lang="ja-JP" altLang="en-US"/>
        </a:p>
      </dgm:t>
    </dgm:pt>
    <dgm:pt modelId="{BD0D23A4-0E97-44BC-BE02-F4C3D1F84E50}">
      <dgm:prSet/>
      <dgm:spPr/>
      <dgm:t>
        <a:bodyPr/>
        <a:lstStyle/>
        <a:p>
          <a:endParaRPr kumimoji="1" lang="ja-JP" altLang="en-US" dirty="0"/>
        </a:p>
      </dgm:t>
    </dgm:pt>
    <dgm:pt modelId="{835ABF20-3FD7-4CB4-A932-5200F8C0146F}" type="parTrans" cxnId="{312F7902-9112-4ABC-AA0D-FC00DFBD4470}">
      <dgm:prSet/>
      <dgm:spPr/>
      <dgm:t>
        <a:bodyPr/>
        <a:lstStyle/>
        <a:p>
          <a:endParaRPr kumimoji="1" lang="ja-JP" altLang="en-US"/>
        </a:p>
      </dgm:t>
    </dgm:pt>
    <dgm:pt modelId="{B6D2E069-58B9-4464-B950-B36E0725E418}" type="sibTrans" cxnId="{312F7902-9112-4ABC-AA0D-FC00DFBD4470}">
      <dgm:prSet/>
      <dgm:spPr/>
      <dgm:t>
        <a:bodyPr/>
        <a:lstStyle/>
        <a:p>
          <a:endParaRPr kumimoji="1" lang="ja-JP" altLang="en-US"/>
        </a:p>
      </dgm:t>
    </dgm:pt>
    <dgm:pt modelId="{02C62D25-6A12-4150-ADD8-0A54CF3B0C4D}" type="pres">
      <dgm:prSet presAssocID="{E749C86C-D2D6-425E-A0B0-77B6E1278298}" presName="hierChild1" presStyleCnt="0">
        <dgm:presLayoutVars>
          <dgm:chPref val="1"/>
          <dgm:dir/>
          <dgm:animOne val="branch"/>
          <dgm:animLvl val="lvl"/>
          <dgm:resizeHandles/>
        </dgm:presLayoutVars>
      </dgm:prSet>
      <dgm:spPr/>
      <dgm:t>
        <a:bodyPr/>
        <a:lstStyle/>
        <a:p>
          <a:endParaRPr kumimoji="1" lang="ja-JP" altLang="en-US"/>
        </a:p>
      </dgm:t>
    </dgm:pt>
    <dgm:pt modelId="{AF573D5E-7AE8-4D6A-B548-8EB75C0C8466}" type="pres">
      <dgm:prSet presAssocID="{BC405C9C-9073-4C33-9304-3D75C029D096}" presName="hierRoot1" presStyleCnt="0"/>
      <dgm:spPr/>
    </dgm:pt>
    <dgm:pt modelId="{9FE93534-FE53-4A3E-BE69-FAC61ED7172B}" type="pres">
      <dgm:prSet presAssocID="{BC405C9C-9073-4C33-9304-3D75C029D096}" presName="composite" presStyleCnt="0"/>
      <dgm:spPr/>
    </dgm:pt>
    <dgm:pt modelId="{6A620B3C-44BA-4648-A584-FE01D52CFEAE}" type="pres">
      <dgm:prSet presAssocID="{BC405C9C-9073-4C33-9304-3D75C029D096}" presName="background" presStyleLbl="node0" presStyleIdx="0" presStyleCnt="1"/>
      <dgm:spPr/>
    </dgm:pt>
    <dgm:pt modelId="{B443F4CA-2543-4630-B7C9-71304B69CD40}" type="pres">
      <dgm:prSet presAssocID="{BC405C9C-9073-4C33-9304-3D75C029D096}" presName="text" presStyleLbl="fgAcc0" presStyleIdx="0" presStyleCnt="1">
        <dgm:presLayoutVars>
          <dgm:chPref val="3"/>
        </dgm:presLayoutVars>
      </dgm:prSet>
      <dgm:spPr/>
      <dgm:t>
        <a:bodyPr/>
        <a:lstStyle/>
        <a:p>
          <a:endParaRPr kumimoji="1" lang="ja-JP" altLang="en-US"/>
        </a:p>
      </dgm:t>
    </dgm:pt>
    <dgm:pt modelId="{3B46A9A8-5753-4EEF-89B7-2A3342856DF0}" type="pres">
      <dgm:prSet presAssocID="{BC405C9C-9073-4C33-9304-3D75C029D096}" presName="hierChild2" presStyleCnt="0"/>
      <dgm:spPr/>
    </dgm:pt>
    <dgm:pt modelId="{842FFEBE-420B-411F-A07A-32C20B2AA25E}" type="pres">
      <dgm:prSet presAssocID="{F6F8E25F-4F7F-45EA-8AC1-FE012545C361}" presName="Name10" presStyleLbl="parChTrans1D2" presStyleIdx="0" presStyleCnt="2"/>
      <dgm:spPr/>
      <dgm:t>
        <a:bodyPr/>
        <a:lstStyle/>
        <a:p>
          <a:endParaRPr kumimoji="1" lang="ja-JP" altLang="en-US"/>
        </a:p>
      </dgm:t>
    </dgm:pt>
    <dgm:pt modelId="{8FE441CE-903D-41A5-A641-8092B73897DA}" type="pres">
      <dgm:prSet presAssocID="{24E4C46D-7D77-4644-AA17-791E1035DBCF}" presName="hierRoot2" presStyleCnt="0"/>
      <dgm:spPr/>
    </dgm:pt>
    <dgm:pt modelId="{C560F66B-1A53-4A11-8C99-47A72A15F1EA}" type="pres">
      <dgm:prSet presAssocID="{24E4C46D-7D77-4644-AA17-791E1035DBCF}" presName="composite2" presStyleCnt="0"/>
      <dgm:spPr/>
    </dgm:pt>
    <dgm:pt modelId="{66CC7C9F-08C5-4BC0-B995-BE276FA3EF8B}" type="pres">
      <dgm:prSet presAssocID="{24E4C46D-7D77-4644-AA17-791E1035DBCF}" presName="background2" presStyleLbl="node2" presStyleIdx="0" presStyleCnt="2"/>
      <dgm:spPr/>
    </dgm:pt>
    <dgm:pt modelId="{CCFA4A0A-EF27-458B-A920-7A5B4016D6E9}" type="pres">
      <dgm:prSet presAssocID="{24E4C46D-7D77-4644-AA17-791E1035DBCF}" presName="text2" presStyleLbl="fgAcc2" presStyleIdx="0" presStyleCnt="2">
        <dgm:presLayoutVars>
          <dgm:chPref val="3"/>
        </dgm:presLayoutVars>
      </dgm:prSet>
      <dgm:spPr/>
      <dgm:t>
        <a:bodyPr/>
        <a:lstStyle/>
        <a:p>
          <a:endParaRPr kumimoji="1" lang="ja-JP" altLang="en-US"/>
        </a:p>
      </dgm:t>
    </dgm:pt>
    <dgm:pt modelId="{87132D1D-19D9-4F3A-8BD3-7C8936192B04}" type="pres">
      <dgm:prSet presAssocID="{24E4C46D-7D77-4644-AA17-791E1035DBCF}" presName="hierChild3" presStyleCnt="0"/>
      <dgm:spPr/>
    </dgm:pt>
    <dgm:pt modelId="{78EC047E-8BC0-42C3-A5F4-6BC5BE6F292B}" type="pres">
      <dgm:prSet presAssocID="{B720BDC1-3F84-4C75-B2F0-EE82CED408BF}" presName="Name17" presStyleLbl="parChTrans1D3" presStyleIdx="0" presStyleCnt="4"/>
      <dgm:spPr/>
      <dgm:t>
        <a:bodyPr/>
        <a:lstStyle/>
        <a:p>
          <a:endParaRPr kumimoji="1" lang="ja-JP" altLang="en-US"/>
        </a:p>
      </dgm:t>
    </dgm:pt>
    <dgm:pt modelId="{6C795AB2-71F6-4B52-93C2-3B04C96FCE5D}" type="pres">
      <dgm:prSet presAssocID="{BAC16A11-37E0-43F3-8E1D-C7A08DED2099}" presName="hierRoot3" presStyleCnt="0"/>
      <dgm:spPr/>
    </dgm:pt>
    <dgm:pt modelId="{78FB1847-6881-4097-9909-4B2448286022}" type="pres">
      <dgm:prSet presAssocID="{BAC16A11-37E0-43F3-8E1D-C7A08DED2099}" presName="composite3" presStyleCnt="0"/>
      <dgm:spPr/>
    </dgm:pt>
    <dgm:pt modelId="{150892FC-6A89-4CF1-99E4-4AD5EC6DA96E}" type="pres">
      <dgm:prSet presAssocID="{BAC16A11-37E0-43F3-8E1D-C7A08DED2099}" presName="background3" presStyleLbl="node3" presStyleIdx="0" presStyleCnt="4"/>
      <dgm:spPr/>
    </dgm:pt>
    <dgm:pt modelId="{C51DBA5E-A6F2-4185-9C73-C8DCEAE4F8B2}" type="pres">
      <dgm:prSet presAssocID="{BAC16A11-37E0-43F3-8E1D-C7A08DED2099}" presName="text3" presStyleLbl="fgAcc3" presStyleIdx="0" presStyleCnt="4">
        <dgm:presLayoutVars>
          <dgm:chPref val="3"/>
        </dgm:presLayoutVars>
      </dgm:prSet>
      <dgm:spPr/>
      <dgm:t>
        <a:bodyPr/>
        <a:lstStyle/>
        <a:p>
          <a:endParaRPr kumimoji="1" lang="ja-JP" altLang="en-US"/>
        </a:p>
      </dgm:t>
    </dgm:pt>
    <dgm:pt modelId="{C36E87B6-018C-49A9-987B-DCA5EE49A442}" type="pres">
      <dgm:prSet presAssocID="{BAC16A11-37E0-43F3-8E1D-C7A08DED2099}" presName="hierChild4" presStyleCnt="0"/>
      <dgm:spPr/>
    </dgm:pt>
    <dgm:pt modelId="{244D6654-8592-450E-A824-A1C9FD3BE681}" type="pres">
      <dgm:prSet presAssocID="{05E32BB8-519E-4CDD-9F64-6D5390DC628F}" presName="Name23" presStyleLbl="parChTrans1D4" presStyleIdx="0" presStyleCnt="8"/>
      <dgm:spPr/>
      <dgm:t>
        <a:bodyPr/>
        <a:lstStyle/>
        <a:p>
          <a:endParaRPr kumimoji="1" lang="ja-JP" altLang="en-US"/>
        </a:p>
      </dgm:t>
    </dgm:pt>
    <dgm:pt modelId="{2AE5A705-14F9-496A-AC3C-5599080EF156}" type="pres">
      <dgm:prSet presAssocID="{096BC312-2F3D-46C1-BE2E-73CF9BCAD95F}" presName="hierRoot4" presStyleCnt="0"/>
      <dgm:spPr/>
    </dgm:pt>
    <dgm:pt modelId="{CF7E67B0-16C9-4407-B6F8-AC1D1B3037FE}" type="pres">
      <dgm:prSet presAssocID="{096BC312-2F3D-46C1-BE2E-73CF9BCAD95F}" presName="composite4" presStyleCnt="0"/>
      <dgm:spPr/>
    </dgm:pt>
    <dgm:pt modelId="{AD467222-EA93-4EBA-BCF0-9C4E5D979326}" type="pres">
      <dgm:prSet presAssocID="{096BC312-2F3D-46C1-BE2E-73CF9BCAD95F}" presName="background4" presStyleLbl="node4" presStyleIdx="0" presStyleCnt="8"/>
      <dgm:spPr/>
    </dgm:pt>
    <dgm:pt modelId="{3E9C0DC2-83AD-4832-9759-32484FD2468F}" type="pres">
      <dgm:prSet presAssocID="{096BC312-2F3D-46C1-BE2E-73CF9BCAD95F}" presName="text4" presStyleLbl="fgAcc4" presStyleIdx="0" presStyleCnt="8">
        <dgm:presLayoutVars>
          <dgm:chPref val="3"/>
        </dgm:presLayoutVars>
      </dgm:prSet>
      <dgm:spPr/>
      <dgm:t>
        <a:bodyPr/>
        <a:lstStyle/>
        <a:p>
          <a:endParaRPr kumimoji="1" lang="ja-JP" altLang="en-US"/>
        </a:p>
      </dgm:t>
    </dgm:pt>
    <dgm:pt modelId="{2A2EE658-E639-442A-B88F-8B8895E773E4}" type="pres">
      <dgm:prSet presAssocID="{096BC312-2F3D-46C1-BE2E-73CF9BCAD95F}" presName="hierChild5" presStyleCnt="0"/>
      <dgm:spPr/>
    </dgm:pt>
    <dgm:pt modelId="{ED9567C8-E4E3-41CC-BF84-FC062F876112}" type="pres">
      <dgm:prSet presAssocID="{F4E3086F-8CE1-44E3-AF1A-BFC3E399D357}" presName="Name23" presStyleLbl="parChTrans1D4" presStyleIdx="1" presStyleCnt="8"/>
      <dgm:spPr/>
      <dgm:t>
        <a:bodyPr/>
        <a:lstStyle/>
        <a:p>
          <a:endParaRPr kumimoji="1" lang="ja-JP" altLang="en-US"/>
        </a:p>
      </dgm:t>
    </dgm:pt>
    <dgm:pt modelId="{8D919C7F-67C9-4F0C-9CD9-E6C4A918936F}" type="pres">
      <dgm:prSet presAssocID="{DD5F3E60-F148-44F3-A99F-C42827B7501A}" presName="hierRoot4" presStyleCnt="0"/>
      <dgm:spPr/>
    </dgm:pt>
    <dgm:pt modelId="{A05CA029-C8D4-4D17-98AA-2C0138A9AC03}" type="pres">
      <dgm:prSet presAssocID="{DD5F3E60-F148-44F3-A99F-C42827B7501A}" presName="composite4" presStyleCnt="0"/>
      <dgm:spPr/>
    </dgm:pt>
    <dgm:pt modelId="{4F8337E9-1981-433C-BD53-16DBFB0339AD}" type="pres">
      <dgm:prSet presAssocID="{DD5F3E60-F148-44F3-A99F-C42827B7501A}" presName="background4" presStyleLbl="node4" presStyleIdx="1" presStyleCnt="8"/>
      <dgm:spPr/>
    </dgm:pt>
    <dgm:pt modelId="{DDAFA46F-2017-4985-8684-9880399E3C9D}" type="pres">
      <dgm:prSet presAssocID="{DD5F3E60-F148-44F3-A99F-C42827B7501A}" presName="text4" presStyleLbl="fgAcc4" presStyleIdx="1" presStyleCnt="8">
        <dgm:presLayoutVars>
          <dgm:chPref val="3"/>
        </dgm:presLayoutVars>
      </dgm:prSet>
      <dgm:spPr/>
      <dgm:t>
        <a:bodyPr/>
        <a:lstStyle/>
        <a:p>
          <a:endParaRPr kumimoji="1" lang="ja-JP" altLang="en-US"/>
        </a:p>
      </dgm:t>
    </dgm:pt>
    <dgm:pt modelId="{D3E28F3E-8635-47F0-BA72-4EFE4C5E5EEB}" type="pres">
      <dgm:prSet presAssocID="{DD5F3E60-F148-44F3-A99F-C42827B7501A}" presName="hierChild5" presStyleCnt="0"/>
      <dgm:spPr/>
    </dgm:pt>
    <dgm:pt modelId="{3129311B-6623-4536-B16D-2D13B54509AF}" type="pres">
      <dgm:prSet presAssocID="{E0CF1B53-4715-4D17-ACBE-02EE8CBA1793}" presName="Name17" presStyleLbl="parChTrans1D3" presStyleIdx="1" presStyleCnt="4"/>
      <dgm:spPr/>
      <dgm:t>
        <a:bodyPr/>
        <a:lstStyle/>
        <a:p>
          <a:endParaRPr kumimoji="1" lang="ja-JP" altLang="en-US"/>
        </a:p>
      </dgm:t>
    </dgm:pt>
    <dgm:pt modelId="{DF33A981-906E-43DA-8E85-5BBA19393928}" type="pres">
      <dgm:prSet presAssocID="{19272F7E-9FDB-45E2-8A24-ECABE516B4E9}" presName="hierRoot3" presStyleCnt="0"/>
      <dgm:spPr/>
    </dgm:pt>
    <dgm:pt modelId="{796F07BA-0E32-440C-95D7-F311E03503CA}" type="pres">
      <dgm:prSet presAssocID="{19272F7E-9FDB-45E2-8A24-ECABE516B4E9}" presName="composite3" presStyleCnt="0"/>
      <dgm:spPr/>
    </dgm:pt>
    <dgm:pt modelId="{A19E5D51-497B-4228-8D9F-FB4E2A4A8887}" type="pres">
      <dgm:prSet presAssocID="{19272F7E-9FDB-45E2-8A24-ECABE516B4E9}" presName="background3" presStyleLbl="node3" presStyleIdx="1" presStyleCnt="4"/>
      <dgm:spPr/>
    </dgm:pt>
    <dgm:pt modelId="{CDA6D18A-897A-4997-BEA1-17E03195A1A6}" type="pres">
      <dgm:prSet presAssocID="{19272F7E-9FDB-45E2-8A24-ECABE516B4E9}" presName="text3" presStyleLbl="fgAcc3" presStyleIdx="1" presStyleCnt="4">
        <dgm:presLayoutVars>
          <dgm:chPref val="3"/>
        </dgm:presLayoutVars>
      </dgm:prSet>
      <dgm:spPr/>
      <dgm:t>
        <a:bodyPr/>
        <a:lstStyle/>
        <a:p>
          <a:endParaRPr kumimoji="1" lang="ja-JP" altLang="en-US"/>
        </a:p>
      </dgm:t>
    </dgm:pt>
    <dgm:pt modelId="{5A5B89B1-E102-4533-B7C1-82873ADF0AEA}" type="pres">
      <dgm:prSet presAssocID="{19272F7E-9FDB-45E2-8A24-ECABE516B4E9}" presName="hierChild4" presStyleCnt="0"/>
      <dgm:spPr/>
    </dgm:pt>
    <dgm:pt modelId="{F8A1811C-FF55-41FD-9DBB-1207CCAA8DB3}" type="pres">
      <dgm:prSet presAssocID="{9D8C9D81-3A1E-448D-80FB-56AE1DF1EB12}" presName="Name23" presStyleLbl="parChTrans1D4" presStyleIdx="2" presStyleCnt="8"/>
      <dgm:spPr/>
      <dgm:t>
        <a:bodyPr/>
        <a:lstStyle/>
        <a:p>
          <a:endParaRPr kumimoji="1" lang="ja-JP" altLang="en-US"/>
        </a:p>
      </dgm:t>
    </dgm:pt>
    <dgm:pt modelId="{18C2AB18-81AD-41C1-B674-CC1153A37542}" type="pres">
      <dgm:prSet presAssocID="{FD21D5DF-EB09-4342-9343-28A237275E95}" presName="hierRoot4" presStyleCnt="0"/>
      <dgm:spPr/>
    </dgm:pt>
    <dgm:pt modelId="{87F0EA83-27E7-40E3-AF89-FE118A5267D9}" type="pres">
      <dgm:prSet presAssocID="{FD21D5DF-EB09-4342-9343-28A237275E95}" presName="composite4" presStyleCnt="0"/>
      <dgm:spPr/>
    </dgm:pt>
    <dgm:pt modelId="{9B7DE1C7-7B94-49E5-BF70-3E3AC0BE7D44}" type="pres">
      <dgm:prSet presAssocID="{FD21D5DF-EB09-4342-9343-28A237275E95}" presName="background4" presStyleLbl="node4" presStyleIdx="2" presStyleCnt="8"/>
      <dgm:spPr/>
    </dgm:pt>
    <dgm:pt modelId="{2A903BDE-FF9A-49F2-96A2-DAB0EA8C9177}" type="pres">
      <dgm:prSet presAssocID="{FD21D5DF-EB09-4342-9343-28A237275E95}" presName="text4" presStyleLbl="fgAcc4" presStyleIdx="2" presStyleCnt="8">
        <dgm:presLayoutVars>
          <dgm:chPref val="3"/>
        </dgm:presLayoutVars>
      </dgm:prSet>
      <dgm:spPr/>
      <dgm:t>
        <a:bodyPr/>
        <a:lstStyle/>
        <a:p>
          <a:endParaRPr kumimoji="1" lang="ja-JP" altLang="en-US"/>
        </a:p>
      </dgm:t>
    </dgm:pt>
    <dgm:pt modelId="{ACCF4BDF-8ED7-4433-815B-A86142C5D56F}" type="pres">
      <dgm:prSet presAssocID="{FD21D5DF-EB09-4342-9343-28A237275E95}" presName="hierChild5" presStyleCnt="0"/>
      <dgm:spPr/>
    </dgm:pt>
    <dgm:pt modelId="{463BCB0E-CAE0-4A13-ADB6-F6F012583BD9}" type="pres">
      <dgm:prSet presAssocID="{E555F930-7481-4534-915E-B038848AE7A1}" presName="Name23" presStyleLbl="parChTrans1D4" presStyleIdx="3" presStyleCnt="8"/>
      <dgm:spPr/>
      <dgm:t>
        <a:bodyPr/>
        <a:lstStyle/>
        <a:p>
          <a:endParaRPr kumimoji="1" lang="ja-JP" altLang="en-US"/>
        </a:p>
      </dgm:t>
    </dgm:pt>
    <dgm:pt modelId="{CEE74A9D-A405-42FA-B1F7-EA68461F3A3D}" type="pres">
      <dgm:prSet presAssocID="{83698998-27BE-492B-9565-54589E2FF233}" presName="hierRoot4" presStyleCnt="0"/>
      <dgm:spPr/>
    </dgm:pt>
    <dgm:pt modelId="{A0ABA723-181F-48F3-B070-48AB6722A506}" type="pres">
      <dgm:prSet presAssocID="{83698998-27BE-492B-9565-54589E2FF233}" presName="composite4" presStyleCnt="0"/>
      <dgm:spPr/>
    </dgm:pt>
    <dgm:pt modelId="{E0ED2924-FB76-4F4F-A5B7-147ABD683878}" type="pres">
      <dgm:prSet presAssocID="{83698998-27BE-492B-9565-54589E2FF233}" presName="background4" presStyleLbl="node4" presStyleIdx="3" presStyleCnt="8"/>
      <dgm:spPr/>
    </dgm:pt>
    <dgm:pt modelId="{19B8C854-89E5-4A3E-AE1A-41E099BF2834}" type="pres">
      <dgm:prSet presAssocID="{83698998-27BE-492B-9565-54589E2FF233}" presName="text4" presStyleLbl="fgAcc4" presStyleIdx="3" presStyleCnt="8">
        <dgm:presLayoutVars>
          <dgm:chPref val="3"/>
        </dgm:presLayoutVars>
      </dgm:prSet>
      <dgm:spPr/>
      <dgm:t>
        <a:bodyPr/>
        <a:lstStyle/>
        <a:p>
          <a:endParaRPr kumimoji="1" lang="ja-JP" altLang="en-US"/>
        </a:p>
      </dgm:t>
    </dgm:pt>
    <dgm:pt modelId="{59E0D5FB-8CF1-49F0-B7A0-188C6F30DC9F}" type="pres">
      <dgm:prSet presAssocID="{83698998-27BE-492B-9565-54589E2FF233}" presName="hierChild5" presStyleCnt="0"/>
      <dgm:spPr/>
    </dgm:pt>
    <dgm:pt modelId="{FA1A561B-59AE-423E-83FA-0EB0179CCAAD}" type="pres">
      <dgm:prSet presAssocID="{96777EA9-83A7-4DD6-B4C4-72C985801FB4}" presName="Name10" presStyleLbl="parChTrans1D2" presStyleIdx="1" presStyleCnt="2"/>
      <dgm:spPr/>
      <dgm:t>
        <a:bodyPr/>
        <a:lstStyle/>
        <a:p>
          <a:endParaRPr kumimoji="1" lang="ja-JP" altLang="en-US"/>
        </a:p>
      </dgm:t>
    </dgm:pt>
    <dgm:pt modelId="{9F5FFEB1-69F6-4BDF-867B-96E6E75647EA}" type="pres">
      <dgm:prSet presAssocID="{1E203895-4DA7-4731-B67E-76D56F35A512}" presName="hierRoot2" presStyleCnt="0"/>
      <dgm:spPr/>
    </dgm:pt>
    <dgm:pt modelId="{3AA75A3C-FC9F-41D5-B655-D5E98E0EA96F}" type="pres">
      <dgm:prSet presAssocID="{1E203895-4DA7-4731-B67E-76D56F35A512}" presName="composite2" presStyleCnt="0"/>
      <dgm:spPr/>
    </dgm:pt>
    <dgm:pt modelId="{D06A7EB6-7424-4BF9-9622-46FE47D4C0CE}" type="pres">
      <dgm:prSet presAssocID="{1E203895-4DA7-4731-B67E-76D56F35A512}" presName="background2" presStyleLbl="node2" presStyleIdx="1" presStyleCnt="2"/>
      <dgm:spPr/>
    </dgm:pt>
    <dgm:pt modelId="{A4C28338-4471-4CDA-B255-28DA29FB8609}" type="pres">
      <dgm:prSet presAssocID="{1E203895-4DA7-4731-B67E-76D56F35A512}" presName="text2" presStyleLbl="fgAcc2" presStyleIdx="1" presStyleCnt="2">
        <dgm:presLayoutVars>
          <dgm:chPref val="3"/>
        </dgm:presLayoutVars>
      </dgm:prSet>
      <dgm:spPr/>
      <dgm:t>
        <a:bodyPr/>
        <a:lstStyle/>
        <a:p>
          <a:endParaRPr kumimoji="1" lang="ja-JP" altLang="en-US"/>
        </a:p>
      </dgm:t>
    </dgm:pt>
    <dgm:pt modelId="{2ADB1E6A-9A56-4F03-AD3B-5F1FC7DB1733}" type="pres">
      <dgm:prSet presAssocID="{1E203895-4DA7-4731-B67E-76D56F35A512}" presName="hierChild3" presStyleCnt="0"/>
      <dgm:spPr/>
    </dgm:pt>
    <dgm:pt modelId="{49832909-DEDD-496E-B387-3B43152396B1}" type="pres">
      <dgm:prSet presAssocID="{E1C69584-7D26-43D2-9855-D836BBE8925E}" presName="Name17" presStyleLbl="parChTrans1D3" presStyleIdx="2" presStyleCnt="4"/>
      <dgm:spPr/>
      <dgm:t>
        <a:bodyPr/>
        <a:lstStyle/>
        <a:p>
          <a:endParaRPr kumimoji="1" lang="ja-JP" altLang="en-US"/>
        </a:p>
      </dgm:t>
    </dgm:pt>
    <dgm:pt modelId="{785877C5-343B-46F4-8908-BA9B99E82701}" type="pres">
      <dgm:prSet presAssocID="{594B7F0E-B396-4852-B661-8895D4E05100}" presName="hierRoot3" presStyleCnt="0"/>
      <dgm:spPr/>
    </dgm:pt>
    <dgm:pt modelId="{5E817AC8-6011-45F8-8754-B7CA513331B7}" type="pres">
      <dgm:prSet presAssocID="{594B7F0E-B396-4852-B661-8895D4E05100}" presName="composite3" presStyleCnt="0"/>
      <dgm:spPr/>
    </dgm:pt>
    <dgm:pt modelId="{8D1AFF11-F00B-4DDF-8F42-606F0019E7B0}" type="pres">
      <dgm:prSet presAssocID="{594B7F0E-B396-4852-B661-8895D4E05100}" presName="background3" presStyleLbl="node3" presStyleIdx="2" presStyleCnt="4"/>
      <dgm:spPr/>
    </dgm:pt>
    <dgm:pt modelId="{D31906F8-9523-4D1E-B93E-F308504ECA2B}" type="pres">
      <dgm:prSet presAssocID="{594B7F0E-B396-4852-B661-8895D4E05100}" presName="text3" presStyleLbl="fgAcc3" presStyleIdx="2" presStyleCnt="4">
        <dgm:presLayoutVars>
          <dgm:chPref val="3"/>
        </dgm:presLayoutVars>
      </dgm:prSet>
      <dgm:spPr/>
      <dgm:t>
        <a:bodyPr/>
        <a:lstStyle/>
        <a:p>
          <a:endParaRPr kumimoji="1" lang="ja-JP" altLang="en-US"/>
        </a:p>
      </dgm:t>
    </dgm:pt>
    <dgm:pt modelId="{4533C274-D823-453D-A324-FE615F03F3DE}" type="pres">
      <dgm:prSet presAssocID="{594B7F0E-B396-4852-B661-8895D4E05100}" presName="hierChild4" presStyleCnt="0"/>
      <dgm:spPr/>
    </dgm:pt>
    <dgm:pt modelId="{A9426B2D-E630-4277-9B8F-40B96B8B14EF}" type="pres">
      <dgm:prSet presAssocID="{6D7CD0D4-52C2-45D6-A435-D3AFC40EFFC1}" presName="Name23" presStyleLbl="parChTrans1D4" presStyleIdx="4" presStyleCnt="8"/>
      <dgm:spPr/>
      <dgm:t>
        <a:bodyPr/>
        <a:lstStyle/>
        <a:p>
          <a:endParaRPr kumimoji="1" lang="ja-JP" altLang="en-US"/>
        </a:p>
      </dgm:t>
    </dgm:pt>
    <dgm:pt modelId="{F3A824C8-90E7-4958-BE38-3F21A1EABE6D}" type="pres">
      <dgm:prSet presAssocID="{CBF444C6-7AA0-49A8-80CD-759E6D5F4C68}" presName="hierRoot4" presStyleCnt="0"/>
      <dgm:spPr/>
    </dgm:pt>
    <dgm:pt modelId="{5BAF1E4B-915F-4D62-8342-86A7285F9669}" type="pres">
      <dgm:prSet presAssocID="{CBF444C6-7AA0-49A8-80CD-759E6D5F4C68}" presName="composite4" presStyleCnt="0"/>
      <dgm:spPr/>
    </dgm:pt>
    <dgm:pt modelId="{D1C3324A-2BF1-4662-8AA7-7F0E3736253F}" type="pres">
      <dgm:prSet presAssocID="{CBF444C6-7AA0-49A8-80CD-759E6D5F4C68}" presName="background4" presStyleLbl="node4" presStyleIdx="4" presStyleCnt="8"/>
      <dgm:spPr/>
    </dgm:pt>
    <dgm:pt modelId="{5ED94D1D-5E3A-43B5-94DA-0E442983634E}" type="pres">
      <dgm:prSet presAssocID="{CBF444C6-7AA0-49A8-80CD-759E6D5F4C68}" presName="text4" presStyleLbl="fgAcc4" presStyleIdx="4" presStyleCnt="8">
        <dgm:presLayoutVars>
          <dgm:chPref val="3"/>
        </dgm:presLayoutVars>
      </dgm:prSet>
      <dgm:spPr/>
      <dgm:t>
        <a:bodyPr/>
        <a:lstStyle/>
        <a:p>
          <a:endParaRPr kumimoji="1" lang="ja-JP" altLang="en-US"/>
        </a:p>
      </dgm:t>
    </dgm:pt>
    <dgm:pt modelId="{4C3EBD03-6F3C-4B69-9FB8-2F0143626E4E}" type="pres">
      <dgm:prSet presAssocID="{CBF444C6-7AA0-49A8-80CD-759E6D5F4C68}" presName="hierChild5" presStyleCnt="0"/>
      <dgm:spPr/>
    </dgm:pt>
    <dgm:pt modelId="{349A3E7A-24E8-406B-8BB1-30FA4CDC563A}" type="pres">
      <dgm:prSet presAssocID="{A8D03091-2FD5-4286-8720-68C042DE536A}" presName="Name23" presStyleLbl="parChTrans1D4" presStyleIdx="5" presStyleCnt="8"/>
      <dgm:spPr/>
      <dgm:t>
        <a:bodyPr/>
        <a:lstStyle/>
        <a:p>
          <a:endParaRPr kumimoji="1" lang="ja-JP" altLang="en-US"/>
        </a:p>
      </dgm:t>
    </dgm:pt>
    <dgm:pt modelId="{71FF31AB-DBCA-4FEF-9009-7C0CC89BFD4A}" type="pres">
      <dgm:prSet presAssocID="{262DF980-4EEC-4F6A-A6E4-DEB5BCA4F2B0}" presName="hierRoot4" presStyleCnt="0"/>
      <dgm:spPr/>
    </dgm:pt>
    <dgm:pt modelId="{2F4B8FEC-DF96-4DC7-8229-71CF76A676F9}" type="pres">
      <dgm:prSet presAssocID="{262DF980-4EEC-4F6A-A6E4-DEB5BCA4F2B0}" presName="composite4" presStyleCnt="0"/>
      <dgm:spPr/>
    </dgm:pt>
    <dgm:pt modelId="{A365CD09-409F-41E5-8260-8A579FD4B173}" type="pres">
      <dgm:prSet presAssocID="{262DF980-4EEC-4F6A-A6E4-DEB5BCA4F2B0}" presName="background4" presStyleLbl="node4" presStyleIdx="5" presStyleCnt="8"/>
      <dgm:spPr/>
    </dgm:pt>
    <dgm:pt modelId="{5AE8DF17-6544-4264-891B-BF63BFE05D94}" type="pres">
      <dgm:prSet presAssocID="{262DF980-4EEC-4F6A-A6E4-DEB5BCA4F2B0}" presName="text4" presStyleLbl="fgAcc4" presStyleIdx="5" presStyleCnt="8">
        <dgm:presLayoutVars>
          <dgm:chPref val="3"/>
        </dgm:presLayoutVars>
      </dgm:prSet>
      <dgm:spPr/>
      <dgm:t>
        <a:bodyPr/>
        <a:lstStyle/>
        <a:p>
          <a:endParaRPr kumimoji="1" lang="ja-JP" altLang="en-US"/>
        </a:p>
      </dgm:t>
    </dgm:pt>
    <dgm:pt modelId="{560CAD76-8156-4DC9-BABF-A7FFDFDF73C1}" type="pres">
      <dgm:prSet presAssocID="{262DF980-4EEC-4F6A-A6E4-DEB5BCA4F2B0}" presName="hierChild5" presStyleCnt="0"/>
      <dgm:spPr/>
    </dgm:pt>
    <dgm:pt modelId="{DCB74BDD-4615-4C8A-95E4-2E5F535995C4}" type="pres">
      <dgm:prSet presAssocID="{0199B298-6A37-44C2-AEE0-485642E1D56B}" presName="Name17" presStyleLbl="parChTrans1D3" presStyleIdx="3" presStyleCnt="4"/>
      <dgm:spPr/>
      <dgm:t>
        <a:bodyPr/>
        <a:lstStyle/>
        <a:p>
          <a:endParaRPr kumimoji="1" lang="ja-JP" altLang="en-US"/>
        </a:p>
      </dgm:t>
    </dgm:pt>
    <dgm:pt modelId="{FFBF2749-B40A-40C1-9A49-3E53F98635DB}" type="pres">
      <dgm:prSet presAssocID="{2C8ADF57-1AB7-4133-838D-77AAF32069CE}" presName="hierRoot3" presStyleCnt="0"/>
      <dgm:spPr/>
    </dgm:pt>
    <dgm:pt modelId="{20D43FE3-15BF-49B3-A7A7-076905360410}" type="pres">
      <dgm:prSet presAssocID="{2C8ADF57-1AB7-4133-838D-77AAF32069CE}" presName="composite3" presStyleCnt="0"/>
      <dgm:spPr/>
    </dgm:pt>
    <dgm:pt modelId="{11C77EF7-35C3-4B2D-8DC0-F305B87DA2C0}" type="pres">
      <dgm:prSet presAssocID="{2C8ADF57-1AB7-4133-838D-77AAF32069CE}" presName="background3" presStyleLbl="node3" presStyleIdx="3" presStyleCnt="4"/>
      <dgm:spPr/>
    </dgm:pt>
    <dgm:pt modelId="{4796A355-213A-4746-9135-065092FD0B9F}" type="pres">
      <dgm:prSet presAssocID="{2C8ADF57-1AB7-4133-838D-77AAF32069CE}" presName="text3" presStyleLbl="fgAcc3" presStyleIdx="3" presStyleCnt="4">
        <dgm:presLayoutVars>
          <dgm:chPref val="3"/>
        </dgm:presLayoutVars>
      </dgm:prSet>
      <dgm:spPr/>
      <dgm:t>
        <a:bodyPr/>
        <a:lstStyle/>
        <a:p>
          <a:endParaRPr kumimoji="1" lang="ja-JP" altLang="en-US"/>
        </a:p>
      </dgm:t>
    </dgm:pt>
    <dgm:pt modelId="{6833546A-DD0F-40A0-B74D-CC28E28AF061}" type="pres">
      <dgm:prSet presAssocID="{2C8ADF57-1AB7-4133-838D-77AAF32069CE}" presName="hierChild4" presStyleCnt="0"/>
      <dgm:spPr/>
    </dgm:pt>
    <dgm:pt modelId="{4060DD73-EC72-4CFD-9577-10DDEEFDF7C8}" type="pres">
      <dgm:prSet presAssocID="{835ABF20-3FD7-4CB4-A932-5200F8C0146F}" presName="Name23" presStyleLbl="parChTrans1D4" presStyleIdx="6" presStyleCnt="8"/>
      <dgm:spPr/>
      <dgm:t>
        <a:bodyPr/>
        <a:lstStyle/>
        <a:p>
          <a:endParaRPr kumimoji="1" lang="ja-JP" altLang="en-US"/>
        </a:p>
      </dgm:t>
    </dgm:pt>
    <dgm:pt modelId="{815E4A89-7450-4AD8-A9F6-CDF69EB3DBD5}" type="pres">
      <dgm:prSet presAssocID="{BD0D23A4-0E97-44BC-BE02-F4C3D1F84E50}" presName="hierRoot4" presStyleCnt="0"/>
      <dgm:spPr/>
    </dgm:pt>
    <dgm:pt modelId="{126142A8-8F3A-4E81-834B-17C41B014E43}" type="pres">
      <dgm:prSet presAssocID="{BD0D23A4-0E97-44BC-BE02-F4C3D1F84E50}" presName="composite4" presStyleCnt="0"/>
      <dgm:spPr/>
    </dgm:pt>
    <dgm:pt modelId="{B0BAB2D3-080A-42CE-8AED-E3AC8747B8B0}" type="pres">
      <dgm:prSet presAssocID="{BD0D23A4-0E97-44BC-BE02-F4C3D1F84E50}" presName="background4" presStyleLbl="node4" presStyleIdx="6" presStyleCnt="8"/>
      <dgm:spPr/>
    </dgm:pt>
    <dgm:pt modelId="{7E517035-0CAD-4BB5-9DC7-D7C79C926302}" type="pres">
      <dgm:prSet presAssocID="{BD0D23A4-0E97-44BC-BE02-F4C3D1F84E50}" presName="text4" presStyleLbl="fgAcc4" presStyleIdx="6" presStyleCnt="8">
        <dgm:presLayoutVars>
          <dgm:chPref val="3"/>
        </dgm:presLayoutVars>
      </dgm:prSet>
      <dgm:spPr/>
      <dgm:t>
        <a:bodyPr/>
        <a:lstStyle/>
        <a:p>
          <a:endParaRPr kumimoji="1" lang="ja-JP" altLang="en-US"/>
        </a:p>
      </dgm:t>
    </dgm:pt>
    <dgm:pt modelId="{7CD22069-5390-4BD0-98C9-B93BE337E541}" type="pres">
      <dgm:prSet presAssocID="{BD0D23A4-0E97-44BC-BE02-F4C3D1F84E50}" presName="hierChild5" presStyleCnt="0"/>
      <dgm:spPr/>
    </dgm:pt>
    <dgm:pt modelId="{F6F207BE-015D-4A14-83D7-562D8F95F299}" type="pres">
      <dgm:prSet presAssocID="{33AEAC43-A86B-4F2A-BB1D-A02824A4862B}" presName="Name23" presStyleLbl="parChTrans1D4" presStyleIdx="7" presStyleCnt="8"/>
      <dgm:spPr/>
      <dgm:t>
        <a:bodyPr/>
        <a:lstStyle/>
        <a:p>
          <a:endParaRPr kumimoji="1" lang="ja-JP" altLang="en-US"/>
        </a:p>
      </dgm:t>
    </dgm:pt>
    <dgm:pt modelId="{904398A2-6A56-4690-812D-438A148D8315}" type="pres">
      <dgm:prSet presAssocID="{A575F536-38B3-4578-B19E-DDA4285FB402}" presName="hierRoot4" presStyleCnt="0"/>
      <dgm:spPr/>
    </dgm:pt>
    <dgm:pt modelId="{29F2DC83-0204-4A16-929C-CCC9AEEBCE56}" type="pres">
      <dgm:prSet presAssocID="{A575F536-38B3-4578-B19E-DDA4285FB402}" presName="composite4" presStyleCnt="0"/>
      <dgm:spPr/>
    </dgm:pt>
    <dgm:pt modelId="{4F04E0F5-5AE7-487C-AE67-5E099F2D093D}" type="pres">
      <dgm:prSet presAssocID="{A575F536-38B3-4578-B19E-DDA4285FB402}" presName="background4" presStyleLbl="node4" presStyleIdx="7" presStyleCnt="8"/>
      <dgm:spPr/>
    </dgm:pt>
    <dgm:pt modelId="{E4820830-CAAE-48E0-B70C-CA5C7EF507C2}" type="pres">
      <dgm:prSet presAssocID="{A575F536-38B3-4578-B19E-DDA4285FB402}" presName="text4" presStyleLbl="fgAcc4" presStyleIdx="7" presStyleCnt="8">
        <dgm:presLayoutVars>
          <dgm:chPref val="3"/>
        </dgm:presLayoutVars>
      </dgm:prSet>
      <dgm:spPr/>
      <dgm:t>
        <a:bodyPr/>
        <a:lstStyle/>
        <a:p>
          <a:endParaRPr kumimoji="1" lang="ja-JP" altLang="en-US"/>
        </a:p>
      </dgm:t>
    </dgm:pt>
    <dgm:pt modelId="{AA4A3C80-FED7-4989-9B42-5644D8B3DE0F}" type="pres">
      <dgm:prSet presAssocID="{A575F536-38B3-4578-B19E-DDA4285FB402}" presName="hierChild5" presStyleCnt="0"/>
      <dgm:spPr/>
    </dgm:pt>
  </dgm:ptLst>
  <dgm:cxnLst>
    <dgm:cxn modelId="{489FC1DF-A1DF-473D-8673-7628B79C09D5}" type="presOf" srcId="{BC405C9C-9073-4C33-9304-3D75C029D096}" destId="{B443F4CA-2543-4630-B7C9-71304B69CD40}" srcOrd="0" destOrd="0" presId="urn:microsoft.com/office/officeart/2005/8/layout/hierarchy1"/>
    <dgm:cxn modelId="{3AA8AA84-3A83-4DC8-B059-0266E45277FF}" type="presOf" srcId="{05E32BB8-519E-4CDD-9F64-6D5390DC628F}" destId="{244D6654-8592-450E-A824-A1C9FD3BE681}" srcOrd="0" destOrd="0" presId="urn:microsoft.com/office/officeart/2005/8/layout/hierarchy1"/>
    <dgm:cxn modelId="{834A1D53-0D83-4738-A665-FD61C0BCC2E1}" srcId="{BAC16A11-37E0-43F3-8E1D-C7A08DED2099}" destId="{DD5F3E60-F148-44F3-A99F-C42827B7501A}" srcOrd="1" destOrd="0" parTransId="{F4E3086F-8CE1-44E3-AF1A-BFC3E399D357}" sibTransId="{C4C0C055-A0B1-4FF7-BBB3-AA836C2807F7}"/>
    <dgm:cxn modelId="{8CC8871D-D7A9-4322-B2E8-6F02428701B7}" type="presOf" srcId="{B720BDC1-3F84-4C75-B2F0-EE82CED408BF}" destId="{78EC047E-8BC0-42C3-A5F4-6BC5BE6F292B}" srcOrd="0" destOrd="0" presId="urn:microsoft.com/office/officeart/2005/8/layout/hierarchy1"/>
    <dgm:cxn modelId="{21294064-1D94-4A56-BCE9-A9449948E686}" type="presOf" srcId="{96777EA9-83A7-4DD6-B4C4-72C985801FB4}" destId="{FA1A561B-59AE-423E-83FA-0EB0179CCAAD}" srcOrd="0" destOrd="0" presId="urn:microsoft.com/office/officeart/2005/8/layout/hierarchy1"/>
    <dgm:cxn modelId="{3455134F-1858-4A4B-8712-46EEC8FAC5C8}" type="presOf" srcId="{E1C69584-7D26-43D2-9855-D836BBE8925E}" destId="{49832909-DEDD-496E-B387-3B43152396B1}" srcOrd="0" destOrd="0" presId="urn:microsoft.com/office/officeart/2005/8/layout/hierarchy1"/>
    <dgm:cxn modelId="{56047C32-02D9-459B-99F4-7F419E24893A}" type="presOf" srcId="{E555F930-7481-4534-915E-B038848AE7A1}" destId="{463BCB0E-CAE0-4A13-ADB6-F6F012583BD9}" srcOrd="0" destOrd="0" presId="urn:microsoft.com/office/officeart/2005/8/layout/hierarchy1"/>
    <dgm:cxn modelId="{EB0D7667-5248-415F-BFD4-D8541E97B2B3}" type="presOf" srcId="{83698998-27BE-492B-9565-54589E2FF233}" destId="{19B8C854-89E5-4A3E-AE1A-41E099BF2834}" srcOrd="0" destOrd="0" presId="urn:microsoft.com/office/officeart/2005/8/layout/hierarchy1"/>
    <dgm:cxn modelId="{826D927C-D98A-4F90-9601-C138039A7ADC}" type="presOf" srcId="{6D7CD0D4-52C2-45D6-A435-D3AFC40EFFC1}" destId="{A9426B2D-E630-4277-9B8F-40B96B8B14EF}" srcOrd="0" destOrd="0" presId="urn:microsoft.com/office/officeart/2005/8/layout/hierarchy1"/>
    <dgm:cxn modelId="{2F58BAC1-53CB-48C0-8FA4-58F26EA64578}" srcId="{BC405C9C-9073-4C33-9304-3D75C029D096}" destId="{1E203895-4DA7-4731-B67E-76D56F35A512}" srcOrd="1" destOrd="0" parTransId="{96777EA9-83A7-4DD6-B4C4-72C985801FB4}" sibTransId="{813DA902-5472-4B09-B8D8-E414FBDA9983}"/>
    <dgm:cxn modelId="{BDEA7654-FC4F-4D72-B38D-0CF8C3CC02F7}" type="presOf" srcId="{33AEAC43-A86B-4F2A-BB1D-A02824A4862B}" destId="{F6F207BE-015D-4A14-83D7-562D8F95F299}" srcOrd="0" destOrd="0" presId="urn:microsoft.com/office/officeart/2005/8/layout/hierarchy1"/>
    <dgm:cxn modelId="{E8756A0D-9DCE-4861-9549-E9A957CBF061}" srcId="{BC405C9C-9073-4C33-9304-3D75C029D096}" destId="{24E4C46D-7D77-4644-AA17-791E1035DBCF}" srcOrd="0" destOrd="0" parTransId="{F6F8E25F-4F7F-45EA-8AC1-FE012545C361}" sibTransId="{B9B7AB33-180B-44C6-A282-EAF4DEA19191}"/>
    <dgm:cxn modelId="{2A1066C5-4C57-41EA-B4B0-A59B3A31D156}" type="presOf" srcId="{19272F7E-9FDB-45E2-8A24-ECABE516B4E9}" destId="{CDA6D18A-897A-4997-BEA1-17E03195A1A6}" srcOrd="0" destOrd="0" presId="urn:microsoft.com/office/officeart/2005/8/layout/hierarchy1"/>
    <dgm:cxn modelId="{C6421F63-CA93-406B-9630-07FA0B42F582}" type="presOf" srcId="{FD21D5DF-EB09-4342-9343-28A237275E95}" destId="{2A903BDE-FF9A-49F2-96A2-DAB0EA8C9177}" srcOrd="0" destOrd="0" presId="urn:microsoft.com/office/officeart/2005/8/layout/hierarchy1"/>
    <dgm:cxn modelId="{3098D55E-0C93-4161-81FD-AB58F4D3648D}" type="presOf" srcId="{BD0D23A4-0E97-44BC-BE02-F4C3D1F84E50}" destId="{7E517035-0CAD-4BB5-9DC7-D7C79C926302}" srcOrd="0" destOrd="0" presId="urn:microsoft.com/office/officeart/2005/8/layout/hierarchy1"/>
    <dgm:cxn modelId="{EE006387-0B64-4CE6-9721-403069347D64}" type="presOf" srcId="{A8D03091-2FD5-4286-8720-68C042DE536A}" destId="{349A3E7A-24E8-406B-8BB1-30FA4CDC563A}" srcOrd="0" destOrd="0" presId="urn:microsoft.com/office/officeart/2005/8/layout/hierarchy1"/>
    <dgm:cxn modelId="{F49FDB6A-CED8-4EAE-B76B-AA2ED76DBCE4}" srcId="{1E203895-4DA7-4731-B67E-76D56F35A512}" destId="{594B7F0E-B396-4852-B661-8895D4E05100}" srcOrd="0" destOrd="0" parTransId="{E1C69584-7D26-43D2-9855-D836BBE8925E}" sibTransId="{E64B725D-3BFC-4590-B92A-573364862D79}"/>
    <dgm:cxn modelId="{9E97A9EB-5007-4E04-A718-EA91CD24CEC4}" type="presOf" srcId="{594B7F0E-B396-4852-B661-8895D4E05100}" destId="{D31906F8-9523-4D1E-B93E-F308504ECA2B}" srcOrd="0" destOrd="0" presId="urn:microsoft.com/office/officeart/2005/8/layout/hierarchy1"/>
    <dgm:cxn modelId="{E625AC53-6D76-4E99-B754-713F7DB4979D}" type="presOf" srcId="{096BC312-2F3D-46C1-BE2E-73CF9BCAD95F}" destId="{3E9C0DC2-83AD-4832-9759-32484FD2468F}" srcOrd="0" destOrd="0" presId="urn:microsoft.com/office/officeart/2005/8/layout/hierarchy1"/>
    <dgm:cxn modelId="{2A5DF082-7D59-4D03-AFC7-8B81F88E9BDA}" srcId="{2C8ADF57-1AB7-4133-838D-77AAF32069CE}" destId="{A575F536-38B3-4578-B19E-DDA4285FB402}" srcOrd="1" destOrd="0" parTransId="{33AEAC43-A86B-4F2A-BB1D-A02824A4862B}" sibTransId="{CBC27543-B324-42A4-963C-C859E8362DD9}"/>
    <dgm:cxn modelId="{288F4A41-BE40-4D5E-92AC-6F9BE466FAAF}" srcId="{594B7F0E-B396-4852-B661-8895D4E05100}" destId="{262DF980-4EEC-4F6A-A6E4-DEB5BCA4F2B0}" srcOrd="1" destOrd="0" parTransId="{A8D03091-2FD5-4286-8720-68C042DE536A}" sibTransId="{1CE5D17C-F542-4E58-9A28-A2CE87C7BB65}"/>
    <dgm:cxn modelId="{BD4AADCE-53A7-4152-B5A4-A064308C7A4D}" srcId="{E749C86C-D2D6-425E-A0B0-77B6E1278298}" destId="{BC405C9C-9073-4C33-9304-3D75C029D096}" srcOrd="0" destOrd="0" parTransId="{AE6C45D3-7BBA-4E48-9DD7-B0E66CE5C069}" sibTransId="{1415C65F-8C1A-44A8-9D85-D667A2750813}"/>
    <dgm:cxn modelId="{283A09F2-529E-4A3E-AD0C-1364E106E4EC}" srcId="{24E4C46D-7D77-4644-AA17-791E1035DBCF}" destId="{BAC16A11-37E0-43F3-8E1D-C7A08DED2099}" srcOrd="0" destOrd="0" parTransId="{B720BDC1-3F84-4C75-B2F0-EE82CED408BF}" sibTransId="{ECBFD473-96AB-42EC-9EF3-36DC043D0CED}"/>
    <dgm:cxn modelId="{48546907-0EC5-410D-81F6-9FCC7DF31682}" type="presOf" srcId="{0199B298-6A37-44C2-AEE0-485642E1D56B}" destId="{DCB74BDD-4615-4C8A-95E4-2E5F535995C4}" srcOrd="0" destOrd="0" presId="urn:microsoft.com/office/officeart/2005/8/layout/hierarchy1"/>
    <dgm:cxn modelId="{4B79901D-E8F3-4E15-92A4-94A70F769ED7}" type="presOf" srcId="{A575F536-38B3-4578-B19E-DDA4285FB402}" destId="{E4820830-CAAE-48E0-B70C-CA5C7EF507C2}" srcOrd="0" destOrd="0" presId="urn:microsoft.com/office/officeart/2005/8/layout/hierarchy1"/>
    <dgm:cxn modelId="{B11EE636-B76E-43A5-818B-40F5227F6348}" type="presOf" srcId="{CBF444C6-7AA0-49A8-80CD-759E6D5F4C68}" destId="{5ED94D1D-5E3A-43B5-94DA-0E442983634E}" srcOrd="0" destOrd="0" presId="urn:microsoft.com/office/officeart/2005/8/layout/hierarchy1"/>
    <dgm:cxn modelId="{787F2693-D3AA-4A65-8BA6-AE164D466779}" type="presOf" srcId="{2C8ADF57-1AB7-4133-838D-77AAF32069CE}" destId="{4796A355-213A-4746-9135-065092FD0B9F}" srcOrd="0" destOrd="0" presId="urn:microsoft.com/office/officeart/2005/8/layout/hierarchy1"/>
    <dgm:cxn modelId="{074E71F2-A20A-4344-ADEE-99B6045D815B}" srcId="{BAC16A11-37E0-43F3-8E1D-C7A08DED2099}" destId="{096BC312-2F3D-46C1-BE2E-73CF9BCAD95F}" srcOrd="0" destOrd="0" parTransId="{05E32BB8-519E-4CDD-9F64-6D5390DC628F}" sibTransId="{D26130FF-F946-47F7-BED9-60A35FA548F1}"/>
    <dgm:cxn modelId="{DC81A406-E2B2-4929-9F54-98B564171EAE}" srcId="{19272F7E-9FDB-45E2-8A24-ECABE516B4E9}" destId="{83698998-27BE-492B-9565-54589E2FF233}" srcOrd="1" destOrd="0" parTransId="{E555F930-7481-4534-915E-B038848AE7A1}" sibTransId="{40B360EF-7B8D-406F-915D-716082957112}"/>
    <dgm:cxn modelId="{67FB6EF2-EC41-4CD0-8DD2-D69A7066C3C1}" type="presOf" srcId="{262DF980-4EEC-4F6A-A6E4-DEB5BCA4F2B0}" destId="{5AE8DF17-6544-4264-891B-BF63BFE05D94}" srcOrd="0" destOrd="0" presId="urn:microsoft.com/office/officeart/2005/8/layout/hierarchy1"/>
    <dgm:cxn modelId="{72BF2298-3578-4CE8-9339-E089C517A068}" type="presOf" srcId="{BAC16A11-37E0-43F3-8E1D-C7A08DED2099}" destId="{C51DBA5E-A6F2-4185-9C73-C8DCEAE4F8B2}" srcOrd="0" destOrd="0" presId="urn:microsoft.com/office/officeart/2005/8/layout/hierarchy1"/>
    <dgm:cxn modelId="{BEC6B1A8-268E-49CB-9970-A92A0176DA45}" type="presOf" srcId="{F4E3086F-8CE1-44E3-AF1A-BFC3E399D357}" destId="{ED9567C8-E4E3-41CC-BF84-FC062F876112}" srcOrd="0" destOrd="0" presId="urn:microsoft.com/office/officeart/2005/8/layout/hierarchy1"/>
    <dgm:cxn modelId="{910F46FA-69FC-4849-B7BF-94126099D874}" srcId="{19272F7E-9FDB-45E2-8A24-ECABE516B4E9}" destId="{FD21D5DF-EB09-4342-9343-28A237275E95}" srcOrd="0" destOrd="0" parTransId="{9D8C9D81-3A1E-448D-80FB-56AE1DF1EB12}" sibTransId="{F38E3411-45C5-415A-8B6A-DD2084CB9088}"/>
    <dgm:cxn modelId="{4AA5C4B1-22A1-49C8-9BE1-3BFEB222B79E}" srcId="{24E4C46D-7D77-4644-AA17-791E1035DBCF}" destId="{19272F7E-9FDB-45E2-8A24-ECABE516B4E9}" srcOrd="1" destOrd="0" parTransId="{E0CF1B53-4715-4D17-ACBE-02EE8CBA1793}" sibTransId="{897F7905-E83C-4F93-A7FA-FC45517D8FBE}"/>
    <dgm:cxn modelId="{67FB1385-2CF2-4A23-81AE-04120F7E7585}" type="presOf" srcId="{E0CF1B53-4715-4D17-ACBE-02EE8CBA1793}" destId="{3129311B-6623-4536-B16D-2D13B54509AF}" srcOrd="0" destOrd="0" presId="urn:microsoft.com/office/officeart/2005/8/layout/hierarchy1"/>
    <dgm:cxn modelId="{69AEBD2D-A474-45FD-9D6B-31BADF43E330}" type="presOf" srcId="{835ABF20-3FD7-4CB4-A932-5200F8C0146F}" destId="{4060DD73-EC72-4CFD-9577-10DDEEFDF7C8}" srcOrd="0" destOrd="0" presId="urn:microsoft.com/office/officeart/2005/8/layout/hierarchy1"/>
    <dgm:cxn modelId="{F79239B8-D43B-4DE6-B0C5-6002FD94D24F}" type="presOf" srcId="{1E203895-4DA7-4731-B67E-76D56F35A512}" destId="{A4C28338-4471-4CDA-B255-28DA29FB8609}" srcOrd="0" destOrd="0" presId="urn:microsoft.com/office/officeart/2005/8/layout/hierarchy1"/>
    <dgm:cxn modelId="{1196D460-CE50-489F-8A64-3A65F8E45668}" srcId="{1E203895-4DA7-4731-B67E-76D56F35A512}" destId="{2C8ADF57-1AB7-4133-838D-77AAF32069CE}" srcOrd="1" destOrd="0" parTransId="{0199B298-6A37-44C2-AEE0-485642E1D56B}" sibTransId="{444F4DC3-B27D-408E-8898-0C58F700DEE1}"/>
    <dgm:cxn modelId="{312F7902-9112-4ABC-AA0D-FC00DFBD4470}" srcId="{2C8ADF57-1AB7-4133-838D-77AAF32069CE}" destId="{BD0D23A4-0E97-44BC-BE02-F4C3D1F84E50}" srcOrd="0" destOrd="0" parTransId="{835ABF20-3FD7-4CB4-A932-5200F8C0146F}" sibTransId="{B6D2E069-58B9-4464-B950-B36E0725E418}"/>
    <dgm:cxn modelId="{E0891F26-DD30-463C-90A5-EB22E8F8D2A3}" type="presOf" srcId="{9D8C9D81-3A1E-448D-80FB-56AE1DF1EB12}" destId="{F8A1811C-FF55-41FD-9DBB-1207CCAA8DB3}" srcOrd="0" destOrd="0" presId="urn:microsoft.com/office/officeart/2005/8/layout/hierarchy1"/>
    <dgm:cxn modelId="{49045BB8-9E30-4C2F-A5FE-965E9716BCF8}" type="presOf" srcId="{DD5F3E60-F148-44F3-A99F-C42827B7501A}" destId="{DDAFA46F-2017-4985-8684-9880399E3C9D}" srcOrd="0" destOrd="0" presId="urn:microsoft.com/office/officeart/2005/8/layout/hierarchy1"/>
    <dgm:cxn modelId="{4A0B7C8A-9AD7-4E57-B043-4601C788A241}" srcId="{594B7F0E-B396-4852-B661-8895D4E05100}" destId="{CBF444C6-7AA0-49A8-80CD-759E6D5F4C68}" srcOrd="0" destOrd="0" parTransId="{6D7CD0D4-52C2-45D6-A435-D3AFC40EFFC1}" sibTransId="{5A75A66F-F966-4CC8-A912-CCD6738D6E6D}"/>
    <dgm:cxn modelId="{288A861D-9983-438A-8AD4-1F2A1BC31167}" type="presOf" srcId="{F6F8E25F-4F7F-45EA-8AC1-FE012545C361}" destId="{842FFEBE-420B-411F-A07A-32C20B2AA25E}" srcOrd="0" destOrd="0" presId="urn:microsoft.com/office/officeart/2005/8/layout/hierarchy1"/>
    <dgm:cxn modelId="{43616520-E424-43DD-93EC-51D3050B5D7D}" type="presOf" srcId="{E749C86C-D2D6-425E-A0B0-77B6E1278298}" destId="{02C62D25-6A12-4150-ADD8-0A54CF3B0C4D}" srcOrd="0" destOrd="0" presId="urn:microsoft.com/office/officeart/2005/8/layout/hierarchy1"/>
    <dgm:cxn modelId="{ACFE75EF-A13C-49DC-AA9F-94372AF900A0}" type="presOf" srcId="{24E4C46D-7D77-4644-AA17-791E1035DBCF}" destId="{CCFA4A0A-EF27-458B-A920-7A5B4016D6E9}" srcOrd="0" destOrd="0" presId="urn:microsoft.com/office/officeart/2005/8/layout/hierarchy1"/>
    <dgm:cxn modelId="{2E682014-FCF4-4FD3-9292-D9C795F644AD}" type="presParOf" srcId="{02C62D25-6A12-4150-ADD8-0A54CF3B0C4D}" destId="{AF573D5E-7AE8-4D6A-B548-8EB75C0C8466}" srcOrd="0" destOrd="0" presId="urn:microsoft.com/office/officeart/2005/8/layout/hierarchy1"/>
    <dgm:cxn modelId="{DB28B265-79CF-457A-BB4A-0DA66C990756}" type="presParOf" srcId="{AF573D5E-7AE8-4D6A-B548-8EB75C0C8466}" destId="{9FE93534-FE53-4A3E-BE69-FAC61ED7172B}" srcOrd="0" destOrd="0" presId="urn:microsoft.com/office/officeart/2005/8/layout/hierarchy1"/>
    <dgm:cxn modelId="{BBE76A05-2BD8-4FAB-A56C-7D52D2381593}" type="presParOf" srcId="{9FE93534-FE53-4A3E-BE69-FAC61ED7172B}" destId="{6A620B3C-44BA-4648-A584-FE01D52CFEAE}" srcOrd="0" destOrd="0" presId="urn:microsoft.com/office/officeart/2005/8/layout/hierarchy1"/>
    <dgm:cxn modelId="{05B08F71-CAA0-49F3-A76F-D272AC4CD0E3}" type="presParOf" srcId="{9FE93534-FE53-4A3E-BE69-FAC61ED7172B}" destId="{B443F4CA-2543-4630-B7C9-71304B69CD40}" srcOrd="1" destOrd="0" presId="urn:microsoft.com/office/officeart/2005/8/layout/hierarchy1"/>
    <dgm:cxn modelId="{D3D51859-3331-4B3D-A2D3-961881D3946F}" type="presParOf" srcId="{AF573D5E-7AE8-4D6A-B548-8EB75C0C8466}" destId="{3B46A9A8-5753-4EEF-89B7-2A3342856DF0}" srcOrd="1" destOrd="0" presId="urn:microsoft.com/office/officeart/2005/8/layout/hierarchy1"/>
    <dgm:cxn modelId="{A0EB2C51-3928-42CC-9CDD-91C015AD6190}" type="presParOf" srcId="{3B46A9A8-5753-4EEF-89B7-2A3342856DF0}" destId="{842FFEBE-420B-411F-A07A-32C20B2AA25E}" srcOrd="0" destOrd="0" presId="urn:microsoft.com/office/officeart/2005/8/layout/hierarchy1"/>
    <dgm:cxn modelId="{845024FD-191A-4D56-9D9A-56166C9AA26F}" type="presParOf" srcId="{3B46A9A8-5753-4EEF-89B7-2A3342856DF0}" destId="{8FE441CE-903D-41A5-A641-8092B73897DA}" srcOrd="1" destOrd="0" presId="urn:microsoft.com/office/officeart/2005/8/layout/hierarchy1"/>
    <dgm:cxn modelId="{FBD8E820-5D6F-4A8B-AF89-3404ACDBC44F}" type="presParOf" srcId="{8FE441CE-903D-41A5-A641-8092B73897DA}" destId="{C560F66B-1A53-4A11-8C99-47A72A15F1EA}" srcOrd="0" destOrd="0" presId="urn:microsoft.com/office/officeart/2005/8/layout/hierarchy1"/>
    <dgm:cxn modelId="{425CE395-CE95-43B5-A472-CA3554568899}" type="presParOf" srcId="{C560F66B-1A53-4A11-8C99-47A72A15F1EA}" destId="{66CC7C9F-08C5-4BC0-B995-BE276FA3EF8B}" srcOrd="0" destOrd="0" presId="urn:microsoft.com/office/officeart/2005/8/layout/hierarchy1"/>
    <dgm:cxn modelId="{2BC37EE1-D6ED-49BD-B6C5-2736A33034A9}" type="presParOf" srcId="{C560F66B-1A53-4A11-8C99-47A72A15F1EA}" destId="{CCFA4A0A-EF27-458B-A920-7A5B4016D6E9}" srcOrd="1" destOrd="0" presId="urn:microsoft.com/office/officeart/2005/8/layout/hierarchy1"/>
    <dgm:cxn modelId="{DCBD0A0C-FFFE-4D53-95A2-856BB036D630}" type="presParOf" srcId="{8FE441CE-903D-41A5-A641-8092B73897DA}" destId="{87132D1D-19D9-4F3A-8BD3-7C8936192B04}" srcOrd="1" destOrd="0" presId="urn:microsoft.com/office/officeart/2005/8/layout/hierarchy1"/>
    <dgm:cxn modelId="{9123EEA2-DDAB-4D38-9FD6-027AB8C6980E}" type="presParOf" srcId="{87132D1D-19D9-4F3A-8BD3-7C8936192B04}" destId="{78EC047E-8BC0-42C3-A5F4-6BC5BE6F292B}" srcOrd="0" destOrd="0" presId="urn:microsoft.com/office/officeart/2005/8/layout/hierarchy1"/>
    <dgm:cxn modelId="{08D5D7D6-6E27-4381-B53C-015DCDA36D09}" type="presParOf" srcId="{87132D1D-19D9-4F3A-8BD3-7C8936192B04}" destId="{6C795AB2-71F6-4B52-93C2-3B04C96FCE5D}" srcOrd="1" destOrd="0" presId="urn:microsoft.com/office/officeart/2005/8/layout/hierarchy1"/>
    <dgm:cxn modelId="{5A4E311A-3E87-4FEB-88F9-68C3595819B1}" type="presParOf" srcId="{6C795AB2-71F6-4B52-93C2-3B04C96FCE5D}" destId="{78FB1847-6881-4097-9909-4B2448286022}" srcOrd="0" destOrd="0" presId="urn:microsoft.com/office/officeart/2005/8/layout/hierarchy1"/>
    <dgm:cxn modelId="{C5516BCD-4F59-4F2D-884C-DFA60CC4EAC3}" type="presParOf" srcId="{78FB1847-6881-4097-9909-4B2448286022}" destId="{150892FC-6A89-4CF1-99E4-4AD5EC6DA96E}" srcOrd="0" destOrd="0" presId="urn:microsoft.com/office/officeart/2005/8/layout/hierarchy1"/>
    <dgm:cxn modelId="{158C86C1-7ED0-4172-B030-0B5AE6DA03F1}" type="presParOf" srcId="{78FB1847-6881-4097-9909-4B2448286022}" destId="{C51DBA5E-A6F2-4185-9C73-C8DCEAE4F8B2}" srcOrd="1" destOrd="0" presId="urn:microsoft.com/office/officeart/2005/8/layout/hierarchy1"/>
    <dgm:cxn modelId="{5157E328-3A7B-4142-84D5-EE37A0475AA2}" type="presParOf" srcId="{6C795AB2-71F6-4B52-93C2-3B04C96FCE5D}" destId="{C36E87B6-018C-49A9-987B-DCA5EE49A442}" srcOrd="1" destOrd="0" presId="urn:microsoft.com/office/officeart/2005/8/layout/hierarchy1"/>
    <dgm:cxn modelId="{5D1F3525-6C06-4AD8-964E-66E0798BB117}" type="presParOf" srcId="{C36E87B6-018C-49A9-987B-DCA5EE49A442}" destId="{244D6654-8592-450E-A824-A1C9FD3BE681}" srcOrd="0" destOrd="0" presId="urn:microsoft.com/office/officeart/2005/8/layout/hierarchy1"/>
    <dgm:cxn modelId="{30A51F95-81D5-4A8B-96C5-01C91BA44201}" type="presParOf" srcId="{C36E87B6-018C-49A9-987B-DCA5EE49A442}" destId="{2AE5A705-14F9-496A-AC3C-5599080EF156}" srcOrd="1" destOrd="0" presId="urn:microsoft.com/office/officeart/2005/8/layout/hierarchy1"/>
    <dgm:cxn modelId="{8A113C7C-D824-407F-8B91-65F68AFEA5B9}" type="presParOf" srcId="{2AE5A705-14F9-496A-AC3C-5599080EF156}" destId="{CF7E67B0-16C9-4407-B6F8-AC1D1B3037FE}" srcOrd="0" destOrd="0" presId="urn:microsoft.com/office/officeart/2005/8/layout/hierarchy1"/>
    <dgm:cxn modelId="{5D6117F5-21C0-4FB9-87A5-57448AF3F5C6}" type="presParOf" srcId="{CF7E67B0-16C9-4407-B6F8-AC1D1B3037FE}" destId="{AD467222-EA93-4EBA-BCF0-9C4E5D979326}" srcOrd="0" destOrd="0" presId="urn:microsoft.com/office/officeart/2005/8/layout/hierarchy1"/>
    <dgm:cxn modelId="{A82BA115-1034-4E28-BF6E-18012415E02E}" type="presParOf" srcId="{CF7E67B0-16C9-4407-B6F8-AC1D1B3037FE}" destId="{3E9C0DC2-83AD-4832-9759-32484FD2468F}" srcOrd="1" destOrd="0" presId="urn:microsoft.com/office/officeart/2005/8/layout/hierarchy1"/>
    <dgm:cxn modelId="{186867E2-45C6-4A92-A71E-68DB56D7553C}" type="presParOf" srcId="{2AE5A705-14F9-496A-AC3C-5599080EF156}" destId="{2A2EE658-E639-442A-B88F-8B8895E773E4}" srcOrd="1" destOrd="0" presId="urn:microsoft.com/office/officeart/2005/8/layout/hierarchy1"/>
    <dgm:cxn modelId="{AE2C65FD-27B0-496E-A28D-85D2DBB9C334}" type="presParOf" srcId="{C36E87B6-018C-49A9-987B-DCA5EE49A442}" destId="{ED9567C8-E4E3-41CC-BF84-FC062F876112}" srcOrd="2" destOrd="0" presId="urn:microsoft.com/office/officeart/2005/8/layout/hierarchy1"/>
    <dgm:cxn modelId="{33698D4C-42EF-4BAB-94BD-03889ABD4044}" type="presParOf" srcId="{C36E87B6-018C-49A9-987B-DCA5EE49A442}" destId="{8D919C7F-67C9-4F0C-9CD9-E6C4A918936F}" srcOrd="3" destOrd="0" presId="urn:microsoft.com/office/officeart/2005/8/layout/hierarchy1"/>
    <dgm:cxn modelId="{A7B9EAE3-F650-450D-BC79-53BD0F8EAE27}" type="presParOf" srcId="{8D919C7F-67C9-4F0C-9CD9-E6C4A918936F}" destId="{A05CA029-C8D4-4D17-98AA-2C0138A9AC03}" srcOrd="0" destOrd="0" presId="urn:microsoft.com/office/officeart/2005/8/layout/hierarchy1"/>
    <dgm:cxn modelId="{713A01C5-78B9-4ABC-8192-103B1016BE01}" type="presParOf" srcId="{A05CA029-C8D4-4D17-98AA-2C0138A9AC03}" destId="{4F8337E9-1981-433C-BD53-16DBFB0339AD}" srcOrd="0" destOrd="0" presId="urn:microsoft.com/office/officeart/2005/8/layout/hierarchy1"/>
    <dgm:cxn modelId="{F47EB6EC-761D-46AF-8F95-DFCF87FE4F5B}" type="presParOf" srcId="{A05CA029-C8D4-4D17-98AA-2C0138A9AC03}" destId="{DDAFA46F-2017-4985-8684-9880399E3C9D}" srcOrd="1" destOrd="0" presId="urn:microsoft.com/office/officeart/2005/8/layout/hierarchy1"/>
    <dgm:cxn modelId="{D443A1E7-3F09-4138-8B9A-AB2FC2EF658A}" type="presParOf" srcId="{8D919C7F-67C9-4F0C-9CD9-E6C4A918936F}" destId="{D3E28F3E-8635-47F0-BA72-4EFE4C5E5EEB}" srcOrd="1" destOrd="0" presId="urn:microsoft.com/office/officeart/2005/8/layout/hierarchy1"/>
    <dgm:cxn modelId="{48164C9C-E062-4B80-B40D-FFAD07B65799}" type="presParOf" srcId="{87132D1D-19D9-4F3A-8BD3-7C8936192B04}" destId="{3129311B-6623-4536-B16D-2D13B54509AF}" srcOrd="2" destOrd="0" presId="urn:microsoft.com/office/officeart/2005/8/layout/hierarchy1"/>
    <dgm:cxn modelId="{C3232006-D116-48DB-BF80-6AC7BD1C93BC}" type="presParOf" srcId="{87132D1D-19D9-4F3A-8BD3-7C8936192B04}" destId="{DF33A981-906E-43DA-8E85-5BBA19393928}" srcOrd="3" destOrd="0" presId="urn:microsoft.com/office/officeart/2005/8/layout/hierarchy1"/>
    <dgm:cxn modelId="{994938A3-5D06-4499-A1E8-1FD1B56F4FD4}" type="presParOf" srcId="{DF33A981-906E-43DA-8E85-5BBA19393928}" destId="{796F07BA-0E32-440C-95D7-F311E03503CA}" srcOrd="0" destOrd="0" presId="urn:microsoft.com/office/officeart/2005/8/layout/hierarchy1"/>
    <dgm:cxn modelId="{6AB0BE1C-6A13-4977-936C-91852871CADF}" type="presParOf" srcId="{796F07BA-0E32-440C-95D7-F311E03503CA}" destId="{A19E5D51-497B-4228-8D9F-FB4E2A4A8887}" srcOrd="0" destOrd="0" presId="urn:microsoft.com/office/officeart/2005/8/layout/hierarchy1"/>
    <dgm:cxn modelId="{E4EACF85-BBFA-41E4-B627-15F52810A7DC}" type="presParOf" srcId="{796F07BA-0E32-440C-95D7-F311E03503CA}" destId="{CDA6D18A-897A-4997-BEA1-17E03195A1A6}" srcOrd="1" destOrd="0" presId="urn:microsoft.com/office/officeart/2005/8/layout/hierarchy1"/>
    <dgm:cxn modelId="{F7578D83-26E3-4E19-9B6C-46518C7B3BCF}" type="presParOf" srcId="{DF33A981-906E-43DA-8E85-5BBA19393928}" destId="{5A5B89B1-E102-4533-B7C1-82873ADF0AEA}" srcOrd="1" destOrd="0" presId="urn:microsoft.com/office/officeart/2005/8/layout/hierarchy1"/>
    <dgm:cxn modelId="{CDF2A4E4-F41F-4525-9564-706971754922}" type="presParOf" srcId="{5A5B89B1-E102-4533-B7C1-82873ADF0AEA}" destId="{F8A1811C-FF55-41FD-9DBB-1207CCAA8DB3}" srcOrd="0" destOrd="0" presId="urn:microsoft.com/office/officeart/2005/8/layout/hierarchy1"/>
    <dgm:cxn modelId="{6FACADC4-F794-4296-9C53-35A99FEA7892}" type="presParOf" srcId="{5A5B89B1-E102-4533-B7C1-82873ADF0AEA}" destId="{18C2AB18-81AD-41C1-B674-CC1153A37542}" srcOrd="1" destOrd="0" presId="urn:microsoft.com/office/officeart/2005/8/layout/hierarchy1"/>
    <dgm:cxn modelId="{B63F2B12-B74B-47D4-A3B7-FAC4B139C6C2}" type="presParOf" srcId="{18C2AB18-81AD-41C1-B674-CC1153A37542}" destId="{87F0EA83-27E7-40E3-AF89-FE118A5267D9}" srcOrd="0" destOrd="0" presId="urn:microsoft.com/office/officeart/2005/8/layout/hierarchy1"/>
    <dgm:cxn modelId="{897F88C3-3751-4B24-959A-C9286A543CB4}" type="presParOf" srcId="{87F0EA83-27E7-40E3-AF89-FE118A5267D9}" destId="{9B7DE1C7-7B94-49E5-BF70-3E3AC0BE7D44}" srcOrd="0" destOrd="0" presId="urn:microsoft.com/office/officeart/2005/8/layout/hierarchy1"/>
    <dgm:cxn modelId="{A323CA79-3CCF-4576-97F3-36DF11608D75}" type="presParOf" srcId="{87F0EA83-27E7-40E3-AF89-FE118A5267D9}" destId="{2A903BDE-FF9A-49F2-96A2-DAB0EA8C9177}" srcOrd="1" destOrd="0" presId="urn:microsoft.com/office/officeart/2005/8/layout/hierarchy1"/>
    <dgm:cxn modelId="{226D771C-2904-4925-BC95-4C0C35D1F1AD}" type="presParOf" srcId="{18C2AB18-81AD-41C1-B674-CC1153A37542}" destId="{ACCF4BDF-8ED7-4433-815B-A86142C5D56F}" srcOrd="1" destOrd="0" presId="urn:microsoft.com/office/officeart/2005/8/layout/hierarchy1"/>
    <dgm:cxn modelId="{8B8396DF-B493-4B52-AD4F-E65B5F93571E}" type="presParOf" srcId="{5A5B89B1-E102-4533-B7C1-82873ADF0AEA}" destId="{463BCB0E-CAE0-4A13-ADB6-F6F012583BD9}" srcOrd="2" destOrd="0" presId="urn:microsoft.com/office/officeart/2005/8/layout/hierarchy1"/>
    <dgm:cxn modelId="{9FE05FED-6A64-4D8B-9BC3-A7BD0CA4C410}" type="presParOf" srcId="{5A5B89B1-E102-4533-B7C1-82873ADF0AEA}" destId="{CEE74A9D-A405-42FA-B1F7-EA68461F3A3D}" srcOrd="3" destOrd="0" presId="urn:microsoft.com/office/officeart/2005/8/layout/hierarchy1"/>
    <dgm:cxn modelId="{3BD08933-AD34-4B1A-AF13-E970FE378DCD}" type="presParOf" srcId="{CEE74A9D-A405-42FA-B1F7-EA68461F3A3D}" destId="{A0ABA723-181F-48F3-B070-48AB6722A506}" srcOrd="0" destOrd="0" presId="urn:microsoft.com/office/officeart/2005/8/layout/hierarchy1"/>
    <dgm:cxn modelId="{18DBE396-BDA2-41E1-B3AF-07A45845A7D3}" type="presParOf" srcId="{A0ABA723-181F-48F3-B070-48AB6722A506}" destId="{E0ED2924-FB76-4F4F-A5B7-147ABD683878}" srcOrd="0" destOrd="0" presId="urn:microsoft.com/office/officeart/2005/8/layout/hierarchy1"/>
    <dgm:cxn modelId="{F0D469E3-0390-41F6-BB75-EF72FAE2AE50}" type="presParOf" srcId="{A0ABA723-181F-48F3-B070-48AB6722A506}" destId="{19B8C854-89E5-4A3E-AE1A-41E099BF2834}" srcOrd="1" destOrd="0" presId="urn:microsoft.com/office/officeart/2005/8/layout/hierarchy1"/>
    <dgm:cxn modelId="{B0C96AF8-E407-48B2-8BF9-BD08BDA26618}" type="presParOf" srcId="{CEE74A9D-A405-42FA-B1F7-EA68461F3A3D}" destId="{59E0D5FB-8CF1-49F0-B7A0-188C6F30DC9F}" srcOrd="1" destOrd="0" presId="urn:microsoft.com/office/officeart/2005/8/layout/hierarchy1"/>
    <dgm:cxn modelId="{50773F30-80DB-4EE0-982A-4B894B736AAE}" type="presParOf" srcId="{3B46A9A8-5753-4EEF-89B7-2A3342856DF0}" destId="{FA1A561B-59AE-423E-83FA-0EB0179CCAAD}" srcOrd="2" destOrd="0" presId="urn:microsoft.com/office/officeart/2005/8/layout/hierarchy1"/>
    <dgm:cxn modelId="{A178D181-3639-4ED8-85E7-027281370CCE}" type="presParOf" srcId="{3B46A9A8-5753-4EEF-89B7-2A3342856DF0}" destId="{9F5FFEB1-69F6-4BDF-867B-96E6E75647EA}" srcOrd="3" destOrd="0" presId="urn:microsoft.com/office/officeart/2005/8/layout/hierarchy1"/>
    <dgm:cxn modelId="{88CA85BD-880A-4185-B5EA-A7FA77E55E4A}" type="presParOf" srcId="{9F5FFEB1-69F6-4BDF-867B-96E6E75647EA}" destId="{3AA75A3C-FC9F-41D5-B655-D5E98E0EA96F}" srcOrd="0" destOrd="0" presId="urn:microsoft.com/office/officeart/2005/8/layout/hierarchy1"/>
    <dgm:cxn modelId="{46D659A2-9907-4C5F-82DD-44E8CE729373}" type="presParOf" srcId="{3AA75A3C-FC9F-41D5-B655-D5E98E0EA96F}" destId="{D06A7EB6-7424-4BF9-9622-46FE47D4C0CE}" srcOrd="0" destOrd="0" presId="urn:microsoft.com/office/officeart/2005/8/layout/hierarchy1"/>
    <dgm:cxn modelId="{C475B719-DE26-406E-8B8F-40B804B14183}" type="presParOf" srcId="{3AA75A3C-FC9F-41D5-B655-D5E98E0EA96F}" destId="{A4C28338-4471-4CDA-B255-28DA29FB8609}" srcOrd="1" destOrd="0" presId="urn:microsoft.com/office/officeart/2005/8/layout/hierarchy1"/>
    <dgm:cxn modelId="{9CCDFA78-E409-45A1-8AE7-B794A4CEC37D}" type="presParOf" srcId="{9F5FFEB1-69F6-4BDF-867B-96E6E75647EA}" destId="{2ADB1E6A-9A56-4F03-AD3B-5F1FC7DB1733}" srcOrd="1" destOrd="0" presId="urn:microsoft.com/office/officeart/2005/8/layout/hierarchy1"/>
    <dgm:cxn modelId="{27CB634E-C85C-4E8F-BC6D-481C65AC0AB9}" type="presParOf" srcId="{2ADB1E6A-9A56-4F03-AD3B-5F1FC7DB1733}" destId="{49832909-DEDD-496E-B387-3B43152396B1}" srcOrd="0" destOrd="0" presId="urn:microsoft.com/office/officeart/2005/8/layout/hierarchy1"/>
    <dgm:cxn modelId="{E9A3CB0F-6749-41AC-AC9B-BF51AE5F1E8C}" type="presParOf" srcId="{2ADB1E6A-9A56-4F03-AD3B-5F1FC7DB1733}" destId="{785877C5-343B-46F4-8908-BA9B99E82701}" srcOrd="1" destOrd="0" presId="urn:microsoft.com/office/officeart/2005/8/layout/hierarchy1"/>
    <dgm:cxn modelId="{8B6A301A-833F-4F2D-8D5B-E6A9F8F7EDD6}" type="presParOf" srcId="{785877C5-343B-46F4-8908-BA9B99E82701}" destId="{5E817AC8-6011-45F8-8754-B7CA513331B7}" srcOrd="0" destOrd="0" presId="urn:microsoft.com/office/officeart/2005/8/layout/hierarchy1"/>
    <dgm:cxn modelId="{6E5CEB8D-2E1E-4435-9CC2-72ADD4CBDB9B}" type="presParOf" srcId="{5E817AC8-6011-45F8-8754-B7CA513331B7}" destId="{8D1AFF11-F00B-4DDF-8F42-606F0019E7B0}" srcOrd="0" destOrd="0" presId="urn:microsoft.com/office/officeart/2005/8/layout/hierarchy1"/>
    <dgm:cxn modelId="{7D4454BA-15E8-4E77-AFAA-D2DE38AE8CCD}" type="presParOf" srcId="{5E817AC8-6011-45F8-8754-B7CA513331B7}" destId="{D31906F8-9523-4D1E-B93E-F308504ECA2B}" srcOrd="1" destOrd="0" presId="urn:microsoft.com/office/officeart/2005/8/layout/hierarchy1"/>
    <dgm:cxn modelId="{F8C6D892-3D39-463C-A01C-0CC2389901F8}" type="presParOf" srcId="{785877C5-343B-46F4-8908-BA9B99E82701}" destId="{4533C274-D823-453D-A324-FE615F03F3DE}" srcOrd="1" destOrd="0" presId="urn:microsoft.com/office/officeart/2005/8/layout/hierarchy1"/>
    <dgm:cxn modelId="{76866610-5D58-4A11-A939-5511F82513B7}" type="presParOf" srcId="{4533C274-D823-453D-A324-FE615F03F3DE}" destId="{A9426B2D-E630-4277-9B8F-40B96B8B14EF}" srcOrd="0" destOrd="0" presId="urn:microsoft.com/office/officeart/2005/8/layout/hierarchy1"/>
    <dgm:cxn modelId="{B988CCA4-1311-4886-8FCE-E0B4958AF963}" type="presParOf" srcId="{4533C274-D823-453D-A324-FE615F03F3DE}" destId="{F3A824C8-90E7-4958-BE38-3F21A1EABE6D}" srcOrd="1" destOrd="0" presId="urn:microsoft.com/office/officeart/2005/8/layout/hierarchy1"/>
    <dgm:cxn modelId="{B6F773DF-4BE6-4582-881F-26C849B9D40D}" type="presParOf" srcId="{F3A824C8-90E7-4958-BE38-3F21A1EABE6D}" destId="{5BAF1E4B-915F-4D62-8342-86A7285F9669}" srcOrd="0" destOrd="0" presId="urn:microsoft.com/office/officeart/2005/8/layout/hierarchy1"/>
    <dgm:cxn modelId="{63BEAAF8-C572-47F6-BE86-914A4AC8F0DF}" type="presParOf" srcId="{5BAF1E4B-915F-4D62-8342-86A7285F9669}" destId="{D1C3324A-2BF1-4662-8AA7-7F0E3736253F}" srcOrd="0" destOrd="0" presId="urn:microsoft.com/office/officeart/2005/8/layout/hierarchy1"/>
    <dgm:cxn modelId="{B562A220-3E15-4C30-9393-34B58A20685E}" type="presParOf" srcId="{5BAF1E4B-915F-4D62-8342-86A7285F9669}" destId="{5ED94D1D-5E3A-43B5-94DA-0E442983634E}" srcOrd="1" destOrd="0" presId="urn:microsoft.com/office/officeart/2005/8/layout/hierarchy1"/>
    <dgm:cxn modelId="{91C6AC02-4263-4243-BB07-F277C7936277}" type="presParOf" srcId="{F3A824C8-90E7-4958-BE38-3F21A1EABE6D}" destId="{4C3EBD03-6F3C-4B69-9FB8-2F0143626E4E}" srcOrd="1" destOrd="0" presId="urn:microsoft.com/office/officeart/2005/8/layout/hierarchy1"/>
    <dgm:cxn modelId="{1011AB0A-269A-4583-8439-E4A0C6CC099E}" type="presParOf" srcId="{4533C274-D823-453D-A324-FE615F03F3DE}" destId="{349A3E7A-24E8-406B-8BB1-30FA4CDC563A}" srcOrd="2" destOrd="0" presId="urn:microsoft.com/office/officeart/2005/8/layout/hierarchy1"/>
    <dgm:cxn modelId="{6056145D-4D61-4C39-B482-B3B173AD85AE}" type="presParOf" srcId="{4533C274-D823-453D-A324-FE615F03F3DE}" destId="{71FF31AB-DBCA-4FEF-9009-7C0CC89BFD4A}" srcOrd="3" destOrd="0" presId="urn:microsoft.com/office/officeart/2005/8/layout/hierarchy1"/>
    <dgm:cxn modelId="{75E894BC-4AE7-4D04-8B99-4091395EA222}" type="presParOf" srcId="{71FF31AB-DBCA-4FEF-9009-7C0CC89BFD4A}" destId="{2F4B8FEC-DF96-4DC7-8229-71CF76A676F9}" srcOrd="0" destOrd="0" presId="urn:microsoft.com/office/officeart/2005/8/layout/hierarchy1"/>
    <dgm:cxn modelId="{38D6ED04-B109-4AEA-A2DC-F83A5E7624E8}" type="presParOf" srcId="{2F4B8FEC-DF96-4DC7-8229-71CF76A676F9}" destId="{A365CD09-409F-41E5-8260-8A579FD4B173}" srcOrd="0" destOrd="0" presId="urn:microsoft.com/office/officeart/2005/8/layout/hierarchy1"/>
    <dgm:cxn modelId="{1BF4A080-3E9A-4138-8B64-463935CF7259}" type="presParOf" srcId="{2F4B8FEC-DF96-4DC7-8229-71CF76A676F9}" destId="{5AE8DF17-6544-4264-891B-BF63BFE05D94}" srcOrd="1" destOrd="0" presId="urn:microsoft.com/office/officeart/2005/8/layout/hierarchy1"/>
    <dgm:cxn modelId="{2ACDA3A0-C5F7-408A-B414-948D8D9A2905}" type="presParOf" srcId="{71FF31AB-DBCA-4FEF-9009-7C0CC89BFD4A}" destId="{560CAD76-8156-4DC9-BABF-A7FFDFDF73C1}" srcOrd="1" destOrd="0" presId="urn:microsoft.com/office/officeart/2005/8/layout/hierarchy1"/>
    <dgm:cxn modelId="{5C2A7CB3-0756-450E-9DFC-3B01D40A3314}" type="presParOf" srcId="{2ADB1E6A-9A56-4F03-AD3B-5F1FC7DB1733}" destId="{DCB74BDD-4615-4C8A-95E4-2E5F535995C4}" srcOrd="2" destOrd="0" presId="urn:microsoft.com/office/officeart/2005/8/layout/hierarchy1"/>
    <dgm:cxn modelId="{AEF36B1D-8360-47F7-8FA5-0ABC290DDB1F}" type="presParOf" srcId="{2ADB1E6A-9A56-4F03-AD3B-5F1FC7DB1733}" destId="{FFBF2749-B40A-40C1-9A49-3E53F98635DB}" srcOrd="3" destOrd="0" presId="urn:microsoft.com/office/officeart/2005/8/layout/hierarchy1"/>
    <dgm:cxn modelId="{2A063D07-E6E8-4B13-95E9-C8DE93B92DD2}" type="presParOf" srcId="{FFBF2749-B40A-40C1-9A49-3E53F98635DB}" destId="{20D43FE3-15BF-49B3-A7A7-076905360410}" srcOrd="0" destOrd="0" presId="urn:microsoft.com/office/officeart/2005/8/layout/hierarchy1"/>
    <dgm:cxn modelId="{C63C78EE-94DF-4B3C-8AD3-ADCDA274D716}" type="presParOf" srcId="{20D43FE3-15BF-49B3-A7A7-076905360410}" destId="{11C77EF7-35C3-4B2D-8DC0-F305B87DA2C0}" srcOrd="0" destOrd="0" presId="urn:microsoft.com/office/officeart/2005/8/layout/hierarchy1"/>
    <dgm:cxn modelId="{A5673082-F1FF-4928-B25C-FA340729FAD6}" type="presParOf" srcId="{20D43FE3-15BF-49B3-A7A7-076905360410}" destId="{4796A355-213A-4746-9135-065092FD0B9F}" srcOrd="1" destOrd="0" presId="urn:microsoft.com/office/officeart/2005/8/layout/hierarchy1"/>
    <dgm:cxn modelId="{C7E48360-72A4-415A-B830-B977086BFE7A}" type="presParOf" srcId="{FFBF2749-B40A-40C1-9A49-3E53F98635DB}" destId="{6833546A-DD0F-40A0-B74D-CC28E28AF061}" srcOrd="1" destOrd="0" presId="urn:microsoft.com/office/officeart/2005/8/layout/hierarchy1"/>
    <dgm:cxn modelId="{8FEDAFBD-6E66-4541-AAEF-64FCE5D337FC}" type="presParOf" srcId="{6833546A-DD0F-40A0-B74D-CC28E28AF061}" destId="{4060DD73-EC72-4CFD-9577-10DDEEFDF7C8}" srcOrd="0" destOrd="0" presId="urn:microsoft.com/office/officeart/2005/8/layout/hierarchy1"/>
    <dgm:cxn modelId="{325C68E4-8D3E-475E-BFE5-37ABF9300EE7}" type="presParOf" srcId="{6833546A-DD0F-40A0-B74D-CC28E28AF061}" destId="{815E4A89-7450-4AD8-A9F6-CDF69EB3DBD5}" srcOrd="1" destOrd="0" presId="urn:microsoft.com/office/officeart/2005/8/layout/hierarchy1"/>
    <dgm:cxn modelId="{ADA0E7DB-87F6-4669-8BD9-907CBA384CF8}" type="presParOf" srcId="{815E4A89-7450-4AD8-A9F6-CDF69EB3DBD5}" destId="{126142A8-8F3A-4E81-834B-17C41B014E43}" srcOrd="0" destOrd="0" presId="urn:microsoft.com/office/officeart/2005/8/layout/hierarchy1"/>
    <dgm:cxn modelId="{F36498F3-AEA3-400E-A394-9897488D2C1B}" type="presParOf" srcId="{126142A8-8F3A-4E81-834B-17C41B014E43}" destId="{B0BAB2D3-080A-42CE-8AED-E3AC8747B8B0}" srcOrd="0" destOrd="0" presId="urn:microsoft.com/office/officeart/2005/8/layout/hierarchy1"/>
    <dgm:cxn modelId="{AC521E3C-989F-429C-8917-4066070F2D7A}" type="presParOf" srcId="{126142A8-8F3A-4E81-834B-17C41B014E43}" destId="{7E517035-0CAD-4BB5-9DC7-D7C79C926302}" srcOrd="1" destOrd="0" presId="urn:microsoft.com/office/officeart/2005/8/layout/hierarchy1"/>
    <dgm:cxn modelId="{E8E4F3D5-441F-4686-8F70-F960E6D33F12}" type="presParOf" srcId="{815E4A89-7450-4AD8-A9F6-CDF69EB3DBD5}" destId="{7CD22069-5390-4BD0-98C9-B93BE337E541}" srcOrd="1" destOrd="0" presId="urn:microsoft.com/office/officeart/2005/8/layout/hierarchy1"/>
    <dgm:cxn modelId="{6B0644F5-4051-47D2-9AE9-586594528CC4}" type="presParOf" srcId="{6833546A-DD0F-40A0-B74D-CC28E28AF061}" destId="{F6F207BE-015D-4A14-83D7-562D8F95F299}" srcOrd="2" destOrd="0" presId="urn:microsoft.com/office/officeart/2005/8/layout/hierarchy1"/>
    <dgm:cxn modelId="{B1D0DD38-8FD8-403D-8432-979CFA4A9288}" type="presParOf" srcId="{6833546A-DD0F-40A0-B74D-CC28E28AF061}" destId="{904398A2-6A56-4690-812D-438A148D8315}" srcOrd="3" destOrd="0" presId="urn:microsoft.com/office/officeart/2005/8/layout/hierarchy1"/>
    <dgm:cxn modelId="{5BAC58F6-6A7E-43E5-B155-4745ABBF4B49}" type="presParOf" srcId="{904398A2-6A56-4690-812D-438A148D8315}" destId="{29F2DC83-0204-4A16-929C-CCC9AEEBCE56}" srcOrd="0" destOrd="0" presId="urn:microsoft.com/office/officeart/2005/8/layout/hierarchy1"/>
    <dgm:cxn modelId="{D097C292-34E2-43FF-BDE4-A1EBC5990B0A}" type="presParOf" srcId="{29F2DC83-0204-4A16-929C-CCC9AEEBCE56}" destId="{4F04E0F5-5AE7-487C-AE67-5E099F2D093D}" srcOrd="0" destOrd="0" presId="urn:microsoft.com/office/officeart/2005/8/layout/hierarchy1"/>
    <dgm:cxn modelId="{F7B91AE0-941C-4751-8080-2FE202DF9284}" type="presParOf" srcId="{29F2DC83-0204-4A16-929C-CCC9AEEBCE56}" destId="{E4820830-CAAE-48E0-B70C-CA5C7EF507C2}" srcOrd="1" destOrd="0" presId="urn:microsoft.com/office/officeart/2005/8/layout/hierarchy1"/>
    <dgm:cxn modelId="{A235479F-1302-4981-ABAC-AD46E7F6E8B4}" type="presParOf" srcId="{904398A2-6A56-4690-812D-438A148D8315}" destId="{AA4A3C80-FED7-4989-9B42-5644D8B3DE0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49C86C-D2D6-425E-A0B0-77B6E1278298}"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kumimoji="1" lang="ja-JP" altLang="en-US"/>
        </a:p>
      </dgm:t>
    </dgm:pt>
    <dgm:pt modelId="{A575F536-38B3-4578-B19E-DDA4285FB402}">
      <dgm:prSet/>
      <dgm:spPr/>
      <dgm:t>
        <a:bodyPr/>
        <a:lstStyle/>
        <a:p>
          <a:endParaRPr kumimoji="1" lang="ja-JP" altLang="en-US" dirty="0"/>
        </a:p>
      </dgm:t>
    </dgm:pt>
    <dgm:pt modelId="{33AEAC43-A86B-4F2A-BB1D-A02824A4862B}" type="parTrans" cxnId="{2A5DF082-7D59-4D03-AFC7-8B81F88E9BDA}">
      <dgm:prSet/>
      <dgm:spPr/>
      <dgm:t>
        <a:bodyPr/>
        <a:lstStyle/>
        <a:p>
          <a:endParaRPr kumimoji="1" lang="ja-JP" altLang="en-US"/>
        </a:p>
      </dgm:t>
    </dgm:pt>
    <dgm:pt modelId="{CBC27543-B324-42A4-963C-C859E8362DD9}" type="sibTrans" cxnId="{2A5DF082-7D59-4D03-AFC7-8B81F88E9BDA}">
      <dgm:prSet/>
      <dgm:spPr/>
      <dgm:t>
        <a:bodyPr/>
        <a:lstStyle/>
        <a:p>
          <a:endParaRPr kumimoji="1" lang="ja-JP" altLang="en-US"/>
        </a:p>
      </dgm:t>
    </dgm:pt>
    <dgm:pt modelId="{BC405C9C-9073-4C33-9304-3D75C029D096}">
      <dgm:prSet/>
      <dgm:spPr/>
      <dgm:t>
        <a:bodyPr/>
        <a:lstStyle/>
        <a:p>
          <a:endParaRPr kumimoji="1" lang="ja-JP" altLang="en-US" dirty="0"/>
        </a:p>
      </dgm:t>
    </dgm:pt>
    <dgm:pt modelId="{AE6C45D3-7BBA-4E48-9DD7-B0E66CE5C069}" type="parTrans" cxnId="{BD4AADCE-53A7-4152-B5A4-A064308C7A4D}">
      <dgm:prSet/>
      <dgm:spPr/>
      <dgm:t>
        <a:bodyPr/>
        <a:lstStyle/>
        <a:p>
          <a:endParaRPr kumimoji="1" lang="ja-JP" altLang="en-US"/>
        </a:p>
      </dgm:t>
    </dgm:pt>
    <dgm:pt modelId="{1415C65F-8C1A-44A8-9D85-D667A2750813}" type="sibTrans" cxnId="{BD4AADCE-53A7-4152-B5A4-A064308C7A4D}">
      <dgm:prSet/>
      <dgm:spPr/>
      <dgm:t>
        <a:bodyPr/>
        <a:lstStyle/>
        <a:p>
          <a:endParaRPr kumimoji="1" lang="ja-JP" altLang="en-US"/>
        </a:p>
      </dgm:t>
    </dgm:pt>
    <dgm:pt modelId="{83698998-27BE-492B-9565-54589E2FF233}">
      <dgm:prSet/>
      <dgm:spPr/>
      <dgm:t>
        <a:bodyPr/>
        <a:lstStyle/>
        <a:p>
          <a:endParaRPr kumimoji="1" lang="ja-JP" altLang="en-US" dirty="0"/>
        </a:p>
      </dgm:t>
    </dgm:pt>
    <dgm:pt modelId="{E555F930-7481-4534-915E-B038848AE7A1}" type="parTrans" cxnId="{DC81A406-E2B2-4929-9F54-98B564171EAE}">
      <dgm:prSet/>
      <dgm:spPr/>
      <dgm:t>
        <a:bodyPr/>
        <a:lstStyle/>
        <a:p>
          <a:endParaRPr kumimoji="1" lang="ja-JP" altLang="en-US"/>
        </a:p>
      </dgm:t>
    </dgm:pt>
    <dgm:pt modelId="{40B360EF-7B8D-406F-915D-716082957112}" type="sibTrans" cxnId="{DC81A406-E2B2-4929-9F54-98B564171EAE}">
      <dgm:prSet/>
      <dgm:spPr/>
      <dgm:t>
        <a:bodyPr/>
        <a:lstStyle/>
        <a:p>
          <a:endParaRPr kumimoji="1" lang="ja-JP" altLang="en-US"/>
        </a:p>
      </dgm:t>
    </dgm:pt>
    <dgm:pt modelId="{24E4C46D-7D77-4644-AA17-791E1035DBCF}">
      <dgm:prSet/>
      <dgm:spPr/>
      <dgm:t>
        <a:bodyPr/>
        <a:lstStyle/>
        <a:p>
          <a:endParaRPr kumimoji="1" lang="ja-JP" altLang="en-US" dirty="0"/>
        </a:p>
      </dgm:t>
    </dgm:pt>
    <dgm:pt modelId="{F6F8E25F-4F7F-45EA-8AC1-FE012545C361}" type="parTrans" cxnId="{E8756A0D-9DCE-4861-9549-E9A957CBF061}">
      <dgm:prSet/>
      <dgm:spPr/>
      <dgm:t>
        <a:bodyPr/>
        <a:lstStyle/>
        <a:p>
          <a:endParaRPr kumimoji="1" lang="ja-JP" altLang="en-US"/>
        </a:p>
      </dgm:t>
    </dgm:pt>
    <dgm:pt modelId="{B9B7AB33-180B-44C6-A282-EAF4DEA19191}" type="sibTrans" cxnId="{E8756A0D-9DCE-4861-9549-E9A957CBF061}">
      <dgm:prSet/>
      <dgm:spPr/>
      <dgm:t>
        <a:bodyPr/>
        <a:lstStyle/>
        <a:p>
          <a:endParaRPr kumimoji="1" lang="ja-JP" altLang="en-US"/>
        </a:p>
      </dgm:t>
    </dgm:pt>
    <dgm:pt modelId="{DD5F3E60-F148-44F3-A99F-C42827B7501A}">
      <dgm:prSet/>
      <dgm:spPr/>
      <dgm:t>
        <a:bodyPr/>
        <a:lstStyle/>
        <a:p>
          <a:endParaRPr kumimoji="1" lang="ja-JP" altLang="en-US" dirty="0"/>
        </a:p>
      </dgm:t>
    </dgm:pt>
    <dgm:pt modelId="{F4E3086F-8CE1-44E3-AF1A-BFC3E399D357}" type="parTrans" cxnId="{834A1D53-0D83-4738-A665-FD61C0BCC2E1}">
      <dgm:prSet/>
      <dgm:spPr/>
      <dgm:t>
        <a:bodyPr/>
        <a:lstStyle/>
        <a:p>
          <a:endParaRPr kumimoji="1" lang="ja-JP" altLang="en-US"/>
        </a:p>
      </dgm:t>
    </dgm:pt>
    <dgm:pt modelId="{C4C0C055-A0B1-4FF7-BBB3-AA836C2807F7}" type="sibTrans" cxnId="{834A1D53-0D83-4738-A665-FD61C0BCC2E1}">
      <dgm:prSet/>
      <dgm:spPr/>
      <dgm:t>
        <a:bodyPr/>
        <a:lstStyle/>
        <a:p>
          <a:endParaRPr kumimoji="1" lang="ja-JP" altLang="en-US"/>
        </a:p>
      </dgm:t>
    </dgm:pt>
    <dgm:pt modelId="{1E203895-4DA7-4731-B67E-76D56F35A512}">
      <dgm:prSet/>
      <dgm:spPr/>
      <dgm:t>
        <a:bodyPr/>
        <a:lstStyle/>
        <a:p>
          <a:endParaRPr kumimoji="1" lang="ja-JP" altLang="en-US" dirty="0"/>
        </a:p>
      </dgm:t>
    </dgm:pt>
    <dgm:pt modelId="{96777EA9-83A7-4DD6-B4C4-72C985801FB4}" type="parTrans" cxnId="{2F58BAC1-53CB-48C0-8FA4-58F26EA64578}">
      <dgm:prSet/>
      <dgm:spPr/>
      <dgm:t>
        <a:bodyPr/>
        <a:lstStyle/>
        <a:p>
          <a:endParaRPr kumimoji="1" lang="ja-JP" altLang="en-US"/>
        </a:p>
      </dgm:t>
    </dgm:pt>
    <dgm:pt modelId="{813DA902-5472-4B09-B8D8-E414FBDA9983}" type="sibTrans" cxnId="{2F58BAC1-53CB-48C0-8FA4-58F26EA64578}">
      <dgm:prSet/>
      <dgm:spPr/>
      <dgm:t>
        <a:bodyPr/>
        <a:lstStyle/>
        <a:p>
          <a:endParaRPr kumimoji="1" lang="ja-JP" altLang="en-US"/>
        </a:p>
      </dgm:t>
    </dgm:pt>
    <dgm:pt modelId="{262DF980-4EEC-4F6A-A6E4-DEB5BCA4F2B0}">
      <dgm:prSet/>
      <dgm:spPr/>
      <dgm:t>
        <a:bodyPr/>
        <a:lstStyle/>
        <a:p>
          <a:endParaRPr kumimoji="1" lang="ja-JP" altLang="en-US" dirty="0"/>
        </a:p>
      </dgm:t>
    </dgm:pt>
    <dgm:pt modelId="{A8D03091-2FD5-4286-8720-68C042DE536A}" type="parTrans" cxnId="{288F4A41-BE40-4D5E-92AC-6F9BE466FAAF}">
      <dgm:prSet/>
      <dgm:spPr/>
      <dgm:t>
        <a:bodyPr/>
        <a:lstStyle/>
        <a:p>
          <a:endParaRPr kumimoji="1" lang="ja-JP" altLang="en-US"/>
        </a:p>
      </dgm:t>
    </dgm:pt>
    <dgm:pt modelId="{1CE5D17C-F542-4E58-9A28-A2CE87C7BB65}" type="sibTrans" cxnId="{288F4A41-BE40-4D5E-92AC-6F9BE466FAAF}">
      <dgm:prSet/>
      <dgm:spPr/>
      <dgm:t>
        <a:bodyPr/>
        <a:lstStyle/>
        <a:p>
          <a:endParaRPr kumimoji="1" lang="ja-JP" altLang="en-US"/>
        </a:p>
      </dgm:t>
    </dgm:pt>
    <dgm:pt modelId="{BAC16A11-37E0-43F3-8E1D-C7A08DED2099}">
      <dgm:prSet/>
      <dgm:spPr/>
      <dgm:t>
        <a:bodyPr/>
        <a:lstStyle/>
        <a:p>
          <a:endParaRPr kumimoji="1" lang="ja-JP" altLang="en-US" dirty="0"/>
        </a:p>
      </dgm:t>
    </dgm:pt>
    <dgm:pt modelId="{B720BDC1-3F84-4C75-B2F0-EE82CED408BF}" type="parTrans" cxnId="{283A09F2-529E-4A3E-AD0C-1364E106E4EC}">
      <dgm:prSet/>
      <dgm:spPr/>
      <dgm:t>
        <a:bodyPr/>
        <a:lstStyle/>
        <a:p>
          <a:endParaRPr kumimoji="1" lang="ja-JP" altLang="en-US"/>
        </a:p>
      </dgm:t>
    </dgm:pt>
    <dgm:pt modelId="{ECBFD473-96AB-42EC-9EF3-36DC043D0CED}" type="sibTrans" cxnId="{283A09F2-529E-4A3E-AD0C-1364E106E4EC}">
      <dgm:prSet/>
      <dgm:spPr/>
      <dgm:t>
        <a:bodyPr/>
        <a:lstStyle/>
        <a:p>
          <a:endParaRPr kumimoji="1" lang="ja-JP" altLang="en-US"/>
        </a:p>
      </dgm:t>
    </dgm:pt>
    <dgm:pt modelId="{096BC312-2F3D-46C1-BE2E-73CF9BCAD95F}">
      <dgm:prSet/>
      <dgm:spPr/>
      <dgm:t>
        <a:bodyPr/>
        <a:lstStyle/>
        <a:p>
          <a:endParaRPr kumimoji="1" lang="ja-JP" altLang="en-US" dirty="0"/>
        </a:p>
      </dgm:t>
    </dgm:pt>
    <dgm:pt modelId="{05E32BB8-519E-4CDD-9F64-6D5390DC628F}" type="parTrans" cxnId="{074E71F2-A20A-4344-ADEE-99B6045D815B}">
      <dgm:prSet/>
      <dgm:spPr/>
      <dgm:t>
        <a:bodyPr/>
        <a:lstStyle/>
        <a:p>
          <a:endParaRPr kumimoji="1" lang="ja-JP" altLang="en-US"/>
        </a:p>
      </dgm:t>
    </dgm:pt>
    <dgm:pt modelId="{D26130FF-F946-47F7-BED9-60A35FA548F1}" type="sibTrans" cxnId="{074E71F2-A20A-4344-ADEE-99B6045D815B}">
      <dgm:prSet/>
      <dgm:spPr/>
      <dgm:t>
        <a:bodyPr/>
        <a:lstStyle/>
        <a:p>
          <a:endParaRPr kumimoji="1" lang="ja-JP" altLang="en-US"/>
        </a:p>
      </dgm:t>
    </dgm:pt>
    <dgm:pt modelId="{19272F7E-9FDB-45E2-8A24-ECABE516B4E9}">
      <dgm:prSet/>
      <dgm:spPr/>
      <dgm:t>
        <a:bodyPr/>
        <a:lstStyle/>
        <a:p>
          <a:endParaRPr kumimoji="1" lang="ja-JP" altLang="en-US" dirty="0"/>
        </a:p>
      </dgm:t>
    </dgm:pt>
    <dgm:pt modelId="{E0CF1B53-4715-4D17-ACBE-02EE8CBA1793}" type="parTrans" cxnId="{4AA5C4B1-22A1-49C8-9BE1-3BFEB222B79E}">
      <dgm:prSet/>
      <dgm:spPr/>
      <dgm:t>
        <a:bodyPr/>
        <a:lstStyle/>
        <a:p>
          <a:endParaRPr kumimoji="1" lang="ja-JP" altLang="en-US"/>
        </a:p>
      </dgm:t>
    </dgm:pt>
    <dgm:pt modelId="{897F7905-E83C-4F93-A7FA-FC45517D8FBE}" type="sibTrans" cxnId="{4AA5C4B1-22A1-49C8-9BE1-3BFEB222B79E}">
      <dgm:prSet/>
      <dgm:spPr/>
      <dgm:t>
        <a:bodyPr/>
        <a:lstStyle/>
        <a:p>
          <a:endParaRPr kumimoji="1" lang="ja-JP" altLang="en-US"/>
        </a:p>
      </dgm:t>
    </dgm:pt>
    <dgm:pt modelId="{FD21D5DF-EB09-4342-9343-28A237275E95}">
      <dgm:prSet/>
      <dgm:spPr/>
      <dgm:t>
        <a:bodyPr/>
        <a:lstStyle/>
        <a:p>
          <a:endParaRPr kumimoji="1" lang="ja-JP" altLang="en-US" dirty="0"/>
        </a:p>
      </dgm:t>
    </dgm:pt>
    <dgm:pt modelId="{9D8C9D81-3A1E-448D-80FB-56AE1DF1EB12}" type="parTrans" cxnId="{910F46FA-69FC-4849-B7BF-94126099D874}">
      <dgm:prSet/>
      <dgm:spPr/>
      <dgm:t>
        <a:bodyPr/>
        <a:lstStyle/>
        <a:p>
          <a:endParaRPr kumimoji="1" lang="ja-JP" altLang="en-US"/>
        </a:p>
      </dgm:t>
    </dgm:pt>
    <dgm:pt modelId="{F38E3411-45C5-415A-8B6A-DD2084CB9088}" type="sibTrans" cxnId="{910F46FA-69FC-4849-B7BF-94126099D874}">
      <dgm:prSet/>
      <dgm:spPr/>
      <dgm:t>
        <a:bodyPr/>
        <a:lstStyle/>
        <a:p>
          <a:endParaRPr kumimoji="1" lang="ja-JP" altLang="en-US"/>
        </a:p>
      </dgm:t>
    </dgm:pt>
    <dgm:pt modelId="{594B7F0E-B396-4852-B661-8895D4E05100}">
      <dgm:prSet/>
      <dgm:spPr/>
      <dgm:t>
        <a:bodyPr/>
        <a:lstStyle/>
        <a:p>
          <a:endParaRPr kumimoji="1" lang="ja-JP" altLang="en-US" dirty="0"/>
        </a:p>
      </dgm:t>
    </dgm:pt>
    <dgm:pt modelId="{E1C69584-7D26-43D2-9855-D836BBE8925E}" type="parTrans" cxnId="{F49FDB6A-CED8-4EAE-B76B-AA2ED76DBCE4}">
      <dgm:prSet/>
      <dgm:spPr/>
      <dgm:t>
        <a:bodyPr/>
        <a:lstStyle/>
        <a:p>
          <a:endParaRPr kumimoji="1" lang="ja-JP" altLang="en-US"/>
        </a:p>
      </dgm:t>
    </dgm:pt>
    <dgm:pt modelId="{E64B725D-3BFC-4590-B92A-573364862D79}" type="sibTrans" cxnId="{F49FDB6A-CED8-4EAE-B76B-AA2ED76DBCE4}">
      <dgm:prSet/>
      <dgm:spPr/>
      <dgm:t>
        <a:bodyPr/>
        <a:lstStyle/>
        <a:p>
          <a:endParaRPr kumimoji="1" lang="ja-JP" altLang="en-US"/>
        </a:p>
      </dgm:t>
    </dgm:pt>
    <dgm:pt modelId="{CBF444C6-7AA0-49A8-80CD-759E6D5F4C68}">
      <dgm:prSet/>
      <dgm:spPr/>
      <dgm:t>
        <a:bodyPr/>
        <a:lstStyle/>
        <a:p>
          <a:endParaRPr kumimoji="1" lang="ja-JP" altLang="en-US" dirty="0"/>
        </a:p>
      </dgm:t>
    </dgm:pt>
    <dgm:pt modelId="{6D7CD0D4-52C2-45D6-A435-D3AFC40EFFC1}" type="parTrans" cxnId="{4A0B7C8A-9AD7-4E57-B043-4601C788A241}">
      <dgm:prSet/>
      <dgm:spPr/>
      <dgm:t>
        <a:bodyPr/>
        <a:lstStyle/>
        <a:p>
          <a:endParaRPr kumimoji="1" lang="ja-JP" altLang="en-US"/>
        </a:p>
      </dgm:t>
    </dgm:pt>
    <dgm:pt modelId="{5A75A66F-F966-4CC8-A912-CCD6738D6E6D}" type="sibTrans" cxnId="{4A0B7C8A-9AD7-4E57-B043-4601C788A241}">
      <dgm:prSet/>
      <dgm:spPr/>
      <dgm:t>
        <a:bodyPr/>
        <a:lstStyle/>
        <a:p>
          <a:endParaRPr kumimoji="1" lang="ja-JP" altLang="en-US"/>
        </a:p>
      </dgm:t>
    </dgm:pt>
    <dgm:pt modelId="{2C8ADF57-1AB7-4133-838D-77AAF32069CE}">
      <dgm:prSet/>
      <dgm:spPr/>
      <dgm:t>
        <a:bodyPr/>
        <a:lstStyle/>
        <a:p>
          <a:endParaRPr kumimoji="1" lang="ja-JP" altLang="en-US" dirty="0"/>
        </a:p>
      </dgm:t>
    </dgm:pt>
    <dgm:pt modelId="{0199B298-6A37-44C2-AEE0-485642E1D56B}" type="parTrans" cxnId="{1196D460-CE50-489F-8A64-3A65F8E45668}">
      <dgm:prSet/>
      <dgm:spPr/>
      <dgm:t>
        <a:bodyPr/>
        <a:lstStyle/>
        <a:p>
          <a:endParaRPr kumimoji="1" lang="ja-JP" altLang="en-US"/>
        </a:p>
      </dgm:t>
    </dgm:pt>
    <dgm:pt modelId="{444F4DC3-B27D-408E-8898-0C58F700DEE1}" type="sibTrans" cxnId="{1196D460-CE50-489F-8A64-3A65F8E45668}">
      <dgm:prSet/>
      <dgm:spPr/>
      <dgm:t>
        <a:bodyPr/>
        <a:lstStyle/>
        <a:p>
          <a:endParaRPr kumimoji="1" lang="ja-JP" altLang="en-US"/>
        </a:p>
      </dgm:t>
    </dgm:pt>
    <dgm:pt modelId="{BD0D23A4-0E97-44BC-BE02-F4C3D1F84E50}">
      <dgm:prSet/>
      <dgm:spPr/>
      <dgm:t>
        <a:bodyPr/>
        <a:lstStyle/>
        <a:p>
          <a:endParaRPr kumimoji="1" lang="ja-JP" altLang="en-US" dirty="0"/>
        </a:p>
      </dgm:t>
    </dgm:pt>
    <dgm:pt modelId="{835ABF20-3FD7-4CB4-A932-5200F8C0146F}" type="parTrans" cxnId="{312F7902-9112-4ABC-AA0D-FC00DFBD4470}">
      <dgm:prSet/>
      <dgm:spPr/>
      <dgm:t>
        <a:bodyPr/>
        <a:lstStyle/>
        <a:p>
          <a:endParaRPr kumimoji="1" lang="ja-JP" altLang="en-US"/>
        </a:p>
      </dgm:t>
    </dgm:pt>
    <dgm:pt modelId="{B6D2E069-58B9-4464-B950-B36E0725E418}" type="sibTrans" cxnId="{312F7902-9112-4ABC-AA0D-FC00DFBD4470}">
      <dgm:prSet/>
      <dgm:spPr/>
      <dgm:t>
        <a:bodyPr/>
        <a:lstStyle/>
        <a:p>
          <a:endParaRPr kumimoji="1" lang="ja-JP" altLang="en-US"/>
        </a:p>
      </dgm:t>
    </dgm:pt>
    <dgm:pt modelId="{02C62D25-6A12-4150-ADD8-0A54CF3B0C4D}" type="pres">
      <dgm:prSet presAssocID="{E749C86C-D2D6-425E-A0B0-77B6E1278298}" presName="hierChild1" presStyleCnt="0">
        <dgm:presLayoutVars>
          <dgm:chPref val="1"/>
          <dgm:dir/>
          <dgm:animOne val="branch"/>
          <dgm:animLvl val="lvl"/>
          <dgm:resizeHandles/>
        </dgm:presLayoutVars>
      </dgm:prSet>
      <dgm:spPr/>
      <dgm:t>
        <a:bodyPr/>
        <a:lstStyle/>
        <a:p>
          <a:endParaRPr kumimoji="1" lang="ja-JP" altLang="en-US"/>
        </a:p>
      </dgm:t>
    </dgm:pt>
    <dgm:pt modelId="{AF573D5E-7AE8-4D6A-B548-8EB75C0C8466}" type="pres">
      <dgm:prSet presAssocID="{BC405C9C-9073-4C33-9304-3D75C029D096}" presName="hierRoot1" presStyleCnt="0"/>
      <dgm:spPr/>
    </dgm:pt>
    <dgm:pt modelId="{9FE93534-FE53-4A3E-BE69-FAC61ED7172B}" type="pres">
      <dgm:prSet presAssocID="{BC405C9C-9073-4C33-9304-3D75C029D096}" presName="composite" presStyleCnt="0"/>
      <dgm:spPr/>
    </dgm:pt>
    <dgm:pt modelId="{6A620B3C-44BA-4648-A584-FE01D52CFEAE}" type="pres">
      <dgm:prSet presAssocID="{BC405C9C-9073-4C33-9304-3D75C029D096}" presName="background" presStyleLbl="node0" presStyleIdx="0" presStyleCnt="1"/>
      <dgm:spPr/>
    </dgm:pt>
    <dgm:pt modelId="{B443F4CA-2543-4630-B7C9-71304B69CD40}" type="pres">
      <dgm:prSet presAssocID="{BC405C9C-9073-4C33-9304-3D75C029D096}" presName="text" presStyleLbl="fgAcc0" presStyleIdx="0" presStyleCnt="1">
        <dgm:presLayoutVars>
          <dgm:chPref val="3"/>
        </dgm:presLayoutVars>
      </dgm:prSet>
      <dgm:spPr/>
      <dgm:t>
        <a:bodyPr/>
        <a:lstStyle/>
        <a:p>
          <a:endParaRPr kumimoji="1" lang="ja-JP" altLang="en-US"/>
        </a:p>
      </dgm:t>
    </dgm:pt>
    <dgm:pt modelId="{3B46A9A8-5753-4EEF-89B7-2A3342856DF0}" type="pres">
      <dgm:prSet presAssocID="{BC405C9C-9073-4C33-9304-3D75C029D096}" presName="hierChild2" presStyleCnt="0"/>
      <dgm:spPr/>
    </dgm:pt>
    <dgm:pt modelId="{842FFEBE-420B-411F-A07A-32C20B2AA25E}" type="pres">
      <dgm:prSet presAssocID="{F6F8E25F-4F7F-45EA-8AC1-FE012545C361}" presName="Name10" presStyleLbl="parChTrans1D2" presStyleIdx="0" presStyleCnt="2"/>
      <dgm:spPr/>
      <dgm:t>
        <a:bodyPr/>
        <a:lstStyle/>
        <a:p>
          <a:endParaRPr kumimoji="1" lang="ja-JP" altLang="en-US"/>
        </a:p>
      </dgm:t>
    </dgm:pt>
    <dgm:pt modelId="{8FE441CE-903D-41A5-A641-8092B73897DA}" type="pres">
      <dgm:prSet presAssocID="{24E4C46D-7D77-4644-AA17-791E1035DBCF}" presName="hierRoot2" presStyleCnt="0"/>
      <dgm:spPr/>
    </dgm:pt>
    <dgm:pt modelId="{C560F66B-1A53-4A11-8C99-47A72A15F1EA}" type="pres">
      <dgm:prSet presAssocID="{24E4C46D-7D77-4644-AA17-791E1035DBCF}" presName="composite2" presStyleCnt="0"/>
      <dgm:spPr/>
    </dgm:pt>
    <dgm:pt modelId="{66CC7C9F-08C5-4BC0-B995-BE276FA3EF8B}" type="pres">
      <dgm:prSet presAssocID="{24E4C46D-7D77-4644-AA17-791E1035DBCF}" presName="background2" presStyleLbl="node2" presStyleIdx="0" presStyleCnt="2"/>
      <dgm:spPr/>
    </dgm:pt>
    <dgm:pt modelId="{CCFA4A0A-EF27-458B-A920-7A5B4016D6E9}" type="pres">
      <dgm:prSet presAssocID="{24E4C46D-7D77-4644-AA17-791E1035DBCF}" presName="text2" presStyleLbl="fgAcc2" presStyleIdx="0" presStyleCnt="2">
        <dgm:presLayoutVars>
          <dgm:chPref val="3"/>
        </dgm:presLayoutVars>
      </dgm:prSet>
      <dgm:spPr/>
      <dgm:t>
        <a:bodyPr/>
        <a:lstStyle/>
        <a:p>
          <a:endParaRPr kumimoji="1" lang="ja-JP" altLang="en-US"/>
        </a:p>
      </dgm:t>
    </dgm:pt>
    <dgm:pt modelId="{87132D1D-19D9-4F3A-8BD3-7C8936192B04}" type="pres">
      <dgm:prSet presAssocID="{24E4C46D-7D77-4644-AA17-791E1035DBCF}" presName="hierChild3" presStyleCnt="0"/>
      <dgm:spPr/>
    </dgm:pt>
    <dgm:pt modelId="{78EC047E-8BC0-42C3-A5F4-6BC5BE6F292B}" type="pres">
      <dgm:prSet presAssocID="{B720BDC1-3F84-4C75-B2F0-EE82CED408BF}" presName="Name17" presStyleLbl="parChTrans1D3" presStyleIdx="0" presStyleCnt="4"/>
      <dgm:spPr/>
      <dgm:t>
        <a:bodyPr/>
        <a:lstStyle/>
        <a:p>
          <a:endParaRPr kumimoji="1" lang="ja-JP" altLang="en-US"/>
        </a:p>
      </dgm:t>
    </dgm:pt>
    <dgm:pt modelId="{6C795AB2-71F6-4B52-93C2-3B04C96FCE5D}" type="pres">
      <dgm:prSet presAssocID="{BAC16A11-37E0-43F3-8E1D-C7A08DED2099}" presName="hierRoot3" presStyleCnt="0"/>
      <dgm:spPr/>
    </dgm:pt>
    <dgm:pt modelId="{78FB1847-6881-4097-9909-4B2448286022}" type="pres">
      <dgm:prSet presAssocID="{BAC16A11-37E0-43F3-8E1D-C7A08DED2099}" presName="composite3" presStyleCnt="0"/>
      <dgm:spPr/>
    </dgm:pt>
    <dgm:pt modelId="{150892FC-6A89-4CF1-99E4-4AD5EC6DA96E}" type="pres">
      <dgm:prSet presAssocID="{BAC16A11-37E0-43F3-8E1D-C7A08DED2099}" presName="background3" presStyleLbl="node3" presStyleIdx="0" presStyleCnt="4"/>
      <dgm:spPr/>
    </dgm:pt>
    <dgm:pt modelId="{C51DBA5E-A6F2-4185-9C73-C8DCEAE4F8B2}" type="pres">
      <dgm:prSet presAssocID="{BAC16A11-37E0-43F3-8E1D-C7A08DED2099}" presName="text3" presStyleLbl="fgAcc3" presStyleIdx="0" presStyleCnt="4">
        <dgm:presLayoutVars>
          <dgm:chPref val="3"/>
        </dgm:presLayoutVars>
      </dgm:prSet>
      <dgm:spPr/>
      <dgm:t>
        <a:bodyPr/>
        <a:lstStyle/>
        <a:p>
          <a:endParaRPr kumimoji="1" lang="ja-JP" altLang="en-US"/>
        </a:p>
      </dgm:t>
    </dgm:pt>
    <dgm:pt modelId="{C36E87B6-018C-49A9-987B-DCA5EE49A442}" type="pres">
      <dgm:prSet presAssocID="{BAC16A11-37E0-43F3-8E1D-C7A08DED2099}" presName="hierChild4" presStyleCnt="0"/>
      <dgm:spPr/>
    </dgm:pt>
    <dgm:pt modelId="{244D6654-8592-450E-A824-A1C9FD3BE681}" type="pres">
      <dgm:prSet presAssocID="{05E32BB8-519E-4CDD-9F64-6D5390DC628F}" presName="Name23" presStyleLbl="parChTrans1D4" presStyleIdx="0" presStyleCnt="8"/>
      <dgm:spPr/>
      <dgm:t>
        <a:bodyPr/>
        <a:lstStyle/>
        <a:p>
          <a:endParaRPr kumimoji="1" lang="ja-JP" altLang="en-US"/>
        </a:p>
      </dgm:t>
    </dgm:pt>
    <dgm:pt modelId="{2AE5A705-14F9-496A-AC3C-5599080EF156}" type="pres">
      <dgm:prSet presAssocID="{096BC312-2F3D-46C1-BE2E-73CF9BCAD95F}" presName="hierRoot4" presStyleCnt="0"/>
      <dgm:spPr/>
    </dgm:pt>
    <dgm:pt modelId="{CF7E67B0-16C9-4407-B6F8-AC1D1B3037FE}" type="pres">
      <dgm:prSet presAssocID="{096BC312-2F3D-46C1-BE2E-73CF9BCAD95F}" presName="composite4" presStyleCnt="0"/>
      <dgm:spPr/>
    </dgm:pt>
    <dgm:pt modelId="{AD467222-EA93-4EBA-BCF0-9C4E5D979326}" type="pres">
      <dgm:prSet presAssocID="{096BC312-2F3D-46C1-BE2E-73CF9BCAD95F}" presName="background4" presStyleLbl="node4" presStyleIdx="0" presStyleCnt="8"/>
      <dgm:spPr/>
    </dgm:pt>
    <dgm:pt modelId="{3E9C0DC2-83AD-4832-9759-32484FD2468F}" type="pres">
      <dgm:prSet presAssocID="{096BC312-2F3D-46C1-BE2E-73CF9BCAD95F}" presName="text4" presStyleLbl="fgAcc4" presStyleIdx="0" presStyleCnt="8">
        <dgm:presLayoutVars>
          <dgm:chPref val="3"/>
        </dgm:presLayoutVars>
      </dgm:prSet>
      <dgm:spPr/>
      <dgm:t>
        <a:bodyPr/>
        <a:lstStyle/>
        <a:p>
          <a:endParaRPr kumimoji="1" lang="ja-JP" altLang="en-US"/>
        </a:p>
      </dgm:t>
    </dgm:pt>
    <dgm:pt modelId="{2A2EE658-E639-442A-B88F-8B8895E773E4}" type="pres">
      <dgm:prSet presAssocID="{096BC312-2F3D-46C1-BE2E-73CF9BCAD95F}" presName="hierChild5" presStyleCnt="0"/>
      <dgm:spPr/>
    </dgm:pt>
    <dgm:pt modelId="{ED9567C8-E4E3-41CC-BF84-FC062F876112}" type="pres">
      <dgm:prSet presAssocID="{F4E3086F-8CE1-44E3-AF1A-BFC3E399D357}" presName="Name23" presStyleLbl="parChTrans1D4" presStyleIdx="1" presStyleCnt="8"/>
      <dgm:spPr/>
      <dgm:t>
        <a:bodyPr/>
        <a:lstStyle/>
        <a:p>
          <a:endParaRPr kumimoji="1" lang="ja-JP" altLang="en-US"/>
        </a:p>
      </dgm:t>
    </dgm:pt>
    <dgm:pt modelId="{8D919C7F-67C9-4F0C-9CD9-E6C4A918936F}" type="pres">
      <dgm:prSet presAssocID="{DD5F3E60-F148-44F3-A99F-C42827B7501A}" presName="hierRoot4" presStyleCnt="0"/>
      <dgm:spPr/>
    </dgm:pt>
    <dgm:pt modelId="{A05CA029-C8D4-4D17-98AA-2C0138A9AC03}" type="pres">
      <dgm:prSet presAssocID="{DD5F3E60-F148-44F3-A99F-C42827B7501A}" presName="composite4" presStyleCnt="0"/>
      <dgm:spPr/>
    </dgm:pt>
    <dgm:pt modelId="{4F8337E9-1981-433C-BD53-16DBFB0339AD}" type="pres">
      <dgm:prSet presAssocID="{DD5F3E60-F148-44F3-A99F-C42827B7501A}" presName="background4" presStyleLbl="node4" presStyleIdx="1" presStyleCnt="8"/>
      <dgm:spPr/>
    </dgm:pt>
    <dgm:pt modelId="{DDAFA46F-2017-4985-8684-9880399E3C9D}" type="pres">
      <dgm:prSet presAssocID="{DD5F3E60-F148-44F3-A99F-C42827B7501A}" presName="text4" presStyleLbl="fgAcc4" presStyleIdx="1" presStyleCnt="8">
        <dgm:presLayoutVars>
          <dgm:chPref val="3"/>
        </dgm:presLayoutVars>
      </dgm:prSet>
      <dgm:spPr/>
      <dgm:t>
        <a:bodyPr/>
        <a:lstStyle/>
        <a:p>
          <a:endParaRPr kumimoji="1" lang="ja-JP" altLang="en-US"/>
        </a:p>
      </dgm:t>
    </dgm:pt>
    <dgm:pt modelId="{D3E28F3E-8635-47F0-BA72-4EFE4C5E5EEB}" type="pres">
      <dgm:prSet presAssocID="{DD5F3E60-F148-44F3-A99F-C42827B7501A}" presName="hierChild5" presStyleCnt="0"/>
      <dgm:spPr/>
    </dgm:pt>
    <dgm:pt modelId="{3129311B-6623-4536-B16D-2D13B54509AF}" type="pres">
      <dgm:prSet presAssocID="{E0CF1B53-4715-4D17-ACBE-02EE8CBA1793}" presName="Name17" presStyleLbl="parChTrans1D3" presStyleIdx="1" presStyleCnt="4"/>
      <dgm:spPr/>
      <dgm:t>
        <a:bodyPr/>
        <a:lstStyle/>
        <a:p>
          <a:endParaRPr kumimoji="1" lang="ja-JP" altLang="en-US"/>
        </a:p>
      </dgm:t>
    </dgm:pt>
    <dgm:pt modelId="{DF33A981-906E-43DA-8E85-5BBA19393928}" type="pres">
      <dgm:prSet presAssocID="{19272F7E-9FDB-45E2-8A24-ECABE516B4E9}" presName="hierRoot3" presStyleCnt="0"/>
      <dgm:spPr/>
    </dgm:pt>
    <dgm:pt modelId="{796F07BA-0E32-440C-95D7-F311E03503CA}" type="pres">
      <dgm:prSet presAssocID="{19272F7E-9FDB-45E2-8A24-ECABE516B4E9}" presName="composite3" presStyleCnt="0"/>
      <dgm:spPr/>
    </dgm:pt>
    <dgm:pt modelId="{A19E5D51-497B-4228-8D9F-FB4E2A4A8887}" type="pres">
      <dgm:prSet presAssocID="{19272F7E-9FDB-45E2-8A24-ECABE516B4E9}" presName="background3" presStyleLbl="node3" presStyleIdx="1" presStyleCnt="4"/>
      <dgm:spPr/>
    </dgm:pt>
    <dgm:pt modelId="{CDA6D18A-897A-4997-BEA1-17E03195A1A6}" type="pres">
      <dgm:prSet presAssocID="{19272F7E-9FDB-45E2-8A24-ECABE516B4E9}" presName="text3" presStyleLbl="fgAcc3" presStyleIdx="1" presStyleCnt="4">
        <dgm:presLayoutVars>
          <dgm:chPref val="3"/>
        </dgm:presLayoutVars>
      </dgm:prSet>
      <dgm:spPr/>
      <dgm:t>
        <a:bodyPr/>
        <a:lstStyle/>
        <a:p>
          <a:endParaRPr kumimoji="1" lang="ja-JP" altLang="en-US"/>
        </a:p>
      </dgm:t>
    </dgm:pt>
    <dgm:pt modelId="{5A5B89B1-E102-4533-B7C1-82873ADF0AEA}" type="pres">
      <dgm:prSet presAssocID="{19272F7E-9FDB-45E2-8A24-ECABE516B4E9}" presName="hierChild4" presStyleCnt="0"/>
      <dgm:spPr/>
    </dgm:pt>
    <dgm:pt modelId="{F8A1811C-FF55-41FD-9DBB-1207CCAA8DB3}" type="pres">
      <dgm:prSet presAssocID="{9D8C9D81-3A1E-448D-80FB-56AE1DF1EB12}" presName="Name23" presStyleLbl="parChTrans1D4" presStyleIdx="2" presStyleCnt="8"/>
      <dgm:spPr/>
      <dgm:t>
        <a:bodyPr/>
        <a:lstStyle/>
        <a:p>
          <a:endParaRPr kumimoji="1" lang="ja-JP" altLang="en-US"/>
        </a:p>
      </dgm:t>
    </dgm:pt>
    <dgm:pt modelId="{18C2AB18-81AD-41C1-B674-CC1153A37542}" type="pres">
      <dgm:prSet presAssocID="{FD21D5DF-EB09-4342-9343-28A237275E95}" presName="hierRoot4" presStyleCnt="0"/>
      <dgm:spPr/>
    </dgm:pt>
    <dgm:pt modelId="{87F0EA83-27E7-40E3-AF89-FE118A5267D9}" type="pres">
      <dgm:prSet presAssocID="{FD21D5DF-EB09-4342-9343-28A237275E95}" presName="composite4" presStyleCnt="0"/>
      <dgm:spPr/>
    </dgm:pt>
    <dgm:pt modelId="{9B7DE1C7-7B94-49E5-BF70-3E3AC0BE7D44}" type="pres">
      <dgm:prSet presAssocID="{FD21D5DF-EB09-4342-9343-28A237275E95}" presName="background4" presStyleLbl="node4" presStyleIdx="2" presStyleCnt="8"/>
      <dgm:spPr/>
    </dgm:pt>
    <dgm:pt modelId="{2A903BDE-FF9A-49F2-96A2-DAB0EA8C9177}" type="pres">
      <dgm:prSet presAssocID="{FD21D5DF-EB09-4342-9343-28A237275E95}" presName="text4" presStyleLbl="fgAcc4" presStyleIdx="2" presStyleCnt="8">
        <dgm:presLayoutVars>
          <dgm:chPref val="3"/>
        </dgm:presLayoutVars>
      </dgm:prSet>
      <dgm:spPr/>
      <dgm:t>
        <a:bodyPr/>
        <a:lstStyle/>
        <a:p>
          <a:endParaRPr kumimoji="1" lang="ja-JP" altLang="en-US"/>
        </a:p>
      </dgm:t>
    </dgm:pt>
    <dgm:pt modelId="{ACCF4BDF-8ED7-4433-815B-A86142C5D56F}" type="pres">
      <dgm:prSet presAssocID="{FD21D5DF-EB09-4342-9343-28A237275E95}" presName="hierChild5" presStyleCnt="0"/>
      <dgm:spPr/>
    </dgm:pt>
    <dgm:pt modelId="{463BCB0E-CAE0-4A13-ADB6-F6F012583BD9}" type="pres">
      <dgm:prSet presAssocID="{E555F930-7481-4534-915E-B038848AE7A1}" presName="Name23" presStyleLbl="parChTrans1D4" presStyleIdx="3" presStyleCnt="8"/>
      <dgm:spPr/>
      <dgm:t>
        <a:bodyPr/>
        <a:lstStyle/>
        <a:p>
          <a:endParaRPr kumimoji="1" lang="ja-JP" altLang="en-US"/>
        </a:p>
      </dgm:t>
    </dgm:pt>
    <dgm:pt modelId="{CEE74A9D-A405-42FA-B1F7-EA68461F3A3D}" type="pres">
      <dgm:prSet presAssocID="{83698998-27BE-492B-9565-54589E2FF233}" presName="hierRoot4" presStyleCnt="0"/>
      <dgm:spPr/>
    </dgm:pt>
    <dgm:pt modelId="{A0ABA723-181F-48F3-B070-48AB6722A506}" type="pres">
      <dgm:prSet presAssocID="{83698998-27BE-492B-9565-54589E2FF233}" presName="composite4" presStyleCnt="0"/>
      <dgm:spPr/>
    </dgm:pt>
    <dgm:pt modelId="{E0ED2924-FB76-4F4F-A5B7-147ABD683878}" type="pres">
      <dgm:prSet presAssocID="{83698998-27BE-492B-9565-54589E2FF233}" presName="background4" presStyleLbl="node4" presStyleIdx="3" presStyleCnt="8"/>
      <dgm:spPr/>
    </dgm:pt>
    <dgm:pt modelId="{19B8C854-89E5-4A3E-AE1A-41E099BF2834}" type="pres">
      <dgm:prSet presAssocID="{83698998-27BE-492B-9565-54589E2FF233}" presName="text4" presStyleLbl="fgAcc4" presStyleIdx="3" presStyleCnt="8">
        <dgm:presLayoutVars>
          <dgm:chPref val="3"/>
        </dgm:presLayoutVars>
      </dgm:prSet>
      <dgm:spPr/>
      <dgm:t>
        <a:bodyPr/>
        <a:lstStyle/>
        <a:p>
          <a:endParaRPr kumimoji="1" lang="ja-JP" altLang="en-US"/>
        </a:p>
      </dgm:t>
    </dgm:pt>
    <dgm:pt modelId="{59E0D5FB-8CF1-49F0-B7A0-188C6F30DC9F}" type="pres">
      <dgm:prSet presAssocID="{83698998-27BE-492B-9565-54589E2FF233}" presName="hierChild5" presStyleCnt="0"/>
      <dgm:spPr/>
    </dgm:pt>
    <dgm:pt modelId="{FA1A561B-59AE-423E-83FA-0EB0179CCAAD}" type="pres">
      <dgm:prSet presAssocID="{96777EA9-83A7-4DD6-B4C4-72C985801FB4}" presName="Name10" presStyleLbl="parChTrans1D2" presStyleIdx="1" presStyleCnt="2"/>
      <dgm:spPr/>
      <dgm:t>
        <a:bodyPr/>
        <a:lstStyle/>
        <a:p>
          <a:endParaRPr kumimoji="1" lang="ja-JP" altLang="en-US"/>
        </a:p>
      </dgm:t>
    </dgm:pt>
    <dgm:pt modelId="{9F5FFEB1-69F6-4BDF-867B-96E6E75647EA}" type="pres">
      <dgm:prSet presAssocID="{1E203895-4DA7-4731-B67E-76D56F35A512}" presName="hierRoot2" presStyleCnt="0"/>
      <dgm:spPr/>
    </dgm:pt>
    <dgm:pt modelId="{3AA75A3C-FC9F-41D5-B655-D5E98E0EA96F}" type="pres">
      <dgm:prSet presAssocID="{1E203895-4DA7-4731-B67E-76D56F35A512}" presName="composite2" presStyleCnt="0"/>
      <dgm:spPr/>
    </dgm:pt>
    <dgm:pt modelId="{D06A7EB6-7424-4BF9-9622-46FE47D4C0CE}" type="pres">
      <dgm:prSet presAssocID="{1E203895-4DA7-4731-B67E-76D56F35A512}" presName="background2" presStyleLbl="node2" presStyleIdx="1" presStyleCnt="2"/>
      <dgm:spPr/>
    </dgm:pt>
    <dgm:pt modelId="{A4C28338-4471-4CDA-B255-28DA29FB8609}" type="pres">
      <dgm:prSet presAssocID="{1E203895-4DA7-4731-B67E-76D56F35A512}" presName="text2" presStyleLbl="fgAcc2" presStyleIdx="1" presStyleCnt="2">
        <dgm:presLayoutVars>
          <dgm:chPref val="3"/>
        </dgm:presLayoutVars>
      </dgm:prSet>
      <dgm:spPr/>
      <dgm:t>
        <a:bodyPr/>
        <a:lstStyle/>
        <a:p>
          <a:endParaRPr kumimoji="1" lang="ja-JP" altLang="en-US"/>
        </a:p>
      </dgm:t>
    </dgm:pt>
    <dgm:pt modelId="{2ADB1E6A-9A56-4F03-AD3B-5F1FC7DB1733}" type="pres">
      <dgm:prSet presAssocID="{1E203895-4DA7-4731-B67E-76D56F35A512}" presName="hierChild3" presStyleCnt="0"/>
      <dgm:spPr/>
    </dgm:pt>
    <dgm:pt modelId="{49832909-DEDD-496E-B387-3B43152396B1}" type="pres">
      <dgm:prSet presAssocID="{E1C69584-7D26-43D2-9855-D836BBE8925E}" presName="Name17" presStyleLbl="parChTrans1D3" presStyleIdx="2" presStyleCnt="4"/>
      <dgm:spPr/>
      <dgm:t>
        <a:bodyPr/>
        <a:lstStyle/>
        <a:p>
          <a:endParaRPr kumimoji="1" lang="ja-JP" altLang="en-US"/>
        </a:p>
      </dgm:t>
    </dgm:pt>
    <dgm:pt modelId="{785877C5-343B-46F4-8908-BA9B99E82701}" type="pres">
      <dgm:prSet presAssocID="{594B7F0E-B396-4852-B661-8895D4E05100}" presName="hierRoot3" presStyleCnt="0"/>
      <dgm:spPr/>
    </dgm:pt>
    <dgm:pt modelId="{5E817AC8-6011-45F8-8754-B7CA513331B7}" type="pres">
      <dgm:prSet presAssocID="{594B7F0E-B396-4852-B661-8895D4E05100}" presName="composite3" presStyleCnt="0"/>
      <dgm:spPr/>
    </dgm:pt>
    <dgm:pt modelId="{8D1AFF11-F00B-4DDF-8F42-606F0019E7B0}" type="pres">
      <dgm:prSet presAssocID="{594B7F0E-B396-4852-B661-8895D4E05100}" presName="background3" presStyleLbl="node3" presStyleIdx="2" presStyleCnt="4"/>
      <dgm:spPr/>
    </dgm:pt>
    <dgm:pt modelId="{D31906F8-9523-4D1E-B93E-F308504ECA2B}" type="pres">
      <dgm:prSet presAssocID="{594B7F0E-B396-4852-B661-8895D4E05100}" presName="text3" presStyleLbl="fgAcc3" presStyleIdx="2" presStyleCnt="4">
        <dgm:presLayoutVars>
          <dgm:chPref val="3"/>
        </dgm:presLayoutVars>
      </dgm:prSet>
      <dgm:spPr/>
      <dgm:t>
        <a:bodyPr/>
        <a:lstStyle/>
        <a:p>
          <a:endParaRPr kumimoji="1" lang="ja-JP" altLang="en-US"/>
        </a:p>
      </dgm:t>
    </dgm:pt>
    <dgm:pt modelId="{4533C274-D823-453D-A324-FE615F03F3DE}" type="pres">
      <dgm:prSet presAssocID="{594B7F0E-B396-4852-B661-8895D4E05100}" presName="hierChild4" presStyleCnt="0"/>
      <dgm:spPr/>
    </dgm:pt>
    <dgm:pt modelId="{A9426B2D-E630-4277-9B8F-40B96B8B14EF}" type="pres">
      <dgm:prSet presAssocID="{6D7CD0D4-52C2-45D6-A435-D3AFC40EFFC1}" presName="Name23" presStyleLbl="parChTrans1D4" presStyleIdx="4" presStyleCnt="8"/>
      <dgm:spPr/>
      <dgm:t>
        <a:bodyPr/>
        <a:lstStyle/>
        <a:p>
          <a:endParaRPr kumimoji="1" lang="ja-JP" altLang="en-US"/>
        </a:p>
      </dgm:t>
    </dgm:pt>
    <dgm:pt modelId="{F3A824C8-90E7-4958-BE38-3F21A1EABE6D}" type="pres">
      <dgm:prSet presAssocID="{CBF444C6-7AA0-49A8-80CD-759E6D5F4C68}" presName="hierRoot4" presStyleCnt="0"/>
      <dgm:spPr/>
    </dgm:pt>
    <dgm:pt modelId="{5BAF1E4B-915F-4D62-8342-86A7285F9669}" type="pres">
      <dgm:prSet presAssocID="{CBF444C6-7AA0-49A8-80CD-759E6D5F4C68}" presName="composite4" presStyleCnt="0"/>
      <dgm:spPr/>
    </dgm:pt>
    <dgm:pt modelId="{D1C3324A-2BF1-4662-8AA7-7F0E3736253F}" type="pres">
      <dgm:prSet presAssocID="{CBF444C6-7AA0-49A8-80CD-759E6D5F4C68}" presName="background4" presStyleLbl="node4" presStyleIdx="4" presStyleCnt="8"/>
      <dgm:spPr/>
    </dgm:pt>
    <dgm:pt modelId="{5ED94D1D-5E3A-43B5-94DA-0E442983634E}" type="pres">
      <dgm:prSet presAssocID="{CBF444C6-7AA0-49A8-80CD-759E6D5F4C68}" presName="text4" presStyleLbl="fgAcc4" presStyleIdx="4" presStyleCnt="8">
        <dgm:presLayoutVars>
          <dgm:chPref val="3"/>
        </dgm:presLayoutVars>
      </dgm:prSet>
      <dgm:spPr/>
      <dgm:t>
        <a:bodyPr/>
        <a:lstStyle/>
        <a:p>
          <a:endParaRPr kumimoji="1" lang="ja-JP" altLang="en-US"/>
        </a:p>
      </dgm:t>
    </dgm:pt>
    <dgm:pt modelId="{4C3EBD03-6F3C-4B69-9FB8-2F0143626E4E}" type="pres">
      <dgm:prSet presAssocID="{CBF444C6-7AA0-49A8-80CD-759E6D5F4C68}" presName="hierChild5" presStyleCnt="0"/>
      <dgm:spPr/>
    </dgm:pt>
    <dgm:pt modelId="{349A3E7A-24E8-406B-8BB1-30FA4CDC563A}" type="pres">
      <dgm:prSet presAssocID="{A8D03091-2FD5-4286-8720-68C042DE536A}" presName="Name23" presStyleLbl="parChTrans1D4" presStyleIdx="5" presStyleCnt="8"/>
      <dgm:spPr/>
      <dgm:t>
        <a:bodyPr/>
        <a:lstStyle/>
        <a:p>
          <a:endParaRPr kumimoji="1" lang="ja-JP" altLang="en-US"/>
        </a:p>
      </dgm:t>
    </dgm:pt>
    <dgm:pt modelId="{71FF31AB-DBCA-4FEF-9009-7C0CC89BFD4A}" type="pres">
      <dgm:prSet presAssocID="{262DF980-4EEC-4F6A-A6E4-DEB5BCA4F2B0}" presName="hierRoot4" presStyleCnt="0"/>
      <dgm:spPr/>
    </dgm:pt>
    <dgm:pt modelId="{2F4B8FEC-DF96-4DC7-8229-71CF76A676F9}" type="pres">
      <dgm:prSet presAssocID="{262DF980-4EEC-4F6A-A6E4-DEB5BCA4F2B0}" presName="composite4" presStyleCnt="0"/>
      <dgm:spPr/>
    </dgm:pt>
    <dgm:pt modelId="{A365CD09-409F-41E5-8260-8A579FD4B173}" type="pres">
      <dgm:prSet presAssocID="{262DF980-4EEC-4F6A-A6E4-DEB5BCA4F2B0}" presName="background4" presStyleLbl="node4" presStyleIdx="5" presStyleCnt="8"/>
      <dgm:spPr/>
    </dgm:pt>
    <dgm:pt modelId="{5AE8DF17-6544-4264-891B-BF63BFE05D94}" type="pres">
      <dgm:prSet presAssocID="{262DF980-4EEC-4F6A-A6E4-DEB5BCA4F2B0}" presName="text4" presStyleLbl="fgAcc4" presStyleIdx="5" presStyleCnt="8">
        <dgm:presLayoutVars>
          <dgm:chPref val="3"/>
        </dgm:presLayoutVars>
      </dgm:prSet>
      <dgm:spPr/>
      <dgm:t>
        <a:bodyPr/>
        <a:lstStyle/>
        <a:p>
          <a:endParaRPr kumimoji="1" lang="ja-JP" altLang="en-US"/>
        </a:p>
      </dgm:t>
    </dgm:pt>
    <dgm:pt modelId="{560CAD76-8156-4DC9-BABF-A7FFDFDF73C1}" type="pres">
      <dgm:prSet presAssocID="{262DF980-4EEC-4F6A-A6E4-DEB5BCA4F2B0}" presName="hierChild5" presStyleCnt="0"/>
      <dgm:spPr/>
    </dgm:pt>
    <dgm:pt modelId="{DCB74BDD-4615-4C8A-95E4-2E5F535995C4}" type="pres">
      <dgm:prSet presAssocID="{0199B298-6A37-44C2-AEE0-485642E1D56B}" presName="Name17" presStyleLbl="parChTrans1D3" presStyleIdx="3" presStyleCnt="4"/>
      <dgm:spPr/>
      <dgm:t>
        <a:bodyPr/>
        <a:lstStyle/>
        <a:p>
          <a:endParaRPr kumimoji="1" lang="ja-JP" altLang="en-US"/>
        </a:p>
      </dgm:t>
    </dgm:pt>
    <dgm:pt modelId="{FFBF2749-B40A-40C1-9A49-3E53F98635DB}" type="pres">
      <dgm:prSet presAssocID="{2C8ADF57-1AB7-4133-838D-77AAF32069CE}" presName="hierRoot3" presStyleCnt="0"/>
      <dgm:spPr/>
    </dgm:pt>
    <dgm:pt modelId="{20D43FE3-15BF-49B3-A7A7-076905360410}" type="pres">
      <dgm:prSet presAssocID="{2C8ADF57-1AB7-4133-838D-77AAF32069CE}" presName="composite3" presStyleCnt="0"/>
      <dgm:spPr/>
    </dgm:pt>
    <dgm:pt modelId="{11C77EF7-35C3-4B2D-8DC0-F305B87DA2C0}" type="pres">
      <dgm:prSet presAssocID="{2C8ADF57-1AB7-4133-838D-77AAF32069CE}" presName="background3" presStyleLbl="node3" presStyleIdx="3" presStyleCnt="4"/>
      <dgm:spPr/>
    </dgm:pt>
    <dgm:pt modelId="{4796A355-213A-4746-9135-065092FD0B9F}" type="pres">
      <dgm:prSet presAssocID="{2C8ADF57-1AB7-4133-838D-77AAF32069CE}" presName="text3" presStyleLbl="fgAcc3" presStyleIdx="3" presStyleCnt="4">
        <dgm:presLayoutVars>
          <dgm:chPref val="3"/>
        </dgm:presLayoutVars>
      </dgm:prSet>
      <dgm:spPr/>
      <dgm:t>
        <a:bodyPr/>
        <a:lstStyle/>
        <a:p>
          <a:endParaRPr kumimoji="1" lang="ja-JP" altLang="en-US"/>
        </a:p>
      </dgm:t>
    </dgm:pt>
    <dgm:pt modelId="{6833546A-DD0F-40A0-B74D-CC28E28AF061}" type="pres">
      <dgm:prSet presAssocID="{2C8ADF57-1AB7-4133-838D-77AAF32069CE}" presName="hierChild4" presStyleCnt="0"/>
      <dgm:spPr/>
    </dgm:pt>
    <dgm:pt modelId="{4060DD73-EC72-4CFD-9577-10DDEEFDF7C8}" type="pres">
      <dgm:prSet presAssocID="{835ABF20-3FD7-4CB4-A932-5200F8C0146F}" presName="Name23" presStyleLbl="parChTrans1D4" presStyleIdx="6" presStyleCnt="8"/>
      <dgm:spPr/>
      <dgm:t>
        <a:bodyPr/>
        <a:lstStyle/>
        <a:p>
          <a:endParaRPr kumimoji="1" lang="ja-JP" altLang="en-US"/>
        </a:p>
      </dgm:t>
    </dgm:pt>
    <dgm:pt modelId="{815E4A89-7450-4AD8-A9F6-CDF69EB3DBD5}" type="pres">
      <dgm:prSet presAssocID="{BD0D23A4-0E97-44BC-BE02-F4C3D1F84E50}" presName="hierRoot4" presStyleCnt="0"/>
      <dgm:spPr/>
    </dgm:pt>
    <dgm:pt modelId="{126142A8-8F3A-4E81-834B-17C41B014E43}" type="pres">
      <dgm:prSet presAssocID="{BD0D23A4-0E97-44BC-BE02-F4C3D1F84E50}" presName="composite4" presStyleCnt="0"/>
      <dgm:spPr/>
    </dgm:pt>
    <dgm:pt modelId="{B0BAB2D3-080A-42CE-8AED-E3AC8747B8B0}" type="pres">
      <dgm:prSet presAssocID="{BD0D23A4-0E97-44BC-BE02-F4C3D1F84E50}" presName="background4" presStyleLbl="node4" presStyleIdx="6" presStyleCnt="8"/>
      <dgm:spPr/>
    </dgm:pt>
    <dgm:pt modelId="{7E517035-0CAD-4BB5-9DC7-D7C79C926302}" type="pres">
      <dgm:prSet presAssocID="{BD0D23A4-0E97-44BC-BE02-F4C3D1F84E50}" presName="text4" presStyleLbl="fgAcc4" presStyleIdx="6" presStyleCnt="8">
        <dgm:presLayoutVars>
          <dgm:chPref val="3"/>
        </dgm:presLayoutVars>
      </dgm:prSet>
      <dgm:spPr/>
      <dgm:t>
        <a:bodyPr/>
        <a:lstStyle/>
        <a:p>
          <a:endParaRPr kumimoji="1" lang="ja-JP" altLang="en-US"/>
        </a:p>
      </dgm:t>
    </dgm:pt>
    <dgm:pt modelId="{7CD22069-5390-4BD0-98C9-B93BE337E541}" type="pres">
      <dgm:prSet presAssocID="{BD0D23A4-0E97-44BC-BE02-F4C3D1F84E50}" presName="hierChild5" presStyleCnt="0"/>
      <dgm:spPr/>
    </dgm:pt>
    <dgm:pt modelId="{F6F207BE-015D-4A14-83D7-562D8F95F299}" type="pres">
      <dgm:prSet presAssocID="{33AEAC43-A86B-4F2A-BB1D-A02824A4862B}" presName="Name23" presStyleLbl="parChTrans1D4" presStyleIdx="7" presStyleCnt="8"/>
      <dgm:spPr/>
      <dgm:t>
        <a:bodyPr/>
        <a:lstStyle/>
        <a:p>
          <a:endParaRPr kumimoji="1" lang="ja-JP" altLang="en-US"/>
        </a:p>
      </dgm:t>
    </dgm:pt>
    <dgm:pt modelId="{904398A2-6A56-4690-812D-438A148D8315}" type="pres">
      <dgm:prSet presAssocID="{A575F536-38B3-4578-B19E-DDA4285FB402}" presName="hierRoot4" presStyleCnt="0"/>
      <dgm:spPr/>
    </dgm:pt>
    <dgm:pt modelId="{29F2DC83-0204-4A16-929C-CCC9AEEBCE56}" type="pres">
      <dgm:prSet presAssocID="{A575F536-38B3-4578-B19E-DDA4285FB402}" presName="composite4" presStyleCnt="0"/>
      <dgm:spPr/>
    </dgm:pt>
    <dgm:pt modelId="{4F04E0F5-5AE7-487C-AE67-5E099F2D093D}" type="pres">
      <dgm:prSet presAssocID="{A575F536-38B3-4578-B19E-DDA4285FB402}" presName="background4" presStyleLbl="node4" presStyleIdx="7" presStyleCnt="8"/>
      <dgm:spPr/>
    </dgm:pt>
    <dgm:pt modelId="{E4820830-CAAE-48E0-B70C-CA5C7EF507C2}" type="pres">
      <dgm:prSet presAssocID="{A575F536-38B3-4578-B19E-DDA4285FB402}" presName="text4" presStyleLbl="fgAcc4" presStyleIdx="7" presStyleCnt="8">
        <dgm:presLayoutVars>
          <dgm:chPref val="3"/>
        </dgm:presLayoutVars>
      </dgm:prSet>
      <dgm:spPr/>
      <dgm:t>
        <a:bodyPr/>
        <a:lstStyle/>
        <a:p>
          <a:endParaRPr kumimoji="1" lang="ja-JP" altLang="en-US"/>
        </a:p>
      </dgm:t>
    </dgm:pt>
    <dgm:pt modelId="{AA4A3C80-FED7-4989-9B42-5644D8B3DE0F}" type="pres">
      <dgm:prSet presAssocID="{A575F536-38B3-4578-B19E-DDA4285FB402}" presName="hierChild5" presStyleCnt="0"/>
      <dgm:spPr/>
    </dgm:pt>
  </dgm:ptLst>
  <dgm:cxnLst>
    <dgm:cxn modelId="{52FCC854-D4FC-400E-9F06-ADD1B68DD51C}" type="presOf" srcId="{CBF444C6-7AA0-49A8-80CD-759E6D5F4C68}" destId="{5ED94D1D-5E3A-43B5-94DA-0E442983634E}" srcOrd="0" destOrd="0" presId="urn:microsoft.com/office/officeart/2005/8/layout/hierarchy1"/>
    <dgm:cxn modelId="{C5EA5A3D-0DEE-49A9-A042-D777D8036E17}" type="presOf" srcId="{33AEAC43-A86B-4F2A-BB1D-A02824A4862B}" destId="{F6F207BE-015D-4A14-83D7-562D8F95F299}" srcOrd="0" destOrd="0" presId="urn:microsoft.com/office/officeart/2005/8/layout/hierarchy1"/>
    <dgm:cxn modelId="{A376F8D0-B7BB-4F3B-BEC0-A9911E74E57D}" type="presOf" srcId="{DD5F3E60-F148-44F3-A99F-C42827B7501A}" destId="{DDAFA46F-2017-4985-8684-9880399E3C9D}" srcOrd="0" destOrd="0" presId="urn:microsoft.com/office/officeart/2005/8/layout/hierarchy1"/>
    <dgm:cxn modelId="{70B244FE-2FAC-4CD0-BEB9-F79AC8D1641D}" type="presOf" srcId="{A8D03091-2FD5-4286-8720-68C042DE536A}" destId="{349A3E7A-24E8-406B-8BB1-30FA4CDC563A}" srcOrd="0" destOrd="0" presId="urn:microsoft.com/office/officeart/2005/8/layout/hierarchy1"/>
    <dgm:cxn modelId="{A95F1FBF-BDE3-4DA5-A356-7900E9F90B08}" type="presOf" srcId="{BAC16A11-37E0-43F3-8E1D-C7A08DED2099}" destId="{C51DBA5E-A6F2-4185-9C73-C8DCEAE4F8B2}" srcOrd="0" destOrd="0" presId="urn:microsoft.com/office/officeart/2005/8/layout/hierarchy1"/>
    <dgm:cxn modelId="{D8BE1399-D83F-4430-9AFA-FFD15A58F477}" type="presOf" srcId="{19272F7E-9FDB-45E2-8A24-ECABE516B4E9}" destId="{CDA6D18A-897A-4997-BEA1-17E03195A1A6}" srcOrd="0" destOrd="0" presId="urn:microsoft.com/office/officeart/2005/8/layout/hierarchy1"/>
    <dgm:cxn modelId="{2F58BAC1-53CB-48C0-8FA4-58F26EA64578}" srcId="{BC405C9C-9073-4C33-9304-3D75C029D096}" destId="{1E203895-4DA7-4731-B67E-76D56F35A512}" srcOrd="1" destOrd="0" parTransId="{96777EA9-83A7-4DD6-B4C4-72C985801FB4}" sibTransId="{813DA902-5472-4B09-B8D8-E414FBDA9983}"/>
    <dgm:cxn modelId="{4FD52EE1-914A-4FA4-873B-4FF3FDD23622}" type="presOf" srcId="{05E32BB8-519E-4CDD-9F64-6D5390DC628F}" destId="{244D6654-8592-450E-A824-A1C9FD3BE681}" srcOrd="0" destOrd="0" presId="urn:microsoft.com/office/officeart/2005/8/layout/hierarchy1"/>
    <dgm:cxn modelId="{613DF76C-04FA-4E82-9118-52EB002ABA36}" type="presOf" srcId="{9D8C9D81-3A1E-448D-80FB-56AE1DF1EB12}" destId="{F8A1811C-FF55-41FD-9DBB-1207CCAA8DB3}" srcOrd="0" destOrd="0" presId="urn:microsoft.com/office/officeart/2005/8/layout/hierarchy1"/>
    <dgm:cxn modelId="{910F46FA-69FC-4849-B7BF-94126099D874}" srcId="{19272F7E-9FDB-45E2-8A24-ECABE516B4E9}" destId="{FD21D5DF-EB09-4342-9343-28A237275E95}" srcOrd="0" destOrd="0" parTransId="{9D8C9D81-3A1E-448D-80FB-56AE1DF1EB12}" sibTransId="{F38E3411-45C5-415A-8B6A-DD2084CB9088}"/>
    <dgm:cxn modelId="{4A0B7C8A-9AD7-4E57-B043-4601C788A241}" srcId="{594B7F0E-B396-4852-B661-8895D4E05100}" destId="{CBF444C6-7AA0-49A8-80CD-759E6D5F4C68}" srcOrd="0" destOrd="0" parTransId="{6D7CD0D4-52C2-45D6-A435-D3AFC40EFFC1}" sibTransId="{5A75A66F-F966-4CC8-A912-CCD6738D6E6D}"/>
    <dgm:cxn modelId="{0C380404-19A8-48C1-A646-DD9CC637ECE9}" type="presOf" srcId="{83698998-27BE-492B-9565-54589E2FF233}" destId="{19B8C854-89E5-4A3E-AE1A-41E099BF2834}" srcOrd="0" destOrd="0" presId="urn:microsoft.com/office/officeart/2005/8/layout/hierarchy1"/>
    <dgm:cxn modelId="{E956BB9D-E0DB-4352-B142-90C92964CAE6}" type="presOf" srcId="{E1C69584-7D26-43D2-9855-D836BBE8925E}" destId="{49832909-DEDD-496E-B387-3B43152396B1}" srcOrd="0" destOrd="0" presId="urn:microsoft.com/office/officeart/2005/8/layout/hierarchy1"/>
    <dgm:cxn modelId="{283A09F2-529E-4A3E-AD0C-1364E106E4EC}" srcId="{24E4C46D-7D77-4644-AA17-791E1035DBCF}" destId="{BAC16A11-37E0-43F3-8E1D-C7A08DED2099}" srcOrd="0" destOrd="0" parTransId="{B720BDC1-3F84-4C75-B2F0-EE82CED408BF}" sibTransId="{ECBFD473-96AB-42EC-9EF3-36DC043D0CED}"/>
    <dgm:cxn modelId="{D73C09C0-4D9D-4112-B984-614FAEDFEF84}" type="presOf" srcId="{A575F536-38B3-4578-B19E-DDA4285FB402}" destId="{E4820830-CAAE-48E0-B70C-CA5C7EF507C2}" srcOrd="0" destOrd="0" presId="urn:microsoft.com/office/officeart/2005/8/layout/hierarchy1"/>
    <dgm:cxn modelId="{E84BA20A-F19F-4D7D-8E7A-FFB72F745CAB}" type="presOf" srcId="{E0CF1B53-4715-4D17-ACBE-02EE8CBA1793}" destId="{3129311B-6623-4536-B16D-2D13B54509AF}" srcOrd="0" destOrd="0" presId="urn:microsoft.com/office/officeart/2005/8/layout/hierarchy1"/>
    <dgm:cxn modelId="{2E7089FC-18D2-4B9C-8E7D-1B8892E8CE9E}" type="presOf" srcId="{F6F8E25F-4F7F-45EA-8AC1-FE012545C361}" destId="{842FFEBE-420B-411F-A07A-32C20B2AA25E}" srcOrd="0" destOrd="0" presId="urn:microsoft.com/office/officeart/2005/8/layout/hierarchy1"/>
    <dgm:cxn modelId="{2A5DF082-7D59-4D03-AFC7-8B81F88E9BDA}" srcId="{2C8ADF57-1AB7-4133-838D-77AAF32069CE}" destId="{A575F536-38B3-4578-B19E-DDA4285FB402}" srcOrd="1" destOrd="0" parTransId="{33AEAC43-A86B-4F2A-BB1D-A02824A4862B}" sibTransId="{CBC27543-B324-42A4-963C-C859E8362DD9}"/>
    <dgm:cxn modelId="{BE305410-C9E6-4600-A690-A3DFA9145B01}" type="presOf" srcId="{FD21D5DF-EB09-4342-9343-28A237275E95}" destId="{2A903BDE-FF9A-49F2-96A2-DAB0EA8C9177}" srcOrd="0" destOrd="0" presId="urn:microsoft.com/office/officeart/2005/8/layout/hierarchy1"/>
    <dgm:cxn modelId="{288F4A41-BE40-4D5E-92AC-6F9BE466FAAF}" srcId="{594B7F0E-B396-4852-B661-8895D4E05100}" destId="{262DF980-4EEC-4F6A-A6E4-DEB5BCA4F2B0}" srcOrd="1" destOrd="0" parTransId="{A8D03091-2FD5-4286-8720-68C042DE536A}" sibTransId="{1CE5D17C-F542-4E58-9A28-A2CE87C7BB65}"/>
    <dgm:cxn modelId="{F49FDB6A-CED8-4EAE-B76B-AA2ED76DBCE4}" srcId="{1E203895-4DA7-4731-B67E-76D56F35A512}" destId="{594B7F0E-B396-4852-B661-8895D4E05100}" srcOrd="0" destOrd="0" parTransId="{E1C69584-7D26-43D2-9855-D836BBE8925E}" sibTransId="{E64B725D-3BFC-4590-B92A-573364862D79}"/>
    <dgm:cxn modelId="{2AB3B86E-A0FC-43B9-97E2-47B2C35197EA}" type="presOf" srcId="{24E4C46D-7D77-4644-AA17-791E1035DBCF}" destId="{CCFA4A0A-EF27-458B-A920-7A5B4016D6E9}" srcOrd="0" destOrd="0" presId="urn:microsoft.com/office/officeart/2005/8/layout/hierarchy1"/>
    <dgm:cxn modelId="{F252C745-335F-400B-95CA-36AC724C3414}" type="presOf" srcId="{B720BDC1-3F84-4C75-B2F0-EE82CED408BF}" destId="{78EC047E-8BC0-42C3-A5F4-6BC5BE6F292B}" srcOrd="0" destOrd="0" presId="urn:microsoft.com/office/officeart/2005/8/layout/hierarchy1"/>
    <dgm:cxn modelId="{BD4AADCE-53A7-4152-B5A4-A064308C7A4D}" srcId="{E749C86C-D2D6-425E-A0B0-77B6E1278298}" destId="{BC405C9C-9073-4C33-9304-3D75C029D096}" srcOrd="0" destOrd="0" parTransId="{AE6C45D3-7BBA-4E48-9DD7-B0E66CE5C069}" sibTransId="{1415C65F-8C1A-44A8-9D85-D667A2750813}"/>
    <dgm:cxn modelId="{600B1DFC-9C39-4427-91F6-1EDF4BF4E435}" type="presOf" srcId="{F4E3086F-8CE1-44E3-AF1A-BFC3E399D357}" destId="{ED9567C8-E4E3-41CC-BF84-FC062F876112}" srcOrd="0" destOrd="0" presId="urn:microsoft.com/office/officeart/2005/8/layout/hierarchy1"/>
    <dgm:cxn modelId="{C3453261-792A-4E32-9125-32DDB233C6BE}" type="presOf" srcId="{2C8ADF57-1AB7-4133-838D-77AAF32069CE}" destId="{4796A355-213A-4746-9135-065092FD0B9F}" srcOrd="0" destOrd="0" presId="urn:microsoft.com/office/officeart/2005/8/layout/hierarchy1"/>
    <dgm:cxn modelId="{4AA5C4B1-22A1-49C8-9BE1-3BFEB222B79E}" srcId="{24E4C46D-7D77-4644-AA17-791E1035DBCF}" destId="{19272F7E-9FDB-45E2-8A24-ECABE516B4E9}" srcOrd="1" destOrd="0" parTransId="{E0CF1B53-4715-4D17-ACBE-02EE8CBA1793}" sibTransId="{897F7905-E83C-4F93-A7FA-FC45517D8FBE}"/>
    <dgm:cxn modelId="{A754AF4D-0C5B-477A-BF44-4BCB9E8F8B96}" type="presOf" srcId="{6D7CD0D4-52C2-45D6-A435-D3AFC40EFFC1}" destId="{A9426B2D-E630-4277-9B8F-40B96B8B14EF}" srcOrd="0" destOrd="0" presId="urn:microsoft.com/office/officeart/2005/8/layout/hierarchy1"/>
    <dgm:cxn modelId="{1E75B121-3927-4831-9149-59BB6E8E13B9}" type="presOf" srcId="{BD0D23A4-0E97-44BC-BE02-F4C3D1F84E50}" destId="{7E517035-0CAD-4BB5-9DC7-D7C79C926302}" srcOrd="0" destOrd="0" presId="urn:microsoft.com/office/officeart/2005/8/layout/hierarchy1"/>
    <dgm:cxn modelId="{677FB7D8-5988-4AF8-8C48-8BB3ED8E3660}" type="presOf" srcId="{BC405C9C-9073-4C33-9304-3D75C029D096}" destId="{B443F4CA-2543-4630-B7C9-71304B69CD40}" srcOrd="0" destOrd="0" presId="urn:microsoft.com/office/officeart/2005/8/layout/hierarchy1"/>
    <dgm:cxn modelId="{47472359-534C-44CE-9F99-1F1FD9B6845C}" type="presOf" srcId="{E749C86C-D2D6-425E-A0B0-77B6E1278298}" destId="{02C62D25-6A12-4150-ADD8-0A54CF3B0C4D}" srcOrd="0" destOrd="0" presId="urn:microsoft.com/office/officeart/2005/8/layout/hierarchy1"/>
    <dgm:cxn modelId="{3BADECB1-CF18-4252-9D93-FAD970ED2236}" type="presOf" srcId="{594B7F0E-B396-4852-B661-8895D4E05100}" destId="{D31906F8-9523-4D1E-B93E-F308504ECA2B}" srcOrd="0" destOrd="0" presId="urn:microsoft.com/office/officeart/2005/8/layout/hierarchy1"/>
    <dgm:cxn modelId="{4B9FD89E-F462-47DE-85F1-FC0780C373B0}" type="presOf" srcId="{835ABF20-3FD7-4CB4-A932-5200F8C0146F}" destId="{4060DD73-EC72-4CFD-9577-10DDEEFDF7C8}" srcOrd="0" destOrd="0" presId="urn:microsoft.com/office/officeart/2005/8/layout/hierarchy1"/>
    <dgm:cxn modelId="{1196D460-CE50-489F-8A64-3A65F8E45668}" srcId="{1E203895-4DA7-4731-B67E-76D56F35A512}" destId="{2C8ADF57-1AB7-4133-838D-77AAF32069CE}" srcOrd="1" destOrd="0" parTransId="{0199B298-6A37-44C2-AEE0-485642E1D56B}" sibTransId="{444F4DC3-B27D-408E-8898-0C58F700DEE1}"/>
    <dgm:cxn modelId="{F0559779-74F2-4907-A88A-9FEDF496E60B}" type="presOf" srcId="{262DF980-4EEC-4F6A-A6E4-DEB5BCA4F2B0}" destId="{5AE8DF17-6544-4264-891B-BF63BFE05D94}" srcOrd="0" destOrd="0" presId="urn:microsoft.com/office/officeart/2005/8/layout/hierarchy1"/>
    <dgm:cxn modelId="{B1BDFF70-5FDB-4AEF-8BBE-9748305A3F2D}" type="presOf" srcId="{096BC312-2F3D-46C1-BE2E-73CF9BCAD95F}" destId="{3E9C0DC2-83AD-4832-9759-32484FD2468F}" srcOrd="0" destOrd="0" presId="urn:microsoft.com/office/officeart/2005/8/layout/hierarchy1"/>
    <dgm:cxn modelId="{DC81A406-E2B2-4929-9F54-98B564171EAE}" srcId="{19272F7E-9FDB-45E2-8A24-ECABE516B4E9}" destId="{83698998-27BE-492B-9565-54589E2FF233}" srcOrd="1" destOrd="0" parTransId="{E555F930-7481-4534-915E-B038848AE7A1}" sibTransId="{40B360EF-7B8D-406F-915D-716082957112}"/>
    <dgm:cxn modelId="{695472CF-BBF5-4553-8FCE-DDA28F5C45C1}" type="presOf" srcId="{1E203895-4DA7-4731-B67E-76D56F35A512}" destId="{A4C28338-4471-4CDA-B255-28DA29FB8609}" srcOrd="0" destOrd="0" presId="urn:microsoft.com/office/officeart/2005/8/layout/hierarchy1"/>
    <dgm:cxn modelId="{6190C599-336E-4730-A1D2-CE3F62D40801}" type="presOf" srcId="{0199B298-6A37-44C2-AEE0-485642E1D56B}" destId="{DCB74BDD-4615-4C8A-95E4-2E5F535995C4}" srcOrd="0" destOrd="0" presId="urn:microsoft.com/office/officeart/2005/8/layout/hierarchy1"/>
    <dgm:cxn modelId="{21E732AA-7BE5-4470-86D1-34F3BCDA8A3F}" type="presOf" srcId="{E555F930-7481-4534-915E-B038848AE7A1}" destId="{463BCB0E-CAE0-4A13-ADB6-F6F012583BD9}" srcOrd="0" destOrd="0" presId="urn:microsoft.com/office/officeart/2005/8/layout/hierarchy1"/>
    <dgm:cxn modelId="{834A1D53-0D83-4738-A665-FD61C0BCC2E1}" srcId="{BAC16A11-37E0-43F3-8E1D-C7A08DED2099}" destId="{DD5F3E60-F148-44F3-A99F-C42827B7501A}" srcOrd="1" destOrd="0" parTransId="{F4E3086F-8CE1-44E3-AF1A-BFC3E399D357}" sibTransId="{C4C0C055-A0B1-4FF7-BBB3-AA836C2807F7}"/>
    <dgm:cxn modelId="{312F7902-9112-4ABC-AA0D-FC00DFBD4470}" srcId="{2C8ADF57-1AB7-4133-838D-77AAF32069CE}" destId="{BD0D23A4-0E97-44BC-BE02-F4C3D1F84E50}" srcOrd="0" destOrd="0" parTransId="{835ABF20-3FD7-4CB4-A932-5200F8C0146F}" sibTransId="{B6D2E069-58B9-4464-B950-B36E0725E418}"/>
    <dgm:cxn modelId="{9A543EE6-7082-43BA-B909-5F0B48AB3CA4}" type="presOf" srcId="{96777EA9-83A7-4DD6-B4C4-72C985801FB4}" destId="{FA1A561B-59AE-423E-83FA-0EB0179CCAAD}" srcOrd="0" destOrd="0" presId="urn:microsoft.com/office/officeart/2005/8/layout/hierarchy1"/>
    <dgm:cxn modelId="{074E71F2-A20A-4344-ADEE-99B6045D815B}" srcId="{BAC16A11-37E0-43F3-8E1D-C7A08DED2099}" destId="{096BC312-2F3D-46C1-BE2E-73CF9BCAD95F}" srcOrd="0" destOrd="0" parTransId="{05E32BB8-519E-4CDD-9F64-6D5390DC628F}" sibTransId="{D26130FF-F946-47F7-BED9-60A35FA548F1}"/>
    <dgm:cxn modelId="{E8756A0D-9DCE-4861-9549-E9A957CBF061}" srcId="{BC405C9C-9073-4C33-9304-3D75C029D096}" destId="{24E4C46D-7D77-4644-AA17-791E1035DBCF}" srcOrd="0" destOrd="0" parTransId="{F6F8E25F-4F7F-45EA-8AC1-FE012545C361}" sibTransId="{B9B7AB33-180B-44C6-A282-EAF4DEA19191}"/>
    <dgm:cxn modelId="{80F1256F-1F58-4F6C-8E8C-F9E5C569C141}" type="presParOf" srcId="{02C62D25-6A12-4150-ADD8-0A54CF3B0C4D}" destId="{AF573D5E-7AE8-4D6A-B548-8EB75C0C8466}" srcOrd="0" destOrd="0" presId="urn:microsoft.com/office/officeart/2005/8/layout/hierarchy1"/>
    <dgm:cxn modelId="{6A13827C-298F-47D1-A20D-A56A97AF9BE0}" type="presParOf" srcId="{AF573D5E-7AE8-4D6A-B548-8EB75C0C8466}" destId="{9FE93534-FE53-4A3E-BE69-FAC61ED7172B}" srcOrd="0" destOrd="0" presId="urn:microsoft.com/office/officeart/2005/8/layout/hierarchy1"/>
    <dgm:cxn modelId="{22924269-B30D-46EE-BF22-29E17DAA6E8E}" type="presParOf" srcId="{9FE93534-FE53-4A3E-BE69-FAC61ED7172B}" destId="{6A620B3C-44BA-4648-A584-FE01D52CFEAE}" srcOrd="0" destOrd="0" presId="urn:microsoft.com/office/officeart/2005/8/layout/hierarchy1"/>
    <dgm:cxn modelId="{5695AA57-CCB3-45CA-80F3-3ABE75570F7A}" type="presParOf" srcId="{9FE93534-FE53-4A3E-BE69-FAC61ED7172B}" destId="{B443F4CA-2543-4630-B7C9-71304B69CD40}" srcOrd="1" destOrd="0" presId="urn:microsoft.com/office/officeart/2005/8/layout/hierarchy1"/>
    <dgm:cxn modelId="{A5A056BC-925D-4264-924C-512AF84A81F6}" type="presParOf" srcId="{AF573D5E-7AE8-4D6A-B548-8EB75C0C8466}" destId="{3B46A9A8-5753-4EEF-89B7-2A3342856DF0}" srcOrd="1" destOrd="0" presId="urn:microsoft.com/office/officeart/2005/8/layout/hierarchy1"/>
    <dgm:cxn modelId="{64A8E64D-01B7-4E0A-A42D-1B407AA2AB55}" type="presParOf" srcId="{3B46A9A8-5753-4EEF-89B7-2A3342856DF0}" destId="{842FFEBE-420B-411F-A07A-32C20B2AA25E}" srcOrd="0" destOrd="0" presId="urn:microsoft.com/office/officeart/2005/8/layout/hierarchy1"/>
    <dgm:cxn modelId="{B27F8314-7D37-497A-9E77-3BBF57713441}" type="presParOf" srcId="{3B46A9A8-5753-4EEF-89B7-2A3342856DF0}" destId="{8FE441CE-903D-41A5-A641-8092B73897DA}" srcOrd="1" destOrd="0" presId="urn:microsoft.com/office/officeart/2005/8/layout/hierarchy1"/>
    <dgm:cxn modelId="{A1CC8C3D-186F-4021-AC1D-D78E3BE7E7E2}" type="presParOf" srcId="{8FE441CE-903D-41A5-A641-8092B73897DA}" destId="{C560F66B-1A53-4A11-8C99-47A72A15F1EA}" srcOrd="0" destOrd="0" presId="urn:microsoft.com/office/officeart/2005/8/layout/hierarchy1"/>
    <dgm:cxn modelId="{B028EAF3-F61E-4BCD-AE5A-AAFC8EA29B63}" type="presParOf" srcId="{C560F66B-1A53-4A11-8C99-47A72A15F1EA}" destId="{66CC7C9F-08C5-4BC0-B995-BE276FA3EF8B}" srcOrd="0" destOrd="0" presId="urn:microsoft.com/office/officeart/2005/8/layout/hierarchy1"/>
    <dgm:cxn modelId="{7734B901-1F86-486C-934F-DADCACFE8DDE}" type="presParOf" srcId="{C560F66B-1A53-4A11-8C99-47A72A15F1EA}" destId="{CCFA4A0A-EF27-458B-A920-7A5B4016D6E9}" srcOrd="1" destOrd="0" presId="urn:microsoft.com/office/officeart/2005/8/layout/hierarchy1"/>
    <dgm:cxn modelId="{E739CD95-8CE7-4886-865C-1442CF566152}" type="presParOf" srcId="{8FE441CE-903D-41A5-A641-8092B73897DA}" destId="{87132D1D-19D9-4F3A-8BD3-7C8936192B04}" srcOrd="1" destOrd="0" presId="urn:microsoft.com/office/officeart/2005/8/layout/hierarchy1"/>
    <dgm:cxn modelId="{E1F3D420-0248-408D-ABE1-59D6EC29D23E}" type="presParOf" srcId="{87132D1D-19D9-4F3A-8BD3-7C8936192B04}" destId="{78EC047E-8BC0-42C3-A5F4-6BC5BE6F292B}" srcOrd="0" destOrd="0" presId="urn:microsoft.com/office/officeart/2005/8/layout/hierarchy1"/>
    <dgm:cxn modelId="{BABFB7DE-C96A-47B1-B48E-1FD5112B3BC0}" type="presParOf" srcId="{87132D1D-19D9-4F3A-8BD3-7C8936192B04}" destId="{6C795AB2-71F6-4B52-93C2-3B04C96FCE5D}" srcOrd="1" destOrd="0" presId="urn:microsoft.com/office/officeart/2005/8/layout/hierarchy1"/>
    <dgm:cxn modelId="{85D9CE95-886A-44DC-98CA-37B773E57E32}" type="presParOf" srcId="{6C795AB2-71F6-4B52-93C2-3B04C96FCE5D}" destId="{78FB1847-6881-4097-9909-4B2448286022}" srcOrd="0" destOrd="0" presId="urn:microsoft.com/office/officeart/2005/8/layout/hierarchy1"/>
    <dgm:cxn modelId="{CDA0513D-EF3F-452D-A30F-22FAF152B3B7}" type="presParOf" srcId="{78FB1847-6881-4097-9909-4B2448286022}" destId="{150892FC-6A89-4CF1-99E4-4AD5EC6DA96E}" srcOrd="0" destOrd="0" presId="urn:microsoft.com/office/officeart/2005/8/layout/hierarchy1"/>
    <dgm:cxn modelId="{6895813C-B2F4-4EBE-8C4D-BC45EE4915D0}" type="presParOf" srcId="{78FB1847-6881-4097-9909-4B2448286022}" destId="{C51DBA5E-A6F2-4185-9C73-C8DCEAE4F8B2}" srcOrd="1" destOrd="0" presId="urn:microsoft.com/office/officeart/2005/8/layout/hierarchy1"/>
    <dgm:cxn modelId="{B0034395-1B05-4AE6-A4BE-1E09545E8B75}" type="presParOf" srcId="{6C795AB2-71F6-4B52-93C2-3B04C96FCE5D}" destId="{C36E87B6-018C-49A9-987B-DCA5EE49A442}" srcOrd="1" destOrd="0" presId="urn:microsoft.com/office/officeart/2005/8/layout/hierarchy1"/>
    <dgm:cxn modelId="{EE50A5EF-EF8E-4C62-A153-6641F7FE6278}" type="presParOf" srcId="{C36E87B6-018C-49A9-987B-DCA5EE49A442}" destId="{244D6654-8592-450E-A824-A1C9FD3BE681}" srcOrd="0" destOrd="0" presId="urn:microsoft.com/office/officeart/2005/8/layout/hierarchy1"/>
    <dgm:cxn modelId="{0F53AD5C-DEED-40A2-ADE1-D1D771B0109F}" type="presParOf" srcId="{C36E87B6-018C-49A9-987B-DCA5EE49A442}" destId="{2AE5A705-14F9-496A-AC3C-5599080EF156}" srcOrd="1" destOrd="0" presId="urn:microsoft.com/office/officeart/2005/8/layout/hierarchy1"/>
    <dgm:cxn modelId="{7ECDC5B0-504C-4BB0-B378-223407909EB1}" type="presParOf" srcId="{2AE5A705-14F9-496A-AC3C-5599080EF156}" destId="{CF7E67B0-16C9-4407-B6F8-AC1D1B3037FE}" srcOrd="0" destOrd="0" presId="urn:microsoft.com/office/officeart/2005/8/layout/hierarchy1"/>
    <dgm:cxn modelId="{CFCCAA7B-D216-4A8B-8E4E-02EAF5E801D6}" type="presParOf" srcId="{CF7E67B0-16C9-4407-B6F8-AC1D1B3037FE}" destId="{AD467222-EA93-4EBA-BCF0-9C4E5D979326}" srcOrd="0" destOrd="0" presId="urn:microsoft.com/office/officeart/2005/8/layout/hierarchy1"/>
    <dgm:cxn modelId="{C1F877C4-B2CD-4784-8E5F-C2B6DA15FA34}" type="presParOf" srcId="{CF7E67B0-16C9-4407-B6F8-AC1D1B3037FE}" destId="{3E9C0DC2-83AD-4832-9759-32484FD2468F}" srcOrd="1" destOrd="0" presId="urn:microsoft.com/office/officeart/2005/8/layout/hierarchy1"/>
    <dgm:cxn modelId="{96FEDAE7-B372-4B8A-8C32-9C56B592AE8A}" type="presParOf" srcId="{2AE5A705-14F9-496A-AC3C-5599080EF156}" destId="{2A2EE658-E639-442A-B88F-8B8895E773E4}" srcOrd="1" destOrd="0" presId="urn:microsoft.com/office/officeart/2005/8/layout/hierarchy1"/>
    <dgm:cxn modelId="{19C6EAAF-D00E-49F1-95A8-4658971AE414}" type="presParOf" srcId="{C36E87B6-018C-49A9-987B-DCA5EE49A442}" destId="{ED9567C8-E4E3-41CC-BF84-FC062F876112}" srcOrd="2" destOrd="0" presId="urn:microsoft.com/office/officeart/2005/8/layout/hierarchy1"/>
    <dgm:cxn modelId="{A0251A5C-21F1-45E8-A160-A860C5840FC1}" type="presParOf" srcId="{C36E87B6-018C-49A9-987B-DCA5EE49A442}" destId="{8D919C7F-67C9-4F0C-9CD9-E6C4A918936F}" srcOrd="3" destOrd="0" presId="urn:microsoft.com/office/officeart/2005/8/layout/hierarchy1"/>
    <dgm:cxn modelId="{4678695D-A1BC-4666-BF18-894830CD4DA4}" type="presParOf" srcId="{8D919C7F-67C9-4F0C-9CD9-E6C4A918936F}" destId="{A05CA029-C8D4-4D17-98AA-2C0138A9AC03}" srcOrd="0" destOrd="0" presId="urn:microsoft.com/office/officeart/2005/8/layout/hierarchy1"/>
    <dgm:cxn modelId="{D113DD36-F41E-4845-8A97-9D5AFD32A40E}" type="presParOf" srcId="{A05CA029-C8D4-4D17-98AA-2C0138A9AC03}" destId="{4F8337E9-1981-433C-BD53-16DBFB0339AD}" srcOrd="0" destOrd="0" presId="urn:microsoft.com/office/officeart/2005/8/layout/hierarchy1"/>
    <dgm:cxn modelId="{21E7D259-0DEC-4A3A-A1CC-5ABF2367E6DB}" type="presParOf" srcId="{A05CA029-C8D4-4D17-98AA-2C0138A9AC03}" destId="{DDAFA46F-2017-4985-8684-9880399E3C9D}" srcOrd="1" destOrd="0" presId="urn:microsoft.com/office/officeart/2005/8/layout/hierarchy1"/>
    <dgm:cxn modelId="{5CAEC2CC-09EB-4E85-862C-59270083388F}" type="presParOf" srcId="{8D919C7F-67C9-4F0C-9CD9-E6C4A918936F}" destId="{D3E28F3E-8635-47F0-BA72-4EFE4C5E5EEB}" srcOrd="1" destOrd="0" presId="urn:microsoft.com/office/officeart/2005/8/layout/hierarchy1"/>
    <dgm:cxn modelId="{0F8E80FB-8F17-4EA3-B3B9-AE86B95EA698}" type="presParOf" srcId="{87132D1D-19D9-4F3A-8BD3-7C8936192B04}" destId="{3129311B-6623-4536-B16D-2D13B54509AF}" srcOrd="2" destOrd="0" presId="urn:microsoft.com/office/officeart/2005/8/layout/hierarchy1"/>
    <dgm:cxn modelId="{B508B1DE-A37A-4251-B010-59FA98A321C2}" type="presParOf" srcId="{87132D1D-19D9-4F3A-8BD3-7C8936192B04}" destId="{DF33A981-906E-43DA-8E85-5BBA19393928}" srcOrd="3" destOrd="0" presId="urn:microsoft.com/office/officeart/2005/8/layout/hierarchy1"/>
    <dgm:cxn modelId="{D31D6C81-5FC5-4FEC-B014-A14928007395}" type="presParOf" srcId="{DF33A981-906E-43DA-8E85-5BBA19393928}" destId="{796F07BA-0E32-440C-95D7-F311E03503CA}" srcOrd="0" destOrd="0" presId="urn:microsoft.com/office/officeart/2005/8/layout/hierarchy1"/>
    <dgm:cxn modelId="{2F03B715-670A-4746-8C7F-89342772EE8E}" type="presParOf" srcId="{796F07BA-0E32-440C-95D7-F311E03503CA}" destId="{A19E5D51-497B-4228-8D9F-FB4E2A4A8887}" srcOrd="0" destOrd="0" presId="urn:microsoft.com/office/officeart/2005/8/layout/hierarchy1"/>
    <dgm:cxn modelId="{7904BD1F-2E9D-498C-A2E5-6FABCD0D8BB3}" type="presParOf" srcId="{796F07BA-0E32-440C-95D7-F311E03503CA}" destId="{CDA6D18A-897A-4997-BEA1-17E03195A1A6}" srcOrd="1" destOrd="0" presId="urn:microsoft.com/office/officeart/2005/8/layout/hierarchy1"/>
    <dgm:cxn modelId="{69DB8847-8908-452E-B361-152DEAEAE581}" type="presParOf" srcId="{DF33A981-906E-43DA-8E85-5BBA19393928}" destId="{5A5B89B1-E102-4533-B7C1-82873ADF0AEA}" srcOrd="1" destOrd="0" presId="urn:microsoft.com/office/officeart/2005/8/layout/hierarchy1"/>
    <dgm:cxn modelId="{5BD32DDB-999A-4CC3-823F-D0301279F806}" type="presParOf" srcId="{5A5B89B1-E102-4533-B7C1-82873ADF0AEA}" destId="{F8A1811C-FF55-41FD-9DBB-1207CCAA8DB3}" srcOrd="0" destOrd="0" presId="urn:microsoft.com/office/officeart/2005/8/layout/hierarchy1"/>
    <dgm:cxn modelId="{3C1F2C5B-CCC2-4A99-B7A6-34AE9023D260}" type="presParOf" srcId="{5A5B89B1-E102-4533-B7C1-82873ADF0AEA}" destId="{18C2AB18-81AD-41C1-B674-CC1153A37542}" srcOrd="1" destOrd="0" presId="urn:microsoft.com/office/officeart/2005/8/layout/hierarchy1"/>
    <dgm:cxn modelId="{7A9CE703-3C5D-4B72-9401-F0CF4F378CC8}" type="presParOf" srcId="{18C2AB18-81AD-41C1-B674-CC1153A37542}" destId="{87F0EA83-27E7-40E3-AF89-FE118A5267D9}" srcOrd="0" destOrd="0" presId="urn:microsoft.com/office/officeart/2005/8/layout/hierarchy1"/>
    <dgm:cxn modelId="{7000FCCC-8744-4E80-A330-33C2B85AAAF1}" type="presParOf" srcId="{87F0EA83-27E7-40E3-AF89-FE118A5267D9}" destId="{9B7DE1C7-7B94-49E5-BF70-3E3AC0BE7D44}" srcOrd="0" destOrd="0" presId="urn:microsoft.com/office/officeart/2005/8/layout/hierarchy1"/>
    <dgm:cxn modelId="{736949E7-4175-48B1-8948-893A13D432DB}" type="presParOf" srcId="{87F0EA83-27E7-40E3-AF89-FE118A5267D9}" destId="{2A903BDE-FF9A-49F2-96A2-DAB0EA8C9177}" srcOrd="1" destOrd="0" presId="urn:microsoft.com/office/officeart/2005/8/layout/hierarchy1"/>
    <dgm:cxn modelId="{BF7F96BA-80DF-493F-A186-AF62B268C99D}" type="presParOf" srcId="{18C2AB18-81AD-41C1-B674-CC1153A37542}" destId="{ACCF4BDF-8ED7-4433-815B-A86142C5D56F}" srcOrd="1" destOrd="0" presId="urn:microsoft.com/office/officeart/2005/8/layout/hierarchy1"/>
    <dgm:cxn modelId="{E9AD95E6-ECB6-4E9F-A994-1451D015FD39}" type="presParOf" srcId="{5A5B89B1-E102-4533-B7C1-82873ADF0AEA}" destId="{463BCB0E-CAE0-4A13-ADB6-F6F012583BD9}" srcOrd="2" destOrd="0" presId="urn:microsoft.com/office/officeart/2005/8/layout/hierarchy1"/>
    <dgm:cxn modelId="{2B4EE92F-57DB-48D7-902A-4A296ACB2ED9}" type="presParOf" srcId="{5A5B89B1-E102-4533-B7C1-82873ADF0AEA}" destId="{CEE74A9D-A405-42FA-B1F7-EA68461F3A3D}" srcOrd="3" destOrd="0" presId="urn:microsoft.com/office/officeart/2005/8/layout/hierarchy1"/>
    <dgm:cxn modelId="{840B54C2-5A2E-4D47-9535-0348237B2B40}" type="presParOf" srcId="{CEE74A9D-A405-42FA-B1F7-EA68461F3A3D}" destId="{A0ABA723-181F-48F3-B070-48AB6722A506}" srcOrd="0" destOrd="0" presId="urn:microsoft.com/office/officeart/2005/8/layout/hierarchy1"/>
    <dgm:cxn modelId="{D6908873-35B8-4344-AC04-708D90AB317A}" type="presParOf" srcId="{A0ABA723-181F-48F3-B070-48AB6722A506}" destId="{E0ED2924-FB76-4F4F-A5B7-147ABD683878}" srcOrd="0" destOrd="0" presId="urn:microsoft.com/office/officeart/2005/8/layout/hierarchy1"/>
    <dgm:cxn modelId="{B18469B8-1A47-4129-A1FD-2635EFCE05C7}" type="presParOf" srcId="{A0ABA723-181F-48F3-B070-48AB6722A506}" destId="{19B8C854-89E5-4A3E-AE1A-41E099BF2834}" srcOrd="1" destOrd="0" presId="urn:microsoft.com/office/officeart/2005/8/layout/hierarchy1"/>
    <dgm:cxn modelId="{BE3966E8-E457-481E-BEAC-EBA5866EBC67}" type="presParOf" srcId="{CEE74A9D-A405-42FA-B1F7-EA68461F3A3D}" destId="{59E0D5FB-8CF1-49F0-B7A0-188C6F30DC9F}" srcOrd="1" destOrd="0" presId="urn:microsoft.com/office/officeart/2005/8/layout/hierarchy1"/>
    <dgm:cxn modelId="{B594B39F-00C7-427E-A42D-6F1CE7967EB9}" type="presParOf" srcId="{3B46A9A8-5753-4EEF-89B7-2A3342856DF0}" destId="{FA1A561B-59AE-423E-83FA-0EB0179CCAAD}" srcOrd="2" destOrd="0" presId="urn:microsoft.com/office/officeart/2005/8/layout/hierarchy1"/>
    <dgm:cxn modelId="{064C52F7-4E4E-492D-82FC-87B8555B0AE4}" type="presParOf" srcId="{3B46A9A8-5753-4EEF-89B7-2A3342856DF0}" destId="{9F5FFEB1-69F6-4BDF-867B-96E6E75647EA}" srcOrd="3" destOrd="0" presId="urn:microsoft.com/office/officeart/2005/8/layout/hierarchy1"/>
    <dgm:cxn modelId="{F2FF38F6-F083-4F93-B2CC-10A1A9F80094}" type="presParOf" srcId="{9F5FFEB1-69F6-4BDF-867B-96E6E75647EA}" destId="{3AA75A3C-FC9F-41D5-B655-D5E98E0EA96F}" srcOrd="0" destOrd="0" presId="urn:microsoft.com/office/officeart/2005/8/layout/hierarchy1"/>
    <dgm:cxn modelId="{7D1EC7DB-D64B-447E-B7B4-4CF589858290}" type="presParOf" srcId="{3AA75A3C-FC9F-41D5-B655-D5E98E0EA96F}" destId="{D06A7EB6-7424-4BF9-9622-46FE47D4C0CE}" srcOrd="0" destOrd="0" presId="urn:microsoft.com/office/officeart/2005/8/layout/hierarchy1"/>
    <dgm:cxn modelId="{6F0EC1A7-3EC5-4017-BE16-611863D4FFA8}" type="presParOf" srcId="{3AA75A3C-FC9F-41D5-B655-D5E98E0EA96F}" destId="{A4C28338-4471-4CDA-B255-28DA29FB8609}" srcOrd="1" destOrd="0" presId="urn:microsoft.com/office/officeart/2005/8/layout/hierarchy1"/>
    <dgm:cxn modelId="{2D4A2D9B-F54C-4771-9E27-7D2D0DD125D9}" type="presParOf" srcId="{9F5FFEB1-69F6-4BDF-867B-96E6E75647EA}" destId="{2ADB1E6A-9A56-4F03-AD3B-5F1FC7DB1733}" srcOrd="1" destOrd="0" presId="urn:microsoft.com/office/officeart/2005/8/layout/hierarchy1"/>
    <dgm:cxn modelId="{266FFB34-FFB4-40DE-B02D-D2AEC51E61D8}" type="presParOf" srcId="{2ADB1E6A-9A56-4F03-AD3B-5F1FC7DB1733}" destId="{49832909-DEDD-496E-B387-3B43152396B1}" srcOrd="0" destOrd="0" presId="urn:microsoft.com/office/officeart/2005/8/layout/hierarchy1"/>
    <dgm:cxn modelId="{7F943C92-EBA2-48B5-8EFB-E1294E9F9547}" type="presParOf" srcId="{2ADB1E6A-9A56-4F03-AD3B-5F1FC7DB1733}" destId="{785877C5-343B-46F4-8908-BA9B99E82701}" srcOrd="1" destOrd="0" presId="urn:microsoft.com/office/officeart/2005/8/layout/hierarchy1"/>
    <dgm:cxn modelId="{B518C0AC-C4C1-4DC0-9300-9F7666AAD704}" type="presParOf" srcId="{785877C5-343B-46F4-8908-BA9B99E82701}" destId="{5E817AC8-6011-45F8-8754-B7CA513331B7}" srcOrd="0" destOrd="0" presId="urn:microsoft.com/office/officeart/2005/8/layout/hierarchy1"/>
    <dgm:cxn modelId="{08ECF648-0F86-4F62-B5F1-39BABFE3BF39}" type="presParOf" srcId="{5E817AC8-6011-45F8-8754-B7CA513331B7}" destId="{8D1AFF11-F00B-4DDF-8F42-606F0019E7B0}" srcOrd="0" destOrd="0" presId="urn:microsoft.com/office/officeart/2005/8/layout/hierarchy1"/>
    <dgm:cxn modelId="{F5E4D5E2-5500-4033-A6C8-3286961B3C3C}" type="presParOf" srcId="{5E817AC8-6011-45F8-8754-B7CA513331B7}" destId="{D31906F8-9523-4D1E-B93E-F308504ECA2B}" srcOrd="1" destOrd="0" presId="urn:microsoft.com/office/officeart/2005/8/layout/hierarchy1"/>
    <dgm:cxn modelId="{4FC84E57-D153-4452-953A-31EC770F32A1}" type="presParOf" srcId="{785877C5-343B-46F4-8908-BA9B99E82701}" destId="{4533C274-D823-453D-A324-FE615F03F3DE}" srcOrd="1" destOrd="0" presId="urn:microsoft.com/office/officeart/2005/8/layout/hierarchy1"/>
    <dgm:cxn modelId="{224D408E-3DB7-4933-8B03-AF9467D8D092}" type="presParOf" srcId="{4533C274-D823-453D-A324-FE615F03F3DE}" destId="{A9426B2D-E630-4277-9B8F-40B96B8B14EF}" srcOrd="0" destOrd="0" presId="urn:microsoft.com/office/officeart/2005/8/layout/hierarchy1"/>
    <dgm:cxn modelId="{9ACE21BD-B315-4448-87B8-F6BAAE55DF53}" type="presParOf" srcId="{4533C274-D823-453D-A324-FE615F03F3DE}" destId="{F3A824C8-90E7-4958-BE38-3F21A1EABE6D}" srcOrd="1" destOrd="0" presId="urn:microsoft.com/office/officeart/2005/8/layout/hierarchy1"/>
    <dgm:cxn modelId="{9F1AAB7C-13E3-4048-9C92-E1C9CDDDF2AB}" type="presParOf" srcId="{F3A824C8-90E7-4958-BE38-3F21A1EABE6D}" destId="{5BAF1E4B-915F-4D62-8342-86A7285F9669}" srcOrd="0" destOrd="0" presId="urn:microsoft.com/office/officeart/2005/8/layout/hierarchy1"/>
    <dgm:cxn modelId="{45AA1385-A207-45C4-B46D-6F7DECE0C31B}" type="presParOf" srcId="{5BAF1E4B-915F-4D62-8342-86A7285F9669}" destId="{D1C3324A-2BF1-4662-8AA7-7F0E3736253F}" srcOrd="0" destOrd="0" presId="urn:microsoft.com/office/officeart/2005/8/layout/hierarchy1"/>
    <dgm:cxn modelId="{68D5A587-B5B0-4BEA-B2FC-C844F9FA18B8}" type="presParOf" srcId="{5BAF1E4B-915F-4D62-8342-86A7285F9669}" destId="{5ED94D1D-5E3A-43B5-94DA-0E442983634E}" srcOrd="1" destOrd="0" presId="urn:microsoft.com/office/officeart/2005/8/layout/hierarchy1"/>
    <dgm:cxn modelId="{97ACE3D8-A74B-4E2C-A04B-8B82DA5CB60F}" type="presParOf" srcId="{F3A824C8-90E7-4958-BE38-3F21A1EABE6D}" destId="{4C3EBD03-6F3C-4B69-9FB8-2F0143626E4E}" srcOrd="1" destOrd="0" presId="urn:microsoft.com/office/officeart/2005/8/layout/hierarchy1"/>
    <dgm:cxn modelId="{4E78FCC8-977F-4411-953B-AC77545BE164}" type="presParOf" srcId="{4533C274-D823-453D-A324-FE615F03F3DE}" destId="{349A3E7A-24E8-406B-8BB1-30FA4CDC563A}" srcOrd="2" destOrd="0" presId="urn:microsoft.com/office/officeart/2005/8/layout/hierarchy1"/>
    <dgm:cxn modelId="{2BEAE0C9-6C3C-42C6-81AF-1E4B25E13348}" type="presParOf" srcId="{4533C274-D823-453D-A324-FE615F03F3DE}" destId="{71FF31AB-DBCA-4FEF-9009-7C0CC89BFD4A}" srcOrd="3" destOrd="0" presId="urn:microsoft.com/office/officeart/2005/8/layout/hierarchy1"/>
    <dgm:cxn modelId="{62ABBD81-B80D-4969-BFDD-6CE0B91AE164}" type="presParOf" srcId="{71FF31AB-DBCA-4FEF-9009-7C0CC89BFD4A}" destId="{2F4B8FEC-DF96-4DC7-8229-71CF76A676F9}" srcOrd="0" destOrd="0" presId="urn:microsoft.com/office/officeart/2005/8/layout/hierarchy1"/>
    <dgm:cxn modelId="{F5CFA467-D38E-4485-A227-863F4207C6A8}" type="presParOf" srcId="{2F4B8FEC-DF96-4DC7-8229-71CF76A676F9}" destId="{A365CD09-409F-41E5-8260-8A579FD4B173}" srcOrd="0" destOrd="0" presId="urn:microsoft.com/office/officeart/2005/8/layout/hierarchy1"/>
    <dgm:cxn modelId="{DD2425F1-A3F6-4E77-AE93-1B8920AFD32D}" type="presParOf" srcId="{2F4B8FEC-DF96-4DC7-8229-71CF76A676F9}" destId="{5AE8DF17-6544-4264-891B-BF63BFE05D94}" srcOrd="1" destOrd="0" presId="urn:microsoft.com/office/officeart/2005/8/layout/hierarchy1"/>
    <dgm:cxn modelId="{0C0CCBD0-5D8C-461A-97D5-414135073C80}" type="presParOf" srcId="{71FF31AB-DBCA-4FEF-9009-7C0CC89BFD4A}" destId="{560CAD76-8156-4DC9-BABF-A7FFDFDF73C1}" srcOrd="1" destOrd="0" presId="urn:microsoft.com/office/officeart/2005/8/layout/hierarchy1"/>
    <dgm:cxn modelId="{391664BF-DE29-48BA-AAEB-19B4CF073E16}" type="presParOf" srcId="{2ADB1E6A-9A56-4F03-AD3B-5F1FC7DB1733}" destId="{DCB74BDD-4615-4C8A-95E4-2E5F535995C4}" srcOrd="2" destOrd="0" presId="urn:microsoft.com/office/officeart/2005/8/layout/hierarchy1"/>
    <dgm:cxn modelId="{4855CAAE-F455-4E6F-BB1C-9B2EEAA9F82B}" type="presParOf" srcId="{2ADB1E6A-9A56-4F03-AD3B-5F1FC7DB1733}" destId="{FFBF2749-B40A-40C1-9A49-3E53F98635DB}" srcOrd="3" destOrd="0" presId="urn:microsoft.com/office/officeart/2005/8/layout/hierarchy1"/>
    <dgm:cxn modelId="{7B077F02-DC13-416F-A2F4-A0366C2351A1}" type="presParOf" srcId="{FFBF2749-B40A-40C1-9A49-3E53F98635DB}" destId="{20D43FE3-15BF-49B3-A7A7-076905360410}" srcOrd="0" destOrd="0" presId="urn:microsoft.com/office/officeart/2005/8/layout/hierarchy1"/>
    <dgm:cxn modelId="{2576D0D0-9B8E-4291-884B-B68082D357BF}" type="presParOf" srcId="{20D43FE3-15BF-49B3-A7A7-076905360410}" destId="{11C77EF7-35C3-4B2D-8DC0-F305B87DA2C0}" srcOrd="0" destOrd="0" presId="urn:microsoft.com/office/officeart/2005/8/layout/hierarchy1"/>
    <dgm:cxn modelId="{54A17D03-32EE-4CB1-B582-D79EF8A0F1AC}" type="presParOf" srcId="{20D43FE3-15BF-49B3-A7A7-076905360410}" destId="{4796A355-213A-4746-9135-065092FD0B9F}" srcOrd="1" destOrd="0" presId="urn:microsoft.com/office/officeart/2005/8/layout/hierarchy1"/>
    <dgm:cxn modelId="{12336AF6-73E6-42C4-AB32-E92C28045B8B}" type="presParOf" srcId="{FFBF2749-B40A-40C1-9A49-3E53F98635DB}" destId="{6833546A-DD0F-40A0-B74D-CC28E28AF061}" srcOrd="1" destOrd="0" presId="urn:microsoft.com/office/officeart/2005/8/layout/hierarchy1"/>
    <dgm:cxn modelId="{490E350B-A6EF-449E-95F1-11A50C52E36F}" type="presParOf" srcId="{6833546A-DD0F-40A0-B74D-CC28E28AF061}" destId="{4060DD73-EC72-4CFD-9577-10DDEEFDF7C8}" srcOrd="0" destOrd="0" presId="urn:microsoft.com/office/officeart/2005/8/layout/hierarchy1"/>
    <dgm:cxn modelId="{E71FEAEB-5950-4B1C-8A49-570B3649AA36}" type="presParOf" srcId="{6833546A-DD0F-40A0-B74D-CC28E28AF061}" destId="{815E4A89-7450-4AD8-A9F6-CDF69EB3DBD5}" srcOrd="1" destOrd="0" presId="urn:microsoft.com/office/officeart/2005/8/layout/hierarchy1"/>
    <dgm:cxn modelId="{EAC851AA-936A-492F-B6EB-F70918F355F2}" type="presParOf" srcId="{815E4A89-7450-4AD8-A9F6-CDF69EB3DBD5}" destId="{126142A8-8F3A-4E81-834B-17C41B014E43}" srcOrd="0" destOrd="0" presId="urn:microsoft.com/office/officeart/2005/8/layout/hierarchy1"/>
    <dgm:cxn modelId="{59102EBB-A1F0-4E13-BA6D-1F4A47FC6A0E}" type="presParOf" srcId="{126142A8-8F3A-4E81-834B-17C41B014E43}" destId="{B0BAB2D3-080A-42CE-8AED-E3AC8747B8B0}" srcOrd="0" destOrd="0" presId="urn:microsoft.com/office/officeart/2005/8/layout/hierarchy1"/>
    <dgm:cxn modelId="{3C0FE363-C600-4B7B-9D2E-D23DACE2139F}" type="presParOf" srcId="{126142A8-8F3A-4E81-834B-17C41B014E43}" destId="{7E517035-0CAD-4BB5-9DC7-D7C79C926302}" srcOrd="1" destOrd="0" presId="urn:microsoft.com/office/officeart/2005/8/layout/hierarchy1"/>
    <dgm:cxn modelId="{4EEBBEB0-6B03-4BDC-9E4F-E91BCC3E70D2}" type="presParOf" srcId="{815E4A89-7450-4AD8-A9F6-CDF69EB3DBD5}" destId="{7CD22069-5390-4BD0-98C9-B93BE337E541}" srcOrd="1" destOrd="0" presId="urn:microsoft.com/office/officeart/2005/8/layout/hierarchy1"/>
    <dgm:cxn modelId="{6385E47D-4D01-409E-9837-0F3B4C4E3FE9}" type="presParOf" srcId="{6833546A-DD0F-40A0-B74D-CC28E28AF061}" destId="{F6F207BE-015D-4A14-83D7-562D8F95F299}" srcOrd="2" destOrd="0" presId="urn:microsoft.com/office/officeart/2005/8/layout/hierarchy1"/>
    <dgm:cxn modelId="{1BBBD135-487A-4333-8809-B9E0E66780D6}" type="presParOf" srcId="{6833546A-DD0F-40A0-B74D-CC28E28AF061}" destId="{904398A2-6A56-4690-812D-438A148D8315}" srcOrd="3" destOrd="0" presId="urn:microsoft.com/office/officeart/2005/8/layout/hierarchy1"/>
    <dgm:cxn modelId="{A56066E1-1052-4259-9E1D-BE428870EE5D}" type="presParOf" srcId="{904398A2-6A56-4690-812D-438A148D8315}" destId="{29F2DC83-0204-4A16-929C-CCC9AEEBCE56}" srcOrd="0" destOrd="0" presId="urn:microsoft.com/office/officeart/2005/8/layout/hierarchy1"/>
    <dgm:cxn modelId="{521421B8-6A60-41D9-B7CD-0C03E8EDB8D7}" type="presParOf" srcId="{29F2DC83-0204-4A16-929C-CCC9AEEBCE56}" destId="{4F04E0F5-5AE7-487C-AE67-5E099F2D093D}" srcOrd="0" destOrd="0" presId="urn:microsoft.com/office/officeart/2005/8/layout/hierarchy1"/>
    <dgm:cxn modelId="{DC865CB3-5D96-426B-99C1-2B79678AC806}" type="presParOf" srcId="{29F2DC83-0204-4A16-929C-CCC9AEEBCE56}" destId="{E4820830-CAAE-48E0-B70C-CA5C7EF507C2}" srcOrd="1" destOrd="0" presId="urn:microsoft.com/office/officeart/2005/8/layout/hierarchy1"/>
    <dgm:cxn modelId="{20334840-A209-48F7-9E0B-3ABD3D873822}" type="presParOf" srcId="{904398A2-6A56-4690-812D-438A148D8315}" destId="{AA4A3C80-FED7-4989-9B42-5644D8B3DE0F}" srcOrd="1" destOrd="0" presId="urn:microsoft.com/office/officeart/2005/8/layout/hierarchy1"/>
  </dgm:cxnLst>
  <dgm:bg/>
  <dgm:whole>
    <a:ln w="63500">
      <a:solidFill>
        <a:schemeClr val="accent2"/>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49C86C-D2D6-425E-A0B0-77B6E127829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kumimoji="1" lang="ja-JP" altLang="en-US"/>
        </a:p>
      </dgm:t>
    </dgm:pt>
    <dgm:pt modelId="{A575F536-38B3-4578-B19E-DDA4285FB402}">
      <dgm:prSet/>
      <dgm:spPr/>
      <dgm:t>
        <a:bodyPr/>
        <a:lstStyle/>
        <a:p>
          <a:endParaRPr kumimoji="1" lang="ja-JP" altLang="en-US" dirty="0"/>
        </a:p>
      </dgm:t>
    </dgm:pt>
    <dgm:pt modelId="{33AEAC43-A86B-4F2A-BB1D-A02824A4862B}" type="parTrans" cxnId="{2A5DF082-7D59-4D03-AFC7-8B81F88E9BDA}">
      <dgm:prSet/>
      <dgm:spPr/>
      <dgm:t>
        <a:bodyPr/>
        <a:lstStyle/>
        <a:p>
          <a:endParaRPr kumimoji="1" lang="ja-JP" altLang="en-US"/>
        </a:p>
      </dgm:t>
    </dgm:pt>
    <dgm:pt modelId="{CBC27543-B324-42A4-963C-C859E8362DD9}" type="sibTrans" cxnId="{2A5DF082-7D59-4D03-AFC7-8B81F88E9BDA}">
      <dgm:prSet/>
      <dgm:spPr/>
      <dgm:t>
        <a:bodyPr/>
        <a:lstStyle/>
        <a:p>
          <a:endParaRPr kumimoji="1" lang="ja-JP" altLang="en-US"/>
        </a:p>
      </dgm:t>
    </dgm:pt>
    <dgm:pt modelId="{BC405C9C-9073-4C33-9304-3D75C029D096}">
      <dgm:prSet/>
      <dgm:spPr/>
      <dgm:t>
        <a:bodyPr/>
        <a:lstStyle/>
        <a:p>
          <a:endParaRPr kumimoji="1" lang="ja-JP" altLang="en-US" dirty="0"/>
        </a:p>
      </dgm:t>
    </dgm:pt>
    <dgm:pt modelId="{AE6C45D3-7BBA-4E48-9DD7-B0E66CE5C069}" type="parTrans" cxnId="{BD4AADCE-53A7-4152-B5A4-A064308C7A4D}">
      <dgm:prSet/>
      <dgm:spPr/>
      <dgm:t>
        <a:bodyPr/>
        <a:lstStyle/>
        <a:p>
          <a:endParaRPr kumimoji="1" lang="ja-JP" altLang="en-US"/>
        </a:p>
      </dgm:t>
    </dgm:pt>
    <dgm:pt modelId="{1415C65F-8C1A-44A8-9D85-D667A2750813}" type="sibTrans" cxnId="{BD4AADCE-53A7-4152-B5A4-A064308C7A4D}">
      <dgm:prSet/>
      <dgm:spPr/>
      <dgm:t>
        <a:bodyPr/>
        <a:lstStyle/>
        <a:p>
          <a:endParaRPr kumimoji="1" lang="ja-JP" altLang="en-US"/>
        </a:p>
      </dgm:t>
    </dgm:pt>
    <dgm:pt modelId="{83698998-27BE-492B-9565-54589E2FF233}">
      <dgm:prSet/>
      <dgm:spPr/>
      <dgm:t>
        <a:bodyPr/>
        <a:lstStyle/>
        <a:p>
          <a:endParaRPr kumimoji="1" lang="ja-JP" altLang="en-US" dirty="0"/>
        </a:p>
      </dgm:t>
    </dgm:pt>
    <dgm:pt modelId="{E555F930-7481-4534-915E-B038848AE7A1}" type="parTrans" cxnId="{DC81A406-E2B2-4929-9F54-98B564171EAE}">
      <dgm:prSet/>
      <dgm:spPr/>
      <dgm:t>
        <a:bodyPr/>
        <a:lstStyle/>
        <a:p>
          <a:endParaRPr kumimoji="1" lang="ja-JP" altLang="en-US"/>
        </a:p>
      </dgm:t>
    </dgm:pt>
    <dgm:pt modelId="{40B360EF-7B8D-406F-915D-716082957112}" type="sibTrans" cxnId="{DC81A406-E2B2-4929-9F54-98B564171EAE}">
      <dgm:prSet/>
      <dgm:spPr/>
      <dgm:t>
        <a:bodyPr/>
        <a:lstStyle/>
        <a:p>
          <a:endParaRPr kumimoji="1" lang="ja-JP" altLang="en-US"/>
        </a:p>
      </dgm:t>
    </dgm:pt>
    <dgm:pt modelId="{24E4C46D-7D77-4644-AA17-791E1035DBCF}">
      <dgm:prSet/>
      <dgm:spPr/>
      <dgm:t>
        <a:bodyPr/>
        <a:lstStyle/>
        <a:p>
          <a:endParaRPr kumimoji="1" lang="ja-JP" altLang="en-US" dirty="0"/>
        </a:p>
      </dgm:t>
    </dgm:pt>
    <dgm:pt modelId="{F6F8E25F-4F7F-45EA-8AC1-FE012545C361}" type="parTrans" cxnId="{E8756A0D-9DCE-4861-9549-E9A957CBF061}">
      <dgm:prSet/>
      <dgm:spPr/>
      <dgm:t>
        <a:bodyPr/>
        <a:lstStyle/>
        <a:p>
          <a:endParaRPr kumimoji="1" lang="ja-JP" altLang="en-US"/>
        </a:p>
      </dgm:t>
    </dgm:pt>
    <dgm:pt modelId="{B9B7AB33-180B-44C6-A282-EAF4DEA19191}" type="sibTrans" cxnId="{E8756A0D-9DCE-4861-9549-E9A957CBF061}">
      <dgm:prSet/>
      <dgm:spPr/>
      <dgm:t>
        <a:bodyPr/>
        <a:lstStyle/>
        <a:p>
          <a:endParaRPr kumimoji="1" lang="ja-JP" altLang="en-US"/>
        </a:p>
      </dgm:t>
    </dgm:pt>
    <dgm:pt modelId="{DD5F3E60-F148-44F3-A99F-C42827B7501A}">
      <dgm:prSet/>
      <dgm:spPr/>
      <dgm:t>
        <a:bodyPr/>
        <a:lstStyle/>
        <a:p>
          <a:endParaRPr kumimoji="1" lang="ja-JP" altLang="en-US" dirty="0"/>
        </a:p>
      </dgm:t>
    </dgm:pt>
    <dgm:pt modelId="{F4E3086F-8CE1-44E3-AF1A-BFC3E399D357}" type="parTrans" cxnId="{834A1D53-0D83-4738-A665-FD61C0BCC2E1}">
      <dgm:prSet/>
      <dgm:spPr/>
      <dgm:t>
        <a:bodyPr/>
        <a:lstStyle/>
        <a:p>
          <a:endParaRPr kumimoji="1" lang="ja-JP" altLang="en-US"/>
        </a:p>
      </dgm:t>
    </dgm:pt>
    <dgm:pt modelId="{C4C0C055-A0B1-4FF7-BBB3-AA836C2807F7}" type="sibTrans" cxnId="{834A1D53-0D83-4738-A665-FD61C0BCC2E1}">
      <dgm:prSet/>
      <dgm:spPr/>
      <dgm:t>
        <a:bodyPr/>
        <a:lstStyle/>
        <a:p>
          <a:endParaRPr kumimoji="1" lang="ja-JP" altLang="en-US"/>
        </a:p>
      </dgm:t>
    </dgm:pt>
    <dgm:pt modelId="{1E203895-4DA7-4731-B67E-76D56F35A512}">
      <dgm:prSet/>
      <dgm:spPr/>
      <dgm:t>
        <a:bodyPr/>
        <a:lstStyle/>
        <a:p>
          <a:endParaRPr kumimoji="1" lang="ja-JP" altLang="en-US" dirty="0"/>
        </a:p>
      </dgm:t>
    </dgm:pt>
    <dgm:pt modelId="{96777EA9-83A7-4DD6-B4C4-72C985801FB4}" type="parTrans" cxnId="{2F58BAC1-53CB-48C0-8FA4-58F26EA64578}">
      <dgm:prSet/>
      <dgm:spPr/>
      <dgm:t>
        <a:bodyPr/>
        <a:lstStyle/>
        <a:p>
          <a:endParaRPr kumimoji="1" lang="ja-JP" altLang="en-US"/>
        </a:p>
      </dgm:t>
    </dgm:pt>
    <dgm:pt modelId="{813DA902-5472-4B09-B8D8-E414FBDA9983}" type="sibTrans" cxnId="{2F58BAC1-53CB-48C0-8FA4-58F26EA64578}">
      <dgm:prSet/>
      <dgm:spPr/>
      <dgm:t>
        <a:bodyPr/>
        <a:lstStyle/>
        <a:p>
          <a:endParaRPr kumimoji="1" lang="ja-JP" altLang="en-US"/>
        </a:p>
      </dgm:t>
    </dgm:pt>
    <dgm:pt modelId="{262DF980-4EEC-4F6A-A6E4-DEB5BCA4F2B0}">
      <dgm:prSet/>
      <dgm:spPr/>
      <dgm:t>
        <a:bodyPr/>
        <a:lstStyle/>
        <a:p>
          <a:endParaRPr kumimoji="1" lang="ja-JP" altLang="en-US" dirty="0"/>
        </a:p>
      </dgm:t>
    </dgm:pt>
    <dgm:pt modelId="{A8D03091-2FD5-4286-8720-68C042DE536A}" type="parTrans" cxnId="{288F4A41-BE40-4D5E-92AC-6F9BE466FAAF}">
      <dgm:prSet/>
      <dgm:spPr/>
      <dgm:t>
        <a:bodyPr/>
        <a:lstStyle/>
        <a:p>
          <a:endParaRPr kumimoji="1" lang="ja-JP" altLang="en-US"/>
        </a:p>
      </dgm:t>
    </dgm:pt>
    <dgm:pt modelId="{1CE5D17C-F542-4E58-9A28-A2CE87C7BB65}" type="sibTrans" cxnId="{288F4A41-BE40-4D5E-92AC-6F9BE466FAAF}">
      <dgm:prSet/>
      <dgm:spPr/>
      <dgm:t>
        <a:bodyPr/>
        <a:lstStyle/>
        <a:p>
          <a:endParaRPr kumimoji="1" lang="ja-JP" altLang="en-US"/>
        </a:p>
      </dgm:t>
    </dgm:pt>
    <dgm:pt modelId="{BAC16A11-37E0-43F3-8E1D-C7A08DED2099}">
      <dgm:prSet/>
      <dgm:spPr/>
      <dgm:t>
        <a:bodyPr/>
        <a:lstStyle/>
        <a:p>
          <a:endParaRPr kumimoji="1" lang="ja-JP" altLang="en-US" dirty="0"/>
        </a:p>
      </dgm:t>
    </dgm:pt>
    <dgm:pt modelId="{B720BDC1-3F84-4C75-B2F0-EE82CED408BF}" type="parTrans" cxnId="{283A09F2-529E-4A3E-AD0C-1364E106E4EC}">
      <dgm:prSet/>
      <dgm:spPr/>
      <dgm:t>
        <a:bodyPr/>
        <a:lstStyle/>
        <a:p>
          <a:endParaRPr kumimoji="1" lang="ja-JP" altLang="en-US"/>
        </a:p>
      </dgm:t>
    </dgm:pt>
    <dgm:pt modelId="{ECBFD473-96AB-42EC-9EF3-36DC043D0CED}" type="sibTrans" cxnId="{283A09F2-529E-4A3E-AD0C-1364E106E4EC}">
      <dgm:prSet/>
      <dgm:spPr/>
      <dgm:t>
        <a:bodyPr/>
        <a:lstStyle/>
        <a:p>
          <a:endParaRPr kumimoji="1" lang="ja-JP" altLang="en-US"/>
        </a:p>
      </dgm:t>
    </dgm:pt>
    <dgm:pt modelId="{096BC312-2F3D-46C1-BE2E-73CF9BCAD95F}">
      <dgm:prSet/>
      <dgm:spPr/>
      <dgm:t>
        <a:bodyPr/>
        <a:lstStyle/>
        <a:p>
          <a:endParaRPr kumimoji="1" lang="ja-JP" altLang="en-US" dirty="0"/>
        </a:p>
      </dgm:t>
    </dgm:pt>
    <dgm:pt modelId="{05E32BB8-519E-4CDD-9F64-6D5390DC628F}" type="parTrans" cxnId="{074E71F2-A20A-4344-ADEE-99B6045D815B}">
      <dgm:prSet/>
      <dgm:spPr/>
      <dgm:t>
        <a:bodyPr/>
        <a:lstStyle/>
        <a:p>
          <a:endParaRPr kumimoji="1" lang="ja-JP" altLang="en-US"/>
        </a:p>
      </dgm:t>
    </dgm:pt>
    <dgm:pt modelId="{D26130FF-F946-47F7-BED9-60A35FA548F1}" type="sibTrans" cxnId="{074E71F2-A20A-4344-ADEE-99B6045D815B}">
      <dgm:prSet/>
      <dgm:spPr/>
      <dgm:t>
        <a:bodyPr/>
        <a:lstStyle/>
        <a:p>
          <a:endParaRPr kumimoji="1" lang="ja-JP" altLang="en-US"/>
        </a:p>
      </dgm:t>
    </dgm:pt>
    <dgm:pt modelId="{19272F7E-9FDB-45E2-8A24-ECABE516B4E9}">
      <dgm:prSet/>
      <dgm:spPr/>
      <dgm:t>
        <a:bodyPr/>
        <a:lstStyle/>
        <a:p>
          <a:endParaRPr kumimoji="1" lang="ja-JP" altLang="en-US" dirty="0"/>
        </a:p>
      </dgm:t>
    </dgm:pt>
    <dgm:pt modelId="{E0CF1B53-4715-4D17-ACBE-02EE8CBA1793}" type="parTrans" cxnId="{4AA5C4B1-22A1-49C8-9BE1-3BFEB222B79E}">
      <dgm:prSet/>
      <dgm:spPr/>
      <dgm:t>
        <a:bodyPr/>
        <a:lstStyle/>
        <a:p>
          <a:endParaRPr kumimoji="1" lang="ja-JP" altLang="en-US"/>
        </a:p>
      </dgm:t>
    </dgm:pt>
    <dgm:pt modelId="{897F7905-E83C-4F93-A7FA-FC45517D8FBE}" type="sibTrans" cxnId="{4AA5C4B1-22A1-49C8-9BE1-3BFEB222B79E}">
      <dgm:prSet/>
      <dgm:spPr/>
      <dgm:t>
        <a:bodyPr/>
        <a:lstStyle/>
        <a:p>
          <a:endParaRPr kumimoji="1" lang="ja-JP" altLang="en-US"/>
        </a:p>
      </dgm:t>
    </dgm:pt>
    <dgm:pt modelId="{FD21D5DF-EB09-4342-9343-28A237275E95}">
      <dgm:prSet/>
      <dgm:spPr/>
      <dgm:t>
        <a:bodyPr/>
        <a:lstStyle/>
        <a:p>
          <a:endParaRPr kumimoji="1" lang="ja-JP" altLang="en-US" dirty="0"/>
        </a:p>
      </dgm:t>
    </dgm:pt>
    <dgm:pt modelId="{9D8C9D81-3A1E-448D-80FB-56AE1DF1EB12}" type="parTrans" cxnId="{910F46FA-69FC-4849-B7BF-94126099D874}">
      <dgm:prSet/>
      <dgm:spPr/>
      <dgm:t>
        <a:bodyPr/>
        <a:lstStyle/>
        <a:p>
          <a:endParaRPr kumimoji="1" lang="ja-JP" altLang="en-US"/>
        </a:p>
      </dgm:t>
    </dgm:pt>
    <dgm:pt modelId="{F38E3411-45C5-415A-8B6A-DD2084CB9088}" type="sibTrans" cxnId="{910F46FA-69FC-4849-B7BF-94126099D874}">
      <dgm:prSet/>
      <dgm:spPr/>
      <dgm:t>
        <a:bodyPr/>
        <a:lstStyle/>
        <a:p>
          <a:endParaRPr kumimoji="1" lang="ja-JP" altLang="en-US"/>
        </a:p>
      </dgm:t>
    </dgm:pt>
    <dgm:pt modelId="{594B7F0E-B396-4852-B661-8895D4E05100}">
      <dgm:prSet/>
      <dgm:spPr/>
      <dgm:t>
        <a:bodyPr/>
        <a:lstStyle/>
        <a:p>
          <a:endParaRPr kumimoji="1" lang="ja-JP" altLang="en-US" dirty="0"/>
        </a:p>
      </dgm:t>
    </dgm:pt>
    <dgm:pt modelId="{E1C69584-7D26-43D2-9855-D836BBE8925E}" type="parTrans" cxnId="{F49FDB6A-CED8-4EAE-B76B-AA2ED76DBCE4}">
      <dgm:prSet/>
      <dgm:spPr/>
      <dgm:t>
        <a:bodyPr/>
        <a:lstStyle/>
        <a:p>
          <a:endParaRPr kumimoji="1" lang="ja-JP" altLang="en-US"/>
        </a:p>
      </dgm:t>
    </dgm:pt>
    <dgm:pt modelId="{E64B725D-3BFC-4590-B92A-573364862D79}" type="sibTrans" cxnId="{F49FDB6A-CED8-4EAE-B76B-AA2ED76DBCE4}">
      <dgm:prSet/>
      <dgm:spPr/>
      <dgm:t>
        <a:bodyPr/>
        <a:lstStyle/>
        <a:p>
          <a:endParaRPr kumimoji="1" lang="ja-JP" altLang="en-US"/>
        </a:p>
      </dgm:t>
    </dgm:pt>
    <dgm:pt modelId="{CBF444C6-7AA0-49A8-80CD-759E6D5F4C68}">
      <dgm:prSet/>
      <dgm:spPr/>
      <dgm:t>
        <a:bodyPr/>
        <a:lstStyle/>
        <a:p>
          <a:endParaRPr kumimoji="1" lang="ja-JP" altLang="en-US" dirty="0"/>
        </a:p>
      </dgm:t>
    </dgm:pt>
    <dgm:pt modelId="{6D7CD0D4-52C2-45D6-A435-D3AFC40EFFC1}" type="parTrans" cxnId="{4A0B7C8A-9AD7-4E57-B043-4601C788A241}">
      <dgm:prSet/>
      <dgm:spPr/>
      <dgm:t>
        <a:bodyPr/>
        <a:lstStyle/>
        <a:p>
          <a:endParaRPr kumimoji="1" lang="ja-JP" altLang="en-US"/>
        </a:p>
      </dgm:t>
    </dgm:pt>
    <dgm:pt modelId="{5A75A66F-F966-4CC8-A912-CCD6738D6E6D}" type="sibTrans" cxnId="{4A0B7C8A-9AD7-4E57-B043-4601C788A241}">
      <dgm:prSet/>
      <dgm:spPr/>
      <dgm:t>
        <a:bodyPr/>
        <a:lstStyle/>
        <a:p>
          <a:endParaRPr kumimoji="1" lang="ja-JP" altLang="en-US"/>
        </a:p>
      </dgm:t>
    </dgm:pt>
    <dgm:pt modelId="{2C8ADF57-1AB7-4133-838D-77AAF32069CE}">
      <dgm:prSet/>
      <dgm:spPr/>
      <dgm:t>
        <a:bodyPr/>
        <a:lstStyle/>
        <a:p>
          <a:endParaRPr kumimoji="1" lang="ja-JP" altLang="en-US" dirty="0"/>
        </a:p>
      </dgm:t>
    </dgm:pt>
    <dgm:pt modelId="{0199B298-6A37-44C2-AEE0-485642E1D56B}" type="parTrans" cxnId="{1196D460-CE50-489F-8A64-3A65F8E45668}">
      <dgm:prSet/>
      <dgm:spPr/>
      <dgm:t>
        <a:bodyPr/>
        <a:lstStyle/>
        <a:p>
          <a:endParaRPr kumimoji="1" lang="ja-JP" altLang="en-US"/>
        </a:p>
      </dgm:t>
    </dgm:pt>
    <dgm:pt modelId="{444F4DC3-B27D-408E-8898-0C58F700DEE1}" type="sibTrans" cxnId="{1196D460-CE50-489F-8A64-3A65F8E45668}">
      <dgm:prSet/>
      <dgm:spPr/>
      <dgm:t>
        <a:bodyPr/>
        <a:lstStyle/>
        <a:p>
          <a:endParaRPr kumimoji="1" lang="ja-JP" altLang="en-US"/>
        </a:p>
      </dgm:t>
    </dgm:pt>
    <dgm:pt modelId="{BD0D23A4-0E97-44BC-BE02-F4C3D1F84E50}">
      <dgm:prSet/>
      <dgm:spPr/>
      <dgm:t>
        <a:bodyPr/>
        <a:lstStyle/>
        <a:p>
          <a:endParaRPr kumimoji="1" lang="ja-JP" altLang="en-US" dirty="0"/>
        </a:p>
      </dgm:t>
    </dgm:pt>
    <dgm:pt modelId="{835ABF20-3FD7-4CB4-A932-5200F8C0146F}" type="parTrans" cxnId="{312F7902-9112-4ABC-AA0D-FC00DFBD4470}">
      <dgm:prSet/>
      <dgm:spPr/>
      <dgm:t>
        <a:bodyPr/>
        <a:lstStyle/>
        <a:p>
          <a:endParaRPr kumimoji="1" lang="ja-JP" altLang="en-US"/>
        </a:p>
      </dgm:t>
    </dgm:pt>
    <dgm:pt modelId="{B6D2E069-58B9-4464-B950-B36E0725E418}" type="sibTrans" cxnId="{312F7902-9112-4ABC-AA0D-FC00DFBD4470}">
      <dgm:prSet/>
      <dgm:spPr/>
      <dgm:t>
        <a:bodyPr/>
        <a:lstStyle/>
        <a:p>
          <a:endParaRPr kumimoji="1" lang="ja-JP" altLang="en-US"/>
        </a:p>
      </dgm:t>
    </dgm:pt>
    <dgm:pt modelId="{02C62D25-6A12-4150-ADD8-0A54CF3B0C4D}" type="pres">
      <dgm:prSet presAssocID="{E749C86C-D2D6-425E-A0B0-77B6E1278298}" presName="hierChild1" presStyleCnt="0">
        <dgm:presLayoutVars>
          <dgm:chPref val="1"/>
          <dgm:dir/>
          <dgm:animOne val="branch"/>
          <dgm:animLvl val="lvl"/>
          <dgm:resizeHandles/>
        </dgm:presLayoutVars>
      </dgm:prSet>
      <dgm:spPr/>
      <dgm:t>
        <a:bodyPr/>
        <a:lstStyle/>
        <a:p>
          <a:endParaRPr kumimoji="1" lang="ja-JP" altLang="en-US"/>
        </a:p>
      </dgm:t>
    </dgm:pt>
    <dgm:pt modelId="{AF573D5E-7AE8-4D6A-B548-8EB75C0C8466}" type="pres">
      <dgm:prSet presAssocID="{BC405C9C-9073-4C33-9304-3D75C029D096}" presName="hierRoot1" presStyleCnt="0"/>
      <dgm:spPr/>
    </dgm:pt>
    <dgm:pt modelId="{9FE93534-FE53-4A3E-BE69-FAC61ED7172B}" type="pres">
      <dgm:prSet presAssocID="{BC405C9C-9073-4C33-9304-3D75C029D096}" presName="composite" presStyleCnt="0"/>
      <dgm:spPr/>
    </dgm:pt>
    <dgm:pt modelId="{6A620B3C-44BA-4648-A584-FE01D52CFEAE}" type="pres">
      <dgm:prSet presAssocID="{BC405C9C-9073-4C33-9304-3D75C029D096}" presName="background" presStyleLbl="node0" presStyleIdx="0" presStyleCnt="1"/>
      <dgm:spPr/>
    </dgm:pt>
    <dgm:pt modelId="{B443F4CA-2543-4630-B7C9-71304B69CD40}" type="pres">
      <dgm:prSet presAssocID="{BC405C9C-9073-4C33-9304-3D75C029D096}" presName="text" presStyleLbl="fgAcc0" presStyleIdx="0" presStyleCnt="1">
        <dgm:presLayoutVars>
          <dgm:chPref val="3"/>
        </dgm:presLayoutVars>
      </dgm:prSet>
      <dgm:spPr/>
      <dgm:t>
        <a:bodyPr/>
        <a:lstStyle/>
        <a:p>
          <a:endParaRPr kumimoji="1" lang="ja-JP" altLang="en-US"/>
        </a:p>
      </dgm:t>
    </dgm:pt>
    <dgm:pt modelId="{3B46A9A8-5753-4EEF-89B7-2A3342856DF0}" type="pres">
      <dgm:prSet presAssocID="{BC405C9C-9073-4C33-9304-3D75C029D096}" presName="hierChild2" presStyleCnt="0"/>
      <dgm:spPr/>
    </dgm:pt>
    <dgm:pt modelId="{842FFEBE-420B-411F-A07A-32C20B2AA25E}" type="pres">
      <dgm:prSet presAssocID="{F6F8E25F-4F7F-45EA-8AC1-FE012545C361}" presName="Name10" presStyleLbl="parChTrans1D2" presStyleIdx="0" presStyleCnt="2"/>
      <dgm:spPr/>
      <dgm:t>
        <a:bodyPr/>
        <a:lstStyle/>
        <a:p>
          <a:endParaRPr kumimoji="1" lang="ja-JP" altLang="en-US"/>
        </a:p>
      </dgm:t>
    </dgm:pt>
    <dgm:pt modelId="{8FE441CE-903D-41A5-A641-8092B73897DA}" type="pres">
      <dgm:prSet presAssocID="{24E4C46D-7D77-4644-AA17-791E1035DBCF}" presName="hierRoot2" presStyleCnt="0"/>
      <dgm:spPr/>
    </dgm:pt>
    <dgm:pt modelId="{C560F66B-1A53-4A11-8C99-47A72A15F1EA}" type="pres">
      <dgm:prSet presAssocID="{24E4C46D-7D77-4644-AA17-791E1035DBCF}" presName="composite2" presStyleCnt="0"/>
      <dgm:spPr/>
    </dgm:pt>
    <dgm:pt modelId="{66CC7C9F-08C5-4BC0-B995-BE276FA3EF8B}" type="pres">
      <dgm:prSet presAssocID="{24E4C46D-7D77-4644-AA17-791E1035DBCF}" presName="background2" presStyleLbl="node2" presStyleIdx="0" presStyleCnt="2"/>
      <dgm:spPr/>
    </dgm:pt>
    <dgm:pt modelId="{CCFA4A0A-EF27-458B-A920-7A5B4016D6E9}" type="pres">
      <dgm:prSet presAssocID="{24E4C46D-7D77-4644-AA17-791E1035DBCF}" presName="text2" presStyleLbl="fgAcc2" presStyleIdx="0" presStyleCnt="2">
        <dgm:presLayoutVars>
          <dgm:chPref val="3"/>
        </dgm:presLayoutVars>
      </dgm:prSet>
      <dgm:spPr/>
      <dgm:t>
        <a:bodyPr/>
        <a:lstStyle/>
        <a:p>
          <a:endParaRPr kumimoji="1" lang="ja-JP" altLang="en-US"/>
        </a:p>
      </dgm:t>
    </dgm:pt>
    <dgm:pt modelId="{87132D1D-19D9-4F3A-8BD3-7C8936192B04}" type="pres">
      <dgm:prSet presAssocID="{24E4C46D-7D77-4644-AA17-791E1035DBCF}" presName="hierChild3" presStyleCnt="0"/>
      <dgm:spPr/>
    </dgm:pt>
    <dgm:pt modelId="{78EC047E-8BC0-42C3-A5F4-6BC5BE6F292B}" type="pres">
      <dgm:prSet presAssocID="{B720BDC1-3F84-4C75-B2F0-EE82CED408BF}" presName="Name17" presStyleLbl="parChTrans1D3" presStyleIdx="0" presStyleCnt="4"/>
      <dgm:spPr/>
      <dgm:t>
        <a:bodyPr/>
        <a:lstStyle/>
        <a:p>
          <a:endParaRPr kumimoji="1" lang="ja-JP" altLang="en-US"/>
        </a:p>
      </dgm:t>
    </dgm:pt>
    <dgm:pt modelId="{6C795AB2-71F6-4B52-93C2-3B04C96FCE5D}" type="pres">
      <dgm:prSet presAssocID="{BAC16A11-37E0-43F3-8E1D-C7A08DED2099}" presName="hierRoot3" presStyleCnt="0"/>
      <dgm:spPr/>
    </dgm:pt>
    <dgm:pt modelId="{78FB1847-6881-4097-9909-4B2448286022}" type="pres">
      <dgm:prSet presAssocID="{BAC16A11-37E0-43F3-8E1D-C7A08DED2099}" presName="composite3" presStyleCnt="0"/>
      <dgm:spPr/>
    </dgm:pt>
    <dgm:pt modelId="{150892FC-6A89-4CF1-99E4-4AD5EC6DA96E}" type="pres">
      <dgm:prSet presAssocID="{BAC16A11-37E0-43F3-8E1D-C7A08DED2099}" presName="background3" presStyleLbl="node3" presStyleIdx="0" presStyleCnt="4"/>
      <dgm:spPr/>
    </dgm:pt>
    <dgm:pt modelId="{C51DBA5E-A6F2-4185-9C73-C8DCEAE4F8B2}" type="pres">
      <dgm:prSet presAssocID="{BAC16A11-37E0-43F3-8E1D-C7A08DED2099}" presName="text3" presStyleLbl="fgAcc3" presStyleIdx="0" presStyleCnt="4">
        <dgm:presLayoutVars>
          <dgm:chPref val="3"/>
        </dgm:presLayoutVars>
      </dgm:prSet>
      <dgm:spPr/>
      <dgm:t>
        <a:bodyPr/>
        <a:lstStyle/>
        <a:p>
          <a:endParaRPr kumimoji="1" lang="ja-JP" altLang="en-US"/>
        </a:p>
      </dgm:t>
    </dgm:pt>
    <dgm:pt modelId="{C36E87B6-018C-49A9-987B-DCA5EE49A442}" type="pres">
      <dgm:prSet presAssocID="{BAC16A11-37E0-43F3-8E1D-C7A08DED2099}" presName="hierChild4" presStyleCnt="0"/>
      <dgm:spPr/>
    </dgm:pt>
    <dgm:pt modelId="{244D6654-8592-450E-A824-A1C9FD3BE681}" type="pres">
      <dgm:prSet presAssocID="{05E32BB8-519E-4CDD-9F64-6D5390DC628F}" presName="Name23" presStyleLbl="parChTrans1D4" presStyleIdx="0" presStyleCnt="8"/>
      <dgm:spPr/>
      <dgm:t>
        <a:bodyPr/>
        <a:lstStyle/>
        <a:p>
          <a:endParaRPr kumimoji="1" lang="ja-JP" altLang="en-US"/>
        </a:p>
      </dgm:t>
    </dgm:pt>
    <dgm:pt modelId="{2AE5A705-14F9-496A-AC3C-5599080EF156}" type="pres">
      <dgm:prSet presAssocID="{096BC312-2F3D-46C1-BE2E-73CF9BCAD95F}" presName="hierRoot4" presStyleCnt="0"/>
      <dgm:spPr/>
    </dgm:pt>
    <dgm:pt modelId="{CF7E67B0-16C9-4407-B6F8-AC1D1B3037FE}" type="pres">
      <dgm:prSet presAssocID="{096BC312-2F3D-46C1-BE2E-73CF9BCAD95F}" presName="composite4" presStyleCnt="0"/>
      <dgm:spPr/>
    </dgm:pt>
    <dgm:pt modelId="{AD467222-EA93-4EBA-BCF0-9C4E5D979326}" type="pres">
      <dgm:prSet presAssocID="{096BC312-2F3D-46C1-BE2E-73CF9BCAD95F}" presName="background4" presStyleLbl="node4" presStyleIdx="0" presStyleCnt="8"/>
      <dgm:spPr/>
    </dgm:pt>
    <dgm:pt modelId="{3E9C0DC2-83AD-4832-9759-32484FD2468F}" type="pres">
      <dgm:prSet presAssocID="{096BC312-2F3D-46C1-BE2E-73CF9BCAD95F}" presName="text4" presStyleLbl="fgAcc4" presStyleIdx="0" presStyleCnt="8">
        <dgm:presLayoutVars>
          <dgm:chPref val="3"/>
        </dgm:presLayoutVars>
      </dgm:prSet>
      <dgm:spPr/>
      <dgm:t>
        <a:bodyPr/>
        <a:lstStyle/>
        <a:p>
          <a:endParaRPr kumimoji="1" lang="ja-JP" altLang="en-US"/>
        </a:p>
      </dgm:t>
    </dgm:pt>
    <dgm:pt modelId="{2A2EE658-E639-442A-B88F-8B8895E773E4}" type="pres">
      <dgm:prSet presAssocID="{096BC312-2F3D-46C1-BE2E-73CF9BCAD95F}" presName="hierChild5" presStyleCnt="0"/>
      <dgm:spPr/>
    </dgm:pt>
    <dgm:pt modelId="{ED9567C8-E4E3-41CC-BF84-FC062F876112}" type="pres">
      <dgm:prSet presAssocID="{F4E3086F-8CE1-44E3-AF1A-BFC3E399D357}" presName="Name23" presStyleLbl="parChTrans1D4" presStyleIdx="1" presStyleCnt="8"/>
      <dgm:spPr/>
      <dgm:t>
        <a:bodyPr/>
        <a:lstStyle/>
        <a:p>
          <a:endParaRPr kumimoji="1" lang="ja-JP" altLang="en-US"/>
        </a:p>
      </dgm:t>
    </dgm:pt>
    <dgm:pt modelId="{8D919C7F-67C9-4F0C-9CD9-E6C4A918936F}" type="pres">
      <dgm:prSet presAssocID="{DD5F3E60-F148-44F3-A99F-C42827B7501A}" presName="hierRoot4" presStyleCnt="0"/>
      <dgm:spPr/>
    </dgm:pt>
    <dgm:pt modelId="{A05CA029-C8D4-4D17-98AA-2C0138A9AC03}" type="pres">
      <dgm:prSet presAssocID="{DD5F3E60-F148-44F3-A99F-C42827B7501A}" presName="composite4" presStyleCnt="0"/>
      <dgm:spPr/>
    </dgm:pt>
    <dgm:pt modelId="{4F8337E9-1981-433C-BD53-16DBFB0339AD}" type="pres">
      <dgm:prSet presAssocID="{DD5F3E60-F148-44F3-A99F-C42827B7501A}" presName="background4" presStyleLbl="node4" presStyleIdx="1" presStyleCnt="8"/>
      <dgm:spPr/>
    </dgm:pt>
    <dgm:pt modelId="{DDAFA46F-2017-4985-8684-9880399E3C9D}" type="pres">
      <dgm:prSet presAssocID="{DD5F3E60-F148-44F3-A99F-C42827B7501A}" presName="text4" presStyleLbl="fgAcc4" presStyleIdx="1" presStyleCnt="8">
        <dgm:presLayoutVars>
          <dgm:chPref val="3"/>
        </dgm:presLayoutVars>
      </dgm:prSet>
      <dgm:spPr/>
      <dgm:t>
        <a:bodyPr/>
        <a:lstStyle/>
        <a:p>
          <a:endParaRPr kumimoji="1" lang="ja-JP" altLang="en-US"/>
        </a:p>
      </dgm:t>
    </dgm:pt>
    <dgm:pt modelId="{D3E28F3E-8635-47F0-BA72-4EFE4C5E5EEB}" type="pres">
      <dgm:prSet presAssocID="{DD5F3E60-F148-44F3-A99F-C42827B7501A}" presName="hierChild5" presStyleCnt="0"/>
      <dgm:spPr/>
    </dgm:pt>
    <dgm:pt modelId="{3129311B-6623-4536-B16D-2D13B54509AF}" type="pres">
      <dgm:prSet presAssocID="{E0CF1B53-4715-4D17-ACBE-02EE8CBA1793}" presName="Name17" presStyleLbl="parChTrans1D3" presStyleIdx="1" presStyleCnt="4"/>
      <dgm:spPr/>
      <dgm:t>
        <a:bodyPr/>
        <a:lstStyle/>
        <a:p>
          <a:endParaRPr kumimoji="1" lang="ja-JP" altLang="en-US"/>
        </a:p>
      </dgm:t>
    </dgm:pt>
    <dgm:pt modelId="{DF33A981-906E-43DA-8E85-5BBA19393928}" type="pres">
      <dgm:prSet presAssocID="{19272F7E-9FDB-45E2-8A24-ECABE516B4E9}" presName="hierRoot3" presStyleCnt="0"/>
      <dgm:spPr/>
    </dgm:pt>
    <dgm:pt modelId="{796F07BA-0E32-440C-95D7-F311E03503CA}" type="pres">
      <dgm:prSet presAssocID="{19272F7E-9FDB-45E2-8A24-ECABE516B4E9}" presName="composite3" presStyleCnt="0"/>
      <dgm:spPr/>
    </dgm:pt>
    <dgm:pt modelId="{A19E5D51-497B-4228-8D9F-FB4E2A4A8887}" type="pres">
      <dgm:prSet presAssocID="{19272F7E-9FDB-45E2-8A24-ECABE516B4E9}" presName="background3" presStyleLbl="node3" presStyleIdx="1" presStyleCnt="4"/>
      <dgm:spPr/>
    </dgm:pt>
    <dgm:pt modelId="{CDA6D18A-897A-4997-BEA1-17E03195A1A6}" type="pres">
      <dgm:prSet presAssocID="{19272F7E-9FDB-45E2-8A24-ECABE516B4E9}" presName="text3" presStyleLbl="fgAcc3" presStyleIdx="1" presStyleCnt="4">
        <dgm:presLayoutVars>
          <dgm:chPref val="3"/>
        </dgm:presLayoutVars>
      </dgm:prSet>
      <dgm:spPr/>
      <dgm:t>
        <a:bodyPr/>
        <a:lstStyle/>
        <a:p>
          <a:endParaRPr kumimoji="1" lang="ja-JP" altLang="en-US"/>
        </a:p>
      </dgm:t>
    </dgm:pt>
    <dgm:pt modelId="{5A5B89B1-E102-4533-B7C1-82873ADF0AEA}" type="pres">
      <dgm:prSet presAssocID="{19272F7E-9FDB-45E2-8A24-ECABE516B4E9}" presName="hierChild4" presStyleCnt="0"/>
      <dgm:spPr/>
    </dgm:pt>
    <dgm:pt modelId="{F8A1811C-FF55-41FD-9DBB-1207CCAA8DB3}" type="pres">
      <dgm:prSet presAssocID="{9D8C9D81-3A1E-448D-80FB-56AE1DF1EB12}" presName="Name23" presStyleLbl="parChTrans1D4" presStyleIdx="2" presStyleCnt="8"/>
      <dgm:spPr/>
      <dgm:t>
        <a:bodyPr/>
        <a:lstStyle/>
        <a:p>
          <a:endParaRPr kumimoji="1" lang="ja-JP" altLang="en-US"/>
        </a:p>
      </dgm:t>
    </dgm:pt>
    <dgm:pt modelId="{18C2AB18-81AD-41C1-B674-CC1153A37542}" type="pres">
      <dgm:prSet presAssocID="{FD21D5DF-EB09-4342-9343-28A237275E95}" presName="hierRoot4" presStyleCnt="0"/>
      <dgm:spPr/>
    </dgm:pt>
    <dgm:pt modelId="{87F0EA83-27E7-40E3-AF89-FE118A5267D9}" type="pres">
      <dgm:prSet presAssocID="{FD21D5DF-EB09-4342-9343-28A237275E95}" presName="composite4" presStyleCnt="0"/>
      <dgm:spPr/>
    </dgm:pt>
    <dgm:pt modelId="{9B7DE1C7-7B94-49E5-BF70-3E3AC0BE7D44}" type="pres">
      <dgm:prSet presAssocID="{FD21D5DF-EB09-4342-9343-28A237275E95}" presName="background4" presStyleLbl="node4" presStyleIdx="2" presStyleCnt="8"/>
      <dgm:spPr/>
    </dgm:pt>
    <dgm:pt modelId="{2A903BDE-FF9A-49F2-96A2-DAB0EA8C9177}" type="pres">
      <dgm:prSet presAssocID="{FD21D5DF-EB09-4342-9343-28A237275E95}" presName="text4" presStyleLbl="fgAcc4" presStyleIdx="2" presStyleCnt="8">
        <dgm:presLayoutVars>
          <dgm:chPref val="3"/>
        </dgm:presLayoutVars>
      </dgm:prSet>
      <dgm:spPr/>
      <dgm:t>
        <a:bodyPr/>
        <a:lstStyle/>
        <a:p>
          <a:endParaRPr kumimoji="1" lang="ja-JP" altLang="en-US"/>
        </a:p>
      </dgm:t>
    </dgm:pt>
    <dgm:pt modelId="{ACCF4BDF-8ED7-4433-815B-A86142C5D56F}" type="pres">
      <dgm:prSet presAssocID="{FD21D5DF-EB09-4342-9343-28A237275E95}" presName="hierChild5" presStyleCnt="0"/>
      <dgm:spPr/>
    </dgm:pt>
    <dgm:pt modelId="{463BCB0E-CAE0-4A13-ADB6-F6F012583BD9}" type="pres">
      <dgm:prSet presAssocID="{E555F930-7481-4534-915E-B038848AE7A1}" presName="Name23" presStyleLbl="parChTrans1D4" presStyleIdx="3" presStyleCnt="8"/>
      <dgm:spPr/>
      <dgm:t>
        <a:bodyPr/>
        <a:lstStyle/>
        <a:p>
          <a:endParaRPr kumimoji="1" lang="ja-JP" altLang="en-US"/>
        </a:p>
      </dgm:t>
    </dgm:pt>
    <dgm:pt modelId="{CEE74A9D-A405-42FA-B1F7-EA68461F3A3D}" type="pres">
      <dgm:prSet presAssocID="{83698998-27BE-492B-9565-54589E2FF233}" presName="hierRoot4" presStyleCnt="0"/>
      <dgm:spPr/>
    </dgm:pt>
    <dgm:pt modelId="{A0ABA723-181F-48F3-B070-48AB6722A506}" type="pres">
      <dgm:prSet presAssocID="{83698998-27BE-492B-9565-54589E2FF233}" presName="composite4" presStyleCnt="0"/>
      <dgm:spPr/>
    </dgm:pt>
    <dgm:pt modelId="{E0ED2924-FB76-4F4F-A5B7-147ABD683878}" type="pres">
      <dgm:prSet presAssocID="{83698998-27BE-492B-9565-54589E2FF233}" presName="background4" presStyleLbl="node4" presStyleIdx="3" presStyleCnt="8"/>
      <dgm:spPr/>
    </dgm:pt>
    <dgm:pt modelId="{19B8C854-89E5-4A3E-AE1A-41E099BF2834}" type="pres">
      <dgm:prSet presAssocID="{83698998-27BE-492B-9565-54589E2FF233}" presName="text4" presStyleLbl="fgAcc4" presStyleIdx="3" presStyleCnt="8">
        <dgm:presLayoutVars>
          <dgm:chPref val="3"/>
        </dgm:presLayoutVars>
      </dgm:prSet>
      <dgm:spPr/>
      <dgm:t>
        <a:bodyPr/>
        <a:lstStyle/>
        <a:p>
          <a:endParaRPr kumimoji="1" lang="ja-JP" altLang="en-US"/>
        </a:p>
      </dgm:t>
    </dgm:pt>
    <dgm:pt modelId="{59E0D5FB-8CF1-49F0-B7A0-188C6F30DC9F}" type="pres">
      <dgm:prSet presAssocID="{83698998-27BE-492B-9565-54589E2FF233}" presName="hierChild5" presStyleCnt="0"/>
      <dgm:spPr/>
    </dgm:pt>
    <dgm:pt modelId="{FA1A561B-59AE-423E-83FA-0EB0179CCAAD}" type="pres">
      <dgm:prSet presAssocID="{96777EA9-83A7-4DD6-B4C4-72C985801FB4}" presName="Name10" presStyleLbl="parChTrans1D2" presStyleIdx="1" presStyleCnt="2"/>
      <dgm:spPr/>
      <dgm:t>
        <a:bodyPr/>
        <a:lstStyle/>
        <a:p>
          <a:endParaRPr kumimoji="1" lang="ja-JP" altLang="en-US"/>
        </a:p>
      </dgm:t>
    </dgm:pt>
    <dgm:pt modelId="{9F5FFEB1-69F6-4BDF-867B-96E6E75647EA}" type="pres">
      <dgm:prSet presAssocID="{1E203895-4DA7-4731-B67E-76D56F35A512}" presName="hierRoot2" presStyleCnt="0"/>
      <dgm:spPr/>
    </dgm:pt>
    <dgm:pt modelId="{3AA75A3C-FC9F-41D5-B655-D5E98E0EA96F}" type="pres">
      <dgm:prSet presAssocID="{1E203895-4DA7-4731-B67E-76D56F35A512}" presName="composite2" presStyleCnt="0"/>
      <dgm:spPr/>
    </dgm:pt>
    <dgm:pt modelId="{D06A7EB6-7424-4BF9-9622-46FE47D4C0CE}" type="pres">
      <dgm:prSet presAssocID="{1E203895-4DA7-4731-B67E-76D56F35A512}" presName="background2" presStyleLbl="node2" presStyleIdx="1" presStyleCnt="2"/>
      <dgm:spPr/>
    </dgm:pt>
    <dgm:pt modelId="{A4C28338-4471-4CDA-B255-28DA29FB8609}" type="pres">
      <dgm:prSet presAssocID="{1E203895-4DA7-4731-B67E-76D56F35A512}" presName="text2" presStyleLbl="fgAcc2" presStyleIdx="1" presStyleCnt="2">
        <dgm:presLayoutVars>
          <dgm:chPref val="3"/>
        </dgm:presLayoutVars>
      </dgm:prSet>
      <dgm:spPr/>
      <dgm:t>
        <a:bodyPr/>
        <a:lstStyle/>
        <a:p>
          <a:endParaRPr kumimoji="1" lang="ja-JP" altLang="en-US"/>
        </a:p>
      </dgm:t>
    </dgm:pt>
    <dgm:pt modelId="{2ADB1E6A-9A56-4F03-AD3B-5F1FC7DB1733}" type="pres">
      <dgm:prSet presAssocID="{1E203895-4DA7-4731-B67E-76D56F35A512}" presName="hierChild3" presStyleCnt="0"/>
      <dgm:spPr/>
    </dgm:pt>
    <dgm:pt modelId="{49832909-DEDD-496E-B387-3B43152396B1}" type="pres">
      <dgm:prSet presAssocID="{E1C69584-7D26-43D2-9855-D836BBE8925E}" presName="Name17" presStyleLbl="parChTrans1D3" presStyleIdx="2" presStyleCnt="4"/>
      <dgm:spPr/>
      <dgm:t>
        <a:bodyPr/>
        <a:lstStyle/>
        <a:p>
          <a:endParaRPr kumimoji="1" lang="ja-JP" altLang="en-US"/>
        </a:p>
      </dgm:t>
    </dgm:pt>
    <dgm:pt modelId="{785877C5-343B-46F4-8908-BA9B99E82701}" type="pres">
      <dgm:prSet presAssocID="{594B7F0E-B396-4852-B661-8895D4E05100}" presName="hierRoot3" presStyleCnt="0"/>
      <dgm:spPr/>
    </dgm:pt>
    <dgm:pt modelId="{5E817AC8-6011-45F8-8754-B7CA513331B7}" type="pres">
      <dgm:prSet presAssocID="{594B7F0E-B396-4852-B661-8895D4E05100}" presName="composite3" presStyleCnt="0"/>
      <dgm:spPr/>
    </dgm:pt>
    <dgm:pt modelId="{8D1AFF11-F00B-4DDF-8F42-606F0019E7B0}" type="pres">
      <dgm:prSet presAssocID="{594B7F0E-B396-4852-B661-8895D4E05100}" presName="background3" presStyleLbl="node3" presStyleIdx="2" presStyleCnt="4"/>
      <dgm:spPr/>
    </dgm:pt>
    <dgm:pt modelId="{D31906F8-9523-4D1E-B93E-F308504ECA2B}" type="pres">
      <dgm:prSet presAssocID="{594B7F0E-B396-4852-B661-8895D4E05100}" presName="text3" presStyleLbl="fgAcc3" presStyleIdx="2" presStyleCnt="4">
        <dgm:presLayoutVars>
          <dgm:chPref val="3"/>
        </dgm:presLayoutVars>
      </dgm:prSet>
      <dgm:spPr/>
      <dgm:t>
        <a:bodyPr/>
        <a:lstStyle/>
        <a:p>
          <a:endParaRPr kumimoji="1" lang="ja-JP" altLang="en-US"/>
        </a:p>
      </dgm:t>
    </dgm:pt>
    <dgm:pt modelId="{4533C274-D823-453D-A324-FE615F03F3DE}" type="pres">
      <dgm:prSet presAssocID="{594B7F0E-B396-4852-B661-8895D4E05100}" presName="hierChild4" presStyleCnt="0"/>
      <dgm:spPr/>
    </dgm:pt>
    <dgm:pt modelId="{A9426B2D-E630-4277-9B8F-40B96B8B14EF}" type="pres">
      <dgm:prSet presAssocID="{6D7CD0D4-52C2-45D6-A435-D3AFC40EFFC1}" presName="Name23" presStyleLbl="parChTrans1D4" presStyleIdx="4" presStyleCnt="8"/>
      <dgm:spPr/>
      <dgm:t>
        <a:bodyPr/>
        <a:lstStyle/>
        <a:p>
          <a:endParaRPr kumimoji="1" lang="ja-JP" altLang="en-US"/>
        </a:p>
      </dgm:t>
    </dgm:pt>
    <dgm:pt modelId="{F3A824C8-90E7-4958-BE38-3F21A1EABE6D}" type="pres">
      <dgm:prSet presAssocID="{CBF444C6-7AA0-49A8-80CD-759E6D5F4C68}" presName="hierRoot4" presStyleCnt="0"/>
      <dgm:spPr/>
    </dgm:pt>
    <dgm:pt modelId="{5BAF1E4B-915F-4D62-8342-86A7285F9669}" type="pres">
      <dgm:prSet presAssocID="{CBF444C6-7AA0-49A8-80CD-759E6D5F4C68}" presName="composite4" presStyleCnt="0"/>
      <dgm:spPr/>
    </dgm:pt>
    <dgm:pt modelId="{D1C3324A-2BF1-4662-8AA7-7F0E3736253F}" type="pres">
      <dgm:prSet presAssocID="{CBF444C6-7AA0-49A8-80CD-759E6D5F4C68}" presName="background4" presStyleLbl="node4" presStyleIdx="4" presStyleCnt="8"/>
      <dgm:spPr/>
    </dgm:pt>
    <dgm:pt modelId="{5ED94D1D-5E3A-43B5-94DA-0E442983634E}" type="pres">
      <dgm:prSet presAssocID="{CBF444C6-7AA0-49A8-80CD-759E6D5F4C68}" presName="text4" presStyleLbl="fgAcc4" presStyleIdx="4" presStyleCnt="8">
        <dgm:presLayoutVars>
          <dgm:chPref val="3"/>
        </dgm:presLayoutVars>
      </dgm:prSet>
      <dgm:spPr/>
      <dgm:t>
        <a:bodyPr/>
        <a:lstStyle/>
        <a:p>
          <a:endParaRPr kumimoji="1" lang="ja-JP" altLang="en-US"/>
        </a:p>
      </dgm:t>
    </dgm:pt>
    <dgm:pt modelId="{4C3EBD03-6F3C-4B69-9FB8-2F0143626E4E}" type="pres">
      <dgm:prSet presAssocID="{CBF444C6-7AA0-49A8-80CD-759E6D5F4C68}" presName="hierChild5" presStyleCnt="0"/>
      <dgm:spPr/>
    </dgm:pt>
    <dgm:pt modelId="{349A3E7A-24E8-406B-8BB1-30FA4CDC563A}" type="pres">
      <dgm:prSet presAssocID="{A8D03091-2FD5-4286-8720-68C042DE536A}" presName="Name23" presStyleLbl="parChTrans1D4" presStyleIdx="5" presStyleCnt="8"/>
      <dgm:spPr/>
      <dgm:t>
        <a:bodyPr/>
        <a:lstStyle/>
        <a:p>
          <a:endParaRPr kumimoji="1" lang="ja-JP" altLang="en-US"/>
        </a:p>
      </dgm:t>
    </dgm:pt>
    <dgm:pt modelId="{71FF31AB-DBCA-4FEF-9009-7C0CC89BFD4A}" type="pres">
      <dgm:prSet presAssocID="{262DF980-4EEC-4F6A-A6E4-DEB5BCA4F2B0}" presName="hierRoot4" presStyleCnt="0"/>
      <dgm:spPr/>
    </dgm:pt>
    <dgm:pt modelId="{2F4B8FEC-DF96-4DC7-8229-71CF76A676F9}" type="pres">
      <dgm:prSet presAssocID="{262DF980-4EEC-4F6A-A6E4-DEB5BCA4F2B0}" presName="composite4" presStyleCnt="0"/>
      <dgm:spPr/>
    </dgm:pt>
    <dgm:pt modelId="{A365CD09-409F-41E5-8260-8A579FD4B173}" type="pres">
      <dgm:prSet presAssocID="{262DF980-4EEC-4F6A-A6E4-DEB5BCA4F2B0}" presName="background4" presStyleLbl="node4" presStyleIdx="5" presStyleCnt="8"/>
      <dgm:spPr/>
    </dgm:pt>
    <dgm:pt modelId="{5AE8DF17-6544-4264-891B-BF63BFE05D94}" type="pres">
      <dgm:prSet presAssocID="{262DF980-4EEC-4F6A-A6E4-DEB5BCA4F2B0}" presName="text4" presStyleLbl="fgAcc4" presStyleIdx="5" presStyleCnt="8">
        <dgm:presLayoutVars>
          <dgm:chPref val="3"/>
        </dgm:presLayoutVars>
      </dgm:prSet>
      <dgm:spPr/>
      <dgm:t>
        <a:bodyPr/>
        <a:lstStyle/>
        <a:p>
          <a:endParaRPr kumimoji="1" lang="ja-JP" altLang="en-US"/>
        </a:p>
      </dgm:t>
    </dgm:pt>
    <dgm:pt modelId="{560CAD76-8156-4DC9-BABF-A7FFDFDF73C1}" type="pres">
      <dgm:prSet presAssocID="{262DF980-4EEC-4F6A-A6E4-DEB5BCA4F2B0}" presName="hierChild5" presStyleCnt="0"/>
      <dgm:spPr/>
    </dgm:pt>
    <dgm:pt modelId="{DCB74BDD-4615-4C8A-95E4-2E5F535995C4}" type="pres">
      <dgm:prSet presAssocID="{0199B298-6A37-44C2-AEE0-485642E1D56B}" presName="Name17" presStyleLbl="parChTrans1D3" presStyleIdx="3" presStyleCnt="4"/>
      <dgm:spPr/>
      <dgm:t>
        <a:bodyPr/>
        <a:lstStyle/>
        <a:p>
          <a:endParaRPr kumimoji="1" lang="ja-JP" altLang="en-US"/>
        </a:p>
      </dgm:t>
    </dgm:pt>
    <dgm:pt modelId="{FFBF2749-B40A-40C1-9A49-3E53F98635DB}" type="pres">
      <dgm:prSet presAssocID="{2C8ADF57-1AB7-4133-838D-77AAF32069CE}" presName="hierRoot3" presStyleCnt="0"/>
      <dgm:spPr/>
    </dgm:pt>
    <dgm:pt modelId="{20D43FE3-15BF-49B3-A7A7-076905360410}" type="pres">
      <dgm:prSet presAssocID="{2C8ADF57-1AB7-4133-838D-77AAF32069CE}" presName="composite3" presStyleCnt="0"/>
      <dgm:spPr/>
    </dgm:pt>
    <dgm:pt modelId="{11C77EF7-35C3-4B2D-8DC0-F305B87DA2C0}" type="pres">
      <dgm:prSet presAssocID="{2C8ADF57-1AB7-4133-838D-77AAF32069CE}" presName="background3" presStyleLbl="node3" presStyleIdx="3" presStyleCnt="4"/>
      <dgm:spPr/>
    </dgm:pt>
    <dgm:pt modelId="{4796A355-213A-4746-9135-065092FD0B9F}" type="pres">
      <dgm:prSet presAssocID="{2C8ADF57-1AB7-4133-838D-77AAF32069CE}" presName="text3" presStyleLbl="fgAcc3" presStyleIdx="3" presStyleCnt="4">
        <dgm:presLayoutVars>
          <dgm:chPref val="3"/>
        </dgm:presLayoutVars>
      </dgm:prSet>
      <dgm:spPr/>
      <dgm:t>
        <a:bodyPr/>
        <a:lstStyle/>
        <a:p>
          <a:endParaRPr kumimoji="1" lang="ja-JP" altLang="en-US"/>
        </a:p>
      </dgm:t>
    </dgm:pt>
    <dgm:pt modelId="{6833546A-DD0F-40A0-B74D-CC28E28AF061}" type="pres">
      <dgm:prSet presAssocID="{2C8ADF57-1AB7-4133-838D-77AAF32069CE}" presName="hierChild4" presStyleCnt="0"/>
      <dgm:spPr/>
    </dgm:pt>
    <dgm:pt modelId="{4060DD73-EC72-4CFD-9577-10DDEEFDF7C8}" type="pres">
      <dgm:prSet presAssocID="{835ABF20-3FD7-4CB4-A932-5200F8C0146F}" presName="Name23" presStyleLbl="parChTrans1D4" presStyleIdx="6" presStyleCnt="8"/>
      <dgm:spPr/>
      <dgm:t>
        <a:bodyPr/>
        <a:lstStyle/>
        <a:p>
          <a:endParaRPr kumimoji="1" lang="ja-JP" altLang="en-US"/>
        </a:p>
      </dgm:t>
    </dgm:pt>
    <dgm:pt modelId="{815E4A89-7450-4AD8-A9F6-CDF69EB3DBD5}" type="pres">
      <dgm:prSet presAssocID="{BD0D23A4-0E97-44BC-BE02-F4C3D1F84E50}" presName="hierRoot4" presStyleCnt="0"/>
      <dgm:spPr/>
    </dgm:pt>
    <dgm:pt modelId="{126142A8-8F3A-4E81-834B-17C41B014E43}" type="pres">
      <dgm:prSet presAssocID="{BD0D23A4-0E97-44BC-BE02-F4C3D1F84E50}" presName="composite4" presStyleCnt="0"/>
      <dgm:spPr/>
    </dgm:pt>
    <dgm:pt modelId="{B0BAB2D3-080A-42CE-8AED-E3AC8747B8B0}" type="pres">
      <dgm:prSet presAssocID="{BD0D23A4-0E97-44BC-BE02-F4C3D1F84E50}" presName="background4" presStyleLbl="node4" presStyleIdx="6" presStyleCnt="8"/>
      <dgm:spPr/>
    </dgm:pt>
    <dgm:pt modelId="{7E517035-0CAD-4BB5-9DC7-D7C79C926302}" type="pres">
      <dgm:prSet presAssocID="{BD0D23A4-0E97-44BC-BE02-F4C3D1F84E50}" presName="text4" presStyleLbl="fgAcc4" presStyleIdx="6" presStyleCnt="8">
        <dgm:presLayoutVars>
          <dgm:chPref val="3"/>
        </dgm:presLayoutVars>
      </dgm:prSet>
      <dgm:spPr/>
      <dgm:t>
        <a:bodyPr/>
        <a:lstStyle/>
        <a:p>
          <a:endParaRPr kumimoji="1" lang="ja-JP" altLang="en-US"/>
        </a:p>
      </dgm:t>
    </dgm:pt>
    <dgm:pt modelId="{7CD22069-5390-4BD0-98C9-B93BE337E541}" type="pres">
      <dgm:prSet presAssocID="{BD0D23A4-0E97-44BC-BE02-F4C3D1F84E50}" presName="hierChild5" presStyleCnt="0"/>
      <dgm:spPr/>
    </dgm:pt>
    <dgm:pt modelId="{F6F207BE-015D-4A14-83D7-562D8F95F299}" type="pres">
      <dgm:prSet presAssocID="{33AEAC43-A86B-4F2A-BB1D-A02824A4862B}" presName="Name23" presStyleLbl="parChTrans1D4" presStyleIdx="7" presStyleCnt="8"/>
      <dgm:spPr/>
      <dgm:t>
        <a:bodyPr/>
        <a:lstStyle/>
        <a:p>
          <a:endParaRPr kumimoji="1" lang="ja-JP" altLang="en-US"/>
        </a:p>
      </dgm:t>
    </dgm:pt>
    <dgm:pt modelId="{904398A2-6A56-4690-812D-438A148D8315}" type="pres">
      <dgm:prSet presAssocID="{A575F536-38B3-4578-B19E-DDA4285FB402}" presName="hierRoot4" presStyleCnt="0"/>
      <dgm:spPr/>
    </dgm:pt>
    <dgm:pt modelId="{29F2DC83-0204-4A16-929C-CCC9AEEBCE56}" type="pres">
      <dgm:prSet presAssocID="{A575F536-38B3-4578-B19E-DDA4285FB402}" presName="composite4" presStyleCnt="0"/>
      <dgm:spPr/>
    </dgm:pt>
    <dgm:pt modelId="{4F04E0F5-5AE7-487C-AE67-5E099F2D093D}" type="pres">
      <dgm:prSet presAssocID="{A575F536-38B3-4578-B19E-DDA4285FB402}" presName="background4" presStyleLbl="node4" presStyleIdx="7" presStyleCnt="8"/>
      <dgm:spPr/>
    </dgm:pt>
    <dgm:pt modelId="{E4820830-CAAE-48E0-B70C-CA5C7EF507C2}" type="pres">
      <dgm:prSet presAssocID="{A575F536-38B3-4578-B19E-DDA4285FB402}" presName="text4" presStyleLbl="fgAcc4" presStyleIdx="7" presStyleCnt="8">
        <dgm:presLayoutVars>
          <dgm:chPref val="3"/>
        </dgm:presLayoutVars>
      </dgm:prSet>
      <dgm:spPr/>
      <dgm:t>
        <a:bodyPr/>
        <a:lstStyle/>
        <a:p>
          <a:endParaRPr kumimoji="1" lang="ja-JP" altLang="en-US"/>
        </a:p>
      </dgm:t>
    </dgm:pt>
    <dgm:pt modelId="{AA4A3C80-FED7-4989-9B42-5644D8B3DE0F}" type="pres">
      <dgm:prSet presAssocID="{A575F536-38B3-4578-B19E-DDA4285FB402}" presName="hierChild5" presStyleCnt="0"/>
      <dgm:spPr/>
    </dgm:pt>
  </dgm:ptLst>
  <dgm:cxnLst>
    <dgm:cxn modelId="{A0BD0C60-A18D-4828-9662-9ECCFCD0EB41}" type="presOf" srcId="{BC405C9C-9073-4C33-9304-3D75C029D096}" destId="{B443F4CA-2543-4630-B7C9-71304B69CD40}" srcOrd="0" destOrd="0" presId="urn:microsoft.com/office/officeart/2005/8/layout/hierarchy1"/>
    <dgm:cxn modelId="{93F376CB-D527-4424-9CB0-908118AC72C2}" type="presOf" srcId="{96777EA9-83A7-4DD6-B4C4-72C985801FB4}" destId="{FA1A561B-59AE-423E-83FA-0EB0179CCAAD}" srcOrd="0" destOrd="0" presId="urn:microsoft.com/office/officeart/2005/8/layout/hierarchy1"/>
    <dgm:cxn modelId="{860EA0C1-ED5C-42A3-9427-9F9F4B8AFB73}" type="presOf" srcId="{6D7CD0D4-52C2-45D6-A435-D3AFC40EFFC1}" destId="{A9426B2D-E630-4277-9B8F-40B96B8B14EF}" srcOrd="0" destOrd="0" presId="urn:microsoft.com/office/officeart/2005/8/layout/hierarchy1"/>
    <dgm:cxn modelId="{AB7800FE-F22E-471B-B12C-0C9C746E5340}" type="presOf" srcId="{BAC16A11-37E0-43F3-8E1D-C7A08DED2099}" destId="{C51DBA5E-A6F2-4185-9C73-C8DCEAE4F8B2}" srcOrd="0" destOrd="0" presId="urn:microsoft.com/office/officeart/2005/8/layout/hierarchy1"/>
    <dgm:cxn modelId="{2D3AC7CE-3C4F-4639-87BE-6956AF3E2DE6}" type="presOf" srcId="{F6F8E25F-4F7F-45EA-8AC1-FE012545C361}" destId="{842FFEBE-420B-411F-A07A-32C20B2AA25E}" srcOrd="0" destOrd="0" presId="urn:microsoft.com/office/officeart/2005/8/layout/hierarchy1"/>
    <dgm:cxn modelId="{28D910DF-051F-4465-AB0F-E17CE5C930FF}" type="presOf" srcId="{05E32BB8-519E-4CDD-9F64-6D5390DC628F}" destId="{244D6654-8592-450E-A824-A1C9FD3BE681}" srcOrd="0" destOrd="0" presId="urn:microsoft.com/office/officeart/2005/8/layout/hierarchy1"/>
    <dgm:cxn modelId="{F74BF9DE-AC01-40B0-BD7A-86D04618F223}" type="presOf" srcId="{2C8ADF57-1AB7-4133-838D-77AAF32069CE}" destId="{4796A355-213A-4746-9135-065092FD0B9F}" srcOrd="0" destOrd="0" presId="urn:microsoft.com/office/officeart/2005/8/layout/hierarchy1"/>
    <dgm:cxn modelId="{615982FB-5707-4AB2-850D-D9A3254255F3}" type="presOf" srcId="{33AEAC43-A86B-4F2A-BB1D-A02824A4862B}" destId="{F6F207BE-015D-4A14-83D7-562D8F95F299}" srcOrd="0" destOrd="0" presId="urn:microsoft.com/office/officeart/2005/8/layout/hierarchy1"/>
    <dgm:cxn modelId="{2F58BAC1-53CB-48C0-8FA4-58F26EA64578}" srcId="{BC405C9C-9073-4C33-9304-3D75C029D096}" destId="{1E203895-4DA7-4731-B67E-76D56F35A512}" srcOrd="1" destOrd="0" parTransId="{96777EA9-83A7-4DD6-B4C4-72C985801FB4}" sibTransId="{813DA902-5472-4B09-B8D8-E414FBDA9983}"/>
    <dgm:cxn modelId="{81A8F51A-5464-47E7-9A80-CA833831E008}" type="presOf" srcId="{A8D03091-2FD5-4286-8720-68C042DE536A}" destId="{349A3E7A-24E8-406B-8BB1-30FA4CDC563A}" srcOrd="0" destOrd="0" presId="urn:microsoft.com/office/officeart/2005/8/layout/hierarchy1"/>
    <dgm:cxn modelId="{910F46FA-69FC-4849-B7BF-94126099D874}" srcId="{19272F7E-9FDB-45E2-8A24-ECABE516B4E9}" destId="{FD21D5DF-EB09-4342-9343-28A237275E95}" srcOrd="0" destOrd="0" parTransId="{9D8C9D81-3A1E-448D-80FB-56AE1DF1EB12}" sibTransId="{F38E3411-45C5-415A-8B6A-DD2084CB9088}"/>
    <dgm:cxn modelId="{35011749-DE2E-4832-9236-1AF28692B56D}" type="presOf" srcId="{FD21D5DF-EB09-4342-9343-28A237275E95}" destId="{2A903BDE-FF9A-49F2-96A2-DAB0EA8C9177}" srcOrd="0" destOrd="0" presId="urn:microsoft.com/office/officeart/2005/8/layout/hierarchy1"/>
    <dgm:cxn modelId="{4A0B7C8A-9AD7-4E57-B043-4601C788A241}" srcId="{594B7F0E-B396-4852-B661-8895D4E05100}" destId="{CBF444C6-7AA0-49A8-80CD-759E6D5F4C68}" srcOrd="0" destOrd="0" parTransId="{6D7CD0D4-52C2-45D6-A435-D3AFC40EFFC1}" sibTransId="{5A75A66F-F966-4CC8-A912-CCD6738D6E6D}"/>
    <dgm:cxn modelId="{9A2F549C-A6F2-4B71-9D00-F21BE2968BA8}" type="presOf" srcId="{1E203895-4DA7-4731-B67E-76D56F35A512}" destId="{A4C28338-4471-4CDA-B255-28DA29FB8609}" srcOrd="0" destOrd="0" presId="urn:microsoft.com/office/officeart/2005/8/layout/hierarchy1"/>
    <dgm:cxn modelId="{3B603DE3-34F7-4218-A031-E29143B159ED}" type="presOf" srcId="{24E4C46D-7D77-4644-AA17-791E1035DBCF}" destId="{CCFA4A0A-EF27-458B-A920-7A5B4016D6E9}" srcOrd="0" destOrd="0" presId="urn:microsoft.com/office/officeart/2005/8/layout/hierarchy1"/>
    <dgm:cxn modelId="{283A09F2-529E-4A3E-AD0C-1364E106E4EC}" srcId="{24E4C46D-7D77-4644-AA17-791E1035DBCF}" destId="{BAC16A11-37E0-43F3-8E1D-C7A08DED2099}" srcOrd="0" destOrd="0" parTransId="{B720BDC1-3F84-4C75-B2F0-EE82CED408BF}" sibTransId="{ECBFD473-96AB-42EC-9EF3-36DC043D0CED}"/>
    <dgm:cxn modelId="{3C215B14-A3CE-4EDF-BE43-57E843D90D39}" type="presOf" srcId="{594B7F0E-B396-4852-B661-8895D4E05100}" destId="{D31906F8-9523-4D1E-B93E-F308504ECA2B}" srcOrd="0" destOrd="0" presId="urn:microsoft.com/office/officeart/2005/8/layout/hierarchy1"/>
    <dgm:cxn modelId="{AF30506C-AA55-4A61-8FB6-FEA2B81942FC}" type="presOf" srcId="{9D8C9D81-3A1E-448D-80FB-56AE1DF1EB12}" destId="{F8A1811C-FF55-41FD-9DBB-1207CCAA8DB3}" srcOrd="0" destOrd="0" presId="urn:microsoft.com/office/officeart/2005/8/layout/hierarchy1"/>
    <dgm:cxn modelId="{FF1E4243-17FE-4516-AF85-7E396BF124B7}" type="presOf" srcId="{83698998-27BE-492B-9565-54589E2FF233}" destId="{19B8C854-89E5-4A3E-AE1A-41E099BF2834}" srcOrd="0" destOrd="0" presId="urn:microsoft.com/office/officeart/2005/8/layout/hierarchy1"/>
    <dgm:cxn modelId="{63CBF306-AED1-42D5-86D1-F65D8E1E00C9}" type="presOf" srcId="{262DF980-4EEC-4F6A-A6E4-DEB5BCA4F2B0}" destId="{5AE8DF17-6544-4264-891B-BF63BFE05D94}" srcOrd="0" destOrd="0" presId="urn:microsoft.com/office/officeart/2005/8/layout/hierarchy1"/>
    <dgm:cxn modelId="{78D7F8B6-534F-4E4D-A724-9E6ABCC66326}" type="presOf" srcId="{E0CF1B53-4715-4D17-ACBE-02EE8CBA1793}" destId="{3129311B-6623-4536-B16D-2D13B54509AF}" srcOrd="0" destOrd="0" presId="urn:microsoft.com/office/officeart/2005/8/layout/hierarchy1"/>
    <dgm:cxn modelId="{2A5DF082-7D59-4D03-AFC7-8B81F88E9BDA}" srcId="{2C8ADF57-1AB7-4133-838D-77AAF32069CE}" destId="{A575F536-38B3-4578-B19E-DDA4285FB402}" srcOrd="1" destOrd="0" parTransId="{33AEAC43-A86B-4F2A-BB1D-A02824A4862B}" sibTransId="{CBC27543-B324-42A4-963C-C859E8362DD9}"/>
    <dgm:cxn modelId="{288F4A41-BE40-4D5E-92AC-6F9BE466FAAF}" srcId="{594B7F0E-B396-4852-B661-8895D4E05100}" destId="{262DF980-4EEC-4F6A-A6E4-DEB5BCA4F2B0}" srcOrd="1" destOrd="0" parTransId="{A8D03091-2FD5-4286-8720-68C042DE536A}" sibTransId="{1CE5D17C-F542-4E58-9A28-A2CE87C7BB65}"/>
    <dgm:cxn modelId="{C86C0537-DB46-43C6-B9D5-3467A665008D}" type="presOf" srcId="{DD5F3E60-F148-44F3-A99F-C42827B7501A}" destId="{DDAFA46F-2017-4985-8684-9880399E3C9D}" srcOrd="0" destOrd="0" presId="urn:microsoft.com/office/officeart/2005/8/layout/hierarchy1"/>
    <dgm:cxn modelId="{764EB4A9-FCF9-424A-BE36-248ECFCB4FD0}" type="presOf" srcId="{0199B298-6A37-44C2-AEE0-485642E1D56B}" destId="{DCB74BDD-4615-4C8A-95E4-2E5F535995C4}" srcOrd="0" destOrd="0" presId="urn:microsoft.com/office/officeart/2005/8/layout/hierarchy1"/>
    <dgm:cxn modelId="{FB3E3BE4-E5C4-4296-B941-0DF160B3A500}" type="presOf" srcId="{BD0D23A4-0E97-44BC-BE02-F4C3D1F84E50}" destId="{7E517035-0CAD-4BB5-9DC7-D7C79C926302}" srcOrd="0" destOrd="0" presId="urn:microsoft.com/office/officeart/2005/8/layout/hierarchy1"/>
    <dgm:cxn modelId="{F49FDB6A-CED8-4EAE-B76B-AA2ED76DBCE4}" srcId="{1E203895-4DA7-4731-B67E-76D56F35A512}" destId="{594B7F0E-B396-4852-B661-8895D4E05100}" srcOrd="0" destOrd="0" parTransId="{E1C69584-7D26-43D2-9855-D836BBE8925E}" sibTransId="{E64B725D-3BFC-4590-B92A-573364862D79}"/>
    <dgm:cxn modelId="{BD4AADCE-53A7-4152-B5A4-A064308C7A4D}" srcId="{E749C86C-D2D6-425E-A0B0-77B6E1278298}" destId="{BC405C9C-9073-4C33-9304-3D75C029D096}" srcOrd="0" destOrd="0" parTransId="{AE6C45D3-7BBA-4E48-9DD7-B0E66CE5C069}" sibTransId="{1415C65F-8C1A-44A8-9D85-D667A2750813}"/>
    <dgm:cxn modelId="{DE1265C6-533E-43D2-9693-89728D97F3EF}" type="presOf" srcId="{096BC312-2F3D-46C1-BE2E-73CF9BCAD95F}" destId="{3E9C0DC2-83AD-4832-9759-32484FD2468F}" srcOrd="0" destOrd="0" presId="urn:microsoft.com/office/officeart/2005/8/layout/hierarchy1"/>
    <dgm:cxn modelId="{4AA5C4B1-22A1-49C8-9BE1-3BFEB222B79E}" srcId="{24E4C46D-7D77-4644-AA17-791E1035DBCF}" destId="{19272F7E-9FDB-45E2-8A24-ECABE516B4E9}" srcOrd="1" destOrd="0" parTransId="{E0CF1B53-4715-4D17-ACBE-02EE8CBA1793}" sibTransId="{897F7905-E83C-4F93-A7FA-FC45517D8FBE}"/>
    <dgm:cxn modelId="{C2A32A3E-4FF9-4EB1-849E-8E4D8E3BB670}" type="presOf" srcId="{B720BDC1-3F84-4C75-B2F0-EE82CED408BF}" destId="{78EC047E-8BC0-42C3-A5F4-6BC5BE6F292B}" srcOrd="0" destOrd="0" presId="urn:microsoft.com/office/officeart/2005/8/layout/hierarchy1"/>
    <dgm:cxn modelId="{1196D460-CE50-489F-8A64-3A65F8E45668}" srcId="{1E203895-4DA7-4731-B67E-76D56F35A512}" destId="{2C8ADF57-1AB7-4133-838D-77AAF32069CE}" srcOrd="1" destOrd="0" parTransId="{0199B298-6A37-44C2-AEE0-485642E1D56B}" sibTransId="{444F4DC3-B27D-408E-8898-0C58F700DEE1}"/>
    <dgm:cxn modelId="{B724B291-5F17-4C3C-920A-56902B63EBA9}" type="presOf" srcId="{19272F7E-9FDB-45E2-8A24-ECABE516B4E9}" destId="{CDA6D18A-897A-4997-BEA1-17E03195A1A6}" srcOrd="0" destOrd="0" presId="urn:microsoft.com/office/officeart/2005/8/layout/hierarchy1"/>
    <dgm:cxn modelId="{ECD96FDE-162F-4DB9-8501-5915FBF28C81}" type="presOf" srcId="{E1C69584-7D26-43D2-9855-D836BBE8925E}" destId="{49832909-DEDD-496E-B387-3B43152396B1}" srcOrd="0" destOrd="0" presId="urn:microsoft.com/office/officeart/2005/8/layout/hierarchy1"/>
    <dgm:cxn modelId="{DC81A406-E2B2-4929-9F54-98B564171EAE}" srcId="{19272F7E-9FDB-45E2-8A24-ECABE516B4E9}" destId="{83698998-27BE-492B-9565-54589E2FF233}" srcOrd="1" destOrd="0" parTransId="{E555F930-7481-4534-915E-B038848AE7A1}" sibTransId="{40B360EF-7B8D-406F-915D-716082957112}"/>
    <dgm:cxn modelId="{06FDFD24-D992-4EF7-AEA6-F2DA44F623C7}" type="presOf" srcId="{A575F536-38B3-4578-B19E-DDA4285FB402}" destId="{E4820830-CAAE-48E0-B70C-CA5C7EF507C2}" srcOrd="0" destOrd="0" presId="urn:microsoft.com/office/officeart/2005/8/layout/hierarchy1"/>
    <dgm:cxn modelId="{834A1D53-0D83-4738-A665-FD61C0BCC2E1}" srcId="{BAC16A11-37E0-43F3-8E1D-C7A08DED2099}" destId="{DD5F3E60-F148-44F3-A99F-C42827B7501A}" srcOrd="1" destOrd="0" parTransId="{F4E3086F-8CE1-44E3-AF1A-BFC3E399D357}" sibTransId="{C4C0C055-A0B1-4FF7-BBB3-AA836C2807F7}"/>
    <dgm:cxn modelId="{5CD0FACB-1491-40C8-ADB1-798F18EED377}" type="presOf" srcId="{E749C86C-D2D6-425E-A0B0-77B6E1278298}" destId="{02C62D25-6A12-4150-ADD8-0A54CF3B0C4D}" srcOrd="0" destOrd="0" presId="urn:microsoft.com/office/officeart/2005/8/layout/hierarchy1"/>
    <dgm:cxn modelId="{155EF219-3511-4958-97B4-F29E9F1E5ED6}" type="presOf" srcId="{CBF444C6-7AA0-49A8-80CD-759E6D5F4C68}" destId="{5ED94D1D-5E3A-43B5-94DA-0E442983634E}" srcOrd="0" destOrd="0" presId="urn:microsoft.com/office/officeart/2005/8/layout/hierarchy1"/>
    <dgm:cxn modelId="{312F7902-9112-4ABC-AA0D-FC00DFBD4470}" srcId="{2C8ADF57-1AB7-4133-838D-77AAF32069CE}" destId="{BD0D23A4-0E97-44BC-BE02-F4C3D1F84E50}" srcOrd="0" destOrd="0" parTransId="{835ABF20-3FD7-4CB4-A932-5200F8C0146F}" sibTransId="{B6D2E069-58B9-4464-B950-B36E0725E418}"/>
    <dgm:cxn modelId="{39CDC91C-5200-49DB-9948-FA3EA0943481}" type="presOf" srcId="{E555F930-7481-4534-915E-B038848AE7A1}" destId="{463BCB0E-CAE0-4A13-ADB6-F6F012583BD9}" srcOrd="0" destOrd="0" presId="urn:microsoft.com/office/officeart/2005/8/layout/hierarchy1"/>
    <dgm:cxn modelId="{DDD57410-CDCB-4258-9F90-E5060D23ACB7}" type="presOf" srcId="{835ABF20-3FD7-4CB4-A932-5200F8C0146F}" destId="{4060DD73-EC72-4CFD-9577-10DDEEFDF7C8}" srcOrd="0" destOrd="0" presId="urn:microsoft.com/office/officeart/2005/8/layout/hierarchy1"/>
    <dgm:cxn modelId="{074E71F2-A20A-4344-ADEE-99B6045D815B}" srcId="{BAC16A11-37E0-43F3-8E1D-C7A08DED2099}" destId="{096BC312-2F3D-46C1-BE2E-73CF9BCAD95F}" srcOrd="0" destOrd="0" parTransId="{05E32BB8-519E-4CDD-9F64-6D5390DC628F}" sibTransId="{D26130FF-F946-47F7-BED9-60A35FA548F1}"/>
    <dgm:cxn modelId="{A6E9D4F4-1A44-48C5-86BC-772A97BD5D66}" type="presOf" srcId="{F4E3086F-8CE1-44E3-AF1A-BFC3E399D357}" destId="{ED9567C8-E4E3-41CC-BF84-FC062F876112}" srcOrd="0" destOrd="0" presId="urn:microsoft.com/office/officeart/2005/8/layout/hierarchy1"/>
    <dgm:cxn modelId="{E8756A0D-9DCE-4861-9549-E9A957CBF061}" srcId="{BC405C9C-9073-4C33-9304-3D75C029D096}" destId="{24E4C46D-7D77-4644-AA17-791E1035DBCF}" srcOrd="0" destOrd="0" parTransId="{F6F8E25F-4F7F-45EA-8AC1-FE012545C361}" sibTransId="{B9B7AB33-180B-44C6-A282-EAF4DEA19191}"/>
    <dgm:cxn modelId="{41D98D28-E92A-4E98-944C-B014E3860308}" type="presParOf" srcId="{02C62D25-6A12-4150-ADD8-0A54CF3B0C4D}" destId="{AF573D5E-7AE8-4D6A-B548-8EB75C0C8466}" srcOrd="0" destOrd="0" presId="urn:microsoft.com/office/officeart/2005/8/layout/hierarchy1"/>
    <dgm:cxn modelId="{4CA73F28-69C5-43D2-8CC0-827EDB92557B}" type="presParOf" srcId="{AF573D5E-7AE8-4D6A-B548-8EB75C0C8466}" destId="{9FE93534-FE53-4A3E-BE69-FAC61ED7172B}" srcOrd="0" destOrd="0" presId="urn:microsoft.com/office/officeart/2005/8/layout/hierarchy1"/>
    <dgm:cxn modelId="{9B9D8B91-9018-4E64-A538-532E45BB3979}" type="presParOf" srcId="{9FE93534-FE53-4A3E-BE69-FAC61ED7172B}" destId="{6A620B3C-44BA-4648-A584-FE01D52CFEAE}" srcOrd="0" destOrd="0" presId="urn:microsoft.com/office/officeart/2005/8/layout/hierarchy1"/>
    <dgm:cxn modelId="{0338E093-4B12-4C40-9ADF-84E133E079B4}" type="presParOf" srcId="{9FE93534-FE53-4A3E-BE69-FAC61ED7172B}" destId="{B443F4CA-2543-4630-B7C9-71304B69CD40}" srcOrd="1" destOrd="0" presId="urn:microsoft.com/office/officeart/2005/8/layout/hierarchy1"/>
    <dgm:cxn modelId="{29B2CC39-D8D3-4E22-AD6E-46650683C406}" type="presParOf" srcId="{AF573D5E-7AE8-4D6A-B548-8EB75C0C8466}" destId="{3B46A9A8-5753-4EEF-89B7-2A3342856DF0}" srcOrd="1" destOrd="0" presId="urn:microsoft.com/office/officeart/2005/8/layout/hierarchy1"/>
    <dgm:cxn modelId="{30F59D75-1DB2-46B0-9022-31C078C0F5FC}" type="presParOf" srcId="{3B46A9A8-5753-4EEF-89B7-2A3342856DF0}" destId="{842FFEBE-420B-411F-A07A-32C20B2AA25E}" srcOrd="0" destOrd="0" presId="urn:microsoft.com/office/officeart/2005/8/layout/hierarchy1"/>
    <dgm:cxn modelId="{C44F4589-3189-44AA-B040-C6E51CB4D21E}" type="presParOf" srcId="{3B46A9A8-5753-4EEF-89B7-2A3342856DF0}" destId="{8FE441CE-903D-41A5-A641-8092B73897DA}" srcOrd="1" destOrd="0" presId="urn:microsoft.com/office/officeart/2005/8/layout/hierarchy1"/>
    <dgm:cxn modelId="{444FAE97-D2AB-465E-B93B-C4F3D95E0539}" type="presParOf" srcId="{8FE441CE-903D-41A5-A641-8092B73897DA}" destId="{C560F66B-1A53-4A11-8C99-47A72A15F1EA}" srcOrd="0" destOrd="0" presId="urn:microsoft.com/office/officeart/2005/8/layout/hierarchy1"/>
    <dgm:cxn modelId="{1E4C8AA4-D0CA-4C38-A9C9-D777E50E557E}" type="presParOf" srcId="{C560F66B-1A53-4A11-8C99-47A72A15F1EA}" destId="{66CC7C9F-08C5-4BC0-B995-BE276FA3EF8B}" srcOrd="0" destOrd="0" presId="urn:microsoft.com/office/officeart/2005/8/layout/hierarchy1"/>
    <dgm:cxn modelId="{D671E644-EBA9-414F-A1EC-21CD827180BE}" type="presParOf" srcId="{C560F66B-1A53-4A11-8C99-47A72A15F1EA}" destId="{CCFA4A0A-EF27-458B-A920-7A5B4016D6E9}" srcOrd="1" destOrd="0" presId="urn:microsoft.com/office/officeart/2005/8/layout/hierarchy1"/>
    <dgm:cxn modelId="{77C12515-7AE2-4704-9BFF-7F9749CA14AE}" type="presParOf" srcId="{8FE441CE-903D-41A5-A641-8092B73897DA}" destId="{87132D1D-19D9-4F3A-8BD3-7C8936192B04}" srcOrd="1" destOrd="0" presId="urn:microsoft.com/office/officeart/2005/8/layout/hierarchy1"/>
    <dgm:cxn modelId="{BA385808-1B16-4D4D-9111-51957CF0A5E2}" type="presParOf" srcId="{87132D1D-19D9-4F3A-8BD3-7C8936192B04}" destId="{78EC047E-8BC0-42C3-A5F4-6BC5BE6F292B}" srcOrd="0" destOrd="0" presId="urn:microsoft.com/office/officeart/2005/8/layout/hierarchy1"/>
    <dgm:cxn modelId="{9A7ACEAA-EB3B-4B5D-9497-F2D7C493A101}" type="presParOf" srcId="{87132D1D-19D9-4F3A-8BD3-7C8936192B04}" destId="{6C795AB2-71F6-4B52-93C2-3B04C96FCE5D}" srcOrd="1" destOrd="0" presId="urn:microsoft.com/office/officeart/2005/8/layout/hierarchy1"/>
    <dgm:cxn modelId="{F031288D-E904-4E49-985F-3863CA7B514D}" type="presParOf" srcId="{6C795AB2-71F6-4B52-93C2-3B04C96FCE5D}" destId="{78FB1847-6881-4097-9909-4B2448286022}" srcOrd="0" destOrd="0" presId="urn:microsoft.com/office/officeart/2005/8/layout/hierarchy1"/>
    <dgm:cxn modelId="{A9A41F87-1E82-45A1-8BF3-D6E0150C788C}" type="presParOf" srcId="{78FB1847-6881-4097-9909-4B2448286022}" destId="{150892FC-6A89-4CF1-99E4-4AD5EC6DA96E}" srcOrd="0" destOrd="0" presId="urn:microsoft.com/office/officeart/2005/8/layout/hierarchy1"/>
    <dgm:cxn modelId="{6B706B1D-5A03-43DB-9087-05836F857109}" type="presParOf" srcId="{78FB1847-6881-4097-9909-4B2448286022}" destId="{C51DBA5E-A6F2-4185-9C73-C8DCEAE4F8B2}" srcOrd="1" destOrd="0" presId="urn:microsoft.com/office/officeart/2005/8/layout/hierarchy1"/>
    <dgm:cxn modelId="{72030E5E-793E-4F1B-87EA-6578B3244FC4}" type="presParOf" srcId="{6C795AB2-71F6-4B52-93C2-3B04C96FCE5D}" destId="{C36E87B6-018C-49A9-987B-DCA5EE49A442}" srcOrd="1" destOrd="0" presId="urn:microsoft.com/office/officeart/2005/8/layout/hierarchy1"/>
    <dgm:cxn modelId="{48E24067-6E76-4EA9-8D84-C2801584724F}" type="presParOf" srcId="{C36E87B6-018C-49A9-987B-DCA5EE49A442}" destId="{244D6654-8592-450E-A824-A1C9FD3BE681}" srcOrd="0" destOrd="0" presId="urn:microsoft.com/office/officeart/2005/8/layout/hierarchy1"/>
    <dgm:cxn modelId="{AD98F3A4-319F-4D08-AD26-77A099558A13}" type="presParOf" srcId="{C36E87B6-018C-49A9-987B-DCA5EE49A442}" destId="{2AE5A705-14F9-496A-AC3C-5599080EF156}" srcOrd="1" destOrd="0" presId="urn:microsoft.com/office/officeart/2005/8/layout/hierarchy1"/>
    <dgm:cxn modelId="{EFB15738-F90A-4E6F-90CD-F3D6021349D2}" type="presParOf" srcId="{2AE5A705-14F9-496A-AC3C-5599080EF156}" destId="{CF7E67B0-16C9-4407-B6F8-AC1D1B3037FE}" srcOrd="0" destOrd="0" presId="urn:microsoft.com/office/officeart/2005/8/layout/hierarchy1"/>
    <dgm:cxn modelId="{4481CD38-FDE2-43AD-90A5-8B9FA9A1BB06}" type="presParOf" srcId="{CF7E67B0-16C9-4407-B6F8-AC1D1B3037FE}" destId="{AD467222-EA93-4EBA-BCF0-9C4E5D979326}" srcOrd="0" destOrd="0" presId="urn:microsoft.com/office/officeart/2005/8/layout/hierarchy1"/>
    <dgm:cxn modelId="{5B87FEB6-9110-4827-B296-F01AD51FA33F}" type="presParOf" srcId="{CF7E67B0-16C9-4407-B6F8-AC1D1B3037FE}" destId="{3E9C0DC2-83AD-4832-9759-32484FD2468F}" srcOrd="1" destOrd="0" presId="urn:microsoft.com/office/officeart/2005/8/layout/hierarchy1"/>
    <dgm:cxn modelId="{E0DE6DED-3D10-46D8-A535-5B14800A3CFF}" type="presParOf" srcId="{2AE5A705-14F9-496A-AC3C-5599080EF156}" destId="{2A2EE658-E639-442A-B88F-8B8895E773E4}" srcOrd="1" destOrd="0" presId="urn:microsoft.com/office/officeart/2005/8/layout/hierarchy1"/>
    <dgm:cxn modelId="{34E05612-1568-42B0-AB8D-1ED295DC3F3A}" type="presParOf" srcId="{C36E87B6-018C-49A9-987B-DCA5EE49A442}" destId="{ED9567C8-E4E3-41CC-BF84-FC062F876112}" srcOrd="2" destOrd="0" presId="urn:microsoft.com/office/officeart/2005/8/layout/hierarchy1"/>
    <dgm:cxn modelId="{9C4DACCE-37FD-4263-9824-D8404272D4A0}" type="presParOf" srcId="{C36E87B6-018C-49A9-987B-DCA5EE49A442}" destId="{8D919C7F-67C9-4F0C-9CD9-E6C4A918936F}" srcOrd="3" destOrd="0" presId="urn:microsoft.com/office/officeart/2005/8/layout/hierarchy1"/>
    <dgm:cxn modelId="{F61E557C-BFBC-4219-AC8D-A692DD82607A}" type="presParOf" srcId="{8D919C7F-67C9-4F0C-9CD9-E6C4A918936F}" destId="{A05CA029-C8D4-4D17-98AA-2C0138A9AC03}" srcOrd="0" destOrd="0" presId="urn:microsoft.com/office/officeart/2005/8/layout/hierarchy1"/>
    <dgm:cxn modelId="{8E34F97F-9248-466C-AFDE-0ED87FD5C9AD}" type="presParOf" srcId="{A05CA029-C8D4-4D17-98AA-2C0138A9AC03}" destId="{4F8337E9-1981-433C-BD53-16DBFB0339AD}" srcOrd="0" destOrd="0" presId="urn:microsoft.com/office/officeart/2005/8/layout/hierarchy1"/>
    <dgm:cxn modelId="{5C409DC8-300B-4BC6-83C3-9A5C89914C9C}" type="presParOf" srcId="{A05CA029-C8D4-4D17-98AA-2C0138A9AC03}" destId="{DDAFA46F-2017-4985-8684-9880399E3C9D}" srcOrd="1" destOrd="0" presId="urn:microsoft.com/office/officeart/2005/8/layout/hierarchy1"/>
    <dgm:cxn modelId="{B448F553-7765-434C-8FFF-82099509A433}" type="presParOf" srcId="{8D919C7F-67C9-4F0C-9CD9-E6C4A918936F}" destId="{D3E28F3E-8635-47F0-BA72-4EFE4C5E5EEB}" srcOrd="1" destOrd="0" presId="urn:microsoft.com/office/officeart/2005/8/layout/hierarchy1"/>
    <dgm:cxn modelId="{107D91C5-0AEA-4D9E-BD18-5F6E7E53C1B3}" type="presParOf" srcId="{87132D1D-19D9-4F3A-8BD3-7C8936192B04}" destId="{3129311B-6623-4536-B16D-2D13B54509AF}" srcOrd="2" destOrd="0" presId="urn:microsoft.com/office/officeart/2005/8/layout/hierarchy1"/>
    <dgm:cxn modelId="{40E1397A-551E-48BC-A17A-DD7A48AD5BB4}" type="presParOf" srcId="{87132D1D-19D9-4F3A-8BD3-7C8936192B04}" destId="{DF33A981-906E-43DA-8E85-5BBA19393928}" srcOrd="3" destOrd="0" presId="urn:microsoft.com/office/officeart/2005/8/layout/hierarchy1"/>
    <dgm:cxn modelId="{A404CB3E-C54C-4FD5-BC83-F43FF15FB7F1}" type="presParOf" srcId="{DF33A981-906E-43DA-8E85-5BBA19393928}" destId="{796F07BA-0E32-440C-95D7-F311E03503CA}" srcOrd="0" destOrd="0" presId="urn:microsoft.com/office/officeart/2005/8/layout/hierarchy1"/>
    <dgm:cxn modelId="{19B9E025-E48C-41A6-84F8-DDCCA89BC210}" type="presParOf" srcId="{796F07BA-0E32-440C-95D7-F311E03503CA}" destId="{A19E5D51-497B-4228-8D9F-FB4E2A4A8887}" srcOrd="0" destOrd="0" presId="urn:microsoft.com/office/officeart/2005/8/layout/hierarchy1"/>
    <dgm:cxn modelId="{01FC02B3-3535-42D6-ABA9-1E139E643075}" type="presParOf" srcId="{796F07BA-0E32-440C-95D7-F311E03503CA}" destId="{CDA6D18A-897A-4997-BEA1-17E03195A1A6}" srcOrd="1" destOrd="0" presId="urn:microsoft.com/office/officeart/2005/8/layout/hierarchy1"/>
    <dgm:cxn modelId="{8FB57E7C-1468-48BA-8120-B6CE81A2E882}" type="presParOf" srcId="{DF33A981-906E-43DA-8E85-5BBA19393928}" destId="{5A5B89B1-E102-4533-B7C1-82873ADF0AEA}" srcOrd="1" destOrd="0" presId="urn:microsoft.com/office/officeart/2005/8/layout/hierarchy1"/>
    <dgm:cxn modelId="{8C5E8292-B368-4AC5-BCD2-10CB01387A9B}" type="presParOf" srcId="{5A5B89B1-E102-4533-B7C1-82873ADF0AEA}" destId="{F8A1811C-FF55-41FD-9DBB-1207CCAA8DB3}" srcOrd="0" destOrd="0" presId="urn:microsoft.com/office/officeart/2005/8/layout/hierarchy1"/>
    <dgm:cxn modelId="{8C792116-9501-4187-A35B-B72D4AAF2151}" type="presParOf" srcId="{5A5B89B1-E102-4533-B7C1-82873ADF0AEA}" destId="{18C2AB18-81AD-41C1-B674-CC1153A37542}" srcOrd="1" destOrd="0" presId="urn:microsoft.com/office/officeart/2005/8/layout/hierarchy1"/>
    <dgm:cxn modelId="{C801D9C8-AA24-47A4-9221-F0A43083C130}" type="presParOf" srcId="{18C2AB18-81AD-41C1-B674-CC1153A37542}" destId="{87F0EA83-27E7-40E3-AF89-FE118A5267D9}" srcOrd="0" destOrd="0" presId="urn:microsoft.com/office/officeart/2005/8/layout/hierarchy1"/>
    <dgm:cxn modelId="{FA283F4F-D90D-4697-8097-C3DCC861CD3B}" type="presParOf" srcId="{87F0EA83-27E7-40E3-AF89-FE118A5267D9}" destId="{9B7DE1C7-7B94-49E5-BF70-3E3AC0BE7D44}" srcOrd="0" destOrd="0" presId="urn:microsoft.com/office/officeart/2005/8/layout/hierarchy1"/>
    <dgm:cxn modelId="{285E5773-DF08-4889-881F-CDE739CB1334}" type="presParOf" srcId="{87F0EA83-27E7-40E3-AF89-FE118A5267D9}" destId="{2A903BDE-FF9A-49F2-96A2-DAB0EA8C9177}" srcOrd="1" destOrd="0" presId="urn:microsoft.com/office/officeart/2005/8/layout/hierarchy1"/>
    <dgm:cxn modelId="{791CA77A-9843-49F4-AEC4-7ED396301A0E}" type="presParOf" srcId="{18C2AB18-81AD-41C1-B674-CC1153A37542}" destId="{ACCF4BDF-8ED7-4433-815B-A86142C5D56F}" srcOrd="1" destOrd="0" presId="urn:microsoft.com/office/officeart/2005/8/layout/hierarchy1"/>
    <dgm:cxn modelId="{FD5239CE-642B-484E-BB84-029AFC4EBA89}" type="presParOf" srcId="{5A5B89B1-E102-4533-B7C1-82873ADF0AEA}" destId="{463BCB0E-CAE0-4A13-ADB6-F6F012583BD9}" srcOrd="2" destOrd="0" presId="urn:microsoft.com/office/officeart/2005/8/layout/hierarchy1"/>
    <dgm:cxn modelId="{7817F976-B6C7-4588-ABB4-638273BCB0AD}" type="presParOf" srcId="{5A5B89B1-E102-4533-B7C1-82873ADF0AEA}" destId="{CEE74A9D-A405-42FA-B1F7-EA68461F3A3D}" srcOrd="3" destOrd="0" presId="urn:microsoft.com/office/officeart/2005/8/layout/hierarchy1"/>
    <dgm:cxn modelId="{0523E271-2E0C-42C2-B898-AAE4BF59251E}" type="presParOf" srcId="{CEE74A9D-A405-42FA-B1F7-EA68461F3A3D}" destId="{A0ABA723-181F-48F3-B070-48AB6722A506}" srcOrd="0" destOrd="0" presId="urn:microsoft.com/office/officeart/2005/8/layout/hierarchy1"/>
    <dgm:cxn modelId="{F7C02050-BBB6-4110-AFB9-69622030ABAB}" type="presParOf" srcId="{A0ABA723-181F-48F3-B070-48AB6722A506}" destId="{E0ED2924-FB76-4F4F-A5B7-147ABD683878}" srcOrd="0" destOrd="0" presId="urn:microsoft.com/office/officeart/2005/8/layout/hierarchy1"/>
    <dgm:cxn modelId="{334625A5-309E-406F-A6F2-60D7463ECC65}" type="presParOf" srcId="{A0ABA723-181F-48F3-B070-48AB6722A506}" destId="{19B8C854-89E5-4A3E-AE1A-41E099BF2834}" srcOrd="1" destOrd="0" presId="urn:microsoft.com/office/officeart/2005/8/layout/hierarchy1"/>
    <dgm:cxn modelId="{467D6863-9E08-47F8-B872-F0CA80C5284B}" type="presParOf" srcId="{CEE74A9D-A405-42FA-B1F7-EA68461F3A3D}" destId="{59E0D5FB-8CF1-49F0-B7A0-188C6F30DC9F}" srcOrd="1" destOrd="0" presId="urn:microsoft.com/office/officeart/2005/8/layout/hierarchy1"/>
    <dgm:cxn modelId="{3E21D889-9BD1-441E-A71C-0E3DB5A40CAE}" type="presParOf" srcId="{3B46A9A8-5753-4EEF-89B7-2A3342856DF0}" destId="{FA1A561B-59AE-423E-83FA-0EB0179CCAAD}" srcOrd="2" destOrd="0" presId="urn:microsoft.com/office/officeart/2005/8/layout/hierarchy1"/>
    <dgm:cxn modelId="{72191D50-A56E-4478-AE0B-2D8E9735B273}" type="presParOf" srcId="{3B46A9A8-5753-4EEF-89B7-2A3342856DF0}" destId="{9F5FFEB1-69F6-4BDF-867B-96E6E75647EA}" srcOrd="3" destOrd="0" presId="urn:microsoft.com/office/officeart/2005/8/layout/hierarchy1"/>
    <dgm:cxn modelId="{8795DF29-7ED7-41C6-B1FE-1D178FE361EA}" type="presParOf" srcId="{9F5FFEB1-69F6-4BDF-867B-96E6E75647EA}" destId="{3AA75A3C-FC9F-41D5-B655-D5E98E0EA96F}" srcOrd="0" destOrd="0" presId="urn:microsoft.com/office/officeart/2005/8/layout/hierarchy1"/>
    <dgm:cxn modelId="{E67E11AC-C9EC-40D9-A622-118AD6339A05}" type="presParOf" srcId="{3AA75A3C-FC9F-41D5-B655-D5E98E0EA96F}" destId="{D06A7EB6-7424-4BF9-9622-46FE47D4C0CE}" srcOrd="0" destOrd="0" presId="urn:microsoft.com/office/officeart/2005/8/layout/hierarchy1"/>
    <dgm:cxn modelId="{A772EC06-C699-40E4-9ACC-4BB8C11E39DC}" type="presParOf" srcId="{3AA75A3C-FC9F-41D5-B655-D5E98E0EA96F}" destId="{A4C28338-4471-4CDA-B255-28DA29FB8609}" srcOrd="1" destOrd="0" presId="urn:microsoft.com/office/officeart/2005/8/layout/hierarchy1"/>
    <dgm:cxn modelId="{0D702DD1-14C7-4D66-8539-7999AC5D8012}" type="presParOf" srcId="{9F5FFEB1-69F6-4BDF-867B-96E6E75647EA}" destId="{2ADB1E6A-9A56-4F03-AD3B-5F1FC7DB1733}" srcOrd="1" destOrd="0" presId="urn:microsoft.com/office/officeart/2005/8/layout/hierarchy1"/>
    <dgm:cxn modelId="{97C4D30B-7DC6-4882-A334-0CE8539D35E2}" type="presParOf" srcId="{2ADB1E6A-9A56-4F03-AD3B-5F1FC7DB1733}" destId="{49832909-DEDD-496E-B387-3B43152396B1}" srcOrd="0" destOrd="0" presId="urn:microsoft.com/office/officeart/2005/8/layout/hierarchy1"/>
    <dgm:cxn modelId="{09ADE5FE-88CE-474D-8D56-DCE52F84CEEC}" type="presParOf" srcId="{2ADB1E6A-9A56-4F03-AD3B-5F1FC7DB1733}" destId="{785877C5-343B-46F4-8908-BA9B99E82701}" srcOrd="1" destOrd="0" presId="urn:microsoft.com/office/officeart/2005/8/layout/hierarchy1"/>
    <dgm:cxn modelId="{E4DC94BD-8832-4ADE-92DB-B0AEB5F0EA80}" type="presParOf" srcId="{785877C5-343B-46F4-8908-BA9B99E82701}" destId="{5E817AC8-6011-45F8-8754-B7CA513331B7}" srcOrd="0" destOrd="0" presId="urn:microsoft.com/office/officeart/2005/8/layout/hierarchy1"/>
    <dgm:cxn modelId="{59ADC145-E81A-4471-9895-AEF8B5570171}" type="presParOf" srcId="{5E817AC8-6011-45F8-8754-B7CA513331B7}" destId="{8D1AFF11-F00B-4DDF-8F42-606F0019E7B0}" srcOrd="0" destOrd="0" presId="urn:microsoft.com/office/officeart/2005/8/layout/hierarchy1"/>
    <dgm:cxn modelId="{77BA6DE6-7C55-405E-921D-260CE0BE17BA}" type="presParOf" srcId="{5E817AC8-6011-45F8-8754-B7CA513331B7}" destId="{D31906F8-9523-4D1E-B93E-F308504ECA2B}" srcOrd="1" destOrd="0" presId="urn:microsoft.com/office/officeart/2005/8/layout/hierarchy1"/>
    <dgm:cxn modelId="{86826CA3-9916-4199-9B65-FC45772B2C86}" type="presParOf" srcId="{785877C5-343B-46F4-8908-BA9B99E82701}" destId="{4533C274-D823-453D-A324-FE615F03F3DE}" srcOrd="1" destOrd="0" presId="urn:microsoft.com/office/officeart/2005/8/layout/hierarchy1"/>
    <dgm:cxn modelId="{7424BCDB-4F36-44C5-92FA-B6DA65FC1B16}" type="presParOf" srcId="{4533C274-D823-453D-A324-FE615F03F3DE}" destId="{A9426B2D-E630-4277-9B8F-40B96B8B14EF}" srcOrd="0" destOrd="0" presId="urn:microsoft.com/office/officeart/2005/8/layout/hierarchy1"/>
    <dgm:cxn modelId="{EA5036B8-D616-4E9F-9664-6F4D33C6EFE2}" type="presParOf" srcId="{4533C274-D823-453D-A324-FE615F03F3DE}" destId="{F3A824C8-90E7-4958-BE38-3F21A1EABE6D}" srcOrd="1" destOrd="0" presId="urn:microsoft.com/office/officeart/2005/8/layout/hierarchy1"/>
    <dgm:cxn modelId="{4C5F9235-8A78-4C13-887C-F145FF639068}" type="presParOf" srcId="{F3A824C8-90E7-4958-BE38-3F21A1EABE6D}" destId="{5BAF1E4B-915F-4D62-8342-86A7285F9669}" srcOrd="0" destOrd="0" presId="urn:microsoft.com/office/officeart/2005/8/layout/hierarchy1"/>
    <dgm:cxn modelId="{242F3225-CDDF-4D7E-AF11-4D6F95CA7335}" type="presParOf" srcId="{5BAF1E4B-915F-4D62-8342-86A7285F9669}" destId="{D1C3324A-2BF1-4662-8AA7-7F0E3736253F}" srcOrd="0" destOrd="0" presId="urn:microsoft.com/office/officeart/2005/8/layout/hierarchy1"/>
    <dgm:cxn modelId="{0EBEB6E2-0419-477E-9359-F7BABDE29DE5}" type="presParOf" srcId="{5BAF1E4B-915F-4D62-8342-86A7285F9669}" destId="{5ED94D1D-5E3A-43B5-94DA-0E442983634E}" srcOrd="1" destOrd="0" presId="urn:microsoft.com/office/officeart/2005/8/layout/hierarchy1"/>
    <dgm:cxn modelId="{EC1636FE-0DB6-40BB-96AA-1F42203F37E7}" type="presParOf" srcId="{F3A824C8-90E7-4958-BE38-3F21A1EABE6D}" destId="{4C3EBD03-6F3C-4B69-9FB8-2F0143626E4E}" srcOrd="1" destOrd="0" presId="urn:microsoft.com/office/officeart/2005/8/layout/hierarchy1"/>
    <dgm:cxn modelId="{A61C23FC-9A83-41F8-8450-FE1EBF7E1AD4}" type="presParOf" srcId="{4533C274-D823-453D-A324-FE615F03F3DE}" destId="{349A3E7A-24E8-406B-8BB1-30FA4CDC563A}" srcOrd="2" destOrd="0" presId="urn:microsoft.com/office/officeart/2005/8/layout/hierarchy1"/>
    <dgm:cxn modelId="{0834EEFA-BF66-49BF-8DC4-7C8655320BE4}" type="presParOf" srcId="{4533C274-D823-453D-A324-FE615F03F3DE}" destId="{71FF31AB-DBCA-4FEF-9009-7C0CC89BFD4A}" srcOrd="3" destOrd="0" presId="urn:microsoft.com/office/officeart/2005/8/layout/hierarchy1"/>
    <dgm:cxn modelId="{1EBCD486-74F6-4A6F-958D-096D60B62DE5}" type="presParOf" srcId="{71FF31AB-DBCA-4FEF-9009-7C0CC89BFD4A}" destId="{2F4B8FEC-DF96-4DC7-8229-71CF76A676F9}" srcOrd="0" destOrd="0" presId="urn:microsoft.com/office/officeart/2005/8/layout/hierarchy1"/>
    <dgm:cxn modelId="{7A91C36B-DFF0-4F9D-8D0D-7D83B177044E}" type="presParOf" srcId="{2F4B8FEC-DF96-4DC7-8229-71CF76A676F9}" destId="{A365CD09-409F-41E5-8260-8A579FD4B173}" srcOrd="0" destOrd="0" presId="urn:microsoft.com/office/officeart/2005/8/layout/hierarchy1"/>
    <dgm:cxn modelId="{D20EA13C-0BAF-4F81-837B-70D87D1A3584}" type="presParOf" srcId="{2F4B8FEC-DF96-4DC7-8229-71CF76A676F9}" destId="{5AE8DF17-6544-4264-891B-BF63BFE05D94}" srcOrd="1" destOrd="0" presId="urn:microsoft.com/office/officeart/2005/8/layout/hierarchy1"/>
    <dgm:cxn modelId="{22A3635F-B1DA-4B2D-BF37-A0C91633179F}" type="presParOf" srcId="{71FF31AB-DBCA-4FEF-9009-7C0CC89BFD4A}" destId="{560CAD76-8156-4DC9-BABF-A7FFDFDF73C1}" srcOrd="1" destOrd="0" presId="urn:microsoft.com/office/officeart/2005/8/layout/hierarchy1"/>
    <dgm:cxn modelId="{7EFFFE64-9D39-4388-817B-20A4FF8FBEEA}" type="presParOf" srcId="{2ADB1E6A-9A56-4F03-AD3B-5F1FC7DB1733}" destId="{DCB74BDD-4615-4C8A-95E4-2E5F535995C4}" srcOrd="2" destOrd="0" presId="urn:microsoft.com/office/officeart/2005/8/layout/hierarchy1"/>
    <dgm:cxn modelId="{05891A52-8E08-47C8-9432-623AE1BC47CD}" type="presParOf" srcId="{2ADB1E6A-9A56-4F03-AD3B-5F1FC7DB1733}" destId="{FFBF2749-B40A-40C1-9A49-3E53F98635DB}" srcOrd="3" destOrd="0" presId="urn:microsoft.com/office/officeart/2005/8/layout/hierarchy1"/>
    <dgm:cxn modelId="{1621981C-C01E-4CA8-854C-6657E7DB0C0E}" type="presParOf" srcId="{FFBF2749-B40A-40C1-9A49-3E53F98635DB}" destId="{20D43FE3-15BF-49B3-A7A7-076905360410}" srcOrd="0" destOrd="0" presId="urn:microsoft.com/office/officeart/2005/8/layout/hierarchy1"/>
    <dgm:cxn modelId="{2672B68C-F568-4C93-A391-1B427B4C76B8}" type="presParOf" srcId="{20D43FE3-15BF-49B3-A7A7-076905360410}" destId="{11C77EF7-35C3-4B2D-8DC0-F305B87DA2C0}" srcOrd="0" destOrd="0" presId="urn:microsoft.com/office/officeart/2005/8/layout/hierarchy1"/>
    <dgm:cxn modelId="{CCA36E31-26A0-4A1F-89D0-A5F3E4BBDDAC}" type="presParOf" srcId="{20D43FE3-15BF-49B3-A7A7-076905360410}" destId="{4796A355-213A-4746-9135-065092FD0B9F}" srcOrd="1" destOrd="0" presId="urn:microsoft.com/office/officeart/2005/8/layout/hierarchy1"/>
    <dgm:cxn modelId="{9DB93D38-FEBD-4AE6-9278-5B5D1D1C238F}" type="presParOf" srcId="{FFBF2749-B40A-40C1-9A49-3E53F98635DB}" destId="{6833546A-DD0F-40A0-B74D-CC28E28AF061}" srcOrd="1" destOrd="0" presId="urn:microsoft.com/office/officeart/2005/8/layout/hierarchy1"/>
    <dgm:cxn modelId="{DD720530-BFF4-40A2-BEDE-32121AA1A92C}" type="presParOf" srcId="{6833546A-DD0F-40A0-B74D-CC28E28AF061}" destId="{4060DD73-EC72-4CFD-9577-10DDEEFDF7C8}" srcOrd="0" destOrd="0" presId="urn:microsoft.com/office/officeart/2005/8/layout/hierarchy1"/>
    <dgm:cxn modelId="{F14F97C9-C085-4C94-90B5-CDF7E5422A8E}" type="presParOf" srcId="{6833546A-DD0F-40A0-B74D-CC28E28AF061}" destId="{815E4A89-7450-4AD8-A9F6-CDF69EB3DBD5}" srcOrd="1" destOrd="0" presId="urn:microsoft.com/office/officeart/2005/8/layout/hierarchy1"/>
    <dgm:cxn modelId="{303B95BB-C87B-4939-BE66-F28C5C29DE56}" type="presParOf" srcId="{815E4A89-7450-4AD8-A9F6-CDF69EB3DBD5}" destId="{126142A8-8F3A-4E81-834B-17C41B014E43}" srcOrd="0" destOrd="0" presId="urn:microsoft.com/office/officeart/2005/8/layout/hierarchy1"/>
    <dgm:cxn modelId="{CF4B907F-9B03-4485-A049-9128A4C03D52}" type="presParOf" srcId="{126142A8-8F3A-4E81-834B-17C41B014E43}" destId="{B0BAB2D3-080A-42CE-8AED-E3AC8747B8B0}" srcOrd="0" destOrd="0" presId="urn:microsoft.com/office/officeart/2005/8/layout/hierarchy1"/>
    <dgm:cxn modelId="{B911C2C1-64BE-4698-A036-9A59B9BE3608}" type="presParOf" srcId="{126142A8-8F3A-4E81-834B-17C41B014E43}" destId="{7E517035-0CAD-4BB5-9DC7-D7C79C926302}" srcOrd="1" destOrd="0" presId="urn:microsoft.com/office/officeart/2005/8/layout/hierarchy1"/>
    <dgm:cxn modelId="{D4F1B21C-03A1-491E-BC42-98018753302D}" type="presParOf" srcId="{815E4A89-7450-4AD8-A9F6-CDF69EB3DBD5}" destId="{7CD22069-5390-4BD0-98C9-B93BE337E541}" srcOrd="1" destOrd="0" presId="urn:microsoft.com/office/officeart/2005/8/layout/hierarchy1"/>
    <dgm:cxn modelId="{9082B5A9-9C43-4FC7-B283-E6306CCB1CFE}" type="presParOf" srcId="{6833546A-DD0F-40A0-B74D-CC28E28AF061}" destId="{F6F207BE-015D-4A14-83D7-562D8F95F299}" srcOrd="2" destOrd="0" presId="urn:microsoft.com/office/officeart/2005/8/layout/hierarchy1"/>
    <dgm:cxn modelId="{ABC51207-5518-4318-A077-163847AFF104}" type="presParOf" srcId="{6833546A-DD0F-40A0-B74D-CC28E28AF061}" destId="{904398A2-6A56-4690-812D-438A148D8315}" srcOrd="3" destOrd="0" presId="urn:microsoft.com/office/officeart/2005/8/layout/hierarchy1"/>
    <dgm:cxn modelId="{56A0D10B-3DCB-4F17-A8F8-9B06A913C99D}" type="presParOf" srcId="{904398A2-6A56-4690-812D-438A148D8315}" destId="{29F2DC83-0204-4A16-929C-CCC9AEEBCE56}" srcOrd="0" destOrd="0" presId="urn:microsoft.com/office/officeart/2005/8/layout/hierarchy1"/>
    <dgm:cxn modelId="{9458F18C-C072-4EA0-A193-9F254F87C37F}" type="presParOf" srcId="{29F2DC83-0204-4A16-929C-CCC9AEEBCE56}" destId="{4F04E0F5-5AE7-487C-AE67-5E099F2D093D}" srcOrd="0" destOrd="0" presId="urn:microsoft.com/office/officeart/2005/8/layout/hierarchy1"/>
    <dgm:cxn modelId="{983B0B20-F7C4-4405-8E48-D44AB75A2E77}" type="presParOf" srcId="{29F2DC83-0204-4A16-929C-CCC9AEEBCE56}" destId="{E4820830-CAAE-48E0-B70C-CA5C7EF507C2}" srcOrd="1" destOrd="0" presId="urn:microsoft.com/office/officeart/2005/8/layout/hierarchy1"/>
    <dgm:cxn modelId="{21DADE96-D4C8-4FAD-96FD-40E8223EA385}" type="presParOf" srcId="{904398A2-6A56-4690-812D-438A148D8315}" destId="{AA4A3C80-FED7-4989-9B42-5644D8B3DE0F}" srcOrd="1" destOrd="0" presId="urn:microsoft.com/office/officeart/2005/8/layout/hierarchy1"/>
  </dgm:cxnLst>
  <dgm:bg/>
  <dgm:whole>
    <a:ln w="63500">
      <a:solidFill>
        <a:schemeClr val="tx2"/>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49C86C-D2D6-425E-A0B0-77B6E1278298}"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kumimoji="1" lang="ja-JP" altLang="en-US"/>
        </a:p>
      </dgm:t>
    </dgm:pt>
    <dgm:pt modelId="{A575F536-38B3-4578-B19E-DDA4285FB402}">
      <dgm:prSet/>
      <dgm:spPr/>
      <dgm:t>
        <a:bodyPr/>
        <a:lstStyle/>
        <a:p>
          <a:endParaRPr kumimoji="1" lang="ja-JP" altLang="en-US" dirty="0"/>
        </a:p>
      </dgm:t>
    </dgm:pt>
    <dgm:pt modelId="{33AEAC43-A86B-4F2A-BB1D-A02824A4862B}" type="parTrans" cxnId="{2A5DF082-7D59-4D03-AFC7-8B81F88E9BDA}">
      <dgm:prSet/>
      <dgm:spPr/>
      <dgm:t>
        <a:bodyPr/>
        <a:lstStyle/>
        <a:p>
          <a:endParaRPr kumimoji="1" lang="ja-JP" altLang="en-US"/>
        </a:p>
      </dgm:t>
    </dgm:pt>
    <dgm:pt modelId="{CBC27543-B324-42A4-963C-C859E8362DD9}" type="sibTrans" cxnId="{2A5DF082-7D59-4D03-AFC7-8B81F88E9BDA}">
      <dgm:prSet/>
      <dgm:spPr/>
      <dgm:t>
        <a:bodyPr/>
        <a:lstStyle/>
        <a:p>
          <a:endParaRPr kumimoji="1" lang="ja-JP" altLang="en-US"/>
        </a:p>
      </dgm:t>
    </dgm:pt>
    <dgm:pt modelId="{BC405C9C-9073-4C33-9304-3D75C029D096}">
      <dgm:prSet/>
      <dgm:spPr/>
      <dgm:t>
        <a:bodyPr/>
        <a:lstStyle/>
        <a:p>
          <a:endParaRPr kumimoji="1" lang="ja-JP" altLang="en-US" dirty="0"/>
        </a:p>
      </dgm:t>
    </dgm:pt>
    <dgm:pt modelId="{AE6C45D3-7BBA-4E48-9DD7-B0E66CE5C069}" type="parTrans" cxnId="{BD4AADCE-53A7-4152-B5A4-A064308C7A4D}">
      <dgm:prSet/>
      <dgm:spPr/>
      <dgm:t>
        <a:bodyPr/>
        <a:lstStyle/>
        <a:p>
          <a:endParaRPr kumimoji="1" lang="ja-JP" altLang="en-US"/>
        </a:p>
      </dgm:t>
    </dgm:pt>
    <dgm:pt modelId="{1415C65F-8C1A-44A8-9D85-D667A2750813}" type="sibTrans" cxnId="{BD4AADCE-53A7-4152-B5A4-A064308C7A4D}">
      <dgm:prSet/>
      <dgm:spPr/>
      <dgm:t>
        <a:bodyPr/>
        <a:lstStyle/>
        <a:p>
          <a:endParaRPr kumimoji="1" lang="ja-JP" altLang="en-US"/>
        </a:p>
      </dgm:t>
    </dgm:pt>
    <dgm:pt modelId="{83698998-27BE-492B-9565-54589E2FF233}">
      <dgm:prSet/>
      <dgm:spPr/>
      <dgm:t>
        <a:bodyPr/>
        <a:lstStyle/>
        <a:p>
          <a:endParaRPr kumimoji="1" lang="ja-JP" altLang="en-US" dirty="0"/>
        </a:p>
      </dgm:t>
    </dgm:pt>
    <dgm:pt modelId="{E555F930-7481-4534-915E-B038848AE7A1}" type="parTrans" cxnId="{DC81A406-E2B2-4929-9F54-98B564171EAE}">
      <dgm:prSet/>
      <dgm:spPr/>
      <dgm:t>
        <a:bodyPr/>
        <a:lstStyle/>
        <a:p>
          <a:endParaRPr kumimoji="1" lang="ja-JP" altLang="en-US"/>
        </a:p>
      </dgm:t>
    </dgm:pt>
    <dgm:pt modelId="{40B360EF-7B8D-406F-915D-716082957112}" type="sibTrans" cxnId="{DC81A406-E2B2-4929-9F54-98B564171EAE}">
      <dgm:prSet/>
      <dgm:spPr/>
      <dgm:t>
        <a:bodyPr/>
        <a:lstStyle/>
        <a:p>
          <a:endParaRPr kumimoji="1" lang="ja-JP" altLang="en-US"/>
        </a:p>
      </dgm:t>
    </dgm:pt>
    <dgm:pt modelId="{24E4C46D-7D77-4644-AA17-791E1035DBCF}">
      <dgm:prSet/>
      <dgm:spPr/>
      <dgm:t>
        <a:bodyPr/>
        <a:lstStyle/>
        <a:p>
          <a:endParaRPr kumimoji="1" lang="ja-JP" altLang="en-US" dirty="0"/>
        </a:p>
      </dgm:t>
    </dgm:pt>
    <dgm:pt modelId="{F6F8E25F-4F7F-45EA-8AC1-FE012545C361}" type="parTrans" cxnId="{E8756A0D-9DCE-4861-9549-E9A957CBF061}">
      <dgm:prSet/>
      <dgm:spPr/>
      <dgm:t>
        <a:bodyPr/>
        <a:lstStyle/>
        <a:p>
          <a:endParaRPr kumimoji="1" lang="ja-JP" altLang="en-US"/>
        </a:p>
      </dgm:t>
    </dgm:pt>
    <dgm:pt modelId="{B9B7AB33-180B-44C6-A282-EAF4DEA19191}" type="sibTrans" cxnId="{E8756A0D-9DCE-4861-9549-E9A957CBF061}">
      <dgm:prSet/>
      <dgm:spPr/>
      <dgm:t>
        <a:bodyPr/>
        <a:lstStyle/>
        <a:p>
          <a:endParaRPr kumimoji="1" lang="ja-JP" altLang="en-US"/>
        </a:p>
      </dgm:t>
    </dgm:pt>
    <dgm:pt modelId="{DD5F3E60-F148-44F3-A99F-C42827B7501A}">
      <dgm:prSet/>
      <dgm:spPr/>
      <dgm:t>
        <a:bodyPr/>
        <a:lstStyle/>
        <a:p>
          <a:endParaRPr kumimoji="1" lang="ja-JP" altLang="en-US" dirty="0"/>
        </a:p>
      </dgm:t>
    </dgm:pt>
    <dgm:pt modelId="{F4E3086F-8CE1-44E3-AF1A-BFC3E399D357}" type="parTrans" cxnId="{834A1D53-0D83-4738-A665-FD61C0BCC2E1}">
      <dgm:prSet/>
      <dgm:spPr/>
      <dgm:t>
        <a:bodyPr/>
        <a:lstStyle/>
        <a:p>
          <a:endParaRPr kumimoji="1" lang="ja-JP" altLang="en-US"/>
        </a:p>
      </dgm:t>
    </dgm:pt>
    <dgm:pt modelId="{C4C0C055-A0B1-4FF7-BBB3-AA836C2807F7}" type="sibTrans" cxnId="{834A1D53-0D83-4738-A665-FD61C0BCC2E1}">
      <dgm:prSet/>
      <dgm:spPr/>
      <dgm:t>
        <a:bodyPr/>
        <a:lstStyle/>
        <a:p>
          <a:endParaRPr kumimoji="1" lang="ja-JP" altLang="en-US"/>
        </a:p>
      </dgm:t>
    </dgm:pt>
    <dgm:pt modelId="{1E203895-4DA7-4731-B67E-76D56F35A512}">
      <dgm:prSet/>
      <dgm:spPr/>
      <dgm:t>
        <a:bodyPr/>
        <a:lstStyle/>
        <a:p>
          <a:endParaRPr kumimoji="1" lang="ja-JP" altLang="en-US" dirty="0"/>
        </a:p>
      </dgm:t>
    </dgm:pt>
    <dgm:pt modelId="{96777EA9-83A7-4DD6-B4C4-72C985801FB4}" type="parTrans" cxnId="{2F58BAC1-53CB-48C0-8FA4-58F26EA64578}">
      <dgm:prSet/>
      <dgm:spPr/>
      <dgm:t>
        <a:bodyPr/>
        <a:lstStyle/>
        <a:p>
          <a:endParaRPr kumimoji="1" lang="ja-JP" altLang="en-US"/>
        </a:p>
      </dgm:t>
    </dgm:pt>
    <dgm:pt modelId="{813DA902-5472-4B09-B8D8-E414FBDA9983}" type="sibTrans" cxnId="{2F58BAC1-53CB-48C0-8FA4-58F26EA64578}">
      <dgm:prSet/>
      <dgm:spPr/>
      <dgm:t>
        <a:bodyPr/>
        <a:lstStyle/>
        <a:p>
          <a:endParaRPr kumimoji="1" lang="ja-JP" altLang="en-US"/>
        </a:p>
      </dgm:t>
    </dgm:pt>
    <dgm:pt modelId="{262DF980-4EEC-4F6A-A6E4-DEB5BCA4F2B0}">
      <dgm:prSet/>
      <dgm:spPr/>
      <dgm:t>
        <a:bodyPr/>
        <a:lstStyle/>
        <a:p>
          <a:endParaRPr kumimoji="1" lang="ja-JP" altLang="en-US" dirty="0"/>
        </a:p>
      </dgm:t>
    </dgm:pt>
    <dgm:pt modelId="{A8D03091-2FD5-4286-8720-68C042DE536A}" type="parTrans" cxnId="{288F4A41-BE40-4D5E-92AC-6F9BE466FAAF}">
      <dgm:prSet/>
      <dgm:spPr/>
      <dgm:t>
        <a:bodyPr/>
        <a:lstStyle/>
        <a:p>
          <a:endParaRPr kumimoji="1" lang="ja-JP" altLang="en-US"/>
        </a:p>
      </dgm:t>
    </dgm:pt>
    <dgm:pt modelId="{1CE5D17C-F542-4E58-9A28-A2CE87C7BB65}" type="sibTrans" cxnId="{288F4A41-BE40-4D5E-92AC-6F9BE466FAAF}">
      <dgm:prSet/>
      <dgm:spPr/>
      <dgm:t>
        <a:bodyPr/>
        <a:lstStyle/>
        <a:p>
          <a:endParaRPr kumimoji="1" lang="ja-JP" altLang="en-US"/>
        </a:p>
      </dgm:t>
    </dgm:pt>
    <dgm:pt modelId="{BAC16A11-37E0-43F3-8E1D-C7A08DED2099}">
      <dgm:prSet/>
      <dgm:spPr/>
      <dgm:t>
        <a:bodyPr/>
        <a:lstStyle/>
        <a:p>
          <a:endParaRPr kumimoji="1" lang="ja-JP" altLang="en-US" dirty="0"/>
        </a:p>
      </dgm:t>
    </dgm:pt>
    <dgm:pt modelId="{B720BDC1-3F84-4C75-B2F0-EE82CED408BF}" type="parTrans" cxnId="{283A09F2-529E-4A3E-AD0C-1364E106E4EC}">
      <dgm:prSet/>
      <dgm:spPr/>
      <dgm:t>
        <a:bodyPr/>
        <a:lstStyle/>
        <a:p>
          <a:endParaRPr kumimoji="1" lang="ja-JP" altLang="en-US"/>
        </a:p>
      </dgm:t>
    </dgm:pt>
    <dgm:pt modelId="{ECBFD473-96AB-42EC-9EF3-36DC043D0CED}" type="sibTrans" cxnId="{283A09F2-529E-4A3E-AD0C-1364E106E4EC}">
      <dgm:prSet/>
      <dgm:spPr/>
      <dgm:t>
        <a:bodyPr/>
        <a:lstStyle/>
        <a:p>
          <a:endParaRPr kumimoji="1" lang="ja-JP" altLang="en-US"/>
        </a:p>
      </dgm:t>
    </dgm:pt>
    <dgm:pt modelId="{096BC312-2F3D-46C1-BE2E-73CF9BCAD95F}">
      <dgm:prSet/>
      <dgm:spPr/>
      <dgm:t>
        <a:bodyPr/>
        <a:lstStyle/>
        <a:p>
          <a:endParaRPr kumimoji="1" lang="ja-JP" altLang="en-US" dirty="0"/>
        </a:p>
      </dgm:t>
    </dgm:pt>
    <dgm:pt modelId="{05E32BB8-519E-4CDD-9F64-6D5390DC628F}" type="parTrans" cxnId="{074E71F2-A20A-4344-ADEE-99B6045D815B}">
      <dgm:prSet/>
      <dgm:spPr/>
      <dgm:t>
        <a:bodyPr/>
        <a:lstStyle/>
        <a:p>
          <a:endParaRPr kumimoji="1" lang="ja-JP" altLang="en-US"/>
        </a:p>
      </dgm:t>
    </dgm:pt>
    <dgm:pt modelId="{D26130FF-F946-47F7-BED9-60A35FA548F1}" type="sibTrans" cxnId="{074E71F2-A20A-4344-ADEE-99B6045D815B}">
      <dgm:prSet/>
      <dgm:spPr/>
      <dgm:t>
        <a:bodyPr/>
        <a:lstStyle/>
        <a:p>
          <a:endParaRPr kumimoji="1" lang="ja-JP" altLang="en-US"/>
        </a:p>
      </dgm:t>
    </dgm:pt>
    <dgm:pt modelId="{19272F7E-9FDB-45E2-8A24-ECABE516B4E9}">
      <dgm:prSet/>
      <dgm:spPr/>
      <dgm:t>
        <a:bodyPr/>
        <a:lstStyle/>
        <a:p>
          <a:endParaRPr kumimoji="1" lang="ja-JP" altLang="en-US" dirty="0"/>
        </a:p>
      </dgm:t>
    </dgm:pt>
    <dgm:pt modelId="{E0CF1B53-4715-4D17-ACBE-02EE8CBA1793}" type="parTrans" cxnId="{4AA5C4B1-22A1-49C8-9BE1-3BFEB222B79E}">
      <dgm:prSet/>
      <dgm:spPr/>
      <dgm:t>
        <a:bodyPr/>
        <a:lstStyle/>
        <a:p>
          <a:endParaRPr kumimoji="1" lang="ja-JP" altLang="en-US"/>
        </a:p>
      </dgm:t>
    </dgm:pt>
    <dgm:pt modelId="{897F7905-E83C-4F93-A7FA-FC45517D8FBE}" type="sibTrans" cxnId="{4AA5C4B1-22A1-49C8-9BE1-3BFEB222B79E}">
      <dgm:prSet/>
      <dgm:spPr/>
      <dgm:t>
        <a:bodyPr/>
        <a:lstStyle/>
        <a:p>
          <a:endParaRPr kumimoji="1" lang="ja-JP" altLang="en-US"/>
        </a:p>
      </dgm:t>
    </dgm:pt>
    <dgm:pt modelId="{FD21D5DF-EB09-4342-9343-28A237275E95}">
      <dgm:prSet/>
      <dgm:spPr/>
      <dgm:t>
        <a:bodyPr/>
        <a:lstStyle/>
        <a:p>
          <a:endParaRPr kumimoji="1" lang="ja-JP" altLang="en-US" dirty="0"/>
        </a:p>
      </dgm:t>
    </dgm:pt>
    <dgm:pt modelId="{9D8C9D81-3A1E-448D-80FB-56AE1DF1EB12}" type="parTrans" cxnId="{910F46FA-69FC-4849-B7BF-94126099D874}">
      <dgm:prSet/>
      <dgm:spPr/>
      <dgm:t>
        <a:bodyPr/>
        <a:lstStyle/>
        <a:p>
          <a:endParaRPr kumimoji="1" lang="ja-JP" altLang="en-US"/>
        </a:p>
      </dgm:t>
    </dgm:pt>
    <dgm:pt modelId="{F38E3411-45C5-415A-8B6A-DD2084CB9088}" type="sibTrans" cxnId="{910F46FA-69FC-4849-B7BF-94126099D874}">
      <dgm:prSet/>
      <dgm:spPr/>
      <dgm:t>
        <a:bodyPr/>
        <a:lstStyle/>
        <a:p>
          <a:endParaRPr kumimoji="1" lang="ja-JP" altLang="en-US"/>
        </a:p>
      </dgm:t>
    </dgm:pt>
    <dgm:pt modelId="{594B7F0E-B396-4852-B661-8895D4E05100}">
      <dgm:prSet/>
      <dgm:spPr/>
      <dgm:t>
        <a:bodyPr/>
        <a:lstStyle/>
        <a:p>
          <a:endParaRPr kumimoji="1" lang="ja-JP" altLang="en-US" dirty="0"/>
        </a:p>
      </dgm:t>
    </dgm:pt>
    <dgm:pt modelId="{E1C69584-7D26-43D2-9855-D836BBE8925E}" type="parTrans" cxnId="{F49FDB6A-CED8-4EAE-B76B-AA2ED76DBCE4}">
      <dgm:prSet/>
      <dgm:spPr/>
      <dgm:t>
        <a:bodyPr/>
        <a:lstStyle/>
        <a:p>
          <a:endParaRPr kumimoji="1" lang="ja-JP" altLang="en-US"/>
        </a:p>
      </dgm:t>
    </dgm:pt>
    <dgm:pt modelId="{E64B725D-3BFC-4590-B92A-573364862D79}" type="sibTrans" cxnId="{F49FDB6A-CED8-4EAE-B76B-AA2ED76DBCE4}">
      <dgm:prSet/>
      <dgm:spPr/>
      <dgm:t>
        <a:bodyPr/>
        <a:lstStyle/>
        <a:p>
          <a:endParaRPr kumimoji="1" lang="ja-JP" altLang="en-US"/>
        </a:p>
      </dgm:t>
    </dgm:pt>
    <dgm:pt modelId="{CBF444C6-7AA0-49A8-80CD-759E6D5F4C68}">
      <dgm:prSet/>
      <dgm:spPr/>
      <dgm:t>
        <a:bodyPr/>
        <a:lstStyle/>
        <a:p>
          <a:endParaRPr kumimoji="1" lang="ja-JP" altLang="en-US" dirty="0"/>
        </a:p>
      </dgm:t>
    </dgm:pt>
    <dgm:pt modelId="{6D7CD0D4-52C2-45D6-A435-D3AFC40EFFC1}" type="parTrans" cxnId="{4A0B7C8A-9AD7-4E57-B043-4601C788A241}">
      <dgm:prSet/>
      <dgm:spPr/>
      <dgm:t>
        <a:bodyPr/>
        <a:lstStyle/>
        <a:p>
          <a:endParaRPr kumimoji="1" lang="ja-JP" altLang="en-US"/>
        </a:p>
      </dgm:t>
    </dgm:pt>
    <dgm:pt modelId="{5A75A66F-F966-4CC8-A912-CCD6738D6E6D}" type="sibTrans" cxnId="{4A0B7C8A-9AD7-4E57-B043-4601C788A241}">
      <dgm:prSet/>
      <dgm:spPr/>
      <dgm:t>
        <a:bodyPr/>
        <a:lstStyle/>
        <a:p>
          <a:endParaRPr kumimoji="1" lang="ja-JP" altLang="en-US"/>
        </a:p>
      </dgm:t>
    </dgm:pt>
    <dgm:pt modelId="{2C8ADF57-1AB7-4133-838D-77AAF32069CE}">
      <dgm:prSet/>
      <dgm:spPr/>
      <dgm:t>
        <a:bodyPr/>
        <a:lstStyle/>
        <a:p>
          <a:endParaRPr kumimoji="1" lang="ja-JP" altLang="en-US" dirty="0"/>
        </a:p>
      </dgm:t>
    </dgm:pt>
    <dgm:pt modelId="{0199B298-6A37-44C2-AEE0-485642E1D56B}" type="parTrans" cxnId="{1196D460-CE50-489F-8A64-3A65F8E45668}">
      <dgm:prSet/>
      <dgm:spPr/>
      <dgm:t>
        <a:bodyPr/>
        <a:lstStyle/>
        <a:p>
          <a:endParaRPr kumimoji="1" lang="ja-JP" altLang="en-US"/>
        </a:p>
      </dgm:t>
    </dgm:pt>
    <dgm:pt modelId="{444F4DC3-B27D-408E-8898-0C58F700DEE1}" type="sibTrans" cxnId="{1196D460-CE50-489F-8A64-3A65F8E45668}">
      <dgm:prSet/>
      <dgm:spPr/>
      <dgm:t>
        <a:bodyPr/>
        <a:lstStyle/>
        <a:p>
          <a:endParaRPr kumimoji="1" lang="ja-JP" altLang="en-US"/>
        </a:p>
      </dgm:t>
    </dgm:pt>
    <dgm:pt modelId="{BD0D23A4-0E97-44BC-BE02-F4C3D1F84E50}">
      <dgm:prSet/>
      <dgm:spPr/>
      <dgm:t>
        <a:bodyPr/>
        <a:lstStyle/>
        <a:p>
          <a:endParaRPr kumimoji="1" lang="ja-JP" altLang="en-US" dirty="0"/>
        </a:p>
      </dgm:t>
    </dgm:pt>
    <dgm:pt modelId="{835ABF20-3FD7-4CB4-A932-5200F8C0146F}" type="parTrans" cxnId="{312F7902-9112-4ABC-AA0D-FC00DFBD4470}">
      <dgm:prSet/>
      <dgm:spPr/>
      <dgm:t>
        <a:bodyPr/>
        <a:lstStyle/>
        <a:p>
          <a:endParaRPr kumimoji="1" lang="ja-JP" altLang="en-US"/>
        </a:p>
      </dgm:t>
    </dgm:pt>
    <dgm:pt modelId="{B6D2E069-58B9-4464-B950-B36E0725E418}" type="sibTrans" cxnId="{312F7902-9112-4ABC-AA0D-FC00DFBD4470}">
      <dgm:prSet/>
      <dgm:spPr/>
      <dgm:t>
        <a:bodyPr/>
        <a:lstStyle/>
        <a:p>
          <a:endParaRPr kumimoji="1" lang="ja-JP" altLang="en-US"/>
        </a:p>
      </dgm:t>
    </dgm:pt>
    <dgm:pt modelId="{02C62D25-6A12-4150-ADD8-0A54CF3B0C4D}" type="pres">
      <dgm:prSet presAssocID="{E749C86C-D2D6-425E-A0B0-77B6E1278298}" presName="hierChild1" presStyleCnt="0">
        <dgm:presLayoutVars>
          <dgm:chPref val="1"/>
          <dgm:dir/>
          <dgm:animOne val="branch"/>
          <dgm:animLvl val="lvl"/>
          <dgm:resizeHandles/>
        </dgm:presLayoutVars>
      </dgm:prSet>
      <dgm:spPr/>
      <dgm:t>
        <a:bodyPr/>
        <a:lstStyle/>
        <a:p>
          <a:endParaRPr kumimoji="1" lang="ja-JP" altLang="en-US"/>
        </a:p>
      </dgm:t>
    </dgm:pt>
    <dgm:pt modelId="{AF573D5E-7AE8-4D6A-B548-8EB75C0C8466}" type="pres">
      <dgm:prSet presAssocID="{BC405C9C-9073-4C33-9304-3D75C029D096}" presName="hierRoot1" presStyleCnt="0"/>
      <dgm:spPr/>
    </dgm:pt>
    <dgm:pt modelId="{9FE93534-FE53-4A3E-BE69-FAC61ED7172B}" type="pres">
      <dgm:prSet presAssocID="{BC405C9C-9073-4C33-9304-3D75C029D096}" presName="composite" presStyleCnt="0"/>
      <dgm:spPr/>
    </dgm:pt>
    <dgm:pt modelId="{6A620B3C-44BA-4648-A584-FE01D52CFEAE}" type="pres">
      <dgm:prSet presAssocID="{BC405C9C-9073-4C33-9304-3D75C029D096}" presName="background" presStyleLbl="node0" presStyleIdx="0" presStyleCnt="1"/>
      <dgm:spPr/>
    </dgm:pt>
    <dgm:pt modelId="{B443F4CA-2543-4630-B7C9-71304B69CD40}" type="pres">
      <dgm:prSet presAssocID="{BC405C9C-9073-4C33-9304-3D75C029D096}" presName="text" presStyleLbl="fgAcc0" presStyleIdx="0" presStyleCnt="1">
        <dgm:presLayoutVars>
          <dgm:chPref val="3"/>
        </dgm:presLayoutVars>
      </dgm:prSet>
      <dgm:spPr/>
      <dgm:t>
        <a:bodyPr/>
        <a:lstStyle/>
        <a:p>
          <a:endParaRPr kumimoji="1" lang="ja-JP" altLang="en-US"/>
        </a:p>
      </dgm:t>
    </dgm:pt>
    <dgm:pt modelId="{3B46A9A8-5753-4EEF-89B7-2A3342856DF0}" type="pres">
      <dgm:prSet presAssocID="{BC405C9C-9073-4C33-9304-3D75C029D096}" presName="hierChild2" presStyleCnt="0"/>
      <dgm:spPr/>
    </dgm:pt>
    <dgm:pt modelId="{842FFEBE-420B-411F-A07A-32C20B2AA25E}" type="pres">
      <dgm:prSet presAssocID="{F6F8E25F-4F7F-45EA-8AC1-FE012545C361}" presName="Name10" presStyleLbl="parChTrans1D2" presStyleIdx="0" presStyleCnt="2"/>
      <dgm:spPr/>
      <dgm:t>
        <a:bodyPr/>
        <a:lstStyle/>
        <a:p>
          <a:endParaRPr kumimoji="1" lang="ja-JP" altLang="en-US"/>
        </a:p>
      </dgm:t>
    </dgm:pt>
    <dgm:pt modelId="{8FE441CE-903D-41A5-A641-8092B73897DA}" type="pres">
      <dgm:prSet presAssocID="{24E4C46D-7D77-4644-AA17-791E1035DBCF}" presName="hierRoot2" presStyleCnt="0"/>
      <dgm:spPr/>
    </dgm:pt>
    <dgm:pt modelId="{C560F66B-1A53-4A11-8C99-47A72A15F1EA}" type="pres">
      <dgm:prSet presAssocID="{24E4C46D-7D77-4644-AA17-791E1035DBCF}" presName="composite2" presStyleCnt="0"/>
      <dgm:spPr/>
    </dgm:pt>
    <dgm:pt modelId="{66CC7C9F-08C5-4BC0-B995-BE276FA3EF8B}" type="pres">
      <dgm:prSet presAssocID="{24E4C46D-7D77-4644-AA17-791E1035DBCF}" presName="background2" presStyleLbl="node2" presStyleIdx="0" presStyleCnt="2"/>
      <dgm:spPr/>
    </dgm:pt>
    <dgm:pt modelId="{CCFA4A0A-EF27-458B-A920-7A5B4016D6E9}" type="pres">
      <dgm:prSet presAssocID="{24E4C46D-7D77-4644-AA17-791E1035DBCF}" presName="text2" presStyleLbl="fgAcc2" presStyleIdx="0" presStyleCnt="2">
        <dgm:presLayoutVars>
          <dgm:chPref val="3"/>
        </dgm:presLayoutVars>
      </dgm:prSet>
      <dgm:spPr/>
      <dgm:t>
        <a:bodyPr/>
        <a:lstStyle/>
        <a:p>
          <a:endParaRPr kumimoji="1" lang="ja-JP" altLang="en-US"/>
        </a:p>
      </dgm:t>
    </dgm:pt>
    <dgm:pt modelId="{87132D1D-19D9-4F3A-8BD3-7C8936192B04}" type="pres">
      <dgm:prSet presAssocID="{24E4C46D-7D77-4644-AA17-791E1035DBCF}" presName="hierChild3" presStyleCnt="0"/>
      <dgm:spPr/>
    </dgm:pt>
    <dgm:pt modelId="{78EC047E-8BC0-42C3-A5F4-6BC5BE6F292B}" type="pres">
      <dgm:prSet presAssocID="{B720BDC1-3F84-4C75-B2F0-EE82CED408BF}" presName="Name17" presStyleLbl="parChTrans1D3" presStyleIdx="0" presStyleCnt="4"/>
      <dgm:spPr/>
      <dgm:t>
        <a:bodyPr/>
        <a:lstStyle/>
        <a:p>
          <a:endParaRPr kumimoji="1" lang="ja-JP" altLang="en-US"/>
        </a:p>
      </dgm:t>
    </dgm:pt>
    <dgm:pt modelId="{6C795AB2-71F6-4B52-93C2-3B04C96FCE5D}" type="pres">
      <dgm:prSet presAssocID="{BAC16A11-37E0-43F3-8E1D-C7A08DED2099}" presName="hierRoot3" presStyleCnt="0"/>
      <dgm:spPr/>
    </dgm:pt>
    <dgm:pt modelId="{78FB1847-6881-4097-9909-4B2448286022}" type="pres">
      <dgm:prSet presAssocID="{BAC16A11-37E0-43F3-8E1D-C7A08DED2099}" presName="composite3" presStyleCnt="0"/>
      <dgm:spPr/>
    </dgm:pt>
    <dgm:pt modelId="{150892FC-6A89-4CF1-99E4-4AD5EC6DA96E}" type="pres">
      <dgm:prSet presAssocID="{BAC16A11-37E0-43F3-8E1D-C7A08DED2099}" presName="background3" presStyleLbl="node3" presStyleIdx="0" presStyleCnt="4"/>
      <dgm:spPr/>
    </dgm:pt>
    <dgm:pt modelId="{C51DBA5E-A6F2-4185-9C73-C8DCEAE4F8B2}" type="pres">
      <dgm:prSet presAssocID="{BAC16A11-37E0-43F3-8E1D-C7A08DED2099}" presName="text3" presStyleLbl="fgAcc3" presStyleIdx="0" presStyleCnt="4">
        <dgm:presLayoutVars>
          <dgm:chPref val="3"/>
        </dgm:presLayoutVars>
      </dgm:prSet>
      <dgm:spPr/>
      <dgm:t>
        <a:bodyPr/>
        <a:lstStyle/>
        <a:p>
          <a:endParaRPr kumimoji="1" lang="ja-JP" altLang="en-US"/>
        </a:p>
      </dgm:t>
    </dgm:pt>
    <dgm:pt modelId="{C36E87B6-018C-49A9-987B-DCA5EE49A442}" type="pres">
      <dgm:prSet presAssocID="{BAC16A11-37E0-43F3-8E1D-C7A08DED2099}" presName="hierChild4" presStyleCnt="0"/>
      <dgm:spPr/>
    </dgm:pt>
    <dgm:pt modelId="{244D6654-8592-450E-A824-A1C9FD3BE681}" type="pres">
      <dgm:prSet presAssocID="{05E32BB8-519E-4CDD-9F64-6D5390DC628F}" presName="Name23" presStyleLbl="parChTrans1D4" presStyleIdx="0" presStyleCnt="8"/>
      <dgm:spPr/>
      <dgm:t>
        <a:bodyPr/>
        <a:lstStyle/>
        <a:p>
          <a:endParaRPr kumimoji="1" lang="ja-JP" altLang="en-US"/>
        </a:p>
      </dgm:t>
    </dgm:pt>
    <dgm:pt modelId="{2AE5A705-14F9-496A-AC3C-5599080EF156}" type="pres">
      <dgm:prSet presAssocID="{096BC312-2F3D-46C1-BE2E-73CF9BCAD95F}" presName="hierRoot4" presStyleCnt="0"/>
      <dgm:spPr/>
    </dgm:pt>
    <dgm:pt modelId="{CF7E67B0-16C9-4407-B6F8-AC1D1B3037FE}" type="pres">
      <dgm:prSet presAssocID="{096BC312-2F3D-46C1-BE2E-73CF9BCAD95F}" presName="composite4" presStyleCnt="0"/>
      <dgm:spPr/>
    </dgm:pt>
    <dgm:pt modelId="{AD467222-EA93-4EBA-BCF0-9C4E5D979326}" type="pres">
      <dgm:prSet presAssocID="{096BC312-2F3D-46C1-BE2E-73CF9BCAD95F}" presName="background4" presStyleLbl="node4" presStyleIdx="0" presStyleCnt="8"/>
      <dgm:spPr/>
    </dgm:pt>
    <dgm:pt modelId="{3E9C0DC2-83AD-4832-9759-32484FD2468F}" type="pres">
      <dgm:prSet presAssocID="{096BC312-2F3D-46C1-BE2E-73CF9BCAD95F}" presName="text4" presStyleLbl="fgAcc4" presStyleIdx="0" presStyleCnt="8">
        <dgm:presLayoutVars>
          <dgm:chPref val="3"/>
        </dgm:presLayoutVars>
      </dgm:prSet>
      <dgm:spPr/>
      <dgm:t>
        <a:bodyPr/>
        <a:lstStyle/>
        <a:p>
          <a:endParaRPr kumimoji="1" lang="ja-JP" altLang="en-US"/>
        </a:p>
      </dgm:t>
    </dgm:pt>
    <dgm:pt modelId="{2A2EE658-E639-442A-B88F-8B8895E773E4}" type="pres">
      <dgm:prSet presAssocID="{096BC312-2F3D-46C1-BE2E-73CF9BCAD95F}" presName="hierChild5" presStyleCnt="0"/>
      <dgm:spPr/>
    </dgm:pt>
    <dgm:pt modelId="{ED9567C8-E4E3-41CC-BF84-FC062F876112}" type="pres">
      <dgm:prSet presAssocID="{F4E3086F-8CE1-44E3-AF1A-BFC3E399D357}" presName="Name23" presStyleLbl="parChTrans1D4" presStyleIdx="1" presStyleCnt="8"/>
      <dgm:spPr/>
      <dgm:t>
        <a:bodyPr/>
        <a:lstStyle/>
        <a:p>
          <a:endParaRPr kumimoji="1" lang="ja-JP" altLang="en-US"/>
        </a:p>
      </dgm:t>
    </dgm:pt>
    <dgm:pt modelId="{8D919C7F-67C9-4F0C-9CD9-E6C4A918936F}" type="pres">
      <dgm:prSet presAssocID="{DD5F3E60-F148-44F3-A99F-C42827B7501A}" presName="hierRoot4" presStyleCnt="0"/>
      <dgm:spPr/>
    </dgm:pt>
    <dgm:pt modelId="{A05CA029-C8D4-4D17-98AA-2C0138A9AC03}" type="pres">
      <dgm:prSet presAssocID="{DD5F3E60-F148-44F3-A99F-C42827B7501A}" presName="composite4" presStyleCnt="0"/>
      <dgm:spPr/>
    </dgm:pt>
    <dgm:pt modelId="{4F8337E9-1981-433C-BD53-16DBFB0339AD}" type="pres">
      <dgm:prSet presAssocID="{DD5F3E60-F148-44F3-A99F-C42827B7501A}" presName="background4" presStyleLbl="node4" presStyleIdx="1" presStyleCnt="8"/>
      <dgm:spPr/>
    </dgm:pt>
    <dgm:pt modelId="{DDAFA46F-2017-4985-8684-9880399E3C9D}" type="pres">
      <dgm:prSet presAssocID="{DD5F3E60-F148-44F3-A99F-C42827B7501A}" presName="text4" presStyleLbl="fgAcc4" presStyleIdx="1" presStyleCnt="8">
        <dgm:presLayoutVars>
          <dgm:chPref val="3"/>
        </dgm:presLayoutVars>
      </dgm:prSet>
      <dgm:spPr/>
      <dgm:t>
        <a:bodyPr/>
        <a:lstStyle/>
        <a:p>
          <a:endParaRPr kumimoji="1" lang="ja-JP" altLang="en-US"/>
        </a:p>
      </dgm:t>
    </dgm:pt>
    <dgm:pt modelId="{D3E28F3E-8635-47F0-BA72-4EFE4C5E5EEB}" type="pres">
      <dgm:prSet presAssocID="{DD5F3E60-F148-44F3-A99F-C42827B7501A}" presName="hierChild5" presStyleCnt="0"/>
      <dgm:spPr/>
    </dgm:pt>
    <dgm:pt modelId="{3129311B-6623-4536-B16D-2D13B54509AF}" type="pres">
      <dgm:prSet presAssocID="{E0CF1B53-4715-4D17-ACBE-02EE8CBA1793}" presName="Name17" presStyleLbl="parChTrans1D3" presStyleIdx="1" presStyleCnt="4"/>
      <dgm:spPr/>
      <dgm:t>
        <a:bodyPr/>
        <a:lstStyle/>
        <a:p>
          <a:endParaRPr kumimoji="1" lang="ja-JP" altLang="en-US"/>
        </a:p>
      </dgm:t>
    </dgm:pt>
    <dgm:pt modelId="{DF33A981-906E-43DA-8E85-5BBA19393928}" type="pres">
      <dgm:prSet presAssocID="{19272F7E-9FDB-45E2-8A24-ECABE516B4E9}" presName="hierRoot3" presStyleCnt="0"/>
      <dgm:spPr/>
    </dgm:pt>
    <dgm:pt modelId="{796F07BA-0E32-440C-95D7-F311E03503CA}" type="pres">
      <dgm:prSet presAssocID="{19272F7E-9FDB-45E2-8A24-ECABE516B4E9}" presName="composite3" presStyleCnt="0"/>
      <dgm:spPr/>
    </dgm:pt>
    <dgm:pt modelId="{A19E5D51-497B-4228-8D9F-FB4E2A4A8887}" type="pres">
      <dgm:prSet presAssocID="{19272F7E-9FDB-45E2-8A24-ECABE516B4E9}" presName="background3" presStyleLbl="node3" presStyleIdx="1" presStyleCnt="4"/>
      <dgm:spPr/>
    </dgm:pt>
    <dgm:pt modelId="{CDA6D18A-897A-4997-BEA1-17E03195A1A6}" type="pres">
      <dgm:prSet presAssocID="{19272F7E-9FDB-45E2-8A24-ECABE516B4E9}" presName="text3" presStyleLbl="fgAcc3" presStyleIdx="1" presStyleCnt="4">
        <dgm:presLayoutVars>
          <dgm:chPref val="3"/>
        </dgm:presLayoutVars>
      </dgm:prSet>
      <dgm:spPr/>
      <dgm:t>
        <a:bodyPr/>
        <a:lstStyle/>
        <a:p>
          <a:endParaRPr kumimoji="1" lang="ja-JP" altLang="en-US"/>
        </a:p>
      </dgm:t>
    </dgm:pt>
    <dgm:pt modelId="{5A5B89B1-E102-4533-B7C1-82873ADF0AEA}" type="pres">
      <dgm:prSet presAssocID="{19272F7E-9FDB-45E2-8A24-ECABE516B4E9}" presName="hierChild4" presStyleCnt="0"/>
      <dgm:spPr/>
    </dgm:pt>
    <dgm:pt modelId="{F8A1811C-FF55-41FD-9DBB-1207CCAA8DB3}" type="pres">
      <dgm:prSet presAssocID="{9D8C9D81-3A1E-448D-80FB-56AE1DF1EB12}" presName="Name23" presStyleLbl="parChTrans1D4" presStyleIdx="2" presStyleCnt="8"/>
      <dgm:spPr/>
      <dgm:t>
        <a:bodyPr/>
        <a:lstStyle/>
        <a:p>
          <a:endParaRPr kumimoji="1" lang="ja-JP" altLang="en-US"/>
        </a:p>
      </dgm:t>
    </dgm:pt>
    <dgm:pt modelId="{18C2AB18-81AD-41C1-B674-CC1153A37542}" type="pres">
      <dgm:prSet presAssocID="{FD21D5DF-EB09-4342-9343-28A237275E95}" presName="hierRoot4" presStyleCnt="0"/>
      <dgm:spPr/>
    </dgm:pt>
    <dgm:pt modelId="{87F0EA83-27E7-40E3-AF89-FE118A5267D9}" type="pres">
      <dgm:prSet presAssocID="{FD21D5DF-EB09-4342-9343-28A237275E95}" presName="composite4" presStyleCnt="0"/>
      <dgm:spPr/>
    </dgm:pt>
    <dgm:pt modelId="{9B7DE1C7-7B94-49E5-BF70-3E3AC0BE7D44}" type="pres">
      <dgm:prSet presAssocID="{FD21D5DF-EB09-4342-9343-28A237275E95}" presName="background4" presStyleLbl="node4" presStyleIdx="2" presStyleCnt="8"/>
      <dgm:spPr/>
    </dgm:pt>
    <dgm:pt modelId="{2A903BDE-FF9A-49F2-96A2-DAB0EA8C9177}" type="pres">
      <dgm:prSet presAssocID="{FD21D5DF-EB09-4342-9343-28A237275E95}" presName="text4" presStyleLbl="fgAcc4" presStyleIdx="2" presStyleCnt="8">
        <dgm:presLayoutVars>
          <dgm:chPref val="3"/>
        </dgm:presLayoutVars>
      </dgm:prSet>
      <dgm:spPr/>
      <dgm:t>
        <a:bodyPr/>
        <a:lstStyle/>
        <a:p>
          <a:endParaRPr kumimoji="1" lang="ja-JP" altLang="en-US"/>
        </a:p>
      </dgm:t>
    </dgm:pt>
    <dgm:pt modelId="{ACCF4BDF-8ED7-4433-815B-A86142C5D56F}" type="pres">
      <dgm:prSet presAssocID="{FD21D5DF-EB09-4342-9343-28A237275E95}" presName="hierChild5" presStyleCnt="0"/>
      <dgm:spPr/>
    </dgm:pt>
    <dgm:pt modelId="{463BCB0E-CAE0-4A13-ADB6-F6F012583BD9}" type="pres">
      <dgm:prSet presAssocID="{E555F930-7481-4534-915E-B038848AE7A1}" presName="Name23" presStyleLbl="parChTrans1D4" presStyleIdx="3" presStyleCnt="8"/>
      <dgm:spPr/>
      <dgm:t>
        <a:bodyPr/>
        <a:lstStyle/>
        <a:p>
          <a:endParaRPr kumimoji="1" lang="ja-JP" altLang="en-US"/>
        </a:p>
      </dgm:t>
    </dgm:pt>
    <dgm:pt modelId="{CEE74A9D-A405-42FA-B1F7-EA68461F3A3D}" type="pres">
      <dgm:prSet presAssocID="{83698998-27BE-492B-9565-54589E2FF233}" presName="hierRoot4" presStyleCnt="0"/>
      <dgm:spPr/>
    </dgm:pt>
    <dgm:pt modelId="{A0ABA723-181F-48F3-B070-48AB6722A506}" type="pres">
      <dgm:prSet presAssocID="{83698998-27BE-492B-9565-54589E2FF233}" presName="composite4" presStyleCnt="0"/>
      <dgm:spPr/>
    </dgm:pt>
    <dgm:pt modelId="{E0ED2924-FB76-4F4F-A5B7-147ABD683878}" type="pres">
      <dgm:prSet presAssocID="{83698998-27BE-492B-9565-54589E2FF233}" presName="background4" presStyleLbl="node4" presStyleIdx="3" presStyleCnt="8"/>
      <dgm:spPr/>
    </dgm:pt>
    <dgm:pt modelId="{19B8C854-89E5-4A3E-AE1A-41E099BF2834}" type="pres">
      <dgm:prSet presAssocID="{83698998-27BE-492B-9565-54589E2FF233}" presName="text4" presStyleLbl="fgAcc4" presStyleIdx="3" presStyleCnt="8">
        <dgm:presLayoutVars>
          <dgm:chPref val="3"/>
        </dgm:presLayoutVars>
      </dgm:prSet>
      <dgm:spPr/>
      <dgm:t>
        <a:bodyPr/>
        <a:lstStyle/>
        <a:p>
          <a:endParaRPr kumimoji="1" lang="ja-JP" altLang="en-US"/>
        </a:p>
      </dgm:t>
    </dgm:pt>
    <dgm:pt modelId="{59E0D5FB-8CF1-49F0-B7A0-188C6F30DC9F}" type="pres">
      <dgm:prSet presAssocID="{83698998-27BE-492B-9565-54589E2FF233}" presName="hierChild5" presStyleCnt="0"/>
      <dgm:spPr/>
    </dgm:pt>
    <dgm:pt modelId="{FA1A561B-59AE-423E-83FA-0EB0179CCAAD}" type="pres">
      <dgm:prSet presAssocID="{96777EA9-83A7-4DD6-B4C4-72C985801FB4}" presName="Name10" presStyleLbl="parChTrans1D2" presStyleIdx="1" presStyleCnt="2"/>
      <dgm:spPr/>
      <dgm:t>
        <a:bodyPr/>
        <a:lstStyle/>
        <a:p>
          <a:endParaRPr kumimoji="1" lang="ja-JP" altLang="en-US"/>
        </a:p>
      </dgm:t>
    </dgm:pt>
    <dgm:pt modelId="{9F5FFEB1-69F6-4BDF-867B-96E6E75647EA}" type="pres">
      <dgm:prSet presAssocID="{1E203895-4DA7-4731-B67E-76D56F35A512}" presName="hierRoot2" presStyleCnt="0"/>
      <dgm:spPr/>
    </dgm:pt>
    <dgm:pt modelId="{3AA75A3C-FC9F-41D5-B655-D5E98E0EA96F}" type="pres">
      <dgm:prSet presAssocID="{1E203895-4DA7-4731-B67E-76D56F35A512}" presName="composite2" presStyleCnt="0"/>
      <dgm:spPr/>
    </dgm:pt>
    <dgm:pt modelId="{D06A7EB6-7424-4BF9-9622-46FE47D4C0CE}" type="pres">
      <dgm:prSet presAssocID="{1E203895-4DA7-4731-B67E-76D56F35A512}" presName="background2" presStyleLbl="node2" presStyleIdx="1" presStyleCnt="2"/>
      <dgm:spPr/>
    </dgm:pt>
    <dgm:pt modelId="{A4C28338-4471-4CDA-B255-28DA29FB8609}" type="pres">
      <dgm:prSet presAssocID="{1E203895-4DA7-4731-B67E-76D56F35A512}" presName="text2" presStyleLbl="fgAcc2" presStyleIdx="1" presStyleCnt="2">
        <dgm:presLayoutVars>
          <dgm:chPref val="3"/>
        </dgm:presLayoutVars>
      </dgm:prSet>
      <dgm:spPr/>
      <dgm:t>
        <a:bodyPr/>
        <a:lstStyle/>
        <a:p>
          <a:endParaRPr kumimoji="1" lang="ja-JP" altLang="en-US"/>
        </a:p>
      </dgm:t>
    </dgm:pt>
    <dgm:pt modelId="{2ADB1E6A-9A56-4F03-AD3B-5F1FC7DB1733}" type="pres">
      <dgm:prSet presAssocID="{1E203895-4DA7-4731-B67E-76D56F35A512}" presName="hierChild3" presStyleCnt="0"/>
      <dgm:spPr/>
    </dgm:pt>
    <dgm:pt modelId="{49832909-DEDD-496E-B387-3B43152396B1}" type="pres">
      <dgm:prSet presAssocID="{E1C69584-7D26-43D2-9855-D836BBE8925E}" presName="Name17" presStyleLbl="parChTrans1D3" presStyleIdx="2" presStyleCnt="4"/>
      <dgm:spPr/>
      <dgm:t>
        <a:bodyPr/>
        <a:lstStyle/>
        <a:p>
          <a:endParaRPr kumimoji="1" lang="ja-JP" altLang="en-US"/>
        </a:p>
      </dgm:t>
    </dgm:pt>
    <dgm:pt modelId="{785877C5-343B-46F4-8908-BA9B99E82701}" type="pres">
      <dgm:prSet presAssocID="{594B7F0E-B396-4852-B661-8895D4E05100}" presName="hierRoot3" presStyleCnt="0"/>
      <dgm:spPr/>
    </dgm:pt>
    <dgm:pt modelId="{5E817AC8-6011-45F8-8754-B7CA513331B7}" type="pres">
      <dgm:prSet presAssocID="{594B7F0E-B396-4852-B661-8895D4E05100}" presName="composite3" presStyleCnt="0"/>
      <dgm:spPr/>
    </dgm:pt>
    <dgm:pt modelId="{8D1AFF11-F00B-4DDF-8F42-606F0019E7B0}" type="pres">
      <dgm:prSet presAssocID="{594B7F0E-B396-4852-B661-8895D4E05100}" presName="background3" presStyleLbl="node3" presStyleIdx="2" presStyleCnt="4"/>
      <dgm:spPr/>
    </dgm:pt>
    <dgm:pt modelId="{D31906F8-9523-4D1E-B93E-F308504ECA2B}" type="pres">
      <dgm:prSet presAssocID="{594B7F0E-B396-4852-B661-8895D4E05100}" presName="text3" presStyleLbl="fgAcc3" presStyleIdx="2" presStyleCnt="4">
        <dgm:presLayoutVars>
          <dgm:chPref val="3"/>
        </dgm:presLayoutVars>
      </dgm:prSet>
      <dgm:spPr/>
      <dgm:t>
        <a:bodyPr/>
        <a:lstStyle/>
        <a:p>
          <a:endParaRPr kumimoji="1" lang="ja-JP" altLang="en-US"/>
        </a:p>
      </dgm:t>
    </dgm:pt>
    <dgm:pt modelId="{4533C274-D823-453D-A324-FE615F03F3DE}" type="pres">
      <dgm:prSet presAssocID="{594B7F0E-B396-4852-B661-8895D4E05100}" presName="hierChild4" presStyleCnt="0"/>
      <dgm:spPr/>
    </dgm:pt>
    <dgm:pt modelId="{A9426B2D-E630-4277-9B8F-40B96B8B14EF}" type="pres">
      <dgm:prSet presAssocID="{6D7CD0D4-52C2-45D6-A435-D3AFC40EFFC1}" presName="Name23" presStyleLbl="parChTrans1D4" presStyleIdx="4" presStyleCnt="8"/>
      <dgm:spPr/>
      <dgm:t>
        <a:bodyPr/>
        <a:lstStyle/>
        <a:p>
          <a:endParaRPr kumimoji="1" lang="ja-JP" altLang="en-US"/>
        </a:p>
      </dgm:t>
    </dgm:pt>
    <dgm:pt modelId="{F3A824C8-90E7-4958-BE38-3F21A1EABE6D}" type="pres">
      <dgm:prSet presAssocID="{CBF444C6-7AA0-49A8-80CD-759E6D5F4C68}" presName="hierRoot4" presStyleCnt="0"/>
      <dgm:spPr/>
    </dgm:pt>
    <dgm:pt modelId="{5BAF1E4B-915F-4D62-8342-86A7285F9669}" type="pres">
      <dgm:prSet presAssocID="{CBF444C6-7AA0-49A8-80CD-759E6D5F4C68}" presName="composite4" presStyleCnt="0"/>
      <dgm:spPr/>
    </dgm:pt>
    <dgm:pt modelId="{D1C3324A-2BF1-4662-8AA7-7F0E3736253F}" type="pres">
      <dgm:prSet presAssocID="{CBF444C6-7AA0-49A8-80CD-759E6D5F4C68}" presName="background4" presStyleLbl="node4" presStyleIdx="4" presStyleCnt="8"/>
      <dgm:spPr/>
    </dgm:pt>
    <dgm:pt modelId="{5ED94D1D-5E3A-43B5-94DA-0E442983634E}" type="pres">
      <dgm:prSet presAssocID="{CBF444C6-7AA0-49A8-80CD-759E6D5F4C68}" presName="text4" presStyleLbl="fgAcc4" presStyleIdx="4" presStyleCnt="8">
        <dgm:presLayoutVars>
          <dgm:chPref val="3"/>
        </dgm:presLayoutVars>
      </dgm:prSet>
      <dgm:spPr/>
      <dgm:t>
        <a:bodyPr/>
        <a:lstStyle/>
        <a:p>
          <a:endParaRPr kumimoji="1" lang="ja-JP" altLang="en-US"/>
        </a:p>
      </dgm:t>
    </dgm:pt>
    <dgm:pt modelId="{4C3EBD03-6F3C-4B69-9FB8-2F0143626E4E}" type="pres">
      <dgm:prSet presAssocID="{CBF444C6-7AA0-49A8-80CD-759E6D5F4C68}" presName="hierChild5" presStyleCnt="0"/>
      <dgm:spPr/>
    </dgm:pt>
    <dgm:pt modelId="{349A3E7A-24E8-406B-8BB1-30FA4CDC563A}" type="pres">
      <dgm:prSet presAssocID="{A8D03091-2FD5-4286-8720-68C042DE536A}" presName="Name23" presStyleLbl="parChTrans1D4" presStyleIdx="5" presStyleCnt="8"/>
      <dgm:spPr/>
      <dgm:t>
        <a:bodyPr/>
        <a:lstStyle/>
        <a:p>
          <a:endParaRPr kumimoji="1" lang="ja-JP" altLang="en-US"/>
        </a:p>
      </dgm:t>
    </dgm:pt>
    <dgm:pt modelId="{71FF31AB-DBCA-4FEF-9009-7C0CC89BFD4A}" type="pres">
      <dgm:prSet presAssocID="{262DF980-4EEC-4F6A-A6E4-DEB5BCA4F2B0}" presName="hierRoot4" presStyleCnt="0"/>
      <dgm:spPr/>
    </dgm:pt>
    <dgm:pt modelId="{2F4B8FEC-DF96-4DC7-8229-71CF76A676F9}" type="pres">
      <dgm:prSet presAssocID="{262DF980-4EEC-4F6A-A6E4-DEB5BCA4F2B0}" presName="composite4" presStyleCnt="0"/>
      <dgm:spPr/>
    </dgm:pt>
    <dgm:pt modelId="{A365CD09-409F-41E5-8260-8A579FD4B173}" type="pres">
      <dgm:prSet presAssocID="{262DF980-4EEC-4F6A-A6E4-DEB5BCA4F2B0}" presName="background4" presStyleLbl="node4" presStyleIdx="5" presStyleCnt="8"/>
      <dgm:spPr/>
    </dgm:pt>
    <dgm:pt modelId="{5AE8DF17-6544-4264-891B-BF63BFE05D94}" type="pres">
      <dgm:prSet presAssocID="{262DF980-4EEC-4F6A-A6E4-DEB5BCA4F2B0}" presName="text4" presStyleLbl="fgAcc4" presStyleIdx="5" presStyleCnt="8">
        <dgm:presLayoutVars>
          <dgm:chPref val="3"/>
        </dgm:presLayoutVars>
      </dgm:prSet>
      <dgm:spPr/>
      <dgm:t>
        <a:bodyPr/>
        <a:lstStyle/>
        <a:p>
          <a:endParaRPr kumimoji="1" lang="ja-JP" altLang="en-US"/>
        </a:p>
      </dgm:t>
    </dgm:pt>
    <dgm:pt modelId="{560CAD76-8156-4DC9-BABF-A7FFDFDF73C1}" type="pres">
      <dgm:prSet presAssocID="{262DF980-4EEC-4F6A-A6E4-DEB5BCA4F2B0}" presName="hierChild5" presStyleCnt="0"/>
      <dgm:spPr/>
    </dgm:pt>
    <dgm:pt modelId="{DCB74BDD-4615-4C8A-95E4-2E5F535995C4}" type="pres">
      <dgm:prSet presAssocID="{0199B298-6A37-44C2-AEE0-485642E1D56B}" presName="Name17" presStyleLbl="parChTrans1D3" presStyleIdx="3" presStyleCnt="4"/>
      <dgm:spPr/>
      <dgm:t>
        <a:bodyPr/>
        <a:lstStyle/>
        <a:p>
          <a:endParaRPr kumimoji="1" lang="ja-JP" altLang="en-US"/>
        </a:p>
      </dgm:t>
    </dgm:pt>
    <dgm:pt modelId="{FFBF2749-B40A-40C1-9A49-3E53F98635DB}" type="pres">
      <dgm:prSet presAssocID="{2C8ADF57-1AB7-4133-838D-77AAF32069CE}" presName="hierRoot3" presStyleCnt="0"/>
      <dgm:spPr/>
    </dgm:pt>
    <dgm:pt modelId="{20D43FE3-15BF-49B3-A7A7-076905360410}" type="pres">
      <dgm:prSet presAssocID="{2C8ADF57-1AB7-4133-838D-77AAF32069CE}" presName="composite3" presStyleCnt="0"/>
      <dgm:spPr/>
    </dgm:pt>
    <dgm:pt modelId="{11C77EF7-35C3-4B2D-8DC0-F305B87DA2C0}" type="pres">
      <dgm:prSet presAssocID="{2C8ADF57-1AB7-4133-838D-77AAF32069CE}" presName="background3" presStyleLbl="node3" presStyleIdx="3" presStyleCnt="4"/>
      <dgm:spPr/>
    </dgm:pt>
    <dgm:pt modelId="{4796A355-213A-4746-9135-065092FD0B9F}" type="pres">
      <dgm:prSet presAssocID="{2C8ADF57-1AB7-4133-838D-77AAF32069CE}" presName="text3" presStyleLbl="fgAcc3" presStyleIdx="3" presStyleCnt="4">
        <dgm:presLayoutVars>
          <dgm:chPref val="3"/>
        </dgm:presLayoutVars>
      </dgm:prSet>
      <dgm:spPr/>
      <dgm:t>
        <a:bodyPr/>
        <a:lstStyle/>
        <a:p>
          <a:endParaRPr kumimoji="1" lang="ja-JP" altLang="en-US"/>
        </a:p>
      </dgm:t>
    </dgm:pt>
    <dgm:pt modelId="{6833546A-DD0F-40A0-B74D-CC28E28AF061}" type="pres">
      <dgm:prSet presAssocID="{2C8ADF57-1AB7-4133-838D-77AAF32069CE}" presName="hierChild4" presStyleCnt="0"/>
      <dgm:spPr/>
    </dgm:pt>
    <dgm:pt modelId="{4060DD73-EC72-4CFD-9577-10DDEEFDF7C8}" type="pres">
      <dgm:prSet presAssocID="{835ABF20-3FD7-4CB4-A932-5200F8C0146F}" presName="Name23" presStyleLbl="parChTrans1D4" presStyleIdx="6" presStyleCnt="8"/>
      <dgm:spPr/>
      <dgm:t>
        <a:bodyPr/>
        <a:lstStyle/>
        <a:p>
          <a:endParaRPr kumimoji="1" lang="ja-JP" altLang="en-US"/>
        </a:p>
      </dgm:t>
    </dgm:pt>
    <dgm:pt modelId="{815E4A89-7450-4AD8-A9F6-CDF69EB3DBD5}" type="pres">
      <dgm:prSet presAssocID="{BD0D23A4-0E97-44BC-BE02-F4C3D1F84E50}" presName="hierRoot4" presStyleCnt="0"/>
      <dgm:spPr/>
    </dgm:pt>
    <dgm:pt modelId="{126142A8-8F3A-4E81-834B-17C41B014E43}" type="pres">
      <dgm:prSet presAssocID="{BD0D23A4-0E97-44BC-BE02-F4C3D1F84E50}" presName="composite4" presStyleCnt="0"/>
      <dgm:spPr/>
    </dgm:pt>
    <dgm:pt modelId="{B0BAB2D3-080A-42CE-8AED-E3AC8747B8B0}" type="pres">
      <dgm:prSet presAssocID="{BD0D23A4-0E97-44BC-BE02-F4C3D1F84E50}" presName="background4" presStyleLbl="node4" presStyleIdx="6" presStyleCnt="8"/>
      <dgm:spPr/>
    </dgm:pt>
    <dgm:pt modelId="{7E517035-0CAD-4BB5-9DC7-D7C79C926302}" type="pres">
      <dgm:prSet presAssocID="{BD0D23A4-0E97-44BC-BE02-F4C3D1F84E50}" presName="text4" presStyleLbl="fgAcc4" presStyleIdx="6" presStyleCnt="8">
        <dgm:presLayoutVars>
          <dgm:chPref val="3"/>
        </dgm:presLayoutVars>
      </dgm:prSet>
      <dgm:spPr/>
      <dgm:t>
        <a:bodyPr/>
        <a:lstStyle/>
        <a:p>
          <a:endParaRPr kumimoji="1" lang="ja-JP" altLang="en-US"/>
        </a:p>
      </dgm:t>
    </dgm:pt>
    <dgm:pt modelId="{7CD22069-5390-4BD0-98C9-B93BE337E541}" type="pres">
      <dgm:prSet presAssocID="{BD0D23A4-0E97-44BC-BE02-F4C3D1F84E50}" presName="hierChild5" presStyleCnt="0"/>
      <dgm:spPr/>
    </dgm:pt>
    <dgm:pt modelId="{F6F207BE-015D-4A14-83D7-562D8F95F299}" type="pres">
      <dgm:prSet presAssocID="{33AEAC43-A86B-4F2A-BB1D-A02824A4862B}" presName="Name23" presStyleLbl="parChTrans1D4" presStyleIdx="7" presStyleCnt="8"/>
      <dgm:spPr/>
      <dgm:t>
        <a:bodyPr/>
        <a:lstStyle/>
        <a:p>
          <a:endParaRPr kumimoji="1" lang="ja-JP" altLang="en-US"/>
        </a:p>
      </dgm:t>
    </dgm:pt>
    <dgm:pt modelId="{904398A2-6A56-4690-812D-438A148D8315}" type="pres">
      <dgm:prSet presAssocID="{A575F536-38B3-4578-B19E-DDA4285FB402}" presName="hierRoot4" presStyleCnt="0"/>
      <dgm:spPr/>
    </dgm:pt>
    <dgm:pt modelId="{29F2DC83-0204-4A16-929C-CCC9AEEBCE56}" type="pres">
      <dgm:prSet presAssocID="{A575F536-38B3-4578-B19E-DDA4285FB402}" presName="composite4" presStyleCnt="0"/>
      <dgm:spPr/>
    </dgm:pt>
    <dgm:pt modelId="{4F04E0F5-5AE7-487C-AE67-5E099F2D093D}" type="pres">
      <dgm:prSet presAssocID="{A575F536-38B3-4578-B19E-DDA4285FB402}" presName="background4" presStyleLbl="node4" presStyleIdx="7" presStyleCnt="8"/>
      <dgm:spPr/>
    </dgm:pt>
    <dgm:pt modelId="{E4820830-CAAE-48E0-B70C-CA5C7EF507C2}" type="pres">
      <dgm:prSet presAssocID="{A575F536-38B3-4578-B19E-DDA4285FB402}" presName="text4" presStyleLbl="fgAcc4" presStyleIdx="7" presStyleCnt="8">
        <dgm:presLayoutVars>
          <dgm:chPref val="3"/>
        </dgm:presLayoutVars>
      </dgm:prSet>
      <dgm:spPr/>
      <dgm:t>
        <a:bodyPr/>
        <a:lstStyle/>
        <a:p>
          <a:endParaRPr kumimoji="1" lang="ja-JP" altLang="en-US"/>
        </a:p>
      </dgm:t>
    </dgm:pt>
    <dgm:pt modelId="{AA4A3C80-FED7-4989-9B42-5644D8B3DE0F}" type="pres">
      <dgm:prSet presAssocID="{A575F536-38B3-4578-B19E-DDA4285FB402}" presName="hierChild5" presStyleCnt="0"/>
      <dgm:spPr/>
    </dgm:pt>
  </dgm:ptLst>
  <dgm:cxnLst>
    <dgm:cxn modelId="{834A1D53-0D83-4738-A665-FD61C0BCC2E1}" srcId="{BAC16A11-37E0-43F3-8E1D-C7A08DED2099}" destId="{DD5F3E60-F148-44F3-A99F-C42827B7501A}" srcOrd="1" destOrd="0" parTransId="{F4E3086F-8CE1-44E3-AF1A-BFC3E399D357}" sibTransId="{C4C0C055-A0B1-4FF7-BBB3-AA836C2807F7}"/>
    <dgm:cxn modelId="{39D13A91-0579-4E37-A0ED-8123287E2772}" type="presOf" srcId="{E749C86C-D2D6-425E-A0B0-77B6E1278298}" destId="{02C62D25-6A12-4150-ADD8-0A54CF3B0C4D}" srcOrd="0" destOrd="0" presId="urn:microsoft.com/office/officeart/2005/8/layout/hierarchy1"/>
    <dgm:cxn modelId="{B8550000-3952-49BD-AD8A-E7AE12094BAB}" type="presOf" srcId="{A8D03091-2FD5-4286-8720-68C042DE536A}" destId="{349A3E7A-24E8-406B-8BB1-30FA4CDC563A}" srcOrd="0" destOrd="0" presId="urn:microsoft.com/office/officeart/2005/8/layout/hierarchy1"/>
    <dgm:cxn modelId="{2A5DF082-7D59-4D03-AFC7-8B81F88E9BDA}" srcId="{2C8ADF57-1AB7-4133-838D-77AAF32069CE}" destId="{A575F536-38B3-4578-B19E-DDA4285FB402}" srcOrd="1" destOrd="0" parTransId="{33AEAC43-A86B-4F2A-BB1D-A02824A4862B}" sibTransId="{CBC27543-B324-42A4-963C-C859E8362DD9}"/>
    <dgm:cxn modelId="{78F0CE1C-FBAC-4BC9-9108-477703EB8EF6}" type="presOf" srcId="{6D7CD0D4-52C2-45D6-A435-D3AFC40EFFC1}" destId="{A9426B2D-E630-4277-9B8F-40B96B8B14EF}" srcOrd="0" destOrd="0" presId="urn:microsoft.com/office/officeart/2005/8/layout/hierarchy1"/>
    <dgm:cxn modelId="{5BB9ABB1-1774-4D7E-91EE-6F9A292403B8}" type="presOf" srcId="{F6F8E25F-4F7F-45EA-8AC1-FE012545C361}" destId="{842FFEBE-420B-411F-A07A-32C20B2AA25E}" srcOrd="0" destOrd="0" presId="urn:microsoft.com/office/officeart/2005/8/layout/hierarchy1"/>
    <dgm:cxn modelId="{4AA5C4B1-22A1-49C8-9BE1-3BFEB222B79E}" srcId="{24E4C46D-7D77-4644-AA17-791E1035DBCF}" destId="{19272F7E-9FDB-45E2-8A24-ECABE516B4E9}" srcOrd="1" destOrd="0" parTransId="{E0CF1B53-4715-4D17-ACBE-02EE8CBA1793}" sibTransId="{897F7905-E83C-4F93-A7FA-FC45517D8FBE}"/>
    <dgm:cxn modelId="{26085EDD-3F6D-42B2-90BB-8F329F197A4A}" type="presOf" srcId="{24E4C46D-7D77-4644-AA17-791E1035DBCF}" destId="{CCFA4A0A-EF27-458B-A920-7A5B4016D6E9}" srcOrd="0" destOrd="0" presId="urn:microsoft.com/office/officeart/2005/8/layout/hierarchy1"/>
    <dgm:cxn modelId="{376C0133-10CF-4554-BED2-3669B5BAE1FF}" type="presOf" srcId="{B720BDC1-3F84-4C75-B2F0-EE82CED408BF}" destId="{78EC047E-8BC0-42C3-A5F4-6BC5BE6F292B}" srcOrd="0" destOrd="0" presId="urn:microsoft.com/office/officeart/2005/8/layout/hierarchy1"/>
    <dgm:cxn modelId="{B8F289F7-B9AC-4F11-A779-F6F1D1358227}" type="presOf" srcId="{835ABF20-3FD7-4CB4-A932-5200F8C0146F}" destId="{4060DD73-EC72-4CFD-9577-10DDEEFDF7C8}" srcOrd="0" destOrd="0" presId="urn:microsoft.com/office/officeart/2005/8/layout/hierarchy1"/>
    <dgm:cxn modelId="{8CD263C4-314E-452E-ABC6-28A316652F21}" type="presOf" srcId="{2C8ADF57-1AB7-4133-838D-77AAF32069CE}" destId="{4796A355-213A-4746-9135-065092FD0B9F}" srcOrd="0" destOrd="0" presId="urn:microsoft.com/office/officeart/2005/8/layout/hierarchy1"/>
    <dgm:cxn modelId="{50779BBE-5025-4512-9F06-04521D7E85CC}" type="presOf" srcId="{19272F7E-9FDB-45E2-8A24-ECABE516B4E9}" destId="{CDA6D18A-897A-4997-BEA1-17E03195A1A6}" srcOrd="0" destOrd="0" presId="urn:microsoft.com/office/officeart/2005/8/layout/hierarchy1"/>
    <dgm:cxn modelId="{89F599DF-89C5-4D17-9309-F7D7C157799D}" type="presOf" srcId="{96777EA9-83A7-4DD6-B4C4-72C985801FB4}" destId="{FA1A561B-59AE-423E-83FA-0EB0179CCAAD}" srcOrd="0" destOrd="0" presId="urn:microsoft.com/office/officeart/2005/8/layout/hierarchy1"/>
    <dgm:cxn modelId="{E5922A93-59B9-4F66-8335-D6166B4726BA}" type="presOf" srcId="{262DF980-4EEC-4F6A-A6E4-DEB5BCA4F2B0}" destId="{5AE8DF17-6544-4264-891B-BF63BFE05D94}" srcOrd="0" destOrd="0" presId="urn:microsoft.com/office/officeart/2005/8/layout/hierarchy1"/>
    <dgm:cxn modelId="{B073E698-4E37-42E5-B2D5-2A95B67E59FE}" type="presOf" srcId="{096BC312-2F3D-46C1-BE2E-73CF9BCAD95F}" destId="{3E9C0DC2-83AD-4832-9759-32484FD2468F}" srcOrd="0" destOrd="0" presId="urn:microsoft.com/office/officeart/2005/8/layout/hierarchy1"/>
    <dgm:cxn modelId="{283A09F2-529E-4A3E-AD0C-1364E106E4EC}" srcId="{24E4C46D-7D77-4644-AA17-791E1035DBCF}" destId="{BAC16A11-37E0-43F3-8E1D-C7A08DED2099}" srcOrd="0" destOrd="0" parTransId="{B720BDC1-3F84-4C75-B2F0-EE82CED408BF}" sibTransId="{ECBFD473-96AB-42EC-9EF3-36DC043D0CED}"/>
    <dgm:cxn modelId="{E77F8FAD-5911-424D-9938-7AFEA9A4C9E5}" type="presOf" srcId="{83698998-27BE-492B-9565-54589E2FF233}" destId="{19B8C854-89E5-4A3E-AE1A-41E099BF2834}" srcOrd="0" destOrd="0" presId="urn:microsoft.com/office/officeart/2005/8/layout/hierarchy1"/>
    <dgm:cxn modelId="{E8756A0D-9DCE-4861-9549-E9A957CBF061}" srcId="{BC405C9C-9073-4C33-9304-3D75C029D096}" destId="{24E4C46D-7D77-4644-AA17-791E1035DBCF}" srcOrd="0" destOrd="0" parTransId="{F6F8E25F-4F7F-45EA-8AC1-FE012545C361}" sibTransId="{B9B7AB33-180B-44C6-A282-EAF4DEA19191}"/>
    <dgm:cxn modelId="{64444720-BFBA-4266-B400-C23C8AA95791}" type="presOf" srcId="{9D8C9D81-3A1E-448D-80FB-56AE1DF1EB12}" destId="{F8A1811C-FF55-41FD-9DBB-1207CCAA8DB3}" srcOrd="0" destOrd="0" presId="urn:microsoft.com/office/officeart/2005/8/layout/hierarchy1"/>
    <dgm:cxn modelId="{7638DEB1-A638-42A7-A919-C50DDE5D471A}" type="presOf" srcId="{A575F536-38B3-4578-B19E-DDA4285FB402}" destId="{E4820830-CAAE-48E0-B70C-CA5C7EF507C2}" srcOrd="0" destOrd="0" presId="urn:microsoft.com/office/officeart/2005/8/layout/hierarchy1"/>
    <dgm:cxn modelId="{4A0B7C8A-9AD7-4E57-B043-4601C788A241}" srcId="{594B7F0E-B396-4852-B661-8895D4E05100}" destId="{CBF444C6-7AA0-49A8-80CD-759E6D5F4C68}" srcOrd="0" destOrd="0" parTransId="{6D7CD0D4-52C2-45D6-A435-D3AFC40EFFC1}" sibTransId="{5A75A66F-F966-4CC8-A912-CCD6738D6E6D}"/>
    <dgm:cxn modelId="{493B79D7-97C2-4164-A474-81E031171269}" type="presOf" srcId="{FD21D5DF-EB09-4342-9343-28A237275E95}" destId="{2A903BDE-FF9A-49F2-96A2-DAB0EA8C9177}" srcOrd="0" destOrd="0" presId="urn:microsoft.com/office/officeart/2005/8/layout/hierarchy1"/>
    <dgm:cxn modelId="{6F80755C-3282-4619-BA62-9C3E42C85682}" type="presOf" srcId="{F4E3086F-8CE1-44E3-AF1A-BFC3E399D357}" destId="{ED9567C8-E4E3-41CC-BF84-FC062F876112}" srcOrd="0" destOrd="0" presId="urn:microsoft.com/office/officeart/2005/8/layout/hierarchy1"/>
    <dgm:cxn modelId="{F49FDB6A-CED8-4EAE-B76B-AA2ED76DBCE4}" srcId="{1E203895-4DA7-4731-B67E-76D56F35A512}" destId="{594B7F0E-B396-4852-B661-8895D4E05100}" srcOrd="0" destOrd="0" parTransId="{E1C69584-7D26-43D2-9855-D836BBE8925E}" sibTransId="{E64B725D-3BFC-4590-B92A-573364862D79}"/>
    <dgm:cxn modelId="{312F7902-9112-4ABC-AA0D-FC00DFBD4470}" srcId="{2C8ADF57-1AB7-4133-838D-77AAF32069CE}" destId="{BD0D23A4-0E97-44BC-BE02-F4C3D1F84E50}" srcOrd="0" destOrd="0" parTransId="{835ABF20-3FD7-4CB4-A932-5200F8C0146F}" sibTransId="{B6D2E069-58B9-4464-B950-B36E0725E418}"/>
    <dgm:cxn modelId="{ADA91F42-E1F3-46CC-8BBF-F1E0B18D6339}" type="presOf" srcId="{DD5F3E60-F148-44F3-A99F-C42827B7501A}" destId="{DDAFA46F-2017-4985-8684-9880399E3C9D}" srcOrd="0" destOrd="0" presId="urn:microsoft.com/office/officeart/2005/8/layout/hierarchy1"/>
    <dgm:cxn modelId="{7DA73778-FE83-4FFE-8BA7-84AD7F448619}" type="presOf" srcId="{CBF444C6-7AA0-49A8-80CD-759E6D5F4C68}" destId="{5ED94D1D-5E3A-43B5-94DA-0E442983634E}" srcOrd="0" destOrd="0" presId="urn:microsoft.com/office/officeart/2005/8/layout/hierarchy1"/>
    <dgm:cxn modelId="{98C84BD0-3B21-4F6E-A4FF-D5138374ACB3}" type="presOf" srcId="{E555F930-7481-4534-915E-B038848AE7A1}" destId="{463BCB0E-CAE0-4A13-ADB6-F6F012583BD9}" srcOrd="0" destOrd="0" presId="urn:microsoft.com/office/officeart/2005/8/layout/hierarchy1"/>
    <dgm:cxn modelId="{288F4A41-BE40-4D5E-92AC-6F9BE466FAAF}" srcId="{594B7F0E-B396-4852-B661-8895D4E05100}" destId="{262DF980-4EEC-4F6A-A6E4-DEB5BCA4F2B0}" srcOrd="1" destOrd="0" parTransId="{A8D03091-2FD5-4286-8720-68C042DE536A}" sibTransId="{1CE5D17C-F542-4E58-9A28-A2CE87C7BB65}"/>
    <dgm:cxn modelId="{FAF3FC61-34AE-4C7A-8765-E1E61B150921}" type="presOf" srcId="{0199B298-6A37-44C2-AEE0-485642E1D56B}" destId="{DCB74BDD-4615-4C8A-95E4-2E5F535995C4}" srcOrd="0" destOrd="0" presId="urn:microsoft.com/office/officeart/2005/8/layout/hierarchy1"/>
    <dgm:cxn modelId="{074E71F2-A20A-4344-ADEE-99B6045D815B}" srcId="{BAC16A11-37E0-43F3-8E1D-C7A08DED2099}" destId="{096BC312-2F3D-46C1-BE2E-73CF9BCAD95F}" srcOrd="0" destOrd="0" parTransId="{05E32BB8-519E-4CDD-9F64-6D5390DC628F}" sibTransId="{D26130FF-F946-47F7-BED9-60A35FA548F1}"/>
    <dgm:cxn modelId="{28A5F88A-315F-49DB-A67F-6999E03FEA2E}" type="presOf" srcId="{BAC16A11-37E0-43F3-8E1D-C7A08DED2099}" destId="{C51DBA5E-A6F2-4185-9C73-C8DCEAE4F8B2}" srcOrd="0" destOrd="0" presId="urn:microsoft.com/office/officeart/2005/8/layout/hierarchy1"/>
    <dgm:cxn modelId="{910F46FA-69FC-4849-B7BF-94126099D874}" srcId="{19272F7E-9FDB-45E2-8A24-ECABE516B4E9}" destId="{FD21D5DF-EB09-4342-9343-28A237275E95}" srcOrd="0" destOrd="0" parTransId="{9D8C9D81-3A1E-448D-80FB-56AE1DF1EB12}" sibTransId="{F38E3411-45C5-415A-8B6A-DD2084CB9088}"/>
    <dgm:cxn modelId="{DC81A406-E2B2-4929-9F54-98B564171EAE}" srcId="{19272F7E-9FDB-45E2-8A24-ECABE516B4E9}" destId="{83698998-27BE-492B-9565-54589E2FF233}" srcOrd="1" destOrd="0" parTransId="{E555F930-7481-4534-915E-B038848AE7A1}" sibTransId="{40B360EF-7B8D-406F-915D-716082957112}"/>
    <dgm:cxn modelId="{1196D460-CE50-489F-8A64-3A65F8E45668}" srcId="{1E203895-4DA7-4731-B67E-76D56F35A512}" destId="{2C8ADF57-1AB7-4133-838D-77AAF32069CE}" srcOrd="1" destOrd="0" parTransId="{0199B298-6A37-44C2-AEE0-485642E1D56B}" sibTransId="{444F4DC3-B27D-408E-8898-0C58F700DEE1}"/>
    <dgm:cxn modelId="{A28548D2-9D27-402B-838F-0A06710CCBD8}" type="presOf" srcId="{1E203895-4DA7-4731-B67E-76D56F35A512}" destId="{A4C28338-4471-4CDA-B255-28DA29FB8609}" srcOrd="0" destOrd="0" presId="urn:microsoft.com/office/officeart/2005/8/layout/hierarchy1"/>
    <dgm:cxn modelId="{BD4AADCE-53A7-4152-B5A4-A064308C7A4D}" srcId="{E749C86C-D2D6-425E-A0B0-77B6E1278298}" destId="{BC405C9C-9073-4C33-9304-3D75C029D096}" srcOrd="0" destOrd="0" parTransId="{AE6C45D3-7BBA-4E48-9DD7-B0E66CE5C069}" sibTransId="{1415C65F-8C1A-44A8-9D85-D667A2750813}"/>
    <dgm:cxn modelId="{2F58BAC1-53CB-48C0-8FA4-58F26EA64578}" srcId="{BC405C9C-9073-4C33-9304-3D75C029D096}" destId="{1E203895-4DA7-4731-B67E-76D56F35A512}" srcOrd="1" destOrd="0" parTransId="{96777EA9-83A7-4DD6-B4C4-72C985801FB4}" sibTransId="{813DA902-5472-4B09-B8D8-E414FBDA9983}"/>
    <dgm:cxn modelId="{0FF78F5B-69CF-4C4F-9825-4EBF3848196B}" type="presOf" srcId="{BD0D23A4-0E97-44BC-BE02-F4C3D1F84E50}" destId="{7E517035-0CAD-4BB5-9DC7-D7C79C926302}" srcOrd="0" destOrd="0" presId="urn:microsoft.com/office/officeart/2005/8/layout/hierarchy1"/>
    <dgm:cxn modelId="{5F4CE22B-FE6B-4BDF-A958-334A3F15EE3D}" type="presOf" srcId="{33AEAC43-A86B-4F2A-BB1D-A02824A4862B}" destId="{F6F207BE-015D-4A14-83D7-562D8F95F299}" srcOrd="0" destOrd="0" presId="urn:microsoft.com/office/officeart/2005/8/layout/hierarchy1"/>
    <dgm:cxn modelId="{348BCEBC-13B9-4C18-AC9A-F92A25E6E62E}" type="presOf" srcId="{594B7F0E-B396-4852-B661-8895D4E05100}" destId="{D31906F8-9523-4D1E-B93E-F308504ECA2B}" srcOrd="0" destOrd="0" presId="urn:microsoft.com/office/officeart/2005/8/layout/hierarchy1"/>
    <dgm:cxn modelId="{FB63B551-2A61-49C4-89EE-20D205980C6B}" type="presOf" srcId="{BC405C9C-9073-4C33-9304-3D75C029D096}" destId="{B443F4CA-2543-4630-B7C9-71304B69CD40}" srcOrd="0" destOrd="0" presId="urn:microsoft.com/office/officeart/2005/8/layout/hierarchy1"/>
    <dgm:cxn modelId="{05611736-8C56-4938-8C98-9B4F1EA43E30}" type="presOf" srcId="{E1C69584-7D26-43D2-9855-D836BBE8925E}" destId="{49832909-DEDD-496E-B387-3B43152396B1}" srcOrd="0" destOrd="0" presId="urn:microsoft.com/office/officeart/2005/8/layout/hierarchy1"/>
    <dgm:cxn modelId="{BB351396-D7C8-4842-897A-4F1E9A3B53DA}" type="presOf" srcId="{05E32BB8-519E-4CDD-9F64-6D5390DC628F}" destId="{244D6654-8592-450E-A824-A1C9FD3BE681}" srcOrd="0" destOrd="0" presId="urn:microsoft.com/office/officeart/2005/8/layout/hierarchy1"/>
    <dgm:cxn modelId="{99E1D9EA-5062-42E9-B335-AA74BEC90010}" type="presOf" srcId="{E0CF1B53-4715-4D17-ACBE-02EE8CBA1793}" destId="{3129311B-6623-4536-B16D-2D13B54509AF}" srcOrd="0" destOrd="0" presId="urn:microsoft.com/office/officeart/2005/8/layout/hierarchy1"/>
    <dgm:cxn modelId="{ECBD0EC3-80EF-437B-9D43-CD6BBA24C40F}" type="presParOf" srcId="{02C62D25-6A12-4150-ADD8-0A54CF3B0C4D}" destId="{AF573D5E-7AE8-4D6A-B548-8EB75C0C8466}" srcOrd="0" destOrd="0" presId="urn:microsoft.com/office/officeart/2005/8/layout/hierarchy1"/>
    <dgm:cxn modelId="{F48B1953-088F-4418-A74C-CC4A5279E7DB}" type="presParOf" srcId="{AF573D5E-7AE8-4D6A-B548-8EB75C0C8466}" destId="{9FE93534-FE53-4A3E-BE69-FAC61ED7172B}" srcOrd="0" destOrd="0" presId="urn:microsoft.com/office/officeart/2005/8/layout/hierarchy1"/>
    <dgm:cxn modelId="{D570EB25-70AF-4924-8BD8-EF3E53E9BFBF}" type="presParOf" srcId="{9FE93534-FE53-4A3E-BE69-FAC61ED7172B}" destId="{6A620B3C-44BA-4648-A584-FE01D52CFEAE}" srcOrd="0" destOrd="0" presId="urn:microsoft.com/office/officeart/2005/8/layout/hierarchy1"/>
    <dgm:cxn modelId="{746AFEDE-1118-4DC2-A6DA-A4250B1F1B46}" type="presParOf" srcId="{9FE93534-FE53-4A3E-BE69-FAC61ED7172B}" destId="{B443F4CA-2543-4630-B7C9-71304B69CD40}" srcOrd="1" destOrd="0" presId="urn:microsoft.com/office/officeart/2005/8/layout/hierarchy1"/>
    <dgm:cxn modelId="{6CEDA162-0CB0-4B50-A1CE-9880D9D2C47D}" type="presParOf" srcId="{AF573D5E-7AE8-4D6A-B548-8EB75C0C8466}" destId="{3B46A9A8-5753-4EEF-89B7-2A3342856DF0}" srcOrd="1" destOrd="0" presId="urn:microsoft.com/office/officeart/2005/8/layout/hierarchy1"/>
    <dgm:cxn modelId="{B19035A9-8700-455F-BD6E-B7A0C3746211}" type="presParOf" srcId="{3B46A9A8-5753-4EEF-89B7-2A3342856DF0}" destId="{842FFEBE-420B-411F-A07A-32C20B2AA25E}" srcOrd="0" destOrd="0" presId="urn:microsoft.com/office/officeart/2005/8/layout/hierarchy1"/>
    <dgm:cxn modelId="{F6B7A1E4-A365-4D46-A9CF-0F10AF82A37F}" type="presParOf" srcId="{3B46A9A8-5753-4EEF-89B7-2A3342856DF0}" destId="{8FE441CE-903D-41A5-A641-8092B73897DA}" srcOrd="1" destOrd="0" presId="urn:microsoft.com/office/officeart/2005/8/layout/hierarchy1"/>
    <dgm:cxn modelId="{F86686F4-3C65-4832-BCFD-C48F37D19AF8}" type="presParOf" srcId="{8FE441CE-903D-41A5-A641-8092B73897DA}" destId="{C560F66B-1A53-4A11-8C99-47A72A15F1EA}" srcOrd="0" destOrd="0" presId="urn:microsoft.com/office/officeart/2005/8/layout/hierarchy1"/>
    <dgm:cxn modelId="{D808AC96-280B-4035-BB21-E995AEDD9B93}" type="presParOf" srcId="{C560F66B-1A53-4A11-8C99-47A72A15F1EA}" destId="{66CC7C9F-08C5-4BC0-B995-BE276FA3EF8B}" srcOrd="0" destOrd="0" presId="urn:microsoft.com/office/officeart/2005/8/layout/hierarchy1"/>
    <dgm:cxn modelId="{46530090-F6A9-457F-85B0-CCAB0CE971B6}" type="presParOf" srcId="{C560F66B-1A53-4A11-8C99-47A72A15F1EA}" destId="{CCFA4A0A-EF27-458B-A920-7A5B4016D6E9}" srcOrd="1" destOrd="0" presId="urn:microsoft.com/office/officeart/2005/8/layout/hierarchy1"/>
    <dgm:cxn modelId="{29D7DD2F-763A-4D80-8134-BA92EEDB7990}" type="presParOf" srcId="{8FE441CE-903D-41A5-A641-8092B73897DA}" destId="{87132D1D-19D9-4F3A-8BD3-7C8936192B04}" srcOrd="1" destOrd="0" presId="urn:microsoft.com/office/officeart/2005/8/layout/hierarchy1"/>
    <dgm:cxn modelId="{21970CB8-3C57-4ADF-96B4-141EA00B9B0E}" type="presParOf" srcId="{87132D1D-19D9-4F3A-8BD3-7C8936192B04}" destId="{78EC047E-8BC0-42C3-A5F4-6BC5BE6F292B}" srcOrd="0" destOrd="0" presId="urn:microsoft.com/office/officeart/2005/8/layout/hierarchy1"/>
    <dgm:cxn modelId="{D226DA3A-6343-4629-9A21-42413DA0ABF7}" type="presParOf" srcId="{87132D1D-19D9-4F3A-8BD3-7C8936192B04}" destId="{6C795AB2-71F6-4B52-93C2-3B04C96FCE5D}" srcOrd="1" destOrd="0" presId="urn:microsoft.com/office/officeart/2005/8/layout/hierarchy1"/>
    <dgm:cxn modelId="{5FF28FAC-0955-4950-8EFF-3C250192DBA5}" type="presParOf" srcId="{6C795AB2-71F6-4B52-93C2-3B04C96FCE5D}" destId="{78FB1847-6881-4097-9909-4B2448286022}" srcOrd="0" destOrd="0" presId="urn:microsoft.com/office/officeart/2005/8/layout/hierarchy1"/>
    <dgm:cxn modelId="{A3404434-715D-469B-8319-B1BE654FAD2D}" type="presParOf" srcId="{78FB1847-6881-4097-9909-4B2448286022}" destId="{150892FC-6A89-4CF1-99E4-4AD5EC6DA96E}" srcOrd="0" destOrd="0" presId="urn:microsoft.com/office/officeart/2005/8/layout/hierarchy1"/>
    <dgm:cxn modelId="{8FA9DA61-83EA-4C65-9D64-2A64E3FFA988}" type="presParOf" srcId="{78FB1847-6881-4097-9909-4B2448286022}" destId="{C51DBA5E-A6F2-4185-9C73-C8DCEAE4F8B2}" srcOrd="1" destOrd="0" presId="urn:microsoft.com/office/officeart/2005/8/layout/hierarchy1"/>
    <dgm:cxn modelId="{5DA70E03-C1AC-4349-B4FA-10A12FA8CC2D}" type="presParOf" srcId="{6C795AB2-71F6-4B52-93C2-3B04C96FCE5D}" destId="{C36E87B6-018C-49A9-987B-DCA5EE49A442}" srcOrd="1" destOrd="0" presId="urn:microsoft.com/office/officeart/2005/8/layout/hierarchy1"/>
    <dgm:cxn modelId="{DB38128D-6C02-4855-8D80-95A4D4EAB870}" type="presParOf" srcId="{C36E87B6-018C-49A9-987B-DCA5EE49A442}" destId="{244D6654-8592-450E-A824-A1C9FD3BE681}" srcOrd="0" destOrd="0" presId="urn:microsoft.com/office/officeart/2005/8/layout/hierarchy1"/>
    <dgm:cxn modelId="{E29D23B8-48EB-4C97-A0C0-C5E4E75D1D9B}" type="presParOf" srcId="{C36E87B6-018C-49A9-987B-DCA5EE49A442}" destId="{2AE5A705-14F9-496A-AC3C-5599080EF156}" srcOrd="1" destOrd="0" presId="urn:microsoft.com/office/officeart/2005/8/layout/hierarchy1"/>
    <dgm:cxn modelId="{C822865B-E2D1-4FB5-8F13-2E9B19CA159F}" type="presParOf" srcId="{2AE5A705-14F9-496A-AC3C-5599080EF156}" destId="{CF7E67B0-16C9-4407-B6F8-AC1D1B3037FE}" srcOrd="0" destOrd="0" presId="urn:microsoft.com/office/officeart/2005/8/layout/hierarchy1"/>
    <dgm:cxn modelId="{2AFCB40D-E6A0-4A49-9A5C-FB36CC278511}" type="presParOf" srcId="{CF7E67B0-16C9-4407-B6F8-AC1D1B3037FE}" destId="{AD467222-EA93-4EBA-BCF0-9C4E5D979326}" srcOrd="0" destOrd="0" presId="urn:microsoft.com/office/officeart/2005/8/layout/hierarchy1"/>
    <dgm:cxn modelId="{9032D879-0144-473F-8ECF-EC3E76BCFE58}" type="presParOf" srcId="{CF7E67B0-16C9-4407-B6F8-AC1D1B3037FE}" destId="{3E9C0DC2-83AD-4832-9759-32484FD2468F}" srcOrd="1" destOrd="0" presId="urn:microsoft.com/office/officeart/2005/8/layout/hierarchy1"/>
    <dgm:cxn modelId="{297D4A1B-C11D-48C3-9480-521CD130FCF1}" type="presParOf" srcId="{2AE5A705-14F9-496A-AC3C-5599080EF156}" destId="{2A2EE658-E639-442A-B88F-8B8895E773E4}" srcOrd="1" destOrd="0" presId="urn:microsoft.com/office/officeart/2005/8/layout/hierarchy1"/>
    <dgm:cxn modelId="{5E6B6081-BB07-4C24-9C74-D293AEF3ADEF}" type="presParOf" srcId="{C36E87B6-018C-49A9-987B-DCA5EE49A442}" destId="{ED9567C8-E4E3-41CC-BF84-FC062F876112}" srcOrd="2" destOrd="0" presId="urn:microsoft.com/office/officeart/2005/8/layout/hierarchy1"/>
    <dgm:cxn modelId="{B752B433-BD73-4415-84B0-054A90195202}" type="presParOf" srcId="{C36E87B6-018C-49A9-987B-DCA5EE49A442}" destId="{8D919C7F-67C9-4F0C-9CD9-E6C4A918936F}" srcOrd="3" destOrd="0" presId="urn:microsoft.com/office/officeart/2005/8/layout/hierarchy1"/>
    <dgm:cxn modelId="{2783BCC8-8BA2-4AD9-BD2A-21A92B12DB70}" type="presParOf" srcId="{8D919C7F-67C9-4F0C-9CD9-E6C4A918936F}" destId="{A05CA029-C8D4-4D17-98AA-2C0138A9AC03}" srcOrd="0" destOrd="0" presId="urn:microsoft.com/office/officeart/2005/8/layout/hierarchy1"/>
    <dgm:cxn modelId="{D62E1FD5-DC5E-4E10-BC52-96E3E523067E}" type="presParOf" srcId="{A05CA029-C8D4-4D17-98AA-2C0138A9AC03}" destId="{4F8337E9-1981-433C-BD53-16DBFB0339AD}" srcOrd="0" destOrd="0" presId="urn:microsoft.com/office/officeart/2005/8/layout/hierarchy1"/>
    <dgm:cxn modelId="{7273FA38-2148-4A5A-8CF3-8B84853AA0BA}" type="presParOf" srcId="{A05CA029-C8D4-4D17-98AA-2C0138A9AC03}" destId="{DDAFA46F-2017-4985-8684-9880399E3C9D}" srcOrd="1" destOrd="0" presId="urn:microsoft.com/office/officeart/2005/8/layout/hierarchy1"/>
    <dgm:cxn modelId="{AF39AE43-16DF-4182-A600-C900B8EE4F4F}" type="presParOf" srcId="{8D919C7F-67C9-4F0C-9CD9-E6C4A918936F}" destId="{D3E28F3E-8635-47F0-BA72-4EFE4C5E5EEB}" srcOrd="1" destOrd="0" presId="urn:microsoft.com/office/officeart/2005/8/layout/hierarchy1"/>
    <dgm:cxn modelId="{EDC0CE76-15D3-498A-9B2F-06E232870DD8}" type="presParOf" srcId="{87132D1D-19D9-4F3A-8BD3-7C8936192B04}" destId="{3129311B-6623-4536-B16D-2D13B54509AF}" srcOrd="2" destOrd="0" presId="urn:microsoft.com/office/officeart/2005/8/layout/hierarchy1"/>
    <dgm:cxn modelId="{1B201FDD-3243-4210-8A06-13D28811EBCA}" type="presParOf" srcId="{87132D1D-19D9-4F3A-8BD3-7C8936192B04}" destId="{DF33A981-906E-43DA-8E85-5BBA19393928}" srcOrd="3" destOrd="0" presId="urn:microsoft.com/office/officeart/2005/8/layout/hierarchy1"/>
    <dgm:cxn modelId="{7034F8C5-54C5-4F6D-9458-0E635CCD7AF1}" type="presParOf" srcId="{DF33A981-906E-43DA-8E85-5BBA19393928}" destId="{796F07BA-0E32-440C-95D7-F311E03503CA}" srcOrd="0" destOrd="0" presId="urn:microsoft.com/office/officeart/2005/8/layout/hierarchy1"/>
    <dgm:cxn modelId="{BD231125-230E-45CA-BB3C-89B26E85F5BA}" type="presParOf" srcId="{796F07BA-0E32-440C-95D7-F311E03503CA}" destId="{A19E5D51-497B-4228-8D9F-FB4E2A4A8887}" srcOrd="0" destOrd="0" presId="urn:microsoft.com/office/officeart/2005/8/layout/hierarchy1"/>
    <dgm:cxn modelId="{9FF6F54A-5FB0-444A-8515-F6949EAE5F95}" type="presParOf" srcId="{796F07BA-0E32-440C-95D7-F311E03503CA}" destId="{CDA6D18A-897A-4997-BEA1-17E03195A1A6}" srcOrd="1" destOrd="0" presId="urn:microsoft.com/office/officeart/2005/8/layout/hierarchy1"/>
    <dgm:cxn modelId="{2B9A857C-869C-4C08-85F1-8B5B84200CF1}" type="presParOf" srcId="{DF33A981-906E-43DA-8E85-5BBA19393928}" destId="{5A5B89B1-E102-4533-B7C1-82873ADF0AEA}" srcOrd="1" destOrd="0" presId="urn:microsoft.com/office/officeart/2005/8/layout/hierarchy1"/>
    <dgm:cxn modelId="{A7967BE5-E87B-4B93-8EC9-C398FA19F229}" type="presParOf" srcId="{5A5B89B1-E102-4533-B7C1-82873ADF0AEA}" destId="{F8A1811C-FF55-41FD-9DBB-1207CCAA8DB3}" srcOrd="0" destOrd="0" presId="urn:microsoft.com/office/officeart/2005/8/layout/hierarchy1"/>
    <dgm:cxn modelId="{DA7682C0-ABC6-468C-906E-B35887010E0B}" type="presParOf" srcId="{5A5B89B1-E102-4533-B7C1-82873ADF0AEA}" destId="{18C2AB18-81AD-41C1-B674-CC1153A37542}" srcOrd="1" destOrd="0" presId="urn:microsoft.com/office/officeart/2005/8/layout/hierarchy1"/>
    <dgm:cxn modelId="{A7128BB2-5D18-478F-851D-919441089913}" type="presParOf" srcId="{18C2AB18-81AD-41C1-B674-CC1153A37542}" destId="{87F0EA83-27E7-40E3-AF89-FE118A5267D9}" srcOrd="0" destOrd="0" presId="urn:microsoft.com/office/officeart/2005/8/layout/hierarchy1"/>
    <dgm:cxn modelId="{D9B23FF3-5E05-44ED-81CB-0A8216848B8B}" type="presParOf" srcId="{87F0EA83-27E7-40E3-AF89-FE118A5267D9}" destId="{9B7DE1C7-7B94-49E5-BF70-3E3AC0BE7D44}" srcOrd="0" destOrd="0" presId="urn:microsoft.com/office/officeart/2005/8/layout/hierarchy1"/>
    <dgm:cxn modelId="{5478AEA2-B363-4A1C-9987-269155C3A773}" type="presParOf" srcId="{87F0EA83-27E7-40E3-AF89-FE118A5267D9}" destId="{2A903BDE-FF9A-49F2-96A2-DAB0EA8C9177}" srcOrd="1" destOrd="0" presId="urn:microsoft.com/office/officeart/2005/8/layout/hierarchy1"/>
    <dgm:cxn modelId="{D944DB2A-58E1-4009-BA21-8C3C5790A249}" type="presParOf" srcId="{18C2AB18-81AD-41C1-B674-CC1153A37542}" destId="{ACCF4BDF-8ED7-4433-815B-A86142C5D56F}" srcOrd="1" destOrd="0" presId="urn:microsoft.com/office/officeart/2005/8/layout/hierarchy1"/>
    <dgm:cxn modelId="{5AB17340-CBF9-4638-A692-7994A6D7317A}" type="presParOf" srcId="{5A5B89B1-E102-4533-B7C1-82873ADF0AEA}" destId="{463BCB0E-CAE0-4A13-ADB6-F6F012583BD9}" srcOrd="2" destOrd="0" presId="urn:microsoft.com/office/officeart/2005/8/layout/hierarchy1"/>
    <dgm:cxn modelId="{195B5556-C6EA-4274-87DF-B55257267D79}" type="presParOf" srcId="{5A5B89B1-E102-4533-B7C1-82873ADF0AEA}" destId="{CEE74A9D-A405-42FA-B1F7-EA68461F3A3D}" srcOrd="3" destOrd="0" presId="urn:microsoft.com/office/officeart/2005/8/layout/hierarchy1"/>
    <dgm:cxn modelId="{39232452-9AFD-454B-886C-E7ECA9A6B6F1}" type="presParOf" srcId="{CEE74A9D-A405-42FA-B1F7-EA68461F3A3D}" destId="{A0ABA723-181F-48F3-B070-48AB6722A506}" srcOrd="0" destOrd="0" presId="urn:microsoft.com/office/officeart/2005/8/layout/hierarchy1"/>
    <dgm:cxn modelId="{14C0C484-B59F-4532-9063-5BFA890B0201}" type="presParOf" srcId="{A0ABA723-181F-48F3-B070-48AB6722A506}" destId="{E0ED2924-FB76-4F4F-A5B7-147ABD683878}" srcOrd="0" destOrd="0" presId="urn:microsoft.com/office/officeart/2005/8/layout/hierarchy1"/>
    <dgm:cxn modelId="{53B924EC-00D5-40A5-9250-9B1F863BDE45}" type="presParOf" srcId="{A0ABA723-181F-48F3-B070-48AB6722A506}" destId="{19B8C854-89E5-4A3E-AE1A-41E099BF2834}" srcOrd="1" destOrd="0" presId="urn:microsoft.com/office/officeart/2005/8/layout/hierarchy1"/>
    <dgm:cxn modelId="{67965287-EA6E-41BA-9BD3-44EFD797B9BE}" type="presParOf" srcId="{CEE74A9D-A405-42FA-B1F7-EA68461F3A3D}" destId="{59E0D5FB-8CF1-49F0-B7A0-188C6F30DC9F}" srcOrd="1" destOrd="0" presId="urn:microsoft.com/office/officeart/2005/8/layout/hierarchy1"/>
    <dgm:cxn modelId="{E8C1271C-A6F6-4A16-8FD3-AFF3E3DA9A8E}" type="presParOf" srcId="{3B46A9A8-5753-4EEF-89B7-2A3342856DF0}" destId="{FA1A561B-59AE-423E-83FA-0EB0179CCAAD}" srcOrd="2" destOrd="0" presId="urn:microsoft.com/office/officeart/2005/8/layout/hierarchy1"/>
    <dgm:cxn modelId="{A0C2C84A-F0D5-4D90-A93E-325FB35937F8}" type="presParOf" srcId="{3B46A9A8-5753-4EEF-89B7-2A3342856DF0}" destId="{9F5FFEB1-69F6-4BDF-867B-96E6E75647EA}" srcOrd="3" destOrd="0" presId="urn:microsoft.com/office/officeart/2005/8/layout/hierarchy1"/>
    <dgm:cxn modelId="{702F1B2D-D1F4-4883-8A63-8B11BAC427E5}" type="presParOf" srcId="{9F5FFEB1-69F6-4BDF-867B-96E6E75647EA}" destId="{3AA75A3C-FC9F-41D5-B655-D5E98E0EA96F}" srcOrd="0" destOrd="0" presId="urn:microsoft.com/office/officeart/2005/8/layout/hierarchy1"/>
    <dgm:cxn modelId="{E4FE0D4D-20E8-4F88-8E59-C1528ED01D39}" type="presParOf" srcId="{3AA75A3C-FC9F-41D5-B655-D5E98E0EA96F}" destId="{D06A7EB6-7424-4BF9-9622-46FE47D4C0CE}" srcOrd="0" destOrd="0" presId="urn:microsoft.com/office/officeart/2005/8/layout/hierarchy1"/>
    <dgm:cxn modelId="{EF6117DF-F8A7-4165-B47F-C6CFAE8267AA}" type="presParOf" srcId="{3AA75A3C-FC9F-41D5-B655-D5E98E0EA96F}" destId="{A4C28338-4471-4CDA-B255-28DA29FB8609}" srcOrd="1" destOrd="0" presId="urn:microsoft.com/office/officeart/2005/8/layout/hierarchy1"/>
    <dgm:cxn modelId="{02399401-11AA-4318-A718-B2B54F61EBFF}" type="presParOf" srcId="{9F5FFEB1-69F6-4BDF-867B-96E6E75647EA}" destId="{2ADB1E6A-9A56-4F03-AD3B-5F1FC7DB1733}" srcOrd="1" destOrd="0" presId="urn:microsoft.com/office/officeart/2005/8/layout/hierarchy1"/>
    <dgm:cxn modelId="{2F7B17CC-4FB9-4B4D-9456-4DB4CCD80994}" type="presParOf" srcId="{2ADB1E6A-9A56-4F03-AD3B-5F1FC7DB1733}" destId="{49832909-DEDD-496E-B387-3B43152396B1}" srcOrd="0" destOrd="0" presId="urn:microsoft.com/office/officeart/2005/8/layout/hierarchy1"/>
    <dgm:cxn modelId="{B906AAC4-718B-4E2F-8423-687AD69E118B}" type="presParOf" srcId="{2ADB1E6A-9A56-4F03-AD3B-5F1FC7DB1733}" destId="{785877C5-343B-46F4-8908-BA9B99E82701}" srcOrd="1" destOrd="0" presId="urn:microsoft.com/office/officeart/2005/8/layout/hierarchy1"/>
    <dgm:cxn modelId="{7BC3062F-F9F3-429D-B0D3-9C575F99E17D}" type="presParOf" srcId="{785877C5-343B-46F4-8908-BA9B99E82701}" destId="{5E817AC8-6011-45F8-8754-B7CA513331B7}" srcOrd="0" destOrd="0" presId="urn:microsoft.com/office/officeart/2005/8/layout/hierarchy1"/>
    <dgm:cxn modelId="{B77AC2B7-1A4A-4AC1-AA44-AA1450615C6A}" type="presParOf" srcId="{5E817AC8-6011-45F8-8754-B7CA513331B7}" destId="{8D1AFF11-F00B-4DDF-8F42-606F0019E7B0}" srcOrd="0" destOrd="0" presId="urn:microsoft.com/office/officeart/2005/8/layout/hierarchy1"/>
    <dgm:cxn modelId="{A8CAF9D9-9989-4AD8-8C54-3B7FAC39F00E}" type="presParOf" srcId="{5E817AC8-6011-45F8-8754-B7CA513331B7}" destId="{D31906F8-9523-4D1E-B93E-F308504ECA2B}" srcOrd="1" destOrd="0" presId="urn:microsoft.com/office/officeart/2005/8/layout/hierarchy1"/>
    <dgm:cxn modelId="{471F9A72-E27D-4E55-81C5-3A2F2ABBD013}" type="presParOf" srcId="{785877C5-343B-46F4-8908-BA9B99E82701}" destId="{4533C274-D823-453D-A324-FE615F03F3DE}" srcOrd="1" destOrd="0" presId="urn:microsoft.com/office/officeart/2005/8/layout/hierarchy1"/>
    <dgm:cxn modelId="{D1872134-789E-49F9-A64A-F27CD21054F5}" type="presParOf" srcId="{4533C274-D823-453D-A324-FE615F03F3DE}" destId="{A9426B2D-E630-4277-9B8F-40B96B8B14EF}" srcOrd="0" destOrd="0" presId="urn:microsoft.com/office/officeart/2005/8/layout/hierarchy1"/>
    <dgm:cxn modelId="{DC018CA9-55E0-465F-B479-7EF019D834DA}" type="presParOf" srcId="{4533C274-D823-453D-A324-FE615F03F3DE}" destId="{F3A824C8-90E7-4958-BE38-3F21A1EABE6D}" srcOrd="1" destOrd="0" presId="urn:microsoft.com/office/officeart/2005/8/layout/hierarchy1"/>
    <dgm:cxn modelId="{06A30E59-40C2-4BD0-88CB-1FE162E3F0A1}" type="presParOf" srcId="{F3A824C8-90E7-4958-BE38-3F21A1EABE6D}" destId="{5BAF1E4B-915F-4D62-8342-86A7285F9669}" srcOrd="0" destOrd="0" presId="urn:microsoft.com/office/officeart/2005/8/layout/hierarchy1"/>
    <dgm:cxn modelId="{F1E8C2F9-B7D9-45BC-91F2-46AA86A92708}" type="presParOf" srcId="{5BAF1E4B-915F-4D62-8342-86A7285F9669}" destId="{D1C3324A-2BF1-4662-8AA7-7F0E3736253F}" srcOrd="0" destOrd="0" presId="urn:microsoft.com/office/officeart/2005/8/layout/hierarchy1"/>
    <dgm:cxn modelId="{6E2A3F80-E68E-4B50-B018-2A923CE2D742}" type="presParOf" srcId="{5BAF1E4B-915F-4D62-8342-86A7285F9669}" destId="{5ED94D1D-5E3A-43B5-94DA-0E442983634E}" srcOrd="1" destOrd="0" presId="urn:microsoft.com/office/officeart/2005/8/layout/hierarchy1"/>
    <dgm:cxn modelId="{74E059A8-F78A-4100-B11A-4F0C42667FE0}" type="presParOf" srcId="{F3A824C8-90E7-4958-BE38-3F21A1EABE6D}" destId="{4C3EBD03-6F3C-4B69-9FB8-2F0143626E4E}" srcOrd="1" destOrd="0" presId="urn:microsoft.com/office/officeart/2005/8/layout/hierarchy1"/>
    <dgm:cxn modelId="{247F19A2-D665-4D6E-8DE2-F7E1E354ADE8}" type="presParOf" srcId="{4533C274-D823-453D-A324-FE615F03F3DE}" destId="{349A3E7A-24E8-406B-8BB1-30FA4CDC563A}" srcOrd="2" destOrd="0" presId="urn:microsoft.com/office/officeart/2005/8/layout/hierarchy1"/>
    <dgm:cxn modelId="{2BB976D8-185C-4BF3-BD3A-F597880F6E0D}" type="presParOf" srcId="{4533C274-D823-453D-A324-FE615F03F3DE}" destId="{71FF31AB-DBCA-4FEF-9009-7C0CC89BFD4A}" srcOrd="3" destOrd="0" presId="urn:microsoft.com/office/officeart/2005/8/layout/hierarchy1"/>
    <dgm:cxn modelId="{268C1E91-17AD-47E4-B692-63C82C88AB92}" type="presParOf" srcId="{71FF31AB-DBCA-4FEF-9009-7C0CC89BFD4A}" destId="{2F4B8FEC-DF96-4DC7-8229-71CF76A676F9}" srcOrd="0" destOrd="0" presId="urn:microsoft.com/office/officeart/2005/8/layout/hierarchy1"/>
    <dgm:cxn modelId="{EE6E3DD9-67D3-4565-B3FF-495F4F9A955F}" type="presParOf" srcId="{2F4B8FEC-DF96-4DC7-8229-71CF76A676F9}" destId="{A365CD09-409F-41E5-8260-8A579FD4B173}" srcOrd="0" destOrd="0" presId="urn:microsoft.com/office/officeart/2005/8/layout/hierarchy1"/>
    <dgm:cxn modelId="{B3BEB9B5-410F-4DF1-8D59-9DB13A6B0B53}" type="presParOf" srcId="{2F4B8FEC-DF96-4DC7-8229-71CF76A676F9}" destId="{5AE8DF17-6544-4264-891B-BF63BFE05D94}" srcOrd="1" destOrd="0" presId="urn:microsoft.com/office/officeart/2005/8/layout/hierarchy1"/>
    <dgm:cxn modelId="{0FB4EAE6-4981-4D3E-86DD-FD6217CEE803}" type="presParOf" srcId="{71FF31AB-DBCA-4FEF-9009-7C0CC89BFD4A}" destId="{560CAD76-8156-4DC9-BABF-A7FFDFDF73C1}" srcOrd="1" destOrd="0" presId="urn:microsoft.com/office/officeart/2005/8/layout/hierarchy1"/>
    <dgm:cxn modelId="{4F7934CF-C637-4EF7-B0A7-BE5C2470B591}" type="presParOf" srcId="{2ADB1E6A-9A56-4F03-AD3B-5F1FC7DB1733}" destId="{DCB74BDD-4615-4C8A-95E4-2E5F535995C4}" srcOrd="2" destOrd="0" presId="urn:microsoft.com/office/officeart/2005/8/layout/hierarchy1"/>
    <dgm:cxn modelId="{C25DE43D-397D-4483-AA55-44A82E2FFD42}" type="presParOf" srcId="{2ADB1E6A-9A56-4F03-AD3B-5F1FC7DB1733}" destId="{FFBF2749-B40A-40C1-9A49-3E53F98635DB}" srcOrd="3" destOrd="0" presId="urn:microsoft.com/office/officeart/2005/8/layout/hierarchy1"/>
    <dgm:cxn modelId="{A228CF71-D9BA-47BA-B1DB-89A62B9BAF9A}" type="presParOf" srcId="{FFBF2749-B40A-40C1-9A49-3E53F98635DB}" destId="{20D43FE3-15BF-49B3-A7A7-076905360410}" srcOrd="0" destOrd="0" presId="urn:microsoft.com/office/officeart/2005/8/layout/hierarchy1"/>
    <dgm:cxn modelId="{57E0AFD7-D31A-4E71-A343-E7E5CF5DC64A}" type="presParOf" srcId="{20D43FE3-15BF-49B3-A7A7-076905360410}" destId="{11C77EF7-35C3-4B2D-8DC0-F305B87DA2C0}" srcOrd="0" destOrd="0" presId="urn:microsoft.com/office/officeart/2005/8/layout/hierarchy1"/>
    <dgm:cxn modelId="{549CCAD4-8ECF-4FC3-B765-B19BB92624FF}" type="presParOf" srcId="{20D43FE3-15BF-49B3-A7A7-076905360410}" destId="{4796A355-213A-4746-9135-065092FD0B9F}" srcOrd="1" destOrd="0" presId="urn:microsoft.com/office/officeart/2005/8/layout/hierarchy1"/>
    <dgm:cxn modelId="{8B320CFC-3AA7-4918-BD55-9C5BB0FBFA26}" type="presParOf" srcId="{FFBF2749-B40A-40C1-9A49-3E53F98635DB}" destId="{6833546A-DD0F-40A0-B74D-CC28E28AF061}" srcOrd="1" destOrd="0" presId="urn:microsoft.com/office/officeart/2005/8/layout/hierarchy1"/>
    <dgm:cxn modelId="{6E9A35AB-ED4A-4AE0-9070-A7B9D232A1CC}" type="presParOf" srcId="{6833546A-DD0F-40A0-B74D-CC28E28AF061}" destId="{4060DD73-EC72-4CFD-9577-10DDEEFDF7C8}" srcOrd="0" destOrd="0" presId="urn:microsoft.com/office/officeart/2005/8/layout/hierarchy1"/>
    <dgm:cxn modelId="{B03B6490-AD8C-476D-A171-308EA4C9325F}" type="presParOf" srcId="{6833546A-DD0F-40A0-B74D-CC28E28AF061}" destId="{815E4A89-7450-4AD8-A9F6-CDF69EB3DBD5}" srcOrd="1" destOrd="0" presId="urn:microsoft.com/office/officeart/2005/8/layout/hierarchy1"/>
    <dgm:cxn modelId="{F788EE6E-3662-4D53-B715-10EF472EC0D4}" type="presParOf" srcId="{815E4A89-7450-4AD8-A9F6-CDF69EB3DBD5}" destId="{126142A8-8F3A-4E81-834B-17C41B014E43}" srcOrd="0" destOrd="0" presId="urn:microsoft.com/office/officeart/2005/8/layout/hierarchy1"/>
    <dgm:cxn modelId="{47F3F6C7-D495-426C-B433-476B6AECCD4C}" type="presParOf" srcId="{126142A8-8F3A-4E81-834B-17C41B014E43}" destId="{B0BAB2D3-080A-42CE-8AED-E3AC8747B8B0}" srcOrd="0" destOrd="0" presId="urn:microsoft.com/office/officeart/2005/8/layout/hierarchy1"/>
    <dgm:cxn modelId="{D274ADD4-31E0-4604-B984-22449F8909BF}" type="presParOf" srcId="{126142A8-8F3A-4E81-834B-17C41B014E43}" destId="{7E517035-0CAD-4BB5-9DC7-D7C79C926302}" srcOrd="1" destOrd="0" presId="urn:microsoft.com/office/officeart/2005/8/layout/hierarchy1"/>
    <dgm:cxn modelId="{460F5363-7FDD-4C20-A0EA-784B3852720C}" type="presParOf" srcId="{815E4A89-7450-4AD8-A9F6-CDF69EB3DBD5}" destId="{7CD22069-5390-4BD0-98C9-B93BE337E541}" srcOrd="1" destOrd="0" presId="urn:microsoft.com/office/officeart/2005/8/layout/hierarchy1"/>
    <dgm:cxn modelId="{433B730C-78B7-4242-81D2-6C5090EE5B23}" type="presParOf" srcId="{6833546A-DD0F-40A0-B74D-CC28E28AF061}" destId="{F6F207BE-015D-4A14-83D7-562D8F95F299}" srcOrd="2" destOrd="0" presId="urn:microsoft.com/office/officeart/2005/8/layout/hierarchy1"/>
    <dgm:cxn modelId="{90359D6B-263E-472F-9E1A-3CEB595E99F8}" type="presParOf" srcId="{6833546A-DD0F-40A0-B74D-CC28E28AF061}" destId="{904398A2-6A56-4690-812D-438A148D8315}" srcOrd="3" destOrd="0" presId="urn:microsoft.com/office/officeart/2005/8/layout/hierarchy1"/>
    <dgm:cxn modelId="{C3D3A928-92B2-4272-8B81-D324CAD59533}" type="presParOf" srcId="{904398A2-6A56-4690-812D-438A148D8315}" destId="{29F2DC83-0204-4A16-929C-CCC9AEEBCE56}" srcOrd="0" destOrd="0" presId="urn:microsoft.com/office/officeart/2005/8/layout/hierarchy1"/>
    <dgm:cxn modelId="{21D18C81-6CE0-4603-86B3-B4E54229CBB0}" type="presParOf" srcId="{29F2DC83-0204-4A16-929C-CCC9AEEBCE56}" destId="{4F04E0F5-5AE7-487C-AE67-5E099F2D093D}" srcOrd="0" destOrd="0" presId="urn:microsoft.com/office/officeart/2005/8/layout/hierarchy1"/>
    <dgm:cxn modelId="{A5ABE7D6-CFCA-4ABD-8D2E-65FC9421C1DB}" type="presParOf" srcId="{29F2DC83-0204-4A16-929C-CCC9AEEBCE56}" destId="{E4820830-CAAE-48E0-B70C-CA5C7EF507C2}" srcOrd="1" destOrd="0" presId="urn:microsoft.com/office/officeart/2005/8/layout/hierarchy1"/>
    <dgm:cxn modelId="{D6846487-40EE-468E-8A1C-6ABD980B7743}" type="presParOf" srcId="{904398A2-6A56-4690-812D-438A148D8315}" destId="{AA4A3C80-FED7-4989-9B42-5644D8B3DE0F}" srcOrd="1" destOrd="0" presId="urn:microsoft.com/office/officeart/2005/8/layout/hierarchy1"/>
  </dgm:cxnLst>
  <dgm:bg/>
  <dgm:whole>
    <a:ln w="63500">
      <a:solidFill>
        <a:schemeClr val="accent2"/>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49C86C-D2D6-425E-A0B0-77B6E127829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kumimoji="1" lang="ja-JP" altLang="en-US"/>
        </a:p>
      </dgm:t>
    </dgm:pt>
    <dgm:pt modelId="{A575F536-38B3-4578-B19E-DDA4285FB402}">
      <dgm:prSet/>
      <dgm:spPr/>
      <dgm:t>
        <a:bodyPr/>
        <a:lstStyle/>
        <a:p>
          <a:endParaRPr kumimoji="1" lang="ja-JP" altLang="en-US" dirty="0"/>
        </a:p>
      </dgm:t>
    </dgm:pt>
    <dgm:pt modelId="{33AEAC43-A86B-4F2A-BB1D-A02824A4862B}" type="parTrans" cxnId="{2A5DF082-7D59-4D03-AFC7-8B81F88E9BDA}">
      <dgm:prSet/>
      <dgm:spPr/>
      <dgm:t>
        <a:bodyPr/>
        <a:lstStyle/>
        <a:p>
          <a:endParaRPr kumimoji="1" lang="ja-JP" altLang="en-US"/>
        </a:p>
      </dgm:t>
    </dgm:pt>
    <dgm:pt modelId="{CBC27543-B324-42A4-963C-C859E8362DD9}" type="sibTrans" cxnId="{2A5DF082-7D59-4D03-AFC7-8B81F88E9BDA}">
      <dgm:prSet/>
      <dgm:spPr/>
      <dgm:t>
        <a:bodyPr/>
        <a:lstStyle/>
        <a:p>
          <a:endParaRPr kumimoji="1" lang="ja-JP" altLang="en-US"/>
        </a:p>
      </dgm:t>
    </dgm:pt>
    <dgm:pt modelId="{BC405C9C-9073-4C33-9304-3D75C029D096}">
      <dgm:prSet/>
      <dgm:spPr/>
      <dgm:t>
        <a:bodyPr/>
        <a:lstStyle/>
        <a:p>
          <a:endParaRPr kumimoji="1" lang="ja-JP" altLang="en-US" dirty="0"/>
        </a:p>
      </dgm:t>
    </dgm:pt>
    <dgm:pt modelId="{AE6C45D3-7BBA-4E48-9DD7-B0E66CE5C069}" type="parTrans" cxnId="{BD4AADCE-53A7-4152-B5A4-A064308C7A4D}">
      <dgm:prSet/>
      <dgm:spPr/>
      <dgm:t>
        <a:bodyPr/>
        <a:lstStyle/>
        <a:p>
          <a:endParaRPr kumimoji="1" lang="ja-JP" altLang="en-US"/>
        </a:p>
      </dgm:t>
    </dgm:pt>
    <dgm:pt modelId="{1415C65F-8C1A-44A8-9D85-D667A2750813}" type="sibTrans" cxnId="{BD4AADCE-53A7-4152-B5A4-A064308C7A4D}">
      <dgm:prSet/>
      <dgm:spPr/>
      <dgm:t>
        <a:bodyPr/>
        <a:lstStyle/>
        <a:p>
          <a:endParaRPr kumimoji="1" lang="ja-JP" altLang="en-US"/>
        </a:p>
      </dgm:t>
    </dgm:pt>
    <dgm:pt modelId="{83698998-27BE-492B-9565-54589E2FF233}">
      <dgm:prSet/>
      <dgm:spPr/>
      <dgm:t>
        <a:bodyPr/>
        <a:lstStyle/>
        <a:p>
          <a:endParaRPr kumimoji="1" lang="ja-JP" altLang="en-US" dirty="0"/>
        </a:p>
      </dgm:t>
    </dgm:pt>
    <dgm:pt modelId="{E555F930-7481-4534-915E-B038848AE7A1}" type="parTrans" cxnId="{DC81A406-E2B2-4929-9F54-98B564171EAE}">
      <dgm:prSet/>
      <dgm:spPr/>
      <dgm:t>
        <a:bodyPr/>
        <a:lstStyle/>
        <a:p>
          <a:endParaRPr kumimoji="1" lang="ja-JP" altLang="en-US"/>
        </a:p>
      </dgm:t>
    </dgm:pt>
    <dgm:pt modelId="{40B360EF-7B8D-406F-915D-716082957112}" type="sibTrans" cxnId="{DC81A406-E2B2-4929-9F54-98B564171EAE}">
      <dgm:prSet/>
      <dgm:spPr/>
      <dgm:t>
        <a:bodyPr/>
        <a:lstStyle/>
        <a:p>
          <a:endParaRPr kumimoji="1" lang="ja-JP" altLang="en-US"/>
        </a:p>
      </dgm:t>
    </dgm:pt>
    <dgm:pt modelId="{24E4C46D-7D77-4644-AA17-791E1035DBCF}">
      <dgm:prSet/>
      <dgm:spPr/>
      <dgm:t>
        <a:bodyPr/>
        <a:lstStyle/>
        <a:p>
          <a:endParaRPr kumimoji="1" lang="ja-JP" altLang="en-US" dirty="0"/>
        </a:p>
      </dgm:t>
    </dgm:pt>
    <dgm:pt modelId="{F6F8E25F-4F7F-45EA-8AC1-FE012545C361}" type="parTrans" cxnId="{E8756A0D-9DCE-4861-9549-E9A957CBF061}">
      <dgm:prSet/>
      <dgm:spPr/>
      <dgm:t>
        <a:bodyPr/>
        <a:lstStyle/>
        <a:p>
          <a:endParaRPr kumimoji="1" lang="ja-JP" altLang="en-US"/>
        </a:p>
      </dgm:t>
    </dgm:pt>
    <dgm:pt modelId="{B9B7AB33-180B-44C6-A282-EAF4DEA19191}" type="sibTrans" cxnId="{E8756A0D-9DCE-4861-9549-E9A957CBF061}">
      <dgm:prSet/>
      <dgm:spPr/>
      <dgm:t>
        <a:bodyPr/>
        <a:lstStyle/>
        <a:p>
          <a:endParaRPr kumimoji="1" lang="ja-JP" altLang="en-US"/>
        </a:p>
      </dgm:t>
    </dgm:pt>
    <dgm:pt modelId="{DD5F3E60-F148-44F3-A99F-C42827B7501A}">
      <dgm:prSet/>
      <dgm:spPr/>
      <dgm:t>
        <a:bodyPr/>
        <a:lstStyle/>
        <a:p>
          <a:endParaRPr kumimoji="1" lang="ja-JP" altLang="en-US" dirty="0"/>
        </a:p>
      </dgm:t>
    </dgm:pt>
    <dgm:pt modelId="{F4E3086F-8CE1-44E3-AF1A-BFC3E399D357}" type="parTrans" cxnId="{834A1D53-0D83-4738-A665-FD61C0BCC2E1}">
      <dgm:prSet/>
      <dgm:spPr/>
      <dgm:t>
        <a:bodyPr/>
        <a:lstStyle/>
        <a:p>
          <a:endParaRPr kumimoji="1" lang="ja-JP" altLang="en-US"/>
        </a:p>
      </dgm:t>
    </dgm:pt>
    <dgm:pt modelId="{C4C0C055-A0B1-4FF7-BBB3-AA836C2807F7}" type="sibTrans" cxnId="{834A1D53-0D83-4738-A665-FD61C0BCC2E1}">
      <dgm:prSet/>
      <dgm:spPr/>
      <dgm:t>
        <a:bodyPr/>
        <a:lstStyle/>
        <a:p>
          <a:endParaRPr kumimoji="1" lang="ja-JP" altLang="en-US"/>
        </a:p>
      </dgm:t>
    </dgm:pt>
    <dgm:pt modelId="{1E203895-4DA7-4731-B67E-76D56F35A512}">
      <dgm:prSet/>
      <dgm:spPr/>
      <dgm:t>
        <a:bodyPr/>
        <a:lstStyle/>
        <a:p>
          <a:endParaRPr kumimoji="1" lang="ja-JP" altLang="en-US" dirty="0"/>
        </a:p>
      </dgm:t>
    </dgm:pt>
    <dgm:pt modelId="{96777EA9-83A7-4DD6-B4C4-72C985801FB4}" type="parTrans" cxnId="{2F58BAC1-53CB-48C0-8FA4-58F26EA64578}">
      <dgm:prSet/>
      <dgm:spPr/>
      <dgm:t>
        <a:bodyPr/>
        <a:lstStyle/>
        <a:p>
          <a:endParaRPr kumimoji="1" lang="ja-JP" altLang="en-US"/>
        </a:p>
      </dgm:t>
    </dgm:pt>
    <dgm:pt modelId="{813DA902-5472-4B09-B8D8-E414FBDA9983}" type="sibTrans" cxnId="{2F58BAC1-53CB-48C0-8FA4-58F26EA64578}">
      <dgm:prSet/>
      <dgm:spPr/>
      <dgm:t>
        <a:bodyPr/>
        <a:lstStyle/>
        <a:p>
          <a:endParaRPr kumimoji="1" lang="ja-JP" altLang="en-US"/>
        </a:p>
      </dgm:t>
    </dgm:pt>
    <dgm:pt modelId="{262DF980-4EEC-4F6A-A6E4-DEB5BCA4F2B0}">
      <dgm:prSet/>
      <dgm:spPr/>
      <dgm:t>
        <a:bodyPr/>
        <a:lstStyle/>
        <a:p>
          <a:endParaRPr kumimoji="1" lang="ja-JP" altLang="en-US" dirty="0"/>
        </a:p>
      </dgm:t>
    </dgm:pt>
    <dgm:pt modelId="{A8D03091-2FD5-4286-8720-68C042DE536A}" type="parTrans" cxnId="{288F4A41-BE40-4D5E-92AC-6F9BE466FAAF}">
      <dgm:prSet/>
      <dgm:spPr/>
      <dgm:t>
        <a:bodyPr/>
        <a:lstStyle/>
        <a:p>
          <a:endParaRPr kumimoji="1" lang="ja-JP" altLang="en-US"/>
        </a:p>
      </dgm:t>
    </dgm:pt>
    <dgm:pt modelId="{1CE5D17C-F542-4E58-9A28-A2CE87C7BB65}" type="sibTrans" cxnId="{288F4A41-BE40-4D5E-92AC-6F9BE466FAAF}">
      <dgm:prSet/>
      <dgm:spPr/>
      <dgm:t>
        <a:bodyPr/>
        <a:lstStyle/>
        <a:p>
          <a:endParaRPr kumimoji="1" lang="ja-JP" altLang="en-US"/>
        </a:p>
      </dgm:t>
    </dgm:pt>
    <dgm:pt modelId="{BAC16A11-37E0-43F3-8E1D-C7A08DED2099}">
      <dgm:prSet/>
      <dgm:spPr/>
      <dgm:t>
        <a:bodyPr/>
        <a:lstStyle/>
        <a:p>
          <a:endParaRPr kumimoji="1" lang="ja-JP" altLang="en-US" dirty="0"/>
        </a:p>
      </dgm:t>
    </dgm:pt>
    <dgm:pt modelId="{B720BDC1-3F84-4C75-B2F0-EE82CED408BF}" type="parTrans" cxnId="{283A09F2-529E-4A3E-AD0C-1364E106E4EC}">
      <dgm:prSet/>
      <dgm:spPr/>
      <dgm:t>
        <a:bodyPr/>
        <a:lstStyle/>
        <a:p>
          <a:endParaRPr kumimoji="1" lang="ja-JP" altLang="en-US"/>
        </a:p>
      </dgm:t>
    </dgm:pt>
    <dgm:pt modelId="{ECBFD473-96AB-42EC-9EF3-36DC043D0CED}" type="sibTrans" cxnId="{283A09F2-529E-4A3E-AD0C-1364E106E4EC}">
      <dgm:prSet/>
      <dgm:spPr/>
      <dgm:t>
        <a:bodyPr/>
        <a:lstStyle/>
        <a:p>
          <a:endParaRPr kumimoji="1" lang="ja-JP" altLang="en-US"/>
        </a:p>
      </dgm:t>
    </dgm:pt>
    <dgm:pt modelId="{096BC312-2F3D-46C1-BE2E-73CF9BCAD95F}">
      <dgm:prSet/>
      <dgm:spPr/>
      <dgm:t>
        <a:bodyPr/>
        <a:lstStyle/>
        <a:p>
          <a:endParaRPr kumimoji="1" lang="ja-JP" altLang="en-US" dirty="0"/>
        </a:p>
      </dgm:t>
    </dgm:pt>
    <dgm:pt modelId="{05E32BB8-519E-4CDD-9F64-6D5390DC628F}" type="parTrans" cxnId="{074E71F2-A20A-4344-ADEE-99B6045D815B}">
      <dgm:prSet/>
      <dgm:spPr/>
      <dgm:t>
        <a:bodyPr/>
        <a:lstStyle/>
        <a:p>
          <a:endParaRPr kumimoji="1" lang="ja-JP" altLang="en-US"/>
        </a:p>
      </dgm:t>
    </dgm:pt>
    <dgm:pt modelId="{D26130FF-F946-47F7-BED9-60A35FA548F1}" type="sibTrans" cxnId="{074E71F2-A20A-4344-ADEE-99B6045D815B}">
      <dgm:prSet/>
      <dgm:spPr/>
      <dgm:t>
        <a:bodyPr/>
        <a:lstStyle/>
        <a:p>
          <a:endParaRPr kumimoji="1" lang="ja-JP" altLang="en-US"/>
        </a:p>
      </dgm:t>
    </dgm:pt>
    <dgm:pt modelId="{19272F7E-9FDB-45E2-8A24-ECABE516B4E9}">
      <dgm:prSet/>
      <dgm:spPr/>
      <dgm:t>
        <a:bodyPr/>
        <a:lstStyle/>
        <a:p>
          <a:endParaRPr kumimoji="1" lang="ja-JP" altLang="en-US" dirty="0"/>
        </a:p>
      </dgm:t>
    </dgm:pt>
    <dgm:pt modelId="{E0CF1B53-4715-4D17-ACBE-02EE8CBA1793}" type="parTrans" cxnId="{4AA5C4B1-22A1-49C8-9BE1-3BFEB222B79E}">
      <dgm:prSet/>
      <dgm:spPr/>
      <dgm:t>
        <a:bodyPr/>
        <a:lstStyle/>
        <a:p>
          <a:endParaRPr kumimoji="1" lang="ja-JP" altLang="en-US"/>
        </a:p>
      </dgm:t>
    </dgm:pt>
    <dgm:pt modelId="{897F7905-E83C-4F93-A7FA-FC45517D8FBE}" type="sibTrans" cxnId="{4AA5C4B1-22A1-49C8-9BE1-3BFEB222B79E}">
      <dgm:prSet/>
      <dgm:spPr/>
      <dgm:t>
        <a:bodyPr/>
        <a:lstStyle/>
        <a:p>
          <a:endParaRPr kumimoji="1" lang="ja-JP" altLang="en-US"/>
        </a:p>
      </dgm:t>
    </dgm:pt>
    <dgm:pt modelId="{FD21D5DF-EB09-4342-9343-28A237275E95}">
      <dgm:prSet/>
      <dgm:spPr/>
      <dgm:t>
        <a:bodyPr/>
        <a:lstStyle/>
        <a:p>
          <a:endParaRPr kumimoji="1" lang="ja-JP" altLang="en-US" dirty="0"/>
        </a:p>
      </dgm:t>
    </dgm:pt>
    <dgm:pt modelId="{9D8C9D81-3A1E-448D-80FB-56AE1DF1EB12}" type="parTrans" cxnId="{910F46FA-69FC-4849-B7BF-94126099D874}">
      <dgm:prSet/>
      <dgm:spPr/>
      <dgm:t>
        <a:bodyPr/>
        <a:lstStyle/>
        <a:p>
          <a:endParaRPr kumimoji="1" lang="ja-JP" altLang="en-US"/>
        </a:p>
      </dgm:t>
    </dgm:pt>
    <dgm:pt modelId="{F38E3411-45C5-415A-8B6A-DD2084CB9088}" type="sibTrans" cxnId="{910F46FA-69FC-4849-B7BF-94126099D874}">
      <dgm:prSet/>
      <dgm:spPr/>
      <dgm:t>
        <a:bodyPr/>
        <a:lstStyle/>
        <a:p>
          <a:endParaRPr kumimoji="1" lang="ja-JP" altLang="en-US"/>
        </a:p>
      </dgm:t>
    </dgm:pt>
    <dgm:pt modelId="{594B7F0E-B396-4852-B661-8895D4E05100}">
      <dgm:prSet/>
      <dgm:spPr/>
      <dgm:t>
        <a:bodyPr/>
        <a:lstStyle/>
        <a:p>
          <a:endParaRPr kumimoji="1" lang="ja-JP" altLang="en-US" dirty="0"/>
        </a:p>
      </dgm:t>
    </dgm:pt>
    <dgm:pt modelId="{E1C69584-7D26-43D2-9855-D836BBE8925E}" type="parTrans" cxnId="{F49FDB6A-CED8-4EAE-B76B-AA2ED76DBCE4}">
      <dgm:prSet/>
      <dgm:spPr/>
      <dgm:t>
        <a:bodyPr/>
        <a:lstStyle/>
        <a:p>
          <a:endParaRPr kumimoji="1" lang="ja-JP" altLang="en-US"/>
        </a:p>
      </dgm:t>
    </dgm:pt>
    <dgm:pt modelId="{E64B725D-3BFC-4590-B92A-573364862D79}" type="sibTrans" cxnId="{F49FDB6A-CED8-4EAE-B76B-AA2ED76DBCE4}">
      <dgm:prSet/>
      <dgm:spPr/>
      <dgm:t>
        <a:bodyPr/>
        <a:lstStyle/>
        <a:p>
          <a:endParaRPr kumimoji="1" lang="ja-JP" altLang="en-US"/>
        </a:p>
      </dgm:t>
    </dgm:pt>
    <dgm:pt modelId="{CBF444C6-7AA0-49A8-80CD-759E6D5F4C68}">
      <dgm:prSet/>
      <dgm:spPr/>
      <dgm:t>
        <a:bodyPr/>
        <a:lstStyle/>
        <a:p>
          <a:endParaRPr kumimoji="1" lang="ja-JP" altLang="en-US" dirty="0"/>
        </a:p>
      </dgm:t>
    </dgm:pt>
    <dgm:pt modelId="{6D7CD0D4-52C2-45D6-A435-D3AFC40EFFC1}" type="parTrans" cxnId="{4A0B7C8A-9AD7-4E57-B043-4601C788A241}">
      <dgm:prSet/>
      <dgm:spPr/>
      <dgm:t>
        <a:bodyPr/>
        <a:lstStyle/>
        <a:p>
          <a:endParaRPr kumimoji="1" lang="ja-JP" altLang="en-US"/>
        </a:p>
      </dgm:t>
    </dgm:pt>
    <dgm:pt modelId="{5A75A66F-F966-4CC8-A912-CCD6738D6E6D}" type="sibTrans" cxnId="{4A0B7C8A-9AD7-4E57-B043-4601C788A241}">
      <dgm:prSet/>
      <dgm:spPr/>
      <dgm:t>
        <a:bodyPr/>
        <a:lstStyle/>
        <a:p>
          <a:endParaRPr kumimoji="1" lang="ja-JP" altLang="en-US"/>
        </a:p>
      </dgm:t>
    </dgm:pt>
    <dgm:pt modelId="{2C8ADF57-1AB7-4133-838D-77AAF32069CE}">
      <dgm:prSet/>
      <dgm:spPr/>
      <dgm:t>
        <a:bodyPr/>
        <a:lstStyle/>
        <a:p>
          <a:endParaRPr kumimoji="1" lang="ja-JP" altLang="en-US" dirty="0"/>
        </a:p>
      </dgm:t>
    </dgm:pt>
    <dgm:pt modelId="{0199B298-6A37-44C2-AEE0-485642E1D56B}" type="parTrans" cxnId="{1196D460-CE50-489F-8A64-3A65F8E45668}">
      <dgm:prSet/>
      <dgm:spPr/>
      <dgm:t>
        <a:bodyPr/>
        <a:lstStyle/>
        <a:p>
          <a:endParaRPr kumimoji="1" lang="ja-JP" altLang="en-US"/>
        </a:p>
      </dgm:t>
    </dgm:pt>
    <dgm:pt modelId="{444F4DC3-B27D-408E-8898-0C58F700DEE1}" type="sibTrans" cxnId="{1196D460-CE50-489F-8A64-3A65F8E45668}">
      <dgm:prSet/>
      <dgm:spPr/>
      <dgm:t>
        <a:bodyPr/>
        <a:lstStyle/>
        <a:p>
          <a:endParaRPr kumimoji="1" lang="ja-JP" altLang="en-US"/>
        </a:p>
      </dgm:t>
    </dgm:pt>
    <dgm:pt modelId="{BD0D23A4-0E97-44BC-BE02-F4C3D1F84E50}">
      <dgm:prSet/>
      <dgm:spPr/>
      <dgm:t>
        <a:bodyPr/>
        <a:lstStyle/>
        <a:p>
          <a:endParaRPr kumimoji="1" lang="ja-JP" altLang="en-US" dirty="0"/>
        </a:p>
      </dgm:t>
    </dgm:pt>
    <dgm:pt modelId="{835ABF20-3FD7-4CB4-A932-5200F8C0146F}" type="parTrans" cxnId="{312F7902-9112-4ABC-AA0D-FC00DFBD4470}">
      <dgm:prSet/>
      <dgm:spPr/>
      <dgm:t>
        <a:bodyPr/>
        <a:lstStyle/>
        <a:p>
          <a:endParaRPr kumimoji="1" lang="ja-JP" altLang="en-US"/>
        </a:p>
      </dgm:t>
    </dgm:pt>
    <dgm:pt modelId="{B6D2E069-58B9-4464-B950-B36E0725E418}" type="sibTrans" cxnId="{312F7902-9112-4ABC-AA0D-FC00DFBD4470}">
      <dgm:prSet/>
      <dgm:spPr/>
      <dgm:t>
        <a:bodyPr/>
        <a:lstStyle/>
        <a:p>
          <a:endParaRPr kumimoji="1" lang="ja-JP" altLang="en-US"/>
        </a:p>
      </dgm:t>
    </dgm:pt>
    <dgm:pt modelId="{3CB23A2B-AEE6-4DA8-B11D-C5D018D9A3C7}">
      <dgm:prSet/>
      <dgm:spPr/>
      <dgm:t>
        <a:bodyPr/>
        <a:lstStyle/>
        <a:p>
          <a:endParaRPr kumimoji="1" lang="ja-JP" altLang="en-US" dirty="0"/>
        </a:p>
      </dgm:t>
    </dgm:pt>
    <dgm:pt modelId="{2BF3053C-27FC-4082-8CEA-6A83E48DD2EF}" type="parTrans" cxnId="{E8DEDCD5-85B7-4647-BFAF-452A19C15FFA}">
      <dgm:prSet/>
      <dgm:spPr/>
      <dgm:t>
        <a:bodyPr/>
        <a:lstStyle/>
        <a:p>
          <a:endParaRPr kumimoji="1" lang="ja-JP" altLang="en-US"/>
        </a:p>
      </dgm:t>
    </dgm:pt>
    <dgm:pt modelId="{0C2D592C-9DA9-410B-8DD9-05DD26A8BA7D}" type="sibTrans" cxnId="{E8DEDCD5-85B7-4647-BFAF-452A19C15FFA}">
      <dgm:prSet/>
      <dgm:spPr/>
      <dgm:t>
        <a:bodyPr/>
        <a:lstStyle/>
        <a:p>
          <a:endParaRPr kumimoji="1" lang="ja-JP" altLang="en-US"/>
        </a:p>
      </dgm:t>
    </dgm:pt>
    <dgm:pt modelId="{406935DD-6D1F-4D47-87B1-BCF005758082}">
      <dgm:prSet/>
      <dgm:spPr/>
      <dgm:t>
        <a:bodyPr/>
        <a:lstStyle/>
        <a:p>
          <a:endParaRPr kumimoji="1" lang="ja-JP" altLang="en-US" dirty="0"/>
        </a:p>
      </dgm:t>
    </dgm:pt>
    <dgm:pt modelId="{6FACD5AC-90BE-4235-98F7-4D65D8E7D833}" type="parTrans" cxnId="{AD4013BD-C897-4A88-A9DE-058F5D57D004}">
      <dgm:prSet/>
      <dgm:spPr/>
      <dgm:t>
        <a:bodyPr/>
        <a:lstStyle/>
        <a:p>
          <a:endParaRPr kumimoji="1" lang="ja-JP" altLang="en-US"/>
        </a:p>
      </dgm:t>
    </dgm:pt>
    <dgm:pt modelId="{CC089CA4-AF71-4ACE-8555-3039FDC4887E}" type="sibTrans" cxnId="{AD4013BD-C897-4A88-A9DE-058F5D57D004}">
      <dgm:prSet/>
      <dgm:spPr/>
      <dgm:t>
        <a:bodyPr/>
        <a:lstStyle/>
        <a:p>
          <a:endParaRPr kumimoji="1" lang="ja-JP" altLang="en-US"/>
        </a:p>
      </dgm:t>
    </dgm:pt>
    <dgm:pt modelId="{A9A2581D-78F8-46F4-A75D-DC6D40CD4FE1}">
      <dgm:prSet/>
      <dgm:spPr/>
      <dgm:t>
        <a:bodyPr/>
        <a:lstStyle/>
        <a:p>
          <a:endParaRPr kumimoji="1" lang="ja-JP" altLang="en-US" dirty="0"/>
        </a:p>
      </dgm:t>
    </dgm:pt>
    <dgm:pt modelId="{D4B8A28C-1071-4038-87E4-2F6DC9A7B035}" type="parTrans" cxnId="{9844BCD9-B154-4470-8806-C3529C505D18}">
      <dgm:prSet/>
      <dgm:spPr/>
      <dgm:t>
        <a:bodyPr/>
        <a:lstStyle/>
        <a:p>
          <a:endParaRPr kumimoji="1" lang="ja-JP" altLang="en-US"/>
        </a:p>
      </dgm:t>
    </dgm:pt>
    <dgm:pt modelId="{B8973BFD-166D-4CC0-B94B-5E7B6763BF19}" type="sibTrans" cxnId="{9844BCD9-B154-4470-8806-C3529C505D18}">
      <dgm:prSet/>
      <dgm:spPr/>
      <dgm:t>
        <a:bodyPr/>
        <a:lstStyle/>
        <a:p>
          <a:endParaRPr kumimoji="1" lang="ja-JP" altLang="en-US"/>
        </a:p>
      </dgm:t>
    </dgm:pt>
    <dgm:pt modelId="{EC02749D-5CFB-471F-B625-F664370C1AFB}">
      <dgm:prSet/>
      <dgm:spPr/>
      <dgm:t>
        <a:bodyPr/>
        <a:lstStyle/>
        <a:p>
          <a:endParaRPr kumimoji="1" lang="ja-JP" altLang="en-US" dirty="0"/>
        </a:p>
      </dgm:t>
    </dgm:pt>
    <dgm:pt modelId="{B0CCA4F4-4F8D-41D4-8575-C77FB16418C8}" type="parTrans" cxnId="{5173AF4A-2EA6-4F2B-B387-58B073D123BE}">
      <dgm:prSet/>
      <dgm:spPr/>
      <dgm:t>
        <a:bodyPr/>
        <a:lstStyle/>
        <a:p>
          <a:endParaRPr kumimoji="1" lang="ja-JP" altLang="en-US"/>
        </a:p>
      </dgm:t>
    </dgm:pt>
    <dgm:pt modelId="{4397CEA8-6A1A-409B-89D3-72CDCD44B9A0}" type="sibTrans" cxnId="{5173AF4A-2EA6-4F2B-B387-58B073D123BE}">
      <dgm:prSet/>
      <dgm:spPr/>
      <dgm:t>
        <a:bodyPr/>
        <a:lstStyle/>
        <a:p>
          <a:endParaRPr kumimoji="1" lang="ja-JP" altLang="en-US"/>
        </a:p>
      </dgm:t>
    </dgm:pt>
    <dgm:pt modelId="{14029F51-8B23-465E-B388-3C2C52DAA7BB}">
      <dgm:prSet/>
      <dgm:spPr/>
      <dgm:t>
        <a:bodyPr/>
        <a:lstStyle/>
        <a:p>
          <a:endParaRPr kumimoji="1" lang="ja-JP" altLang="en-US" dirty="0"/>
        </a:p>
      </dgm:t>
    </dgm:pt>
    <dgm:pt modelId="{FCC87913-E681-49E7-ADBD-AE291F19E67C}" type="parTrans" cxnId="{599A1E2C-D4AB-49F8-812E-13E81A6B3510}">
      <dgm:prSet/>
      <dgm:spPr/>
      <dgm:t>
        <a:bodyPr/>
        <a:lstStyle/>
        <a:p>
          <a:endParaRPr kumimoji="1" lang="ja-JP" altLang="en-US"/>
        </a:p>
      </dgm:t>
    </dgm:pt>
    <dgm:pt modelId="{34315E47-3D8C-4660-87D3-243CC1310627}" type="sibTrans" cxnId="{599A1E2C-D4AB-49F8-812E-13E81A6B3510}">
      <dgm:prSet/>
      <dgm:spPr/>
      <dgm:t>
        <a:bodyPr/>
        <a:lstStyle/>
        <a:p>
          <a:endParaRPr kumimoji="1" lang="ja-JP" altLang="en-US"/>
        </a:p>
      </dgm:t>
    </dgm:pt>
    <dgm:pt modelId="{02C62D25-6A12-4150-ADD8-0A54CF3B0C4D}" type="pres">
      <dgm:prSet presAssocID="{E749C86C-D2D6-425E-A0B0-77B6E1278298}" presName="hierChild1" presStyleCnt="0">
        <dgm:presLayoutVars>
          <dgm:chPref val="1"/>
          <dgm:dir/>
          <dgm:animOne val="branch"/>
          <dgm:animLvl val="lvl"/>
          <dgm:resizeHandles/>
        </dgm:presLayoutVars>
      </dgm:prSet>
      <dgm:spPr/>
      <dgm:t>
        <a:bodyPr/>
        <a:lstStyle/>
        <a:p>
          <a:endParaRPr kumimoji="1" lang="ja-JP" altLang="en-US"/>
        </a:p>
      </dgm:t>
    </dgm:pt>
    <dgm:pt modelId="{AF573D5E-7AE8-4D6A-B548-8EB75C0C8466}" type="pres">
      <dgm:prSet presAssocID="{BC405C9C-9073-4C33-9304-3D75C029D096}" presName="hierRoot1" presStyleCnt="0"/>
      <dgm:spPr/>
    </dgm:pt>
    <dgm:pt modelId="{9FE93534-FE53-4A3E-BE69-FAC61ED7172B}" type="pres">
      <dgm:prSet presAssocID="{BC405C9C-9073-4C33-9304-3D75C029D096}" presName="composite" presStyleCnt="0"/>
      <dgm:spPr/>
    </dgm:pt>
    <dgm:pt modelId="{6A620B3C-44BA-4648-A584-FE01D52CFEAE}" type="pres">
      <dgm:prSet presAssocID="{BC405C9C-9073-4C33-9304-3D75C029D096}" presName="background" presStyleLbl="node0" presStyleIdx="0" presStyleCnt="1"/>
      <dgm:spPr/>
    </dgm:pt>
    <dgm:pt modelId="{B443F4CA-2543-4630-B7C9-71304B69CD40}" type="pres">
      <dgm:prSet presAssocID="{BC405C9C-9073-4C33-9304-3D75C029D096}" presName="text" presStyleLbl="fgAcc0" presStyleIdx="0" presStyleCnt="1">
        <dgm:presLayoutVars>
          <dgm:chPref val="3"/>
        </dgm:presLayoutVars>
      </dgm:prSet>
      <dgm:spPr/>
      <dgm:t>
        <a:bodyPr/>
        <a:lstStyle/>
        <a:p>
          <a:endParaRPr kumimoji="1" lang="ja-JP" altLang="en-US"/>
        </a:p>
      </dgm:t>
    </dgm:pt>
    <dgm:pt modelId="{3B46A9A8-5753-4EEF-89B7-2A3342856DF0}" type="pres">
      <dgm:prSet presAssocID="{BC405C9C-9073-4C33-9304-3D75C029D096}" presName="hierChild2" presStyleCnt="0"/>
      <dgm:spPr/>
    </dgm:pt>
    <dgm:pt modelId="{842FFEBE-420B-411F-A07A-32C20B2AA25E}" type="pres">
      <dgm:prSet presAssocID="{F6F8E25F-4F7F-45EA-8AC1-FE012545C361}" presName="Name10" presStyleLbl="parChTrans1D2" presStyleIdx="0" presStyleCnt="2"/>
      <dgm:spPr/>
      <dgm:t>
        <a:bodyPr/>
        <a:lstStyle/>
        <a:p>
          <a:endParaRPr kumimoji="1" lang="ja-JP" altLang="en-US"/>
        </a:p>
      </dgm:t>
    </dgm:pt>
    <dgm:pt modelId="{8FE441CE-903D-41A5-A641-8092B73897DA}" type="pres">
      <dgm:prSet presAssocID="{24E4C46D-7D77-4644-AA17-791E1035DBCF}" presName="hierRoot2" presStyleCnt="0"/>
      <dgm:spPr/>
    </dgm:pt>
    <dgm:pt modelId="{C560F66B-1A53-4A11-8C99-47A72A15F1EA}" type="pres">
      <dgm:prSet presAssocID="{24E4C46D-7D77-4644-AA17-791E1035DBCF}" presName="composite2" presStyleCnt="0"/>
      <dgm:spPr/>
    </dgm:pt>
    <dgm:pt modelId="{66CC7C9F-08C5-4BC0-B995-BE276FA3EF8B}" type="pres">
      <dgm:prSet presAssocID="{24E4C46D-7D77-4644-AA17-791E1035DBCF}" presName="background2" presStyleLbl="node2" presStyleIdx="0" presStyleCnt="2"/>
      <dgm:spPr/>
    </dgm:pt>
    <dgm:pt modelId="{CCFA4A0A-EF27-458B-A920-7A5B4016D6E9}" type="pres">
      <dgm:prSet presAssocID="{24E4C46D-7D77-4644-AA17-791E1035DBCF}" presName="text2" presStyleLbl="fgAcc2" presStyleIdx="0" presStyleCnt="2">
        <dgm:presLayoutVars>
          <dgm:chPref val="3"/>
        </dgm:presLayoutVars>
      </dgm:prSet>
      <dgm:spPr/>
      <dgm:t>
        <a:bodyPr/>
        <a:lstStyle/>
        <a:p>
          <a:endParaRPr kumimoji="1" lang="ja-JP" altLang="en-US"/>
        </a:p>
      </dgm:t>
    </dgm:pt>
    <dgm:pt modelId="{87132D1D-19D9-4F3A-8BD3-7C8936192B04}" type="pres">
      <dgm:prSet presAssocID="{24E4C46D-7D77-4644-AA17-791E1035DBCF}" presName="hierChild3" presStyleCnt="0"/>
      <dgm:spPr/>
    </dgm:pt>
    <dgm:pt modelId="{78EC047E-8BC0-42C3-A5F4-6BC5BE6F292B}" type="pres">
      <dgm:prSet presAssocID="{B720BDC1-3F84-4C75-B2F0-EE82CED408BF}" presName="Name17" presStyleLbl="parChTrans1D3" presStyleIdx="0" presStyleCnt="4"/>
      <dgm:spPr/>
      <dgm:t>
        <a:bodyPr/>
        <a:lstStyle/>
        <a:p>
          <a:endParaRPr kumimoji="1" lang="ja-JP" altLang="en-US"/>
        </a:p>
      </dgm:t>
    </dgm:pt>
    <dgm:pt modelId="{6C795AB2-71F6-4B52-93C2-3B04C96FCE5D}" type="pres">
      <dgm:prSet presAssocID="{BAC16A11-37E0-43F3-8E1D-C7A08DED2099}" presName="hierRoot3" presStyleCnt="0"/>
      <dgm:spPr/>
    </dgm:pt>
    <dgm:pt modelId="{78FB1847-6881-4097-9909-4B2448286022}" type="pres">
      <dgm:prSet presAssocID="{BAC16A11-37E0-43F3-8E1D-C7A08DED2099}" presName="composite3" presStyleCnt="0"/>
      <dgm:spPr/>
    </dgm:pt>
    <dgm:pt modelId="{150892FC-6A89-4CF1-99E4-4AD5EC6DA96E}" type="pres">
      <dgm:prSet presAssocID="{BAC16A11-37E0-43F3-8E1D-C7A08DED2099}" presName="background3" presStyleLbl="node3" presStyleIdx="0" presStyleCnt="4"/>
      <dgm:spPr/>
    </dgm:pt>
    <dgm:pt modelId="{C51DBA5E-A6F2-4185-9C73-C8DCEAE4F8B2}" type="pres">
      <dgm:prSet presAssocID="{BAC16A11-37E0-43F3-8E1D-C7A08DED2099}" presName="text3" presStyleLbl="fgAcc3" presStyleIdx="0" presStyleCnt="4">
        <dgm:presLayoutVars>
          <dgm:chPref val="3"/>
        </dgm:presLayoutVars>
      </dgm:prSet>
      <dgm:spPr/>
      <dgm:t>
        <a:bodyPr/>
        <a:lstStyle/>
        <a:p>
          <a:endParaRPr kumimoji="1" lang="ja-JP" altLang="en-US"/>
        </a:p>
      </dgm:t>
    </dgm:pt>
    <dgm:pt modelId="{C36E87B6-018C-49A9-987B-DCA5EE49A442}" type="pres">
      <dgm:prSet presAssocID="{BAC16A11-37E0-43F3-8E1D-C7A08DED2099}" presName="hierChild4" presStyleCnt="0"/>
      <dgm:spPr/>
    </dgm:pt>
    <dgm:pt modelId="{244D6654-8592-450E-A824-A1C9FD3BE681}" type="pres">
      <dgm:prSet presAssocID="{05E32BB8-519E-4CDD-9F64-6D5390DC628F}" presName="Name23" presStyleLbl="parChTrans1D4" presStyleIdx="0" presStyleCnt="13"/>
      <dgm:spPr/>
      <dgm:t>
        <a:bodyPr/>
        <a:lstStyle/>
        <a:p>
          <a:endParaRPr kumimoji="1" lang="ja-JP" altLang="en-US"/>
        </a:p>
      </dgm:t>
    </dgm:pt>
    <dgm:pt modelId="{2AE5A705-14F9-496A-AC3C-5599080EF156}" type="pres">
      <dgm:prSet presAssocID="{096BC312-2F3D-46C1-BE2E-73CF9BCAD95F}" presName="hierRoot4" presStyleCnt="0"/>
      <dgm:spPr/>
    </dgm:pt>
    <dgm:pt modelId="{CF7E67B0-16C9-4407-B6F8-AC1D1B3037FE}" type="pres">
      <dgm:prSet presAssocID="{096BC312-2F3D-46C1-BE2E-73CF9BCAD95F}" presName="composite4" presStyleCnt="0"/>
      <dgm:spPr/>
    </dgm:pt>
    <dgm:pt modelId="{AD467222-EA93-4EBA-BCF0-9C4E5D979326}" type="pres">
      <dgm:prSet presAssocID="{096BC312-2F3D-46C1-BE2E-73CF9BCAD95F}" presName="background4" presStyleLbl="node4" presStyleIdx="0" presStyleCnt="13"/>
      <dgm:spPr/>
    </dgm:pt>
    <dgm:pt modelId="{3E9C0DC2-83AD-4832-9759-32484FD2468F}" type="pres">
      <dgm:prSet presAssocID="{096BC312-2F3D-46C1-BE2E-73CF9BCAD95F}" presName="text4" presStyleLbl="fgAcc4" presStyleIdx="0" presStyleCnt="13">
        <dgm:presLayoutVars>
          <dgm:chPref val="3"/>
        </dgm:presLayoutVars>
      </dgm:prSet>
      <dgm:spPr/>
      <dgm:t>
        <a:bodyPr/>
        <a:lstStyle/>
        <a:p>
          <a:endParaRPr kumimoji="1" lang="ja-JP" altLang="en-US"/>
        </a:p>
      </dgm:t>
    </dgm:pt>
    <dgm:pt modelId="{2A2EE658-E639-442A-B88F-8B8895E773E4}" type="pres">
      <dgm:prSet presAssocID="{096BC312-2F3D-46C1-BE2E-73CF9BCAD95F}" presName="hierChild5" presStyleCnt="0"/>
      <dgm:spPr/>
    </dgm:pt>
    <dgm:pt modelId="{ED9567C8-E4E3-41CC-BF84-FC062F876112}" type="pres">
      <dgm:prSet presAssocID="{F4E3086F-8CE1-44E3-AF1A-BFC3E399D357}" presName="Name23" presStyleLbl="parChTrans1D4" presStyleIdx="1" presStyleCnt="13"/>
      <dgm:spPr/>
      <dgm:t>
        <a:bodyPr/>
        <a:lstStyle/>
        <a:p>
          <a:endParaRPr kumimoji="1" lang="ja-JP" altLang="en-US"/>
        </a:p>
      </dgm:t>
    </dgm:pt>
    <dgm:pt modelId="{8D919C7F-67C9-4F0C-9CD9-E6C4A918936F}" type="pres">
      <dgm:prSet presAssocID="{DD5F3E60-F148-44F3-A99F-C42827B7501A}" presName="hierRoot4" presStyleCnt="0"/>
      <dgm:spPr/>
    </dgm:pt>
    <dgm:pt modelId="{A05CA029-C8D4-4D17-98AA-2C0138A9AC03}" type="pres">
      <dgm:prSet presAssocID="{DD5F3E60-F148-44F3-A99F-C42827B7501A}" presName="composite4" presStyleCnt="0"/>
      <dgm:spPr/>
    </dgm:pt>
    <dgm:pt modelId="{4F8337E9-1981-433C-BD53-16DBFB0339AD}" type="pres">
      <dgm:prSet presAssocID="{DD5F3E60-F148-44F3-A99F-C42827B7501A}" presName="background4" presStyleLbl="node4" presStyleIdx="1" presStyleCnt="13"/>
      <dgm:spPr/>
    </dgm:pt>
    <dgm:pt modelId="{DDAFA46F-2017-4985-8684-9880399E3C9D}" type="pres">
      <dgm:prSet presAssocID="{DD5F3E60-F148-44F3-A99F-C42827B7501A}" presName="text4" presStyleLbl="fgAcc4" presStyleIdx="1" presStyleCnt="13">
        <dgm:presLayoutVars>
          <dgm:chPref val="3"/>
        </dgm:presLayoutVars>
      </dgm:prSet>
      <dgm:spPr/>
      <dgm:t>
        <a:bodyPr/>
        <a:lstStyle/>
        <a:p>
          <a:endParaRPr kumimoji="1" lang="ja-JP" altLang="en-US"/>
        </a:p>
      </dgm:t>
    </dgm:pt>
    <dgm:pt modelId="{D3E28F3E-8635-47F0-BA72-4EFE4C5E5EEB}" type="pres">
      <dgm:prSet presAssocID="{DD5F3E60-F148-44F3-A99F-C42827B7501A}" presName="hierChild5" presStyleCnt="0"/>
      <dgm:spPr/>
    </dgm:pt>
    <dgm:pt modelId="{3129311B-6623-4536-B16D-2D13B54509AF}" type="pres">
      <dgm:prSet presAssocID="{E0CF1B53-4715-4D17-ACBE-02EE8CBA1793}" presName="Name17" presStyleLbl="parChTrans1D3" presStyleIdx="1" presStyleCnt="4"/>
      <dgm:spPr/>
      <dgm:t>
        <a:bodyPr/>
        <a:lstStyle/>
        <a:p>
          <a:endParaRPr kumimoji="1" lang="ja-JP" altLang="en-US"/>
        </a:p>
      </dgm:t>
    </dgm:pt>
    <dgm:pt modelId="{DF33A981-906E-43DA-8E85-5BBA19393928}" type="pres">
      <dgm:prSet presAssocID="{19272F7E-9FDB-45E2-8A24-ECABE516B4E9}" presName="hierRoot3" presStyleCnt="0"/>
      <dgm:spPr/>
    </dgm:pt>
    <dgm:pt modelId="{796F07BA-0E32-440C-95D7-F311E03503CA}" type="pres">
      <dgm:prSet presAssocID="{19272F7E-9FDB-45E2-8A24-ECABE516B4E9}" presName="composite3" presStyleCnt="0"/>
      <dgm:spPr/>
    </dgm:pt>
    <dgm:pt modelId="{A19E5D51-497B-4228-8D9F-FB4E2A4A8887}" type="pres">
      <dgm:prSet presAssocID="{19272F7E-9FDB-45E2-8A24-ECABE516B4E9}" presName="background3" presStyleLbl="node3" presStyleIdx="1" presStyleCnt="4"/>
      <dgm:spPr/>
    </dgm:pt>
    <dgm:pt modelId="{CDA6D18A-897A-4997-BEA1-17E03195A1A6}" type="pres">
      <dgm:prSet presAssocID="{19272F7E-9FDB-45E2-8A24-ECABE516B4E9}" presName="text3" presStyleLbl="fgAcc3" presStyleIdx="1" presStyleCnt="4">
        <dgm:presLayoutVars>
          <dgm:chPref val="3"/>
        </dgm:presLayoutVars>
      </dgm:prSet>
      <dgm:spPr/>
      <dgm:t>
        <a:bodyPr/>
        <a:lstStyle/>
        <a:p>
          <a:endParaRPr kumimoji="1" lang="ja-JP" altLang="en-US"/>
        </a:p>
      </dgm:t>
    </dgm:pt>
    <dgm:pt modelId="{5A5B89B1-E102-4533-B7C1-82873ADF0AEA}" type="pres">
      <dgm:prSet presAssocID="{19272F7E-9FDB-45E2-8A24-ECABE516B4E9}" presName="hierChild4" presStyleCnt="0"/>
      <dgm:spPr/>
    </dgm:pt>
    <dgm:pt modelId="{921FDB7B-FFE2-429F-A95E-2D5D40204168}" type="pres">
      <dgm:prSet presAssocID="{2BF3053C-27FC-4082-8CEA-6A83E48DD2EF}" presName="Name23" presStyleLbl="parChTrans1D4" presStyleIdx="2" presStyleCnt="13"/>
      <dgm:spPr/>
      <dgm:t>
        <a:bodyPr/>
        <a:lstStyle/>
        <a:p>
          <a:endParaRPr kumimoji="1" lang="ja-JP" altLang="en-US"/>
        </a:p>
      </dgm:t>
    </dgm:pt>
    <dgm:pt modelId="{2EAACDA0-D462-4EDE-9CB0-6359F000F03C}" type="pres">
      <dgm:prSet presAssocID="{3CB23A2B-AEE6-4DA8-B11D-C5D018D9A3C7}" presName="hierRoot4" presStyleCnt="0"/>
      <dgm:spPr/>
    </dgm:pt>
    <dgm:pt modelId="{B7D383CE-5A4E-475C-989F-14228CA03ACA}" type="pres">
      <dgm:prSet presAssocID="{3CB23A2B-AEE6-4DA8-B11D-C5D018D9A3C7}" presName="composite4" presStyleCnt="0"/>
      <dgm:spPr/>
    </dgm:pt>
    <dgm:pt modelId="{13E00BCC-85B4-4FCB-A908-BCB686478696}" type="pres">
      <dgm:prSet presAssocID="{3CB23A2B-AEE6-4DA8-B11D-C5D018D9A3C7}" presName="background4" presStyleLbl="node4" presStyleIdx="2" presStyleCnt="13"/>
      <dgm:spPr/>
    </dgm:pt>
    <dgm:pt modelId="{CFF27D3A-1214-4FA9-8B16-04D08A6B688B}" type="pres">
      <dgm:prSet presAssocID="{3CB23A2B-AEE6-4DA8-B11D-C5D018D9A3C7}" presName="text4" presStyleLbl="fgAcc4" presStyleIdx="2" presStyleCnt="13">
        <dgm:presLayoutVars>
          <dgm:chPref val="3"/>
        </dgm:presLayoutVars>
      </dgm:prSet>
      <dgm:spPr/>
      <dgm:t>
        <a:bodyPr/>
        <a:lstStyle/>
        <a:p>
          <a:endParaRPr kumimoji="1" lang="ja-JP" altLang="en-US"/>
        </a:p>
      </dgm:t>
    </dgm:pt>
    <dgm:pt modelId="{24B74148-2405-4AF6-A186-F52749517DA4}" type="pres">
      <dgm:prSet presAssocID="{3CB23A2B-AEE6-4DA8-B11D-C5D018D9A3C7}" presName="hierChild5" presStyleCnt="0"/>
      <dgm:spPr/>
    </dgm:pt>
    <dgm:pt modelId="{B76BB011-3326-4CB0-953D-1C0BAA081F47}" type="pres">
      <dgm:prSet presAssocID="{6FACD5AC-90BE-4235-98F7-4D65D8E7D833}" presName="Name23" presStyleLbl="parChTrans1D4" presStyleIdx="3" presStyleCnt="13"/>
      <dgm:spPr/>
      <dgm:t>
        <a:bodyPr/>
        <a:lstStyle/>
        <a:p>
          <a:endParaRPr kumimoji="1" lang="ja-JP" altLang="en-US"/>
        </a:p>
      </dgm:t>
    </dgm:pt>
    <dgm:pt modelId="{AFBE6BC8-11D8-4F6F-8069-2CE2B26178A1}" type="pres">
      <dgm:prSet presAssocID="{406935DD-6D1F-4D47-87B1-BCF005758082}" presName="hierRoot4" presStyleCnt="0"/>
      <dgm:spPr/>
    </dgm:pt>
    <dgm:pt modelId="{54AC7AD5-82D7-457E-9E51-7DB10D1B76AA}" type="pres">
      <dgm:prSet presAssocID="{406935DD-6D1F-4D47-87B1-BCF005758082}" presName="composite4" presStyleCnt="0"/>
      <dgm:spPr/>
    </dgm:pt>
    <dgm:pt modelId="{99C7698A-89F5-4513-80C5-A729A6D071EB}" type="pres">
      <dgm:prSet presAssocID="{406935DD-6D1F-4D47-87B1-BCF005758082}" presName="background4" presStyleLbl="node4" presStyleIdx="3" presStyleCnt="13"/>
      <dgm:spPr/>
    </dgm:pt>
    <dgm:pt modelId="{62EF3663-0A6F-4782-A536-F4679C55B064}" type="pres">
      <dgm:prSet presAssocID="{406935DD-6D1F-4D47-87B1-BCF005758082}" presName="text4" presStyleLbl="fgAcc4" presStyleIdx="3" presStyleCnt="13">
        <dgm:presLayoutVars>
          <dgm:chPref val="3"/>
        </dgm:presLayoutVars>
      </dgm:prSet>
      <dgm:spPr/>
      <dgm:t>
        <a:bodyPr/>
        <a:lstStyle/>
        <a:p>
          <a:endParaRPr kumimoji="1" lang="ja-JP" altLang="en-US"/>
        </a:p>
      </dgm:t>
    </dgm:pt>
    <dgm:pt modelId="{2EA5C66B-680C-4C03-9761-82A55CA9479E}" type="pres">
      <dgm:prSet presAssocID="{406935DD-6D1F-4D47-87B1-BCF005758082}" presName="hierChild5" presStyleCnt="0"/>
      <dgm:spPr/>
    </dgm:pt>
    <dgm:pt modelId="{8FC6FA70-CF53-468D-8E3A-31CBDD2D9EB2}" type="pres">
      <dgm:prSet presAssocID="{B0CCA4F4-4F8D-41D4-8575-C77FB16418C8}" presName="Name23" presStyleLbl="parChTrans1D4" presStyleIdx="4" presStyleCnt="13"/>
      <dgm:spPr/>
      <dgm:t>
        <a:bodyPr/>
        <a:lstStyle/>
        <a:p>
          <a:endParaRPr kumimoji="1" lang="ja-JP" altLang="en-US"/>
        </a:p>
      </dgm:t>
    </dgm:pt>
    <dgm:pt modelId="{881D527F-18E6-4DB5-9147-5F3CB722C763}" type="pres">
      <dgm:prSet presAssocID="{EC02749D-5CFB-471F-B625-F664370C1AFB}" presName="hierRoot4" presStyleCnt="0"/>
      <dgm:spPr/>
    </dgm:pt>
    <dgm:pt modelId="{AB5F1110-5CFA-4BA8-B30A-913C90D2780C}" type="pres">
      <dgm:prSet presAssocID="{EC02749D-5CFB-471F-B625-F664370C1AFB}" presName="composite4" presStyleCnt="0"/>
      <dgm:spPr/>
    </dgm:pt>
    <dgm:pt modelId="{38995B4C-8B36-4722-A09C-030345746515}" type="pres">
      <dgm:prSet presAssocID="{EC02749D-5CFB-471F-B625-F664370C1AFB}" presName="background4" presStyleLbl="node4" presStyleIdx="4" presStyleCnt="13"/>
      <dgm:spPr/>
    </dgm:pt>
    <dgm:pt modelId="{5F8DB82C-3DB4-49BF-9E17-7A6C8497A194}" type="pres">
      <dgm:prSet presAssocID="{EC02749D-5CFB-471F-B625-F664370C1AFB}" presName="text4" presStyleLbl="fgAcc4" presStyleIdx="4" presStyleCnt="13">
        <dgm:presLayoutVars>
          <dgm:chPref val="3"/>
        </dgm:presLayoutVars>
      </dgm:prSet>
      <dgm:spPr/>
      <dgm:t>
        <a:bodyPr/>
        <a:lstStyle/>
        <a:p>
          <a:endParaRPr kumimoji="1" lang="ja-JP" altLang="en-US"/>
        </a:p>
      </dgm:t>
    </dgm:pt>
    <dgm:pt modelId="{BA6D7BE4-B6F8-48DD-8CF7-AFB7F555052F}" type="pres">
      <dgm:prSet presAssocID="{EC02749D-5CFB-471F-B625-F664370C1AFB}" presName="hierChild5" presStyleCnt="0"/>
      <dgm:spPr/>
    </dgm:pt>
    <dgm:pt modelId="{9344BEA4-52F5-45B9-8B5E-EB1522F78293}" type="pres">
      <dgm:prSet presAssocID="{D4B8A28C-1071-4038-87E4-2F6DC9A7B035}" presName="Name23" presStyleLbl="parChTrans1D4" presStyleIdx="5" presStyleCnt="13"/>
      <dgm:spPr/>
      <dgm:t>
        <a:bodyPr/>
        <a:lstStyle/>
        <a:p>
          <a:endParaRPr kumimoji="1" lang="ja-JP" altLang="en-US"/>
        </a:p>
      </dgm:t>
    </dgm:pt>
    <dgm:pt modelId="{5CBCE854-31DC-43EE-BB4C-713797C5C756}" type="pres">
      <dgm:prSet presAssocID="{A9A2581D-78F8-46F4-A75D-DC6D40CD4FE1}" presName="hierRoot4" presStyleCnt="0"/>
      <dgm:spPr/>
    </dgm:pt>
    <dgm:pt modelId="{FA074B18-48BE-4C28-8EFF-69458AA28BAC}" type="pres">
      <dgm:prSet presAssocID="{A9A2581D-78F8-46F4-A75D-DC6D40CD4FE1}" presName="composite4" presStyleCnt="0"/>
      <dgm:spPr/>
    </dgm:pt>
    <dgm:pt modelId="{EE2144A6-D7BC-446A-9A8B-974EFB6C1AB7}" type="pres">
      <dgm:prSet presAssocID="{A9A2581D-78F8-46F4-A75D-DC6D40CD4FE1}" presName="background4" presStyleLbl="node4" presStyleIdx="5" presStyleCnt="13"/>
      <dgm:spPr/>
    </dgm:pt>
    <dgm:pt modelId="{5D1ACC3E-1B8D-4EBF-BC89-D640CBD90BE6}" type="pres">
      <dgm:prSet presAssocID="{A9A2581D-78F8-46F4-A75D-DC6D40CD4FE1}" presName="text4" presStyleLbl="fgAcc4" presStyleIdx="5" presStyleCnt="13">
        <dgm:presLayoutVars>
          <dgm:chPref val="3"/>
        </dgm:presLayoutVars>
      </dgm:prSet>
      <dgm:spPr/>
      <dgm:t>
        <a:bodyPr/>
        <a:lstStyle/>
        <a:p>
          <a:endParaRPr kumimoji="1" lang="ja-JP" altLang="en-US"/>
        </a:p>
      </dgm:t>
    </dgm:pt>
    <dgm:pt modelId="{03B98B1D-C3CD-4F7F-BE69-85A7ADE3EBF9}" type="pres">
      <dgm:prSet presAssocID="{A9A2581D-78F8-46F4-A75D-DC6D40CD4FE1}" presName="hierChild5" presStyleCnt="0"/>
      <dgm:spPr/>
    </dgm:pt>
    <dgm:pt modelId="{C91138B5-72F4-440A-9C52-25075F02DA1E}" type="pres">
      <dgm:prSet presAssocID="{FCC87913-E681-49E7-ADBD-AE291F19E67C}" presName="Name23" presStyleLbl="parChTrans1D4" presStyleIdx="6" presStyleCnt="13"/>
      <dgm:spPr/>
      <dgm:t>
        <a:bodyPr/>
        <a:lstStyle/>
        <a:p>
          <a:endParaRPr kumimoji="1" lang="ja-JP" altLang="en-US"/>
        </a:p>
      </dgm:t>
    </dgm:pt>
    <dgm:pt modelId="{EA157E1B-5896-4A51-A02C-B53398ABEF05}" type="pres">
      <dgm:prSet presAssocID="{14029F51-8B23-465E-B388-3C2C52DAA7BB}" presName="hierRoot4" presStyleCnt="0"/>
      <dgm:spPr/>
    </dgm:pt>
    <dgm:pt modelId="{16EBEB4D-DF17-48D9-B6E7-CD8A0BD54377}" type="pres">
      <dgm:prSet presAssocID="{14029F51-8B23-465E-B388-3C2C52DAA7BB}" presName="composite4" presStyleCnt="0"/>
      <dgm:spPr/>
    </dgm:pt>
    <dgm:pt modelId="{F108F844-A267-4CB5-AF0A-BC30ED4B7D52}" type="pres">
      <dgm:prSet presAssocID="{14029F51-8B23-465E-B388-3C2C52DAA7BB}" presName="background4" presStyleLbl="node4" presStyleIdx="6" presStyleCnt="13"/>
      <dgm:spPr/>
    </dgm:pt>
    <dgm:pt modelId="{F43D17DD-E026-40DD-9E66-B8FAC44C2A07}" type="pres">
      <dgm:prSet presAssocID="{14029F51-8B23-465E-B388-3C2C52DAA7BB}" presName="text4" presStyleLbl="fgAcc4" presStyleIdx="6" presStyleCnt="13">
        <dgm:presLayoutVars>
          <dgm:chPref val="3"/>
        </dgm:presLayoutVars>
      </dgm:prSet>
      <dgm:spPr/>
      <dgm:t>
        <a:bodyPr/>
        <a:lstStyle/>
        <a:p>
          <a:endParaRPr kumimoji="1" lang="ja-JP" altLang="en-US"/>
        </a:p>
      </dgm:t>
    </dgm:pt>
    <dgm:pt modelId="{6EF9783D-ABCA-4C80-9066-A1284C7F6F14}" type="pres">
      <dgm:prSet presAssocID="{14029F51-8B23-465E-B388-3C2C52DAA7BB}" presName="hierChild5" presStyleCnt="0"/>
      <dgm:spPr/>
    </dgm:pt>
    <dgm:pt modelId="{F8A1811C-FF55-41FD-9DBB-1207CCAA8DB3}" type="pres">
      <dgm:prSet presAssocID="{9D8C9D81-3A1E-448D-80FB-56AE1DF1EB12}" presName="Name23" presStyleLbl="parChTrans1D4" presStyleIdx="7" presStyleCnt="13"/>
      <dgm:spPr/>
      <dgm:t>
        <a:bodyPr/>
        <a:lstStyle/>
        <a:p>
          <a:endParaRPr kumimoji="1" lang="ja-JP" altLang="en-US"/>
        </a:p>
      </dgm:t>
    </dgm:pt>
    <dgm:pt modelId="{18C2AB18-81AD-41C1-B674-CC1153A37542}" type="pres">
      <dgm:prSet presAssocID="{FD21D5DF-EB09-4342-9343-28A237275E95}" presName="hierRoot4" presStyleCnt="0"/>
      <dgm:spPr/>
    </dgm:pt>
    <dgm:pt modelId="{87F0EA83-27E7-40E3-AF89-FE118A5267D9}" type="pres">
      <dgm:prSet presAssocID="{FD21D5DF-EB09-4342-9343-28A237275E95}" presName="composite4" presStyleCnt="0"/>
      <dgm:spPr/>
    </dgm:pt>
    <dgm:pt modelId="{9B7DE1C7-7B94-49E5-BF70-3E3AC0BE7D44}" type="pres">
      <dgm:prSet presAssocID="{FD21D5DF-EB09-4342-9343-28A237275E95}" presName="background4" presStyleLbl="node4" presStyleIdx="7" presStyleCnt="13"/>
      <dgm:spPr/>
    </dgm:pt>
    <dgm:pt modelId="{2A903BDE-FF9A-49F2-96A2-DAB0EA8C9177}" type="pres">
      <dgm:prSet presAssocID="{FD21D5DF-EB09-4342-9343-28A237275E95}" presName="text4" presStyleLbl="fgAcc4" presStyleIdx="7" presStyleCnt="13">
        <dgm:presLayoutVars>
          <dgm:chPref val="3"/>
        </dgm:presLayoutVars>
      </dgm:prSet>
      <dgm:spPr/>
      <dgm:t>
        <a:bodyPr/>
        <a:lstStyle/>
        <a:p>
          <a:endParaRPr kumimoji="1" lang="ja-JP" altLang="en-US"/>
        </a:p>
      </dgm:t>
    </dgm:pt>
    <dgm:pt modelId="{ACCF4BDF-8ED7-4433-815B-A86142C5D56F}" type="pres">
      <dgm:prSet presAssocID="{FD21D5DF-EB09-4342-9343-28A237275E95}" presName="hierChild5" presStyleCnt="0"/>
      <dgm:spPr/>
    </dgm:pt>
    <dgm:pt modelId="{463BCB0E-CAE0-4A13-ADB6-F6F012583BD9}" type="pres">
      <dgm:prSet presAssocID="{E555F930-7481-4534-915E-B038848AE7A1}" presName="Name23" presStyleLbl="parChTrans1D4" presStyleIdx="8" presStyleCnt="13"/>
      <dgm:spPr/>
      <dgm:t>
        <a:bodyPr/>
        <a:lstStyle/>
        <a:p>
          <a:endParaRPr kumimoji="1" lang="ja-JP" altLang="en-US"/>
        </a:p>
      </dgm:t>
    </dgm:pt>
    <dgm:pt modelId="{CEE74A9D-A405-42FA-B1F7-EA68461F3A3D}" type="pres">
      <dgm:prSet presAssocID="{83698998-27BE-492B-9565-54589E2FF233}" presName="hierRoot4" presStyleCnt="0"/>
      <dgm:spPr/>
    </dgm:pt>
    <dgm:pt modelId="{A0ABA723-181F-48F3-B070-48AB6722A506}" type="pres">
      <dgm:prSet presAssocID="{83698998-27BE-492B-9565-54589E2FF233}" presName="composite4" presStyleCnt="0"/>
      <dgm:spPr/>
    </dgm:pt>
    <dgm:pt modelId="{E0ED2924-FB76-4F4F-A5B7-147ABD683878}" type="pres">
      <dgm:prSet presAssocID="{83698998-27BE-492B-9565-54589E2FF233}" presName="background4" presStyleLbl="node4" presStyleIdx="8" presStyleCnt="13"/>
      <dgm:spPr/>
    </dgm:pt>
    <dgm:pt modelId="{19B8C854-89E5-4A3E-AE1A-41E099BF2834}" type="pres">
      <dgm:prSet presAssocID="{83698998-27BE-492B-9565-54589E2FF233}" presName="text4" presStyleLbl="fgAcc4" presStyleIdx="8" presStyleCnt="13">
        <dgm:presLayoutVars>
          <dgm:chPref val="3"/>
        </dgm:presLayoutVars>
      </dgm:prSet>
      <dgm:spPr/>
      <dgm:t>
        <a:bodyPr/>
        <a:lstStyle/>
        <a:p>
          <a:endParaRPr kumimoji="1" lang="ja-JP" altLang="en-US"/>
        </a:p>
      </dgm:t>
    </dgm:pt>
    <dgm:pt modelId="{59E0D5FB-8CF1-49F0-B7A0-188C6F30DC9F}" type="pres">
      <dgm:prSet presAssocID="{83698998-27BE-492B-9565-54589E2FF233}" presName="hierChild5" presStyleCnt="0"/>
      <dgm:spPr/>
    </dgm:pt>
    <dgm:pt modelId="{FA1A561B-59AE-423E-83FA-0EB0179CCAAD}" type="pres">
      <dgm:prSet presAssocID="{96777EA9-83A7-4DD6-B4C4-72C985801FB4}" presName="Name10" presStyleLbl="parChTrans1D2" presStyleIdx="1" presStyleCnt="2"/>
      <dgm:spPr/>
      <dgm:t>
        <a:bodyPr/>
        <a:lstStyle/>
        <a:p>
          <a:endParaRPr kumimoji="1" lang="ja-JP" altLang="en-US"/>
        </a:p>
      </dgm:t>
    </dgm:pt>
    <dgm:pt modelId="{9F5FFEB1-69F6-4BDF-867B-96E6E75647EA}" type="pres">
      <dgm:prSet presAssocID="{1E203895-4DA7-4731-B67E-76D56F35A512}" presName="hierRoot2" presStyleCnt="0"/>
      <dgm:spPr/>
    </dgm:pt>
    <dgm:pt modelId="{3AA75A3C-FC9F-41D5-B655-D5E98E0EA96F}" type="pres">
      <dgm:prSet presAssocID="{1E203895-4DA7-4731-B67E-76D56F35A512}" presName="composite2" presStyleCnt="0"/>
      <dgm:spPr/>
    </dgm:pt>
    <dgm:pt modelId="{D06A7EB6-7424-4BF9-9622-46FE47D4C0CE}" type="pres">
      <dgm:prSet presAssocID="{1E203895-4DA7-4731-B67E-76D56F35A512}" presName="background2" presStyleLbl="node2" presStyleIdx="1" presStyleCnt="2"/>
      <dgm:spPr/>
    </dgm:pt>
    <dgm:pt modelId="{A4C28338-4471-4CDA-B255-28DA29FB8609}" type="pres">
      <dgm:prSet presAssocID="{1E203895-4DA7-4731-B67E-76D56F35A512}" presName="text2" presStyleLbl="fgAcc2" presStyleIdx="1" presStyleCnt="2">
        <dgm:presLayoutVars>
          <dgm:chPref val="3"/>
        </dgm:presLayoutVars>
      </dgm:prSet>
      <dgm:spPr/>
      <dgm:t>
        <a:bodyPr/>
        <a:lstStyle/>
        <a:p>
          <a:endParaRPr kumimoji="1" lang="ja-JP" altLang="en-US"/>
        </a:p>
      </dgm:t>
    </dgm:pt>
    <dgm:pt modelId="{2ADB1E6A-9A56-4F03-AD3B-5F1FC7DB1733}" type="pres">
      <dgm:prSet presAssocID="{1E203895-4DA7-4731-B67E-76D56F35A512}" presName="hierChild3" presStyleCnt="0"/>
      <dgm:spPr/>
    </dgm:pt>
    <dgm:pt modelId="{49832909-DEDD-496E-B387-3B43152396B1}" type="pres">
      <dgm:prSet presAssocID="{E1C69584-7D26-43D2-9855-D836BBE8925E}" presName="Name17" presStyleLbl="parChTrans1D3" presStyleIdx="2" presStyleCnt="4"/>
      <dgm:spPr/>
      <dgm:t>
        <a:bodyPr/>
        <a:lstStyle/>
        <a:p>
          <a:endParaRPr kumimoji="1" lang="ja-JP" altLang="en-US"/>
        </a:p>
      </dgm:t>
    </dgm:pt>
    <dgm:pt modelId="{785877C5-343B-46F4-8908-BA9B99E82701}" type="pres">
      <dgm:prSet presAssocID="{594B7F0E-B396-4852-B661-8895D4E05100}" presName="hierRoot3" presStyleCnt="0"/>
      <dgm:spPr/>
    </dgm:pt>
    <dgm:pt modelId="{5E817AC8-6011-45F8-8754-B7CA513331B7}" type="pres">
      <dgm:prSet presAssocID="{594B7F0E-B396-4852-B661-8895D4E05100}" presName="composite3" presStyleCnt="0"/>
      <dgm:spPr/>
    </dgm:pt>
    <dgm:pt modelId="{8D1AFF11-F00B-4DDF-8F42-606F0019E7B0}" type="pres">
      <dgm:prSet presAssocID="{594B7F0E-B396-4852-B661-8895D4E05100}" presName="background3" presStyleLbl="node3" presStyleIdx="2" presStyleCnt="4"/>
      <dgm:spPr/>
    </dgm:pt>
    <dgm:pt modelId="{D31906F8-9523-4D1E-B93E-F308504ECA2B}" type="pres">
      <dgm:prSet presAssocID="{594B7F0E-B396-4852-B661-8895D4E05100}" presName="text3" presStyleLbl="fgAcc3" presStyleIdx="2" presStyleCnt="4">
        <dgm:presLayoutVars>
          <dgm:chPref val="3"/>
        </dgm:presLayoutVars>
      </dgm:prSet>
      <dgm:spPr/>
      <dgm:t>
        <a:bodyPr/>
        <a:lstStyle/>
        <a:p>
          <a:endParaRPr kumimoji="1" lang="ja-JP" altLang="en-US"/>
        </a:p>
      </dgm:t>
    </dgm:pt>
    <dgm:pt modelId="{4533C274-D823-453D-A324-FE615F03F3DE}" type="pres">
      <dgm:prSet presAssocID="{594B7F0E-B396-4852-B661-8895D4E05100}" presName="hierChild4" presStyleCnt="0"/>
      <dgm:spPr/>
    </dgm:pt>
    <dgm:pt modelId="{A9426B2D-E630-4277-9B8F-40B96B8B14EF}" type="pres">
      <dgm:prSet presAssocID="{6D7CD0D4-52C2-45D6-A435-D3AFC40EFFC1}" presName="Name23" presStyleLbl="parChTrans1D4" presStyleIdx="9" presStyleCnt="13"/>
      <dgm:spPr/>
      <dgm:t>
        <a:bodyPr/>
        <a:lstStyle/>
        <a:p>
          <a:endParaRPr kumimoji="1" lang="ja-JP" altLang="en-US"/>
        </a:p>
      </dgm:t>
    </dgm:pt>
    <dgm:pt modelId="{F3A824C8-90E7-4958-BE38-3F21A1EABE6D}" type="pres">
      <dgm:prSet presAssocID="{CBF444C6-7AA0-49A8-80CD-759E6D5F4C68}" presName="hierRoot4" presStyleCnt="0"/>
      <dgm:spPr/>
    </dgm:pt>
    <dgm:pt modelId="{5BAF1E4B-915F-4D62-8342-86A7285F9669}" type="pres">
      <dgm:prSet presAssocID="{CBF444C6-7AA0-49A8-80CD-759E6D5F4C68}" presName="composite4" presStyleCnt="0"/>
      <dgm:spPr/>
    </dgm:pt>
    <dgm:pt modelId="{D1C3324A-2BF1-4662-8AA7-7F0E3736253F}" type="pres">
      <dgm:prSet presAssocID="{CBF444C6-7AA0-49A8-80CD-759E6D5F4C68}" presName="background4" presStyleLbl="node4" presStyleIdx="9" presStyleCnt="13"/>
      <dgm:spPr/>
    </dgm:pt>
    <dgm:pt modelId="{5ED94D1D-5E3A-43B5-94DA-0E442983634E}" type="pres">
      <dgm:prSet presAssocID="{CBF444C6-7AA0-49A8-80CD-759E6D5F4C68}" presName="text4" presStyleLbl="fgAcc4" presStyleIdx="9" presStyleCnt="13">
        <dgm:presLayoutVars>
          <dgm:chPref val="3"/>
        </dgm:presLayoutVars>
      </dgm:prSet>
      <dgm:spPr/>
      <dgm:t>
        <a:bodyPr/>
        <a:lstStyle/>
        <a:p>
          <a:endParaRPr kumimoji="1" lang="ja-JP" altLang="en-US"/>
        </a:p>
      </dgm:t>
    </dgm:pt>
    <dgm:pt modelId="{4C3EBD03-6F3C-4B69-9FB8-2F0143626E4E}" type="pres">
      <dgm:prSet presAssocID="{CBF444C6-7AA0-49A8-80CD-759E6D5F4C68}" presName="hierChild5" presStyleCnt="0"/>
      <dgm:spPr/>
    </dgm:pt>
    <dgm:pt modelId="{349A3E7A-24E8-406B-8BB1-30FA4CDC563A}" type="pres">
      <dgm:prSet presAssocID="{A8D03091-2FD5-4286-8720-68C042DE536A}" presName="Name23" presStyleLbl="parChTrans1D4" presStyleIdx="10" presStyleCnt="13"/>
      <dgm:spPr/>
      <dgm:t>
        <a:bodyPr/>
        <a:lstStyle/>
        <a:p>
          <a:endParaRPr kumimoji="1" lang="ja-JP" altLang="en-US"/>
        </a:p>
      </dgm:t>
    </dgm:pt>
    <dgm:pt modelId="{71FF31AB-DBCA-4FEF-9009-7C0CC89BFD4A}" type="pres">
      <dgm:prSet presAssocID="{262DF980-4EEC-4F6A-A6E4-DEB5BCA4F2B0}" presName="hierRoot4" presStyleCnt="0"/>
      <dgm:spPr/>
    </dgm:pt>
    <dgm:pt modelId="{2F4B8FEC-DF96-4DC7-8229-71CF76A676F9}" type="pres">
      <dgm:prSet presAssocID="{262DF980-4EEC-4F6A-A6E4-DEB5BCA4F2B0}" presName="composite4" presStyleCnt="0"/>
      <dgm:spPr/>
    </dgm:pt>
    <dgm:pt modelId="{A365CD09-409F-41E5-8260-8A579FD4B173}" type="pres">
      <dgm:prSet presAssocID="{262DF980-4EEC-4F6A-A6E4-DEB5BCA4F2B0}" presName="background4" presStyleLbl="node4" presStyleIdx="10" presStyleCnt="13"/>
      <dgm:spPr/>
    </dgm:pt>
    <dgm:pt modelId="{5AE8DF17-6544-4264-891B-BF63BFE05D94}" type="pres">
      <dgm:prSet presAssocID="{262DF980-4EEC-4F6A-A6E4-DEB5BCA4F2B0}" presName="text4" presStyleLbl="fgAcc4" presStyleIdx="10" presStyleCnt="13">
        <dgm:presLayoutVars>
          <dgm:chPref val="3"/>
        </dgm:presLayoutVars>
      </dgm:prSet>
      <dgm:spPr/>
      <dgm:t>
        <a:bodyPr/>
        <a:lstStyle/>
        <a:p>
          <a:endParaRPr kumimoji="1" lang="ja-JP" altLang="en-US"/>
        </a:p>
      </dgm:t>
    </dgm:pt>
    <dgm:pt modelId="{560CAD76-8156-4DC9-BABF-A7FFDFDF73C1}" type="pres">
      <dgm:prSet presAssocID="{262DF980-4EEC-4F6A-A6E4-DEB5BCA4F2B0}" presName="hierChild5" presStyleCnt="0"/>
      <dgm:spPr/>
    </dgm:pt>
    <dgm:pt modelId="{DCB74BDD-4615-4C8A-95E4-2E5F535995C4}" type="pres">
      <dgm:prSet presAssocID="{0199B298-6A37-44C2-AEE0-485642E1D56B}" presName="Name17" presStyleLbl="parChTrans1D3" presStyleIdx="3" presStyleCnt="4"/>
      <dgm:spPr/>
      <dgm:t>
        <a:bodyPr/>
        <a:lstStyle/>
        <a:p>
          <a:endParaRPr kumimoji="1" lang="ja-JP" altLang="en-US"/>
        </a:p>
      </dgm:t>
    </dgm:pt>
    <dgm:pt modelId="{FFBF2749-B40A-40C1-9A49-3E53F98635DB}" type="pres">
      <dgm:prSet presAssocID="{2C8ADF57-1AB7-4133-838D-77AAF32069CE}" presName="hierRoot3" presStyleCnt="0"/>
      <dgm:spPr/>
    </dgm:pt>
    <dgm:pt modelId="{20D43FE3-15BF-49B3-A7A7-076905360410}" type="pres">
      <dgm:prSet presAssocID="{2C8ADF57-1AB7-4133-838D-77AAF32069CE}" presName="composite3" presStyleCnt="0"/>
      <dgm:spPr/>
    </dgm:pt>
    <dgm:pt modelId="{11C77EF7-35C3-4B2D-8DC0-F305B87DA2C0}" type="pres">
      <dgm:prSet presAssocID="{2C8ADF57-1AB7-4133-838D-77AAF32069CE}" presName="background3" presStyleLbl="node3" presStyleIdx="3" presStyleCnt="4"/>
      <dgm:spPr/>
    </dgm:pt>
    <dgm:pt modelId="{4796A355-213A-4746-9135-065092FD0B9F}" type="pres">
      <dgm:prSet presAssocID="{2C8ADF57-1AB7-4133-838D-77AAF32069CE}" presName="text3" presStyleLbl="fgAcc3" presStyleIdx="3" presStyleCnt="4">
        <dgm:presLayoutVars>
          <dgm:chPref val="3"/>
        </dgm:presLayoutVars>
      </dgm:prSet>
      <dgm:spPr/>
      <dgm:t>
        <a:bodyPr/>
        <a:lstStyle/>
        <a:p>
          <a:endParaRPr kumimoji="1" lang="ja-JP" altLang="en-US"/>
        </a:p>
      </dgm:t>
    </dgm:pt>
    <dgm:pt modelId="{6833546A-DD0F-40A0-B74D-CC28E28AF061}" type="pres">
      <dgm:prSet presAssocID="{2C8ADF57-1AB7-4133-838D-77AAF32069CE}" presName="hierChild4" presStyleCnt="0"/>
      <dgm:spPr/>
    </dgm:pt>
    <dgm:pt modelId="{4060DD73-EC72-4CFD-9577-10DDEEFDF7C8}" type="pres">
      <dgm:prSet presAssocID="{835ABF20-3FD7-4CB4-A932-5200F8C0146F}" presName="Name23" presStyleLbl="parChTrans1D4" presStyleIdx="11" presStyleCnt="13"/>
      <dgm:spPr/>
      <dgm:t>
        <a:bodyPr/>
        <a:lstStyle/>
        <a:p>
          <a:endParaRPr kumimoji="1" lang="ja-JP" altLang="en-US"/>
        </a:p>
      </dgm:t>
    </dgm:pt>
    <dgm:pt modelId="{815E4A89-7450-4AD8-A9F6-CDF69EB3DBD5}" type="pres">
      <dgm:prSet presAssocID="{BD0D23A4-0E97-44BC-BE02-F4C3D1F84E50}" presName="hierRoot4" presStyleCnt="0"/>
      <dgm:spPr/>
    </dgm:pt>
    <dgm:pt modelId="{126142A8-8F3A-4E81-834B-17C41B014E43}" type="pres">
      <dgm:prSet presAssocID="{BD0D23A4-0E97-44BC-BE02-F4C3D1F84E50}" presName="composite4" presStyleCnt="0"/>
      <dgm:spPr/>
    </dgm:pt>
    <dgm:pt modelId="{B0BAB2D3-080A-42CE-8AED-E3AC8747B8B0}" type="pres">
      <dgm:prSet presAssocID="{BD0D23A4-0E97-44BC-BE02-F4C3D1F84E50}" presName="background4" presStyleLbl="node4" presStyleIdx="11" presStyleCnt="13"/>
      <dgm:spPr/>
    </dgm:pt>
    <dgm:pt modelId="{7E517035-0CAD-4BB5-9DC7-D7C79C926302}" type="pres">
      <dgm:prSet presAssocID="{BD0D23A4-0E97-44BC-BE02-F4C3D1F84E50}" presName="text4" presStyleLbl="fgAcc4" presStyleIdx="11" presStyleCnt="13">
        <dgm:presLayoutVars>
          <dgm:chPref val="3"/>
        </dgm:presLayoutVars>
      </dgm:prSet>
      <dgm:spPr/>
      <dgm:t>
        <a:bodyPr/>
        <a:lstStyle/>
        <a:p>
          <a:endParaRPr kumimoji="1" lang="ja-JP" altLang="en-US"/>
        </a:p>
      </dgm:t>
    </dgm:pt>
    <dgm:pt modelId="{7CD22069-5390-4BD0-98C9-B93BE337E541}" type="pres">
      <dgm:prSet presAssocID="{BD0D23A4-0E97-44BC-BE02-F4C3D1F84E50}" presName="hierChild5" presStyleCnt="0"/>
      <dgm:spPr/>
    </dgm:pt>
    <dgm:pt modelId="{F6F207BE-015D-4A14-83D7-562D8F95F299}" type="pres">
      <dgm:prSet presAssocID="{33AEAC43-A86B-4F2A-BB1D-A02824A4862B}" presName="Name23" presStyleLbl="parChTrans1D4" presStyleIdx="12" presStyleCnt="13"/>
      <dgm:spPr/>
      <dgm:t>
        <a:bodyPr/>
        <a:lstStyle/>
        <a:p>
          <a:endParaRPr kumimoji="1" lang="ja-JP" altLang="en-US"/>
        </a:p>
      </dgm:t>
    </dgm:pt>
    <dgm:pt modelId="{904398A2-6A56-4690-812D-438A148D8315}" type="pres">
      <dgm:prSet presAssocID="{A575F536-38B3-4578-B19E-DDA4285FB402}" presName="hierRoot4" presStyleCnt="0"/>
      <dgm:spPr/>
    </dgm:pt>
    <dgm:pt modelId="{29F2DC83-0204-4A16-929C-CCC9AEEBCE56}" type="pres">
      <dgm:prSet presAssocID="{A575F536-38B3-4578-B19E-DDA4285FB402}" presName="composite4" presStyleCnt="0"/>
      <dgm:spPr/>
    </dgm:pt>
    <dgm:pt modelId="{4F04E0F5-5AE7-487C-AE67-5E099F2D093D}" type="pres">
      <dgm:prSet presAssocID="{A575F536-38B3-4578-B19E-DDA4285FB402}" presName="background4" presStyleLbl="node4" presStyleIdx="12" presStyleCnt="13"/>
      <dgm:spPr/>
    </dgm:pt>
    <dgm:pt modelId="{E4820830-CAAE-48E0-B70C-CA5C7EF507C2}" type="pres">
      <dgm:prSet presAssocID="{A575F536-38B3-4578-B19E-DDA4285FB402}" presName="text4" presStyleLbl="fgAcc4" presStyleIdx="12" presStyleCnt="13">
        <dgm:presLayoutVars>
          <dgm:chPref val="3"/>
        </dgm:presLayoutVars>
      </dgm:prSet>
      <dgm:spPr/>
      <dgm:t>
        <a:bodyPr/>
        <a:lstStyle/>
        <a:p>
          <a:endParaRPr kumimoji="1" lang="ja-JP" altLang="en-US"/>
        </a:p>
      </dgm:t>
    </dgm:pt>
    <dgm:pt modelId="{AA4A3C80-FED7-4989-9B42-5644D8B3DE0F}" type="pres">
      <dgm:prSet presAssocID="{A575F536-38B3-4578-B19E-DDA4285FB402}" presName="hierChild5" presStyleCnt="0"/>
      <dgm:spPr/>
    </dgm:pt>
  </dgm:ptLst>
  <dgm:cxnLst>
    <dgm:cxn modelId="{E8DEDCD5-85B7-4647-BFAF-452A19C15FFA}" srcId="{19272F7E-9FDB-45E2-8A24-ECABE516B4E9}" destId="{3CB23A2B-AEE6-4DA8-B11D-C5D018D9A3C7}" srcOrd="0" destOrd="0" parTransId="{2BF3053C-27FC-4082-8CEA-6A83E48DD2EF}" sibTransId="{0C2D592C-9DA9-410B-8DD9-05DD26A8BA7D}"/>
    <dgm:cxn modelId="{834A1D53-0D83-4738-A665-FD61C0BCC2E1}" srcId="{BAC16A11-37E0-43F3-8E1D-C7A08DED2099}" destId="{DD5F3E60-F148-44F3-A99F-C42827B7501A}" srcOrd="1" destOrd="0" parTransId="{F4E3086F-8CE1-44E3-AF1A-BFC3E399D357}" sibTransId="{C4C0C055-A0B1-4FF7-BBB3-AA836C2807F7}"/>
    <dgm:cxn modelId="{F7C4EA86-B9D3-4110-81B6-5D37977868BC}" type="presOf" srcId="{406935DD-6D1F-4D47-87B1-BCF005758082}" destId="{62EF3663-0A6F-4782-A536-F4679C55B064}" srcOrd="0" destOrd="0" presId="urn:microsoft.com/office/officeart/2005/8/layout/hierarchy1"/>
    <dgm:cxn modelId="{9844BCD9-B154-4470-8806-C3529C505D18}" srcId="{406935DD-6D1F-4D47-87B1-BCF005758082}" destId="{A9A2581D-78F8-46F4-A75D-DC6D40CD4FE1}" srcOrd="1" destOrd="0" parTransId="{D4B8A28C-1071-4038-87E4-2F6DC9A7B035}" sibTransId="{B8973BFD-166D-4CC0-B94B-5E7B6763BF19}"/>
    <dgm:cxn modelId="{8234CC19-B97A-4D27-9856-E996188B4F37}" type="presOf" srcId="{05E32BB8-519E-4CDD-9F64-6D5390DC628F}" destId="{244D6654-8592-450E-A824-A1C9FD3BE681}" srcOrd="0" destOrd="0" presId="urn:microsoft.com/office/officeart/2005/8/layout/hierarchy1"/>
    <dgm:cxn modelId="{BDAF982F-DB48-4657-B88A-0341644ABA0B}" type="presOf" srcId="{CBF444C6-7AA0-49A8-80CD-759E6D5F4C68}" destId="{5ED94D1D-5E3A-43B5-94DA-0E442983634E}" srcOrd="0" destOrd="0" presId="urn:microsoft.com/office/officeart/2005/8/layout/hierarchy1"/>
    <dgm:cxn modelId="{539061CA-EE83-4B07-8842-060F999B6440}" type="presOf" srcId="{6D7CD0D4-52C2-45D6-A435-D3AFC40EFFC1}" destId="{A9426B2D-E630-4277-9B8F-40B96B8B14EF}" srcOrd="0" destOrd="0" presId="urn:microsoft.com/office/officeart/2005/8/layout/hierarchy1"/>
    <dgm:cxn modelId="{F438CC3B-2422-488C-8F22-DF94E6C25BC5}" type="presOf" srcId="{594B7F0E-B396-4852-B661-8895D4E05100}" destId="{D31906F8-9523-4D1E-B93E-F308504ECA2B}" srcOrd="0" destOrd="0" presId="urn:microsoft.com/office/officeart/2005/8/layout/hierarchy1"/>
    <dgm:cxn modelId="{1AB7FFAC-BB77-4FB7-836B-99C19C697015}" type="presOf" srcId="{F4E3086F-8CE1-44E3-AF1A-BFC3E399D357}" destId="{ED9567C8-E4E3-41CC-BF84-FC062F876112}" srcOrd="0" destOrd="0" presId="urn:microsoft.com/office/officeart/2005/8/layout/hierarchy1"/>
    <dgm:cxn modelId="{4AAEABBA-F232-4535-BF84-B09AE1F4657C}" type="presOf" srcId="{EC02749D-5CFB-471F-B625-F664370C1AFB}" destId="{5F8DB82C-3DB4-49BF-9E17-7A6C8497A194}" srcOrd="0" destOrd="0" presId="urn:microsoft.com/office/officeart/2005/8/layout/hierarchy1"/>
    <dgm:cxn modelId="{5EFD3B81-B9F0-450E-A834-653E0AE0713E}" type="presOf" srcId="{E0CF1B53-4715-4D17-ACBE-02EE8CBA1793}" destId="{3129311B-6623-4536-B16D-2D13B54509AF}" srcOrd="0" destOrd="0" presId="urn:microsoft.com/office/officeart/2005/8/layout/hierarchy1"/>
    <dgm:cxn modelId="{86F24226-1186-407D-8DC3-24C78342B33A}" type="presOf" srcId="{BC405C9C-9073-4C33-9304-3D75C029D096}" destId="{B443F4CA-2543-4630-B7C9-71304B69CD40}" srcOrd="0" destOrd="0" presId="urn:microsoft.com/office/officeart/2005/8/layout/hierarchy1"/>
    <dgm:cxn modelId="{0FFC5E4C-63E7-4207-966B-3CF0A3996A66}" type="presOf" srcId="{E1C69584-7D26-43D2-9855-D836BBE8925E}" destId="{49832909-DEDD-496E-B387-3B43152396B1}" srcOrd="0" destOrd="0" presId="urn:microsoft.com/office/officeart/2005/8/layout/hierarchy1"/>
    <dgm:cxn modelId="{5173AF4A-2EA6-4F2B-B387-58B073D123BE}" srcId="{406935DD-6D1F-4D47-87B1-BCF005758082}" destId="{EC02749D-5CFB-471F-B625-F664370C1AFB}" srcOrd="0" destOrd="0" parTransId="{B0CCA4F4-4F8D-41D4-8575-C77FB16418C8}" sibTransId="{4397CEA8-6A1A-409B-89D3-72CDCD44B9A0}"/>
    <dgm:cxn modelId="{3EF67F8A-8BCB-43A2-BC63-0733FAF0B424}" type="presOf" srcId="{14029F51-8B23-465E-B388-3C2C52DAA7BB}" destId="{F43D17DD-E026-40DD-9E66-B8FAC44C2A07}" srcOrd="0" destOrd="0" presId="urn:microsoft.com/office/officeart/2005/8/layout/hierarchy1"/>
    <dgm:cxn modelId="{F06EBBA6-F140-40CF-A93A-6BE1D8355CDD}" type="presOf" srcId="{1E203895-4DA7-4731-B67E-76D56F35A512}" destId="{A4C28338-4471-4CDA-B255-28DA29FB8609}" srcOrd="0" destOrd="0" presId="urn:microsoft.com/office/officeart/2005/8/layout/hierarchy1"/>
    <dgm:cxn modelId="{599A1E2C-D4AB-49F8-812E-13E81A6B3510}" srcId="{A9A2581D-78F8-46F4-A75D-DC6D40CD4FE1}" destId="{14029F51-8B23-465E-B388-3C2C52DAA7BB}" srcOrd="0" destOrd="0" parTransId="{FCC87913-E681-49E7-ADBD-AE291F19E67C}" sibTransId="{34315E47-3D8C-4660-87D3-243CC1310627}"/>
    <dgm:cxn modelId="{12FDF4CB-0E07-4528-8728-2E0E812C550F}" type="presOf" srcId="{DD5F3E60-F148-44F3-A99F-C42827B7501A}" destId="{DDAFA46F-2017-4985-8684-9880399E3C9D}" srcOrd="0" destOrd="0" presId="urn:microsoft.com/office/officeart/2005/8/layout/hierarchy1"/>
    <dgm:cxn modelId="{E09AF5B9-752B-4B40-9CA1-2452F68B0220}" type="presOf" srcId="{835ABF20-3FD7-4CB4-A932-5200F8C0146F}" destId="{4060DD73-EC72-4CFD-9577-10DDEEFDF7C8}" srcOrd="0" destOrd="0" presId="urn:microsoft.com/office/officeart/2005/8/layout/hierarchy1"/>
    <dgm:cxn modelId="{C1715723-3D46-4902-B847-2F6E8496C983}" type="presOf" srcId="{2C8ADF57-1AB7-4133-838D-77AAF32069CE}" destId="{4796A355-213A-4746-9135-065092FD0B9F}" srcOrd="0" destOrd="0" presId="urn:microsoft.com/office/officeart/2005/8/layout/hierarchy1"/>
    <dgm:cxn modelId="{DD879C38-3B92-4DF8-9A71-57C062FF7B68}" type="presOf" srcId="{FCC87913-E681-49E7-ADBD-AE291F19E67C}" destId="{C91138B5-72F4-440A-9C52-25075F02DA1E}" srcOrd="0" destOrd="0" presId="urn:microsoft.com/office/officeart/2005/8/layout/hierarchy1"/>
    <dgm:cxn modelId="{2F58BAC1-53CB-48C0-8FA4-58F26EA64578}" srcId="{BC405C9C-9073-4C33-9304-3D75C029D096}" destId="{1E203895-4DA7-4731-B67E-76D56F35A512}" srcOrd="1" destOrd="0" parTransId="{96777EA9-83A7-4DD6-B4C4-72C985801FB4}" sibTransId="{813DA902-5472-4B09-B8D8-E414FBDA9983}"/>
    <dgm:cxn modelId="{ED2BFCD1-2F36-4A80-ACAA-EC96AE0065D6}" type="presOf" srcId="{33AEAC43-A86B-4F2A-BB1D-A02824A4862B}" destId="{F6F207BE-015D-4A14-83D7-562D8F95F299}" srcOrd="0" destOrd="0" presId="urn:microsoft.com/office/officeart/2005/8/layout/hierarchy1"/>
    <dgm:cxn modelId="{3268E268-A70F-4C6A-AEED-743B0D8B6249}" type="presOf" srcId="{19272F7E-9FDB-45E2-8A24-ECABE516B4E9}" destId="{CDA6D18A-897A-4997-BEA1-17E03195A1A6}" srcOrd="0" destOrd="0" presId="urn:microsoft.com/office/officeart/2005/8/layout/hierarchy1"/>
    <dgm:cxn modelId="{C5847C5E-6089-47B6-8313-2975D7F9588D}" type="presOf" srcId="{BAC16A11-37E0-43F3-8E1D-C7A08DED2099}" destId="{C51DBA5E-A6F2-4185-9C73-C8DCEAE4F8B2}" srcOrd="0" destOrd="0" presId="urn:microsoft.com/office/officeart/2005/8/layout/hierarchy1"/>
    <dgm:cxn modelId="{6550129D-E55B-47C5-A3B9-4FA49911413A}" type="presOf" srcId="{83698998-27BE-492B-9565-54589E2FF233}" destId="{19B8C854-89E5-4A3E-AE1A-41E099BF2834}" srcOrd="0" destOrd="0" presId="urn:microsoft.com/office/officeart/2005/8/layout/hierarchy1"/>
    <dgm:cxn modelId="{E8756A0D-9DCE-4861-9549-E9A957CBF061}" srcId="{BC405C9C-9073-4C33-9304-3D75C029D096}" destId="{24E4C46D-7D77-4644-AA17-791E1035DBCF}" srcOrd="0" destOrd="0" parTransId="{F6F8E25F-4F7F-45EA-8AC1-FE012545C361}" sibTransId="{B9B7AB33-180B-44C6-A282-EAF4DEA19191}"/>
    <dgm:cxn modelId="{2DFAF810-5E7B-49C7-8BA9-76E5280A5C2D}" type="presOf" srcId="{FD21D5DF-EB09-4342-9343-28A237275E95}" destId="{2A903BDE-FF9A-49F2-96A2-DAB0EA8C9177}" srcOrd="0" destOrd="0" presId="urn:microsoft.com/office/officeart/2005/8/layout/hierarchy1"/>
    <dgm:cxn modelId="{9CCCF298-177F-42D3-AA90-A55ABA965DDB}" type="presOf" srcId="{3CB23A2B-AEE6-4DA8-B11D-C5D018D9A3C7}" destId="{CFF27D3A-1214-4FA9-8B16-04D08A6B688B}" srcOrd="0" destOrd="0" presId="urn:microsoft.com/office/officeart/2005/8/layout/hierarchy1"/>
    <dgm:cxn modelId="{F49FDB6A-CED8-4EAE-B76B-AA2ED76DBCE4}" srcId="{1E203895-4DA7-4731-B67E-76D56F35A512}" destId="{594B7F0E-B396-4852-B661-8895D4E05100}" srcOrd="0" destOrd="0" parTransId="{E1C69584-7D26-43D2-9855-D836BBE8925E}" sibTransId="{E64B725D-3BFC-4590-B92A-573364862D79}"/>
    <dgm:cxn modelId="{683559A2-CBE8-4412-9BBB-2655B4C88264}" type="presOf" srcId="{F6F8E25F-4F7F-45EA-8AC1-FE012545C361}" destId="{842FFEBE-420B-411F-A07A-32C20B2AA25E}" srcOrd="0" destOrd="0" presId="urn:microsoft.com/office/officeart/2005/8/layout/hierarchy1"/>
    <dgm:cxn modelId="{AD4013BD-C897-4A88-A9DE-058F5D57D004}" srcId="{3CB23A2B-AEE6-4DA8-B11D-C5D018D9A3C7}" destId="{406935DD-6D1F-4D47-87B1-BCF005758082}" srcOrd="0" destOrd="0" parTransId="{6FACD5AC-90BE-4235-98F7-4D65D8E7D833}" sibTransId="{CC089CA4-AF71-4ACE-8555-3039FDC4887E}"/>
    <dgm:cxn modelId="{7D4081C7-B1EC-4912-803D-889CFBB2DDCC}" type="presOf" srcId="{E749C86C-D2D6-425E-A0B0-77B6E1278298}" destId="{02C62D25-6A12-4150-ADD8-0A54CF3B0C4D}" srcOrd="0" destOrd="0" presId="urn:microsoft.com/office/officeart/2005/8/layout/hierarchy1"/>
    <dgm:cxn modelId="{D7657DF2-5DDF-4D26-B4EE-4E8FC98CFA8F}" type="presOf" srcId="{D4B8A28C-1071-4038-87E4-2F6DC9A7B035}" destId="{9344BEA4-52F5-45B9-8B5E-EB1522F78293}" srcOrd="0" destOrd="0" presId="urn:microsoft.com/office/officeart/2005/8/layout/hierarchy1"/>
    <dgm:cxn modelId="{969422E1-81CD-4186-8F5A-61E38A2CF5F4}" type="presOf" srcId="{6FACD5AC-90BE-4235-98F7-4D65D8E7D833}" destId="{B76BB011-3326-4CB0-953D-1C0BAA081F47}" srcOrd="0" destOrd="0" presId="urn:microsoft.com/office/officeart/2005/8/layout/hierarchy1"/>
    <dgm:cxn modelId="{2A5DF082-7D59-4D03-AFC7-8B81F88E9BDA}" srcId="{2C8ADF57-1AB7-4133-838D-77AAF32069CE}" destId="{A575F536-38B3-4578-B19E-DDA4285FB402}" srcOrd="1" destOrd="0" parTransId="{33AEAC43-A86B-4F2A-BB1D-A02824A4862B}" sibTransId="{CBC27543-B324-42A4-963C-C859E8362DD9}"/>
    <dgm:cxn modelId="{288F4A41-BE40-4D5E-92AC-6F9BE466FAAF}" srcId="{594B7F0E-B396-4852-B661-8895D4E05100}" destId="{262DF980-4EEC-4F6A-A6E4-DEB5BCA4F2B0}" srcOrd="1" destOrd="0" parTransId="{A8D03091-2FD5-4286-8720-68C042DE536A}" sibTransId="{1CE5D17C-F542-4E58-9A28-A2CE87C7BB65}"/>
    <dgm:cxn modelId="{A6D57F60-AA16-4B08-BE0E-09C9AB42CFA3}" type="presOf" srcId="{262DF980-4EEC-4F6A-A6E4-DEB5BCA4F2B0}" destId="{5AE8DF17-6544-4264-891B-BF63BFE05D94}" srcOrd="0" destOrd="0" presId="urn:microsoft.com/office/officeart/2005/8/layout/hierarchy1"/>
    <dgm:cxn modelId="{4E6A0D38-52D0-4FC4-B3BD-F32E2162E916}" type="presOf" srcId="{2BF3053C-27FC-4082-8CEA-6A83E48DD2EF}" destId="{921FDB7B-FFE2-429F-A95E-2D5D40204168}" srcOrd="0" destOrd="0" presId="urn:microsoft.com/office/officeart/2005/8/layout/hierarchy1"/>
    <dgm:cxn modelId="{2F966890-81A3-42F6-A1EB-C4B17C44E26B}" type="presOf" srcId="{A8D03091-2FD5-4286-8720-68C042DE536A}" destId="{349A3E7A-24E8-406B-8BB1-30FA4CDC563A}" srcOrd="0" destOrd="0" presId="urn:microsoft.com/office/officeart/2005/8/layout/hierarchy1"/>
    <dgm:cxn modelId="{90C290EE-A382-4146-9691-11E982C43DE0}" type="presOf" srcId="{24E4C46D-7D77-4644-AA17-791E1035DBCF}" destId="{CCFA4A0A-EF27-458B-A920-7A5B4016D6E9}" srcOrd="0" destOrd="0" presId="urn:microsoft.com/office/officeart/2005/8/layout/hierarchy1"/>
    <dgm:cxn modelId="{BD4AADCE-53A7-4152-B5A4-A064308C7A4D}" srcId="{E749C86C-D2D6-425E-A0B0-77B6E1278298}" destId="{BC405C9C-9073-4C33-9304-3D75C029D096}" srcOrd="0" destOrd="0" parTransId="{AE6C45D3-7BBA-4E48-9DD7-B0E66CE5C069}" sibTransId="{1415C65F-8C1A-44A8-9D85-D667A2750813}"/>
    <dgm:cxn modelId="{6644A2FB-7A21-4729-8BC6-4BABA3D499D8}" type="presOf" srcId="{096BC312-2F3D-46C1-BE2E-73CF9BCAD95F}" destId="{3E9C0DC2-83AD-4832-9759-32484FD2468F}" srcOrd="0" destOrd="0" presId="urn:microsoft.com/office/officeart/2005/8/layout/hierarchy1"/>
    <dgm:cxn modelId="{59281E58-9A6E-4E63-A9AE-978324B38599}" type="presOf" srcId="{9D8C9D81-3A1E-448D-80FB-56AE1DF1EB12}" destId="{F8A1811C-FF55-41FD-9DBB-1207CCAA8DB3}" srcOrd="0" destOrd="0" presId="urn:microsoft.com/office/officeart/2005/8/layout/hierarchy1"/>
    <dgm:cxn modelId="{283A09F2-529E-4A3E-AD0C-1364E106E4EC}" srcId="{24E4C46D-7D77-4644-AA17-791E1035DBCF}" destId="{BAC16A11-37E0-43F3-8E1D-C7A08DED2099}" srcOrd="0" destOrd="0" parTransId="{B720BDC1-3F84-4C75-B2F0-EE82CED408BF}" sibTransId="{ECBFD473-96AB-42EC-9EF3-36DC043D0CED}"/>
    <dgm:cxn modelId="{4C1E4C61-7EDE-4B17-A07A-0ACE51E199FA}" type="presOf" srcId="{E555F930-7481-4534-915E-B038848AE7A1}" destId="{463BCB0E-CAE0-4A13-ADB6-F6F012583BD9}" srcOrd="0" destOrd="0" presId="urn:microsoft.com/office/officeart/2005/8/layout/hierarchy1"/>
    <dgm:cxn modelId="{92C5B2FF-9096-46B6-81A4-FDEFB7637847}" type="presOf" srcId="{A575F536-38B3-4578-B19E-DDA4285FB402}" destId="{E4820830-CAAE-48E0-B70C-CA5C7EF507C2}" srcOrd="0" destOrd="0" presId="urn:microsoft.com/office/officeart/2005/8/layout/hierarchy1"/>
    <dgm:cxn modelId="{351416AD-5CE2-427B-8FB4-E34F70AE2AC5}" type="presOf" srcId="{0199B298-6A37-44C2-AEE0-485642E1D56B}" destId="{DCB74BDD-4615-4C8A-95E4-2E5F535995C4}" srcOrd="0" destOrd="0" presId="urn:microsoft.com/office/officeart/2005/8/layout/hierarchy1"/>
    <dgm:cxn modelId="{074E71F2-A20A-4344-ADEE-99B6045D815B}" srcId="{BAC16A11-37E0-43F3-8E1D-C7A08DED2099}" destId="{096BC312-2F3D-46C1-BE2E-73CF9BCAD95F}" srcOrd="0" destOrd="0" parTransId="{05E32BB8-519E-4CDD-9F64-6D5390DC628F}" sibTransId="{D26130FF-F946-47F7-BED9-60A35FA548F1}"/>
    <dgm:cxn modelId="{93D70222-0025-42B4-9082-A9EF4A7DD793}" type="presOf" srcId="{B0CCA4F4-4F8D-41D4-8575-C77FB16418C8}" destId="{8FC6FA70-CF53-468D-8E3A-31CBDD2D9EB2}" srcOrd="0" destOrd="0" presId="urn:microsoft.com/office/officeart/2005/8/layout/hierarchy1"/>
    <dgm:cxn modelId="{DC81A406-E2B2-4929-9F54-98B564171EAE}" srcId="{19272F7E-9FDB-45E2-8A24-ECABE516B4E9}" destId="{83698998-27BE-492B-9565-54589E2FF233}" srcOrd="1" destOrd="0" parTransId="{E555F930-7481-4534-915E-B038848AE7A1}" sibTransId="{40B360EF-7B8D-406F-915D-716082957112}"/>
    <dgm:cxn modelId="{647F0055-8CFB-4417-AB8D-76BF8DA605E9}" type="presOf" srcId="{BD0D23A4-0E97-44BC-BE02-F4C3D1F84E50}" destId="{7E517035-0CAD-4BB5-9DC7-D7C79C926302}" srcOrd="0" destOrd="0" presId="urn:microsoft.com/office/officeart/2005/8/layout/hierarchy1"/>
    <dgm:cxn modelId="{910F46FA-69FC-4849-B7BF-94126099D874}" srcId="{A9A2581D-78F8-46F4-A75D-DC6D40CD4FE1}" destId="{FD21D5DF-EB09-4342-9343-28A237275E95}" srcOrd="1" destOrd="0" parTransId="{9D8C9D81-3A1E-448D-80FB-56AE1DF1EB12}" sibTransId="{F38E3411-45C5-415A-8B6A-DD2084CB9088}"/>
    <dgm:cxn modelId="{4AA5C4B1-22A1-49C8-9BE1-3BFEB222B79E}" srcId="{24E4C46D-7D77-4644-AA17-791E1035DBCF}" destId="{19272F7E-9FDB-45E2-8A24-ECABE516B4E9}" srcOrd="1" destOrd="0" parTransId="{E0CF1B53-4715-4D17-ACBE-02EE8CBA1793}" sibTransId="{897F7905-E83C-4F93-A7FA-FC45517D8FBE}"/>
    <dgm:cxn modelId="{BE6F0EB1-3CFD-41CC-8D91-26CF98404CC3}" type="presOf" srcId="{B720BDC1-3F84-4C75-B2F0-EE82CED408BF}" destId="{78EC047E-8BC0-42C3-A5F4-6BC5BE6F292B}" srcOrd="0" destOrd="0" presId="urn:microsoft.com/office/officeart/2005/8/layout/hierarchy1"/>
    <dgm:cxn modelId="{32A5B682-1F46-4DD5-97D3-A05B59A19F64}" type="presOf" srcId="{96777EA9-83A7-4DD6-B4C4-72C985801FB4}" destId="{FA1A561B-59AE-423E-83FA-0EB0179CCAAD}" srcOrd="0" destOrd="0" presId="urn:microsoft.com/office/officeart/2005/8/layout/hierarchy1"/>
    <dgm:cxn modelId="{1196D460-CE50-489F-8A64-3A65F8E45668}" srcId="{1E203895-4DA7-4731-B67E-76D56F35A512}" destId="{2C8ADF57-1AB7-4133-838D-77AAF32069CE}" srcOrd="1" destOrd="0" parTransId="{0199B298-6A37-44C2-AEE0-485642E1D56B}" sibTransId="{444F4DC3-B27D-408E-8898-0C58F700DEE1}"/>
    <dgm:cxn modelId="{312F7902-9112-4ABC-AA0D-FC00DFBD4470}" srcId="{2C8ADF57-1AB7-4133-838D-77AAF32069CE}" destId="{BD0D23A4-0E97-44BC-BE02-F4C3D1F84E50}" srcOrd="0" destOrd="0" parTransId="{835ABF20-3FD7-4CB4-A932-5200F8C0146F}" sibTransId="{B6D2E069-58B9-4464-B950-B36E0725E418}"/>
    <dgm:cxn modelId="{2B9FEE9D-AC72-40DB-857F-F06DB85713FD}" type="presOf" srcId="{A9A2581D-78F8-46F4-A75D-DC6D40CD4FE1}" destId="{5D1ACC3E-1B8D-4EBF-BC89-D640CBD90BE6}" srcOrd="0" destOrd="0" presId="urn:microsoft.com/office/officeart/2005/8/layout/hierarchy1"/>
    <dgm:cxn modelId="{4A0B7C8A-9AD7-4E57-B043-4601C788A241}" srcId="{594B7F0E-B396-4852-B661-8895D4E05100}" destId="{CBF444C6-7AA0-49A8-80CD-759E6D5F4C68}" srcOrd="0" destOrd="0" parTransId="{6D7CD0D4-52C2-45D6-A435-D3AFC40EFFC1}" sibTransId="{5A75A66F-F966-4CC8-A912-CCD6738D6E6D}"/>
    <dgm:cxn modelId="{453FF59B-DAE8-4006-949C-6521A3A105C0}" type="presParOf" srcId="{02C62D25-6A12-4150-ADD8-0A54CF3B0C4D}" destId="{AF573D5E-7AE8-4D6A-B548-8EB75C0C8466}" srcOrd="0" destOrd="0" presId="urn:microsoft.com/office/officeart/2005/8/layout/hierarchy1"/>
    <dgm:cxn modelId="{64EF1F56-3F23-4B0D-BC4F-D4D85AD1B92D}" type="presParOf" srcId="{AF573D5E-7AE8-4D6A-B548-8EB75C0C8466}" destId="{9FE93534-FE53-4A3E-BE69-FAC61ED7172B}" srcOrd="0" destOrd="0" presId="urn:microsoft.com/office/officeart/2005/8/layout/hierarchy1"/>
    <dgm:cxn modelId="{FEE5ABD2-3BFB-43F8-B1DD-78FA11EC73E1}" type="presParOf" srcId="{9FE93534-FE53-4A3E-BE69-FAC61ED7172B}" destId="{6A620B3C-44BA-4648-A584-FE01D52CFEAE}" srcOrd="0" destOrd="0" presId="urn:microsoft.com/office/officeart/2005/8/layout/hierarchy1"/>
    <dgm:cxn modelId="{39D4B4D1-6ED2-4919-9B9F-BDBF61A55E5A}" type="presParOf" srcId="{9FE93534-FE53-4A3E-BE69-FAC61ED7172B}" destId="{B443F4CA-2543-4630-B7C9-71304B69CD40}" srcOrd="1" destOrd="0" presId="urn:microsoft.com/office/officeart/2005/8/layout/hierarchy1"/>
    <dgm:cxn modelId="{2329C20D-1C00-487C-BFEE-6E9404687A62}" type="presParOf" srcId="{AF573D5E-7AE8-4D6A-B548-8EB75C0C8466}" destId="{3B46A9A8-5753-4EEF-89B7-2A3342856DF0}" srcOrd="1" destOrd="0" presId="urn:microsoft.com/office/officeart/2005/8/layout/hierarchy1"/>
    <dgm:cxn modelId="{5DD5BA6A-9499-495E-8814-3E926BAB2440}" type="presParOf" srcId="{3B46A9A8-5753-4EEF-89B7-2A3342856DF0}" destId="{842FFEBE-420B-411F-A07A-32C20B2AA25E}" srcOrd="0" destOrd="0" presId="urn:microsoft.com/office/officeart/2005/8/layout/hierarchy1"/>
    <dgm:cxn modelId="{B6021626-6414-4118-84FA-84361425D814}" type="presParOf" srcId="{3B46A9A8-5753-4EEF-89B7-2A3342856DF0}" destId="{8FE441CE-903D-41A5-A641-8092B73897DA}" srcOrd="1" destOrd="0" presId="urn:microsoft.com/office/officeart/2005/8/layout/hierarchy1"/>
    <dgm:cxn modelId="{3E2D4E70-9233-4AE5-919C-E3547BAD4BD9}" type="presParOf" srcId="{8FE441CE-903D-41A5-A641-8092B73897DA}" destId="{C560F66B-1A53-4A11-8C99-47A72A15F1EA}" srcOrd="0" destOrd="0" presId="urn:microsoft.com/office/officeart/2005/8/layout/hierarchy1"/>
    <dgm:cxn modelId="{89BAB8A2-C5E4-43AD-BDBF-099B5AD5CCBF}" type="presParOf" srcId="{C560F66B-1A53-4A11-8C99-47A72A15F1EA}" destId="{66CC7C9F-08C5-4BC0-B995-BE276FA3EF8B}" srcOrd="0" destOrd="0" presId="urn:microsoft.com/office/officeart/2005/8/layout/hierarchy1"/>
    <dgm:cxn modelId="{4E2F29DD-2782-4F18-A84F-BD70508DC2E8}" type="presParOf" srcId="{C560F66B-1A53-4A11-8C99-47A72A15F1EA}" destId="{CCFA4A0A-EF27-458B-A920-7A5B4016D6E9}" srcOrd="1" destOrd="0" presId="urn:microsoft.com/office/officeart/2005/8/layout/hierarchy1"/>
    <dgm:cxn modelId="{25064ECC-6025-4A92-9CF2-83EE385F8DDF}" type="presParOf" srcId="{8FE441CE-903D-41A5-A641-8092B73897DA}" destId="{87132D1D-19D9-4F3A-8BD3-7C8936192B04}" srcOrd="1" destOrd="0" presId="urn:microsoft.com/office/officeart/2005/8/layout/hierarchy1"/>
    <dgm:cxn modelId="{03C40087-3A0B-44C8-BD90-FE4B3E7630FC}" type="presParOf" srcId="{87132D1D-19D9-4F3A-8BD3-7C8936192B04}" destId="{78EC047E-8BC0-42C3-A5F4-6BC5BE6F292B}" srcOrd="0" destOrd="0" presId="urn:microsoft.com/office/officeart/2005/8/layout/hierarchy1"/>
    <dgm:cxn modelId="{04E5E223-5401-464E-AD04-6F8307EE8D58}" type="presParOf" srcId="{87132D1D-19D9-4F3A-8BD3-7C8936192B04}" destId="{6C795AB2-71F6-4B52-93C2-3B04C96FCE5D}" srcOrd="1" destOrd="0" presId="urn:microsoft.com/office/officeart/2005/8/layout/hierarchy1"/>
    <dgm:cxn modelId="{15DA7AAA-FE0D-44DF-B381-E7754D7CA481}" type="presParOf" srcId="{6C795AB2-71F6-4B52-93C2-3B04C96FCE5D}" destId="{78FB1847-6881-4097-9909-4B2448286022}" srcOrd="0" destOrd="0" presId="urn:microsoft.com/office/officeart/2005/8/layout/hierarchy1"/>
    <dgm:cxn modelId="{7B3F7172-96FC-41E8-AD2B-25E79CF7FC60}" type="presParOf" srcId="{78FB1847-6881-4097-9909-4B2448286022}" destId="{150892FC-6A89-4CF1-99E4-4AD5EC6DA96E}" srcOrd="0" destOrd="0" presId="urn:microsoft.com/office/officeart/2005/8/layout/hierarchy1"/>
    <dgm:cxn modelId="{BA8F1742-1191-49E4-8CF9-0FE7574C4223}" type="presParOf" srcId="{78FB1847-6881-4097-9909-4B2448286022}" destId="{C51DBA5E-A6F2-4185-9C73-C8DCEAE4F8B2}" srcOrd="1" destOrd="0" presId="urn:microsoft.com/office/officeart/2005/8/layout/hierarchy1"/>
    <dgm:cxn modelId="{E4ED60B1-51D1-44EE-8B62-DE826681305B}" type="presParOf" srcId="{6C795AB2-71F6-4B52-93C2-3B04C96FCE5D}" destId="{C36E87B6-018C-49A9-987B-DCA5EE49A442}" srcOrd="1" destOrd="0" presId="urn:microsoft.com/office/officeart/2005/8/layout/hierarchy1"/>
    <dgm:cxn modelId="{E27DEE55-B0BD-4D7B-ACA6-D6F757D8A245}" type="presParOf" srcId="{C36E87B6-018C-49A9-987B-DCA5EE49A442}" destId="{244D6654-8592-450E-A824-A1C9FD3BE681}" srcOrd="0" destOrd="0" presId="urn:microsoft.com/office/officeart/2005/8/layout/hierarchy1"/>
    <dgm:cxn modelId="{9DD36719-CFC0-481C-80C4-F46A5FE3FC25}" type="presParOf" srcId="{C36E87B6-018C-49A9-987B-DCA5EE49A442}" destId="{2AE5A705-14F9-496A-AC3C-5599080EF156}" srcOrd="1" destOrd="0" presId="urn:microsoft.com/office/officeart/2005/8/layout/hierarchy1"/>
    <dgm:cxn modelId="{DAFCDBD0-0805-4F16-BF4C-B70EB9BA4B91}" type="presParOf" srcId="{2AE5A705-14F9-496A-AC3C-5599080EF156}" destId="{CF7E67B0-16C9-4407-B6F8-AC1D1B3037FE}" srcOrd="0" destOrd="0" presId="urn:microsoft.com/office/officeart/2005/8/layout/hierarchy1"/>
    <dgm:cxn modelId="{3FC17579-F839-4808-B060-AE7B43140097}" type="presParOf" srcId="{CF7E67B0-16C9-4407-B6F8-AC1D1B3037FE}" destId="{AD467222-EA93-4EBA-BCF0-9C4E5D979326}" srcOrd="0" destOrd="0" presId="urn:microsoft.com/office/officeart/2005/8/layout/hierarchy1"/>
    <dgm:cxn modelId="{96AA083B-0BB1-4A1A-9298-FCBC48278DE1}" type="presParOf" srcId="{CF7E67B0-16C9-4407-B6F8-AC1D1B3037FE}" destId="{3E9C0DC2-83AD-4832-9759-32484FD2468F}" srcOrd="1" destOrd="0" presId="urn:microsoft.com/office/officeart/2005/8/layout/hierarchy1"/>
    <dgm:cxn modelId="{825E02AF-7437-403E-A3E0-6AF426308B13}" type="presParOf" srcId="{2AE5A705-14F9-496A-AC3C-5599080EF156}" destId="{2A2EE658-E639-442A-B88F-8B8895E773E4}" srcOrd="1" destOrd="0" presId="urn:microsoft.com/office/officeart/2005/8/layout/hierarchy1"/>
    <dgm:cxn modelId="{3EA798F7-9322-405C-A391-B6DBCAA10F9B}" type="presParOf" srcId="{C36E87B6-018C-49A9-987B-DCA5EE49A442}" destId="{ED9567C8-E4E3-41CC-BF84-FC062F876112}" srcOrd="2" destOrd="0" presId="urn:microsoft.com/office/officeart/2005/8/layout/hierarchy1"/>
    <dgm:cxn modelId="{E0D2D244-80EC-43FE-80D7-AD6B135764C9}" type="presParOf" srcId="{C36E87B6-018C-49A9-987B-DCA5EE49A442}" destId="{8D919C7F-67C9-4F0C-9CD9-E6C4A918936F}" srcOrd="3" destOrd="0" presId="urn:microsoft.com/office/officeart/2005/8/layout/hierarchy1"/>
    <dgm:cxn modelId="{16E41FF0-41E4-4EBD-9E37-0E1D73A01BDF}" type="presParOf" srcId="{8D919C7F-67C9-4F0C-9CD9-E6C4A918936F}" destId="{A05CA029-C8D4-4D17-98AA-2C0138A9AC03}" srcOrd="0" destOrd="0" presId="urn:microsoft.com/office/officeart/2005/8/layout/hierarchy1"/>
    <dgm:cxn modelId="{732F2D90-9943-49F1-AB22-463717CDF98B}" type="presParOf" srcId="{A05CA029-C8D4-4D17-98AA-2C0138A9AC03}" destId="{4F8337E9-1981-433C-BD53-16DBFB0339AD}" srcOrd="0" destOrd="0" presId="urn:microsoft.com/office/officeart/2005/8/layout/hierarchy1"/>
    <dgm:cxn modelId="{3B34FAF7-7B1D-496E-A7DD-F03CF6D05039}" type="presParOf" srcId="{A05CA029-C8D4-4D17-98AA-2C0138A9AC03}" destId="{DDAFA46F-2017-4985-8684-9880399E3C9D}" srcOrd="1" destOrd="0" presId="urn:microsoft.com/office/officeart/2005/8/layout/hierarchy1"/>
    <dgm:cxn modelId="{13895945-A7D5-4092-AFB6-F689E20E9FF8}" type="presParOf" srcId="{8D919C7F-67C9-4F0C-9CD9-E6C4A918936F}" destId="{D3E28F3E-8635-47F0-BA72-4EFE4C5E5EEB}" srcOrd="1" destOrd="0" presId="urn:microsoft.com/office/officeart/2005/8/layout/hierarchy1"/>
    <dgm:cxn modelId="{D9493B92-E677-48A3-82D5-F9297F72F037}" type="presParOf" srcId="{87132D1D-19D9-4F3A-8BD3-7C8936192B04}" destId="{3129311B-6623-4536-B16D-2D13B54509AF}" srcOrd="2" destOrd="0" presId="urn:microsoft.com/office/officeart/2005/8/layout/hierarchy1"/>
    <dgm:cxn modelId="{3D58EB60-8ECE-46B5-A3B2-3E8FD4C4CCFA}" type="presParOf" srcId="{87132D1D-19D9-4F3A-8BD3-7C8936192B04}" destId="{DF33A981-906E-43DA-8E85-5BBA19393928}" srcOrd="3" destOrd="0" presId="urn:microsoft.com/office/officeart/2005/8/layout/hierarchy1"/>
    <dgm:cxn modelId="{A53762FB-7652-45BD-86E0-F04219224ED9}" type="presParOf" srcId="{DF33A981-906E-43DA-8E85-5BBA19393928}" destId="{796F07BA-0E32-440C-95D7-F311E03503CA}" srcOrd="0" destOrd="0" presId="urn:microsoft.com/office/officeart/2005/8/layout/hierarchy1"/>
    <dgm:cxn modelId="{0500E12D-2680-4AD0-A83C-7F1C0E631F2C}" type="presParOf" srcId="{796F07BA-0E32-440C-95D7-F311E03503CA}" destId="{A19E5D51-497B-4228-8D9F-FB4E2A4A8887}" srcOrd="0" destOrd="0" presId="urn:microsoft.com/office/officeart/2005/8/layout/hierarchy1"/>
    <dgm:cxn modelId="{5FEBBA2B-3C10-48E0-A5EF-4C90D371110E}" type="presParOf" srcId="{796F07BA-0E32-440C-95D7-F311E03503CA}" destId="{CDA6D18A-897A-4997-BEA1-17E03195A1A6}" srcOrd="1" destOrd="0" presId="urn:microsoft.com/office/officeart/2005/8/layout/hierarchy1"/>
    <dgm:cxn modelId="{70328EC0-B24A-4C79-BD2C-C447FDAB7CF3}" type="presParOf" srcId="{DF33A981-906E-43DA-8E85-5BBA19393928}" destId="{5A5B89B1-E102-4533-B7C1-82873ADF0AEA}" srcOrd="1" destOrd="0" presId="urn:microsoft.com/office/officeart/2005/8/layout/hierarchy1"/>
    <dgm:cxn modelId="{759D95E6-C147-4BF6-BAE8-C127FEC89D42}" type="presParOf" srcId="{5A5B89B1-E102-4533-B7C1-82873ADF0AEA}" destId="{921FDB7B-FFE2-429F-A95E-2D5D40204168}" srcOrd="0" destOrd="0" presId="urn:microsoft.com/office/officeart/2005/8/layout/hierarchy1"/>
    <dgm:cxn modelId="{29507A26-A022-46F0-AC08-E727AE15E3FD}" type="presParOf" srcId="{5A5B89B1-E102-4533-B7C1-82873ADF0AEA}" destId="{2EAACDA0-D462-4EDE-9CB0-6359F000F03C}" srcOrd="1" destOrd="0" presId="urn:microsoft.com/office/officeart/2005/8/layout/hierarchy1"/>
    <dgm:cxn modelId="{CCF6CAD5-5195-4393-B319-B8619B50ABF1}" type="presParOf" srcId="{2EAACDA0-D462-4EDE-9CB0-6359F000F03C}" destId="{B7D383CE-5A4E-475C-989F-14228CA03ACA}" srcOrd="0" destOrd="0" presId="urn:microsoft.com/office/officeart/2005/8/layout/hierarchy1"/>
    <dgm:cxn modelId="{C83E8C3C-750A-49D3-ABCA-1F7487892735}" type="presParOf" srcId="{B7D383CE-5A4E-475C-989F-14228CA03ACA}" destId="{13E00BCC-85B4-4FCB-A908-BCB686478696}" srcOrd="0" destOrd="0" presId="urn:microsoft.com/office/officeart/2005/8/layout/hierarchy1"/>
    <dgm:cxn modelId="{540A0D77-AF11-466E-B3DF-C46D8AE616D5}" type="presParOf" srcId="{B7D383CE-5A4E-475C-989F-14228CA03ACA}" destId="{CFF27D3A-1214-4FA9-8B16-04D08A6B688B}" srcOrd="1" destOrd="0" presId="urn:microsoft.com/office/officeart/2005/8/layout/hierarchy1"/>
    <dgm:cxn modelId="{8A4BDA76-28D0-4695-8265-FC9F5B1F4D77}" type="presParOf" srcId="{2EAACDA0-D462-4EDE-9CB0-6359F000F03C}" destId="{24B74148-2405-4AF6-A186-F52749517DA4}" srcOrd="1" destOrd="0" presId="urn:microsoft.com/office/officeart/2005/8/layout/hierarchy1"/>
    <dgm:cxn modelId="{FCBF18E0-919A-4742-804A-C0F52E935A2D}" type="presParOf" srcId="{24B74148-2405-4AF6-A186-F52749517DA4}" destId="{B76BB011-3326-4CB0-953D-1C0BAA081F47}" srcOrd="0" destOrd="0" presId="urn:microsoft.com/office/officeart/2005/8/layout/hierarchy1"/>
    <dgm:cxn modelId="{E55CDC53-FC2F-410D-96B9-5C033BFB1A02}" type="presParOf" srcId="{24B74148-2405-4AF6-A186-F52749517DA4}" destId="{AFBE6BC8-11D8-4F6F-8069-2CE2B26178A1}" srcOrd="1" destOrd="0" presId="urn:microsoft.com/office/officeart/2005/8/layout/hierarchy1"/>
    <dgm:cxn modelId="{F408584C-E302-4934-912F-ADA95CB90BF0}" type="presParOf" srcId="{AFBE6BC8-11D8-4F6F-8069-2CE2B26178A1}" destId="{54AC7AD5-82D7-457E-9E51-7DB10D1B76AA}" srcOrd="0" destOrd="0" presId="urn:microsoft.com/office/officeart/2005/8/layout/hierarchy1"/>
    <dgm:cxn modelId="{5EF9FAA7-5238-475F-923F-70352EA84C84}" type="presParOf" srcId="{54AC7AD5-82D7-457E-9E51-7DB10D1B76AA}" destId="{99C7698A-89F5-4513-80C5-A729A6D071EB}" srcOrd="0" destOrd="0" presId="urn:microsoft.com/office/officeart/2005/8/layout/hierarchy1"/>
    <dgm:cxn modelId="{831E6DC4-2F00-4399-B22B-F97F1D78F38E}" type="presParOf" srcId="{54AC7AD5-82D7-457E-9E51-7DB10D1B76AA}" destId="{62EF3663-0A6F-4782-A536-F4679C55B064}" srcOrd="1" destOrd="0" presId="urn:microsoft.com/office/officeart/2005/8/layout/hierarchy1"/>
    <dgm:cxn modelId="{F32727A1-A810-494C-A515-B33ABD7C4AC3}" type="presParOf" srcId="{AFBE6BC8-11D8-4F6F-8069-2CE2B26178A1}" destId="{2EA5C66B-680C-4C03-9761-82A55CA9479E}" srcOrd="1" destOrd="0" presId="urn:microsoft.com/office/officeart/2005/8/layout/hierarchy1"/>
    <dgm:cxn modelId="{F59B0BE9-9067-45FB-B7AE-6860089AFF10}" type="presParOf" srcId="{2EA5C66B-680C-4C03-9761-82A55CA9479E}" destId="{8FC6FA70-CF53-468D-8E3A-31CBDD2D9EB2}" srcOrd="0" destOrd="0" presId="urn:microsoft.com/office/officeart/2005/8/layout/hierarchy1"/>
    <dgm:cxn modelId="{30202C7B-4F3A-4554-B8F3-50AED3BE7B7B}" type="presParOf" srcId="{2EA5C66B-680C-4C03-9761-82A55CA9479E}" destId="{881D527F-18E6-4DB5-9147-5F3CB722C763}" srcOrd="1" destOrd="0" presId="urn:microsoft.com/office/officeart/2005/8/layout/hierarchy1"/>
    <dgm:cxn modelId="{65867935-F861-4515-B8DD-B3E79E0229AE}" type="presParOf" srcId="{881D527F-18E6-4DB5-9147-5F3CB722C763}" destId="{AB5F1110-5CFA-4BA8-B30A-913C90D2780C}" srcOrd="0" destOrd="0" presId="urn:microsoft.com/office/officeart/2005/8/layout/hierarchy1"/>
    <dgm:cxn modelId="{BB2A831A-7BBA-4EB6-A748-A9417FB47EA3}" type="presParOf" srcId="{AB5F1110-5CFA-4BA8-B30A-913C90D2780C}" destId="{38995B4C-8B36-4722-A09C-030345746515}" srcOrd="0" destOrd="0" presId="urn:microsoft.com/office/officeart/2005/8/layout/hierarchy1"/>
    <dgm:cxn modelId="{70E35D94-02AF-4E8C-B528-8BFDBD3B63E6}" type="presParOf" srcId="{AB5F1110-5CFA-4BA8-B30A-913C90D2780C}" destId="{5F8DB82C-3DB4-49BF-9E17-7A6C8497A194}" srcOrd="1" destOrd="0" presId="urn:microsoft.com/office/officeart/2005/8/layout/hierarchy1"/>
    <dgm:cxn modelId="{14B43F66-6B5E-43D0-BE09-5603F2A828EA}" type="presParOf" srcId="{881D527F-18E6-4DB5-9147-5F3CB722C763}" destId="{BA6D7BE4-B6F8-48DD-8CF7-AFB7F555052F}" srcOrd="1" destOrd="0" presId="urn:microsoft.com/office/officeart/2005/8/layout/hierarchy1"/>
    <dgm:cxn modelId="{1B613D78-04C8-45EF-B940-3BAA6BDB2E6A}" type="presParOf" srcId="{2EA5C66B-680C-4C03-9761-82A55CA9479E}" destId="{9344BEA4-52F5-45B9-8B5E-EB1522F78293}" srcOrd="2" destOrd="0" presId="urn:microsoft.com/office/officeart/2005/8/layout/hierarchy1"/>
    <dgm:cxn modelId="{3DA72AE9-C5DF-4296-B35F-EBE3B4DB0C5B}" type="presParOf" srcId="{2EA5C66B-680C-4C03-9761-82A55CA9479E}" destId="{5CBCE854-31DC-43EE-BB4C-713797C5C756}" srcOrd="3" destOrd="0" presId="urn:microsoft.com/office/officeart/2005/8/layout/hierarchy1"/>
    <dgm:cxn modelId="{472556D2-0FA1-459F-8622-4A40D91D0998}" type="presParOf" srcId="{5CBCE854-31DC-43EE-BB4C-713797C5C756}" destId="{FA074B18-48BE-4C28-8EFF-69458AA28BAC}" srcOrd="0" destOrd="0" presId="urn:microsoft.com/office/officeart/2005/8/layout/hierarchy1"/>
    <dgm:cxn modelId="{81835BF1-2C36-413C-92BD-2B99FBA2BCA9}" type="presParOf" srcId="{FA074B18-48BE-4C28-8EFF-69458AA28BAC}" destId="{EE2144A6-D7BC-446A-9A8B-974EFB6C1AB7}" srcOrd="0" destOrd="0" presId="urn:microsoft.com/office/officeart/2005/8/layout/hierarchy1"/>
    <dgm:cxn modelId="{B6FCDD87-D557-49CA-AFD3-2356A961364B}" type="presParOf" srcId="{FA074B18-48BE-4C28-8EFF-69458AA28BAC}" destId="{5D1ACC3E-1B8D-4EBF-BC89-D640CBD90BE6}" srcOrd="1" destOrd="0" presId="urn:microsoft.com/office/officeart/2005/8/layout/hierarchy1"/>
    <dgm:cxn modelId="{95DE61E5-6013-4C52-AFE7-D92BA86DBBAC}" type="presParOf" srcId="{5CBCE854-31DC-43EE-BB4C-713797C5C756}" destId="{03B98B1D-C3CD-4F7F-BE69-85A7ADE3EBF9}" srcOrd="1" destOrd="0" presId="urn:microsoft.com/office/officeart/2005/8/layout/hierarchy1"/>
    <dgm:cxn modelId="{58698BE7-667E-44F7-85B3-0021CA5D5207}" type="presParOf" srcId="{03B98B1D-C3CD-4F7F-BE69-85A7ADE3EBF9}" destId="{C91138B5-72F4-440A-9C52-25075F02DA1E}" srcOrd="0" destOrd="0" presId="urn:microsoft.com/office/officeart/2005/8/layout/hierarchy1"/>
    <dgm:cxn modelId="{B81BD0C5-A0CD-4ED2-AB47-EBDC59EA10B5}" type="presParOf" srcId="{03B98B1D-C3CD-4F7F-BE69-85A7ADE3EBF9}" destId="{EA157E1B-5896-4A51-A02C-B53398ABEF05}" srcOrd="1" destOrd="0" presId="urn:microsoft.com/office/officeart/2005/8/layout/hierarchy1"/>
    <dgm:cxn modelId="{80713AF9-AC0C-40B3-A80C-898A808C1580}" type="presParOf" srcId="{EA157E1B-5896-4A51-A02C-B53398ABEF05}" destId="{16EBEB4D-DF17-48D9-B6E7-CD8A0BD54377}" srcOrd="0" destOrd="0" presId="urn:microsoft.com/office/officeart/2005/8/layout/hierarchy1"/>
    <dgm:cxn modelId="{2B9FE65A-6A01-4660-ABF0-1617B2AB6E11}" type="presParOf" srcId="{16EBEB4D-DF17-48D9-B6E7-CD8A0BD54377}" destId="{F108F844-A267-4CB5-AF0A-BC30ED4B7D52}" srcOrd="0" destOrd="0" presId="urn:microsoft.com/office/officeart/2005/8/layout/hierarchy1"/>
    <dgm:cxn modelId="{3FBF7EC9-7AE0-4B41-B5E8-B64794F4B69A}" type="presParOf" srcId="{16EBEB4D-DF17-48D9-B6E7-CD8A0BD54377}" destId="{F43D17DD-E026-40DD-9E66-B8FAC44C2A07}" srcOrd="1" destOrd="0" presId="urn:microsoft.com/office/officeart/2005/8/layout/hierarchy1"/>
    <dgm:cxn modelId="{AB3A8397-9C04-4B96-84B0-281DE5D7D523}" type="presParOf" srcId="{EA157E1B-5896-4A51-A02C-B53398ABEF05}" destId="{6EF9783D-ABCA-4C80-9066-A1284C7F6F14}" srcOrd="1" destOrd="0" presId="urn:microsoft.com/office/officeart/2005/8/layout/hierarchy1"/>
    <dgm:cxn modelId="{B02E041B-6E09-4883-92DB-188E4A6844BB}" type="presParOf" srcId="{03B98B1D-C3CD-4F7F-BE69-85A7ADE3EBF9}" destId="{F8A1811C-FF55-41FD-9DBB-1207CCAA8DB3}" srcOrd="2" destOrd="0" presId="urn:microsoft.com/office/officeart/2005/8/layout/hierarchy1"/>
    <dgm:cxn modelId="{4E0D98E4-E8D6-4B00-8BF5-BD4BC2F39863}" type="presParOf" srcId="{03B98B1D-C3CD-4F7F-BE69-85A7ADE3EBF9}" destId="{18C2AB18-81AD-41C1-B674-CC1153A37542}" srcOrd="3" destOrd="0" presId="urn:microsoft.com/office/officeart/2005/8/layout/hierarchy1"/>
    <dgm:cxn modelId="{47BE9F88-6834-46E7-A8A6-A300280335BD}" type="presParOf" srcId="{18C2AB18-81AD-41C1-B674-CC1153A37542}" destId="{87F0EA83-27E7-40E3-AF89-FE118A5267D9}" srcOrd="0" destOrd="0" presId="urn:microsoft.com/office/officeart/2005/8/layout/hierarchy1"/>
    <dgm:cxn modelId="{A844870F-B6A0-46EB-98D8-A549A7CFBE2A}" type="presParOf" srcId="{87F0EA83-27E7-40E3-AF89-FE118A5267D9}" destId="{9B7DE1C7-7B94-49E5-BF70-3E3AC0BE7D44}" srcOrd="0" destOrd="0" presId="urn:microsoft.com/office/officeart/2005/8/layout/hierarchy1"/>
    <dgm:cxn modelId="{EBDC0A61-A162-41B2-BC59-2510FBFE2EC8}" type="presParOf" srcId="{87F0EA83-27E7-40E3-AF89-FE118A5267D9}" destId="{2A903BDE-FF9A-49F2-96A2-DAB0EA8C9177}" srcOrd="1" destOrd="0" presId="urn:microsoft.com/office/officeart/2005/8/layout/hierarchy1"/>
    <dgm:cxn modelId="{DFFFFB41-AC56-497A-AC28-9D78C7362ED9}" type="presParOf" srcId="{18C2AB18-81AD-41C1-B674-CC1153A37542}" destId="{ACCF4BDF-8ED7-4433-815B-A86142C5D56F}" srcOrd="1" destOrd="0" presId="urn:microsoft.com/office/officeart/2005/8/layout/hierarchy1"/>
    <dgm:cxn modelId="{27F6C743-2FD8-4F1A-976D-A483C1628C4D}" type="presParOf" srcId="{5A5B89B1-E102-4533-B7C1-82873ADF0AEA}" destId="{463BCB0E-CAE0-4A13-ADB6-F6F012583BD9}" srcOrd="2" destOrd="0" presId="urn:microsoft.com/office/officeart/2005/8/layout/hierarchy1"/>
    <dgm:cxn modelId="{11865D1C-BC97-4FFE-9AC6-703D7F9B9220}" type="presParOf" srcId="{5A5B89B1-E102-4533-B7C1-82873ADF0AEA}" destId="{CEE74A9D-A405-42FA-B1F7-EA68461F3A3D}" srcOrd="3" destOrd="0" presId="urn:microsoft.com/office/officeart/2005/8/layout/hierarchy1"/>
    <dgm:cxn modelId="{4E6BF5AF-3CBF-496E-973C-A1C4719CAF5D}" type="presParOf" srcId="{CEE74A9D-A405-42FA-B1F7-EA68461F3A3D}" destId="{A0ABA723-181F-48F3-B070-48AB6722A506}" srcOrd="0" destOrd="0" presId="urn:microsoft.com/office/officeart/2005/8/layout/hierarchy1"/>
    <dgm:cxn modelId="{4CCE561F-E83F-4EBE-8E1C-15FA6946406C}" type="presParOf" srcId="{A0ABA723-181F-48F3-B070-48AB6722A506}" destId="{E0ED2924-FB76-4F4F-A5B7-147ABD683878}" srcOrd="0" destOrd="0" presId="urn:microsoft.com/office/officeart/2005/8/layout/hierarchy1"/>
    <dgm:cxn modelId="{C7DBF590-9188-4609-8647-0FDFFC114CEF}" type="presParOf" srcId="{A0ABA723-181F-48F3-B070-48AB6722A506}" destId="{19B8C854-89E5-4A3E-AE1A-41E099BF2834}" srcOrd="1" destOrd="0" presId="urn:microsoft.com/office/officeart/2005/8/layout/hierarchy1"/>
    <dgm:cxn modelId="{A7309E1D-1B14-4168-85A5-73EF44CEFF2B}" type="presParOf" srcId="{CEE74A9D-A405-42FA-B1F7-EA68461F3A3D}" destId="{59E0D5FB-8CF1-49F0-B7A0-188C6F30DC9F}" srcOrd="1" destOrd="0" presId="urn:microsoft.com/office/officeart/2005/8/layout/hierarchy1"/>
    <dgm:cxn modelId="{162E3566-09A5-4CFD-94AE-A316161357D8}" type="presParOf" srcId="{3B46A9A8-5753-4EEF-89B7-2A3342856DF0}" destId="{FA1A561B-59AE-423E-83FA-0EB0179CCAAD}" srcOrd="2" destOrd="0" presId="urn:microsoft.com/office/officeart/2005/8/layout/hierarchy1"/>
    <dgm:cxn modelId="{08342DD8-80F7-4186-A96C-08618605FAD2}" type="presParOf" srcId="{3B46A9A8-5753-4EEF-89B7-2A3342856DF0}" destId="{9F5FFEB1-69F6-4BDF-867B-96E6E75647EA}" srcOrd="3" destOrd="0" presId="urn:microsoft.com/office/officeart/2005/8/layout/hierarchy1"/>
    <dgm:cxn modelId="{F88E39D4-36CB-4B2F-A917-12B122FF6CFB}" type="presParOf" srcId="{9F5FFEB1-69F6-4BDF-867B-96E6E75647EA}" destId="{3AA75A3C-FC9F-41D5-B655-D5E98E0EA96F}" srcOrd="0" destOrd="0" presId="urn:microsoft.com/office/officeart/2005/8/layout/hierarchy1"/>
    <dgm:cxn modelId="{64AF7A5C-6E18-4C49-9BE2-7E161BEA10C8}" type="presParOf" srcId="{3AA75A3C-FC9F-41D5-B655-D5E98E0EA96F}" destId="{D06A7EB6-7424-4BF9-9622-46FE47D4C0CE}" srcOrd="0" destOrd="0" presId="urn:microsoft.com/office/officeart/2005/8/layout/hierarchy1"/>
    <dgm:cxn modelId="{C92BC8D4-05B4-48DA-A0FA-D1EC9E60229D}" type="presParOf" srcId="{3AA75A3C-FC9F-41D5-B655-D5E98E0EA96F}" destId="{A4C28338-4471-4CDA-B255-28DA29FB8609}" srcOrd="1" destOrd="0" presId="urn:microsoft.com/office/officeart/2005/8/layout/hierarchy1"/>
    <dgm:cxn modelId="{1EF4E7A7-D92A-47EA-AC16-B601E58EB320}" type="presParOf" srcId="{9F5FFEB1-69F6-4BDF-867B-96E6E75647EA}" destId="{2ADB1E6A-9A56-4F03-AD3B-5F1FC7DB1733}" srcOrd="1" destOrd="0" presId="urn:microsoft.com/office/officeart/2005/8/layout/hierarchy1"/>
    <dgm:cxn modelId="{E5FB8443-7A94-4A2F-A618-187288E28F94}" type="presParOf" srcId="{2ADB1E6A-9A56-4F03-AD3B-5F1FC7DB1733}" destId="{49832909-DEDD-496E-B387-3B43152396B1}" srcOrd="0" destOrd="0" presId="urn:microsoft.com/office/officeart/2005/8/layout/hierarchy1"/>
    <dgm:cxn modelId="{AB7639D7-F98B-4D71-B8A2-47CE38FEDA29}" type="presParOf" srcId="{2ADB1E6A-9A56-4F03-AD3B-5F1FC7DB1733}" destId="{785877C5-343B-46F4-8908-BA9B99E82701}" srcOrd="1" destOrd="0" presId="urn:microsoft.com/office/officeart/2005/8/layout/hierarchy1"/>
    <dgm:cxn modelId="{8007E355-A8C5-4317-A93A-AD7C6B37D886}" type="presParOf" srcId="{785877C5-343B-46F4-8908-BA9B99E82701}" destId="{5E817AC8-6011-45F8-8754-B7CA513331B7}" srcOrd="0" destOrd="0" presId="urn:microsoft.com/office/officeart/2005/8/layout/hierarchy1"/>
    <dgm:cxn modelId="{C5916A33-A3C3-4D04-80ED-3B1C242B7353}" type="presParOf" srcId="{5E817AC8-6011-45F8-8754-B7CA513331B7}" destId="{8D1AFF11-F00B-4DDF-8F42-606F0019E7B0}" srcOrd="0" destOrd="0" presId="urn:microsoft.com/office/officeart/2005/8/layout/hierarchy1"/>
    <dgm:cxn modelId="{68F4DB54-31FA-43B3-8762-8A24D9138031}" type="presParOf" srcId="{5E817AC8-6011-45F8-8754-B7CA513331B7}" destId="{D31906F8-9523-4D1E-B93E-F308504ECA2B}" srcOrd="1" destOrd="0" presId="urn:microsoft.com/office/officeart/2005/8/layout/hierarchy1"/>
    <dgm:cxn modelId="{6161BF05-D8DB-4E50-BA43-3F38A52B1E9E}" type="presParOf" srcId="{785877C5-343B-46F4-8908-BA9B99E82701}" destId="{4533C274-D823-453D-A324-FE615F03F3DE}" srcOrd="1" destOrd="0" presId="urn:microsoft.com/office/officeart/2005/8/layout/hierarchy1"/>
    <dgm:cxn modelId="{DCC2A813-A1E1-4EEF-8666-C26AE0525CB2}" type="presParOf" srcId="{4533C274-D823-453D-A324-FE615F03F3DE}" destId="{A9426B2D-E630-4277-9B8F-40B96B8B14EF}" srcOrd="0" destOrd="0" presId="urn:microsoft.com/office/officeart/2005/8/layout/hierarchy1"/>
    <dgm:cxn modelId="{1A5AE741-D4FE-4BED-842D-2B26EEB56AEF}" type="presParOf" srcId="{4533C274-D823-453D-A324-FE615F03F3DE}" destId="{F3A824C8-90E7-4958-BE38-3F21A1EABE6D}" srcOrd="1" destOrd="0" presId="urn:microsoft.com/office/officeart/2005/8/layout/hierarchy1"/>
    <dgm:cxn modelId="{949BA007-E492-45AA-A07B-E3D3C3198DCD}" type="presParOf" srcId="{F3A824C8-90E7-4958-BE38-3F21A1EABE6D}" destId="{5BAF1E4B-915F-4D62-8342-86A7285F9669}" srcOrd="0" destOrd="0" presId="urn:microsoft.com/office/officeart/2005/8/layout/hierarchy1"/>
    <dgm:cxn modelId="{73301961-0024-480F-AA3C-67AAF6A4CC3F}" type="presParOf" srcId="{5BAF1E4B-915F-4D62-8342-86A7285F9669}" destId="{D1C3324A-2BF1-4662-8AA7-7F0E3736253F}" srcOrd="0" destOrd="0" presId="urn:microsoft.com/office/officeart/2005/8/layout/hierarchy1"/>
    <dgm:cxn modelId="{72DFFCF1-2ADA-4E84-90CC-7CFA35B68007}" type="presParOf" srcId="{5BAF1E4B-915F-4D62-8342-86A7285F9669}" destId="{5ED94D1D-5E3A-43B5-94DA-0E442983634E}" srcOrd="1" destOrd="0" presId="urn:microsoft.com/office/officeart/2005/8/layout/hierarchy1"/>
    <dgm:cxn modelId="{A325A1C4-4382-48A3-B428-99A2437570B4}" type="presParOf" srcId="{F3A824C8-90E7-4958-BE38-3F21A1EABE6D}" destId="{4C3EBD03-6F3C-4B69-9FB8-2F0143626E4E}" srcOrd="1" destOrd="0" presId="urn:microsoft.com/office/officeart/2005/8/layout/hierarchy1"/>
    <dgm:cxn modelId="{DE2DB83F-C33F-40B1-8C4C-5544C9555BFB}" type="presParOf" srcId="{4533C274-D823-453D-A324-FE615F03F3DE}" destId="{349A3E7A-24E8-406B-8BB1-30FA4CDC563A}" srcOrd="2" destOrd="0" presId="urn:microsoft.com/office/officeart/2005/8/layout/hierarchy1"/>
    <dgm:cxn modelId="{B8B41F89-71DA-4C57-91BD-75D7D5968AD2}" type="presParOf" srcId="{4533C274-D823-453D-A324-FE615F03F3DE}" destId="{71FF31AB-DBCA-4FEF-9009-7C0CC89BFD4A}" srcOrd="3" destOrd="0" presId="urn:microsoft.com/office/officeart/2005/8/layout/hierarchy1"/>
    <dgm:cxn modelId="{DA6448ED-6494-4604-B074-FCDF4CFE406F}" type="presParOf" srcId="{71FF31AB-DBCA-4FEF-9009-7C0CC89BFD4A}" destId="{2F4B8FEC-DF96-4DC7-8229-71CF76A676F9}" srcOrd="0" destOrd="0" presId="urn:microsoft.com/office/officeart/2005/8/layout/hierarchy1"/>
    <dgm:cxn modelId="{8A492B67-44DF-4BC2-A064-E003C2269657}" type="presParOf" srcId="{2F4B8FEC-DF96-4DC7-8229-71CF76A676F9}" destId="{A365CD09-409F-41E5-8260-8A579FD4B173}" srcOrd="0" destOrd="0" presId="urn:microsoft.com/office/officeart/2005/8/layout/hierarchy1"/>
    <dgm:cxn modelId="{A02AC8FC-F1BC-4ECC-97C1-EC648AA36516}" type="presParOf" srcId="{2F4B8FEC-DF96-4DC7-8229-71CF76A676F9}" destId="{5AE8DF17-6544-4264-891B-BF63BFE05D94}" srcOrd="1" destOrd="0" presId="urn:microsoft.com/office/officeart/2005/8/layout/hierarchy1"/>
    <dgm:cxn modelId="{DECE4AAF-C772-48C9-837B-528EA45E85F6}" type="presParOf" srcId="{71FF31AB-DBCA-4FEF-9009-7C0CC89BFD4A}" destId="{560CAD76-8156-4DC9-BABF-A7FFDFDF73C1}" srcOrd="1" destOrd="0" presId="urn:microsoft.com/office/officeart/2005/8/layout/hierarchy1"/>
    <dgm:cxn modelId="{0BFFEC1A-4CEA-4DF8-AFBD-1737D19180A3}" type="presParOf" srcId="{2ADB1E6A-9A56-4F03-AD3B-5F1FC7DB1733}" destId="{DCB74BDD-4615-4C8A-95E4-2E5F535995C4}" srcOrd="2" destOrd="0" presId="urn:microsoft.com/office/officeart/2005/8/layout/hierarchy1"/>
    <dgm:cxn modelId="{EDAF6C8B-D738-4268-A947-F7521E79DE7E}" type="presParOf" srcId="{2ADB1E6A-9A56-4F03-AD3B-5F1FC7DB1733}" destId="{FFBF2749-B40A-40C1-9A49-3E53F98635DB}" srcOrd="3" destOrd="0" presId="urn:microsoft.com/office/officeart/2005/8/layout/hierarchy1"/>
    <dgm:cxn modelId="{3765B3DE-45A1-44D7-BCA6-932128ECBDF3}" type="presParOf" srcId="{FFBF2749-B40A-40C1-9A49-3E53F98635DB}" destId="{20D43FE3-15BF-49B3-A7A7-076905360410}" srcOrd="0" destOrd="0" presId="urn:microsoft.com/office/officeart/2005/8/layout/hierarchy1"/>
    <dgm:cxn modelId="{C7B77E6E-CF55-4CCB-BE03-DC6E4304D9F2}" type="presParOf" srcId="{20D43FE3-15BF-49B3-A7A7-076905360410}" destId="{11C77EF7-35C3-4B2D-8DC0-F305B87DA2C0}" srcOrd="0" destOrd="0" presId="urn:microsoft.com/office/officeart/2005/8/layout/hierarchy1"/>
    <dgm:cxn modelId="{43B2290F-6392-49D7-9FF8-5296C6B8B872}" type="presParOf" srcId="{20D43FE3-15BF-49B3-A7A7-076905360410}" destId="{4796A355-213A-4746-9135-065092FD0B9F}" srcOrd="1" destOrd="0" presId="urn:microsoft.com/office/officeart/2005/8/layout/hierarchy1"/>
    <dgm:cxn modelId="{C2316574-B367-4523-BDB8-0C087D43AA6C}" type="presParOf" srcId="{FFBF2749-B40A-40C1-9A49-3E53F98635DB}" destId="{6833546A-DD0F-40A0-B74D-CC28E28AF061}" srcOrd="1" destOrd="0" presId="urn:microsoft.com/office/officeart/2005/8/layout/hierarchy1"/>
    <dgm:cxn modelId="{0DEEAFD2-E67F-4C49-8D77-B18B50FECEA9}" type="presParOf" srcId="{6833546A-DD0F-40A0-B74D-CC28E28AF061}" destId="{4060DD73-EC72-4CFD-9577-10DDEEFDF7C8}" srcOrd="0" destOrd="0" presId="urn:microsoft.com/office/officeart/2005/8/layout/hierarchy1"/>
    <dgm:cxn modelId="{7A3F2914-B340-456D-BFD5-3EA174DC1753}" type="presParOf" srcId="{6833546A-DD0F-40A0-B74D-CC28E28AF061}" destId="{815E4A89-7450-4AD8-A9F6-CDF69EB3DBD5}" srcOrd="1" destOrd="0" presId="urn:microsoft.com/office/officeart/2005/8/layout/hierarchy1"/>
    <dgm:cxn modelId="{92F8166B-A8A4-47EF-B9C5-FD4AF783C27F}" type="presParOf" srcId="{815E4A89-7450-4AD8-A9F6-CDF69EB3DBD5}" destId="{126142A8-8F3A-4E81-834B-17C41B014E43}" srcOrd="0" destOrd="0" presId="urn:microsoft.com/office/officeart/2005/8/layout/hierarchy1"/>
    <dgm:cxn modelId="{99275354-8B20-45B8-8BDD-AE06C2D4A545}" type="presParOf" srcId="{126142A8-8F3A-4E81-834B-17C41B014E43}" destId="{B0BAB2D3-080A-42CE-8AED-E3AC8747B8B0}" srcOrd="0" destOrd="0" presId="urn:microsoft.com/office/officeart/2005/8/layout/hierarchy1"/>
    <dgm:cxn modelId="{BFC169D0-000A-4ADD-89C9-B0B7BAF78E0D}" type="presParOf" srcId="{126142A8-8F3A-4E81-834B-17C41B014E43}" destId="{7E517035-0CAD-4BB5-9DC7-D7C79C926302}" srcOrd="1" destOrd="0" presId="urn:microsoft.com/office/officeart/2005/8/layout/hierarchy1"/>
    <dgm:cxn modelId="{9EB61ACB-E8D5-449F-9D7E-E4F98EDE2928}" type="presParOf" srcId="{815E4A89-7450-4AD8-A9F6-CDF69EB3DBD5}" destId="{7CD22069-5390-4BD0-98C9-B93BE337E541}" srcOrd="1" destOrd="0" presId="urn:microsoft.com/office/officeart/2005/8/layout/hierarchy1"/>
    <dgm:cxn modelId="{28B880B9-CB10-4C5E-9580-C0A4D2E23897}" type="presParOf" srcId="{6833546A-DD0F-40A0-B74D-CC28E28AF061}" destId="{F6F207BE-015D-4A14-83D7-562D8F95F299}" srcOrd="2" destOrd="0" presId="urn:microsoft.com/office/officeart/2005/8/layout/hierarchy1"/>
    <dgm:cxn modelId="{77C3E81C-9F34-451F-A613-8C790BEF8D2D}" type="presParOf" srcId="{6833546A-DD0F-40A0-B74D-CC28E28AF061}" destId="{904398A2-6A56-4690-812D-438A148D8315}" srcOrd="3" destOrd="0" presId="urn:microsoft.com/office/officeart/2005/8/layout/hierarchy1"/>
    <dgm:cxn modelId="{EA465E84-21DE-4212-A1E5-B86E2E88E45A}" type="presParOf" srcId="{904398A2-6A56-4690-812D-438A148D8315}" destId="{29F2DC83-0204-4A16-929C-CCC9AEEBCE56}" srcOrd="0" destOrd="0" presId="urn:microsoft.com/office/officeart/2005/8/layout/hierarchy1"/>
    <dgm:cxn modelId="{12684DCF-02FD-4F76-AB55-96E413742AFC}" type="presParOf" srcId="{29F2DC83-0204-4A16-929C-CCC9AEEBCE56}" destId="{4F04E0F5-5AE7-487C-AE67-5E099F2D093D}" srcOrd="0" destOrd="0" presId="urn:microsoft.com/office/officeart/2005/8/layout/hierarchy1"/>
    <dgm:cxn modelId="{005F70C6-A1C0-4E75-80A8-F4919E462531}" type="presParOf" srcId="{29F2DC83-0204-4A16-929C-CCC9AEEBCE56}" destId="{E4820830-CAAE-48E0-B70C-CA5C7EF507C2}" srcOrd="1" destOrd="0" presId="urn:microsoft.com/office/officeart/2005/8/layout/hierarchy1"/>
    <dgm:cxn modelId="{9F6CC37F-E805-44E2-85DD-EB8A5E4023EA}" type="presParOf" srcId="{904398A2-6A56-4690-812D-438A148D8315}" destId="{AA4A3C80-FED7-4989-9B42-5644D8B3DE0F}" srcOrd="1" destOrd="0" presId="urn:microsoft.com/office/officeart/2005/8/layout/hierarchy1"/>
  </dgm:cxnLst>
  <dgm:bg/>
  <dgm:whole>
    <a:ln w="63500">
      <a:solidFill>
        <a:schemeClr val="tx2"/>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749C86C-D2D6-425E-A0B0-77B6E1278298}"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kumimoji="1" lang="ja-JP" altLang="en-US"/>
        </a:p>
      </dgm:t>
    </dgm:pt>
    <dgm:pt modelId="{A575F536-38B3-4578-B19E-DDA4285FB402}">
      <dgm:prSet/>
      <dgm:spPr/>
      <dgm:t>
        <a:bodyPr/>
        <a:lstStyle/>
        <a:p>
          <a:endParaRPr kumimoji="1" lang="ja-JP" altLang="en-US" dirty="0"/>
        </a:p>
      </dgm:t>
    </dgm:pt>
    <dgm:pt modelId="{33AEAC43-A86B-4F2A-BB1D-A02824A4862B}" type="parTrans" cxnId="{2A5DF082-7D59-4D03-AFC7-8B81F88E9BDA}">
      <dgm:prSet/>
      <dgm:spPr/>
      <dgm:t>
        <a:bodyPr/>
        <a:lstStyle/>
        <a:p>
          <a:endParaRPr kumimoji="1" lang="ja-JP" altLang="en-US"/>
        </a:p>
      </dgm:t>
    </dgm:pt>
    <dgm:pt modelId="{CBC27543-B324-42A4-963C-C859E8362DD9}" type="sibTrans" cxnId="{2A5DF082-7D59-4D03-AFC7-8B81F88E9BDA}">
      <dgm:prSet/>
      <dgm:spPr/>
      <dgm:t>
        <a:bodyPr/>
        <a:lstStyle/>
        <a:p>
          <a:endParaRPr kumimoji="1" lang="ja-JP" altLang="en-US"/>
        </a:p>
      </dgm:t>
    </dgm:pt>
    <dgm:pt modelId="{BC405C9C-9073-4C33-9304-3D75C029D096}">
      <dgm:prSet/>
      <dgm:spPr/>
      <dgm:t>
        <a:bodyPr/>
        <a:lstStyle/>
        <a:p>
          <a:endParaRPr kumimoji="1" lang="ja-JP" altLang="en-US" dirty="0"/>
        </a:p>
      </dgm:t>
    </dgm:pt>
    <dgm:pt modelId="{AE6C45D3-7BBA-4E48-9DD7-B0E66CE5C069}" type="parTrans" cxnId="{BD4AADCE-53A7-4152-B5A4-A064308C7A4D}">
      <dgm:prSet/>
      <dgm:spPr/>
      <dgm:t>
        <a:bodyPr/>
        <a:lstStyle/>
        <a:p>
          <a:endParaRPr kumimoji="1" lang="ja-JP" altLang="en-US"/>
        </a:p>
      </dgm:t>
    </dgm:pt>
    <dgm:pt modelId="{1415C65F-8C1A-44A8-9D85-D667A2750813}" type="sibTrans" cxnId="{BD4AADCE-53A7-4152-B5A4-A064308C7A4D}">
      <dgm:prSet/>
      <dgm:spPr/>
      <dgm:t>
        <a:bodyPr/>
        <a:lstStyle/>
        <a:p>
          <a:endParaRPr kumimoji="1" lang="ja-JP" altLang="en-US"/>
        </a:p>
      </dgm:t>
    </dgm:pt>
    <dgm:pt modelId="{83698998-27BE-492B-9565-54589E2FF233}">
      <dgm:prSet/>
      <dgm:spPr/>
      <dgm:t>
        <a:bodyPr/>
        <a:lstStyle/>
        <a:p>
          <a:endParaRPr kumimoji="1" lang="ja-JP" altLang="en-US" dirty="0"/>
        </a:p>
      </dgm:t>
    </dgm:pt>
    <dgm:pt modelId="{E555F930-7481-4534-915E-B038848AE7A1}" type="parTrans" cxnId="{DC81A406-E2B2-4929-9F54-98B564171EAE}">
      <dgm:prSet/>
      <dgm:spPr/>
      <dgm:t>
        <a:bodyPr/>
        <a:lstStyle/>
        <a:p>
          <a:endParaRPr kumimoji="1" lang="ja-JP" altLang="en-US"/>
        </a:p>
      </dgm:t>
    </dgm:pt>
    <dgm:pt modelId="{40B360EF-7B8D-406F-915D-716082957112}" type="sibTrans" cxnId="{DC81A406-E2B2-4929-9F54-98B564171EAE}">
      <dgm:prSet/>
      <dgm:spPr/>
      <dgm:t>
        <a:bodyPr/>
        <a:lstStyle/>
        <a:p>
          <a:endParaRPr kumimoji="1" lang="ja-JP" altLang="en-US"/>
        </a:p>
      </dgm:t>
    </dgm:pt>
    <dgm:pt modelId="{24E4C46D-7D77-4644-AA17-791E1035DBCF}">
      <dgm:prSet/>
      <dgm:spPr/>
      <dgm:t>
        <a:bodyPr/>
        <a:lstStyle/>
        <a:p>
          <a:endParaRPr kumimoji="1" lang="ja-JP" altLang="en-US" dirty="0"/>
        </a:p>
      </dgm:t>
    </dgm:pt>
    <dgm:pt modelId="{F6F8E25F-4F7F-45EA-8AC1-FE012545C361}" type="parTrans" cxnId="{E8756A0D-9DCE-4861-9549-E9A957CBF061}">
      <dgm:prSet/>
      <dgm:spPr/>
      <dgm:t>
        <a:bodyPr/>
        <a:lstStyle/>
        <a:p>
          <a:endParaRPr kumimoji="1" lang="ja-JP" altLang="en-US"/>
        </a:p>
      </dgm:t>
    </dgm:pt>
    <dgm:pt modelId="{B9B7AB33-180B-44C6-A282-EAF4DEA19191}" type="sibTrans" cxnId="{E8756A0D-9DCE-4861-9549-E9A957CBF061}">
      <dgm:prSet/>
      <dgm:spPr/>
      <dgm:t>
        <a:bodyPr/>
        <a:lstStyle/>
        <a:p>
          <a:endParaRPr kumimoji="1" lang="ja-JP" altLang="en-US"/>
        </a:p>
      </dgm:t>
    </dgm:pt>
    <dgm:pt modelId="{DD5F3E60-F148-44F3-A99F-C42827B7501A}">
      <dgm:prSet/>
      <dgm:spPr/>
      <dgm:t>
        <a:bodyPr/>
        <a:lstStyle/>
        <a:p>
          <a:endParaRPr kumimoji="1" lang="ja-JP" altLang="en-US" dirty="0"/>
        </a:p>
      </dgm:t>
    </dgm:pt>
    <dgm:pt modelId="{F4E3086F-8CE1-44E3-AF1A-BFC3E399D357}" type="parTrans" cxnId="{834A1D53-0D83-4738-A665-FD61C0BCC2E1}">
      <dgm:prSet/>
      <dgm:spPr/>
      <dgm:t>
        <a:bodyPr/>
        <a:lstStyle/>
        <a:p>
          <a:endParaRPr kumimoji="1" lang="ja-JP" altLang="en-US"/>
        </a:p>
      </dgm:t>
    </dgm:pt>
    <dgm:pt modelId="{C4C0C055-A0B1-4FF7-BBB3-AA836C2807F7}" type="sibTrans" cxnId="{834A1D53-0D83-4738-A665-FD61C0BCC2E1}">
      <dgm:prSet/>
      <dgm:spPr/>
      <dgm:t>
        <a:bodyPr/>
        <a:lstStyle/>
        <a:p>
          <a:endParaRPr kumimoji="1" lang="ja-JP" altLang="en-US"/>
        </a:p>
      </dgm:t>
    </dgm:pt>
    <dgm:pt modelId="{1E203895-4DA7-4731-B67E-76D56F35A512}">
      <dgm:prSet/>
      <dgm:spPr/>
      <dgm:t>
        <a:bodyPr/>
        <a:lstStyle/>
        <a:p>
          <a:endParaRPr kumimoji="1" lang="ja-JP" altLang="en-US" dirty="0"/>
        </a:p>
      </dgm:t>
    </dgm:pt>
    <dgm:pt modelId="{96777EA9-83A7-4DD6-B4C4-72C985801FB4}" type="parTrans" cxnId="{2F58BAC1-53CB-48C0-8FA4-58F26EA64578}">
      <dgm:prSet/>
      <dgm:spPr/>
      <dgm:t>
        <a:bodyPr/>
        <a:lstStyle/>
        <a:p>
          <a:endParaRPr kumimoji="1" lang="ja-JP" altLang="en-US"/>
        </a:p>
      </dgm:t>
    </dgm:pt>
    <dgm:pt modelId="{813DA902-5472-4B09-B8D8-E414FBDA9983}" type="sibTrans" cxnId="{2F58BAC1-53CB-48C0-8FA4-58F26EA64578}">
      <dgm:prSet/>
      <dgm:spPr/>
      <dgm:t>
        <a:bodyPr/>
        <a:lstStyle/>
        <a:p>
          <a:endParaRPr kumimoji="1" lang="ja-JP" altLang="en-US"/>
        </a:p>
      </dgm:t>
    </dgm:pt>
    <dgm:pt modelId="{262DF980-4EEC-4F6A-A6E4-DEB5BCA4F2B0}">
      <dgm:prSet/>
      <dgm:spPr/>
      <dgm:t>
        <a:bodyPr/>
        <a:lstStyle/>
        <a:p>
          <a:endParaRPr kumimoji="1" lang="ja-JP" altLang="en-US" dirty="0"/>
        </a:p>
      </dgm:t>
    </dgm:pt>
    <dgm:pt modelId="{A8D03091-2FD5-4286-8720-68C042DE536A}" type="parTrans" cxnId="{288F4A41-BE40-4D5E-92AC-6F9BE466FAAF}">
      <dgm:prSet/>
      <dgm:spPr/>
      <dgm:t>
        <a:bodyPr/>
        <a:lstStyle/>
        <a:p>
          <a:endParaRPr kumimoji="1" lang="ja-JP" altLang="en-US"/>
        </a:p>
      </dgm:t>
    </dgm:pt>
    <dgm:pt modelId="{1CE5D17C-F542-4E58-9A28-A2CE87C7BB65}" type="sibTrans" cxnId="{288F4A41-BE40-4D5E-92AC-6F9BE466FAAF}">
      <dgm:prSet/>
      <dgm:spPr/>
      <dgm:t>
        <a:bodyPr/>
        <a:lstStyle/>
        <a:p>
          <a:endParaRPr kumimoji="1" lang="ja-JP" altLang="en-US"/>
        </a:p>
      </dgm:t>
    </dgm:pt>
    <dgm:pt modelId="{BAC16A11-37E0-43F3-8E1D-C7A08DED2099}">
      <dgm:prSet/>
      <dgm:spPr/>
      <dgm:t>
        <a:bodyPr/>
        <a:lstStyle/>
        <a:p>
          <a:endParaRPr kumimoji="1" lang="ja-JP" altLang="en-US" dirty="0"/>
        </a:p>
      </dgm:t>
    </dgm:pt>
    <dgm:pt modelId="{B720BDC1-3F84-4C75-B2F0-EE82CED408BF}" type="parTrans" cxnId="{283A09F2-529E-4A3E-AD0C-1364E106E4EC}">
      <dgm:prSet/>
      <dgm:spPr/>
      <dgm:t>
        <a:bodyPr/>
        <a:lstStyle/>
        <a:p>
          <a:endParaRPr kumimoji="1" lang="ja-JP" altLang="en-US"/>
        </a:p>
      </dgm:t>
    </dgm:pt>
    <dgm:pt modelId="{ECBFD473-96AB-42EC-9EF3-36DC043D0CED}" type="sibTrans" cxnId="{283A09F2-529E-4A3E-AD0C-1364E106E4EC}">
      <dgm:prSet/>
      <dgm:spPr/>
      <dgm:t>
        <a:bodyPr/>
        <a:lstStyle/>
        <a:p>
          <a:endParaRPr kumimoji="1" lang="ja-JP" altLang="en-US"/>
        </a:p>
      </dgm:t>
    </dgm:pt>
    <dgm:pt modelId="{096BC312-2F3D-46C1-BE2E-73CF9BCAD95F}">
      <dgm:prSet/>
      <dgm:spPr/>
      <dgm:t>
        <a:bodyPr/>
        <a:lstStyle/>
        <a:p>
          <a:endParaRPr kumimoji="1" lang="ja-JP" altLang="en-US" dirty="0"/>
        </a:p>
      </dgm:t>
    </dgm:pt>
    <dgm:pt modelId="{05E32BB8-519E-4CDD-9F64-6D5390DC628F}" type="parTrans" cxnId="{074E71F2-A20A-4344-ADEE-99B6045D815B}">
      <dgm:prSet/>
      <dgm:spPr/>
      <dgm:t>
        <a:bodyPr/>
        <a:lstStyle/>
        <a:p>
          <a:endParaRPr kumimoji="1" lang="ja-JP" altLang="en-US"/>
        </a:p>
      </dgm:t>
    </dgm:pt>
    <dgm:pt modelId="{D26130FF-F946-47F7-BED9-60A35FA548F1}" type="sibTrans" cxnId="{074E71F2-A20A-4344-ADEE-99B6045D815B}">
      <dgm:prSet/>
      <dgm:spPr/>
      <dgm:t>
        <a:bodyPr/>
        <a:lstStyle/>
        <a:p>
          <a:endParaRPr kumimoji="1" lang="ja-JP" altLang="en-US"/>
        </a:p>
      </dgm:t>
    </dgm:pt>
    <dgm:pt modelId="{19272F7E-9FDB-45E2-8A24-ECABE516B4E9}">
      <dgm:prSet/>
      <dgm:spPr/>
      <dgm:t>
        <a:bodyPr/>
        <a:lstStyle/>
        <a:p>
          <a:endParaRPr kumimoji="1" lang="ja-JP" altLang="en-US" dirty="0"/>
        </a:p>
      </dgm:t>
    </dgm:pt>
    <dgm:pt modelId="{E0CF1B53-4715-4D17-ACBE-02EE8CBA1793}" type="parTrans" cxnId="{4AA5C4B1-22A1-49C8-9BE1-3BFEB222B79E}">
      <dgm:prSet/>
      <dgm:spPr/>
      <dgm:t>
        <a:bodyPr/>
        <a:lstStyle/>
        <a:p>
          <a:endParaRPr kumimoji="1" lang="ja-JP" altLang="en-US"/>
        </a:p>
      </dgm:t>
    </dgm:pt>
    <dgm:pt modelId="{897F7905-E83C-4F93-A7FA-FC45517D8FBE}" type="sibTrans" cxnId="{4AA5C4B1-22A1-49C8-9BE1-3BFEB222B79E}">
      <dgm:prSet/>
      <dgm:spPr/>
      <dgm:t>
        <a:bodyPr/>
        <a:lstStyle/>
        <a:p>
          <a:endParaRPr kumimoji="1" lang="ja-JP" altLang="en-US"/>
        </a:p>
      </dgm:t>
    </dgm:pt>
    <dgm:pt modelId="{FD21D5DF-EB09-4342-9343-28A237275E95}">
      <dgm:prSet/>
      <dgm:spPr/>
      <dgm:t>
        <a:bodyPr/>
        <a:lstStyle/>
        <a:p>
          <a:endParaRPr kumimoji="1" lang="ja-JP" altLang="en-US" dirty="0"/>
        </a:p>
      </dgm:t>
    </dgm:pt>
    <dgm:pt modelId="{9D8C9D81-3A1E-448D-80FB-56AE1DF1EB12}" type="parTrans" cxnId="{910F46FA-69FC-4849-B7BF-94126099D874}">
      <dgm:prSet/>
      <dgm:spPr/>
      <dgm:t>
        <a:bodyPr/>
        <a:lstStyle/>
        <a:p>
          <a:endParaRPr kumimoji="1" lang="ja-JP" altLang="en-US"/>
        </a:p>
      </dgm:t>
    </dgm:pt>
    <dgm:pt modelId="{F38E3411-45C5-415A-8B6A-DD2084CB9088}" type="sibTrans" cxnId="{910F46FA-69FC-4849-B7BF-94126099D874}">
      <dgm:prSet/>
      <dgm:spPr/>
      <dgm:t>
        <a:bodyPr/>
        <a:lstStyle/>
        <a:p>
          <a:endParaRPr kumimoji="1" lang="ja-JP" altLang="en-US"/>
        </a:p>
      </dgm:t>
    </dgm:pt>
    <dgm:pt modelId="{594B7F0E-B396-4852-B661-8895D4E05100}">
      <dgm:prSet/>
      <dgm:spPr/>
      <dgm:t>
        <a:bodyPr/>
        <a:lstStyle/>
        <a:p>
          <a:endParaRPr kumimoji="1" lang="ja-JP" altLang="en-US" dirty="0"/>
        </a:p>
      </dgm:t>
    </dgm:pt>
    <dgm:pt modelId="{E1C69584-7D26-43D2-9855-D836BBE8925E}" type="parTrans" cxnId="{F49FDB6A-CED8-4EAE-B76B-AA2ED76DBCE4}">
      <dgm:prSet/>
      <dgm:spPr/>
      <dgm:t>
        <a:bodyPr/>
        <a:lstStyle/>
        <a:p>
          <a:endParaRPr kumimoji="1" lang="ja-JP" altLang="en-US"/>
        </a:p>
      </dgm:t>
    </dgm:pt>
    <dgm:pt modelId="{E64B725D-3BFC-4590-B92A-573364862D79}" type="sibTrans" cxnId="{F49FDB6A-CED8-4EAE-B76B-AA2ED76DBCE4}">
      <dgm:prSet/>
      <dgm:spPr/>
      <dgm:t>
        <a:bodyPr/>
        <a:lstStyle/>
        <a:p>
          <a:endParaRPr kumimoji="1" lang="ja-JP" altLang="en-US"/>
        </a:p>
      </dgm:t>
    </dgm:pt>
    <dgm:pt modelId="{CBF444C6-7AA0-49A8-80CD-759E6D5F4C68}">
      <dgm:prSet/>
      <dgm:spPr/>
      <dgm:t>
        <a:bodyPr/>
        <a:lstStyle/>
        <a:p>
          <a:endParaRPr kumimoji="1" lang="ja-JP" altLang="en-US" dirty="0"/>
        </a:p>
      </dgm:t>
    </dgm:pt>
    <dgm:pt modelId="{6D7CD0D4-52C2-45D6-A435-D3AFC40EFFC1}" type="parTrans" cxnId="{4A0B7C8A-9AD7-4E57-B043-4601C788A241}">
      <dgm:prSet/>
      <dgm:spPr/>
      <dgm:t>
        <a:bodyPr/>
        <a:lstStyle/>
        <a:p>
          <a:endParaRPr kumimoji="1" lang="ja-JP" altLang="en-US"/>
        </a:p>
      </dgm:t>
    </dgm:pt>
    <dgm:pt modelId="{5A75A66F-F966-4CC8-A912-CCD6738D6E6D}" type="sibTrans" cxnId="{4A0B7C8A-9AD7-4E57-B043-4601C788A241}">
      <dgm:prSet/>
      <dgm:spPr/>
      <dgm:t>
        <a:bodyPr/>
        <a:lstStyle/>
        <a:p>
          <a:endParaRPr kumimoji="1" lang="ja-JP" altLang="en-US"/>
        </a:p>
      </dgm:t>
    </dgm:pt>
    <dgm:pt modelId="{2C8ADF57-1AB7-4133-838D-77AAF32069CE}">
      <dgm:prSet/>
      <dgm:spPr/>
      <dgm:t>
        <a:bodyPr/>
        <a:lstStyle/>
        <a:p>
          <a:endParaRPr kumimoji="1" lang="ja-JP" altLang="en-US" dirty="0"/>
        </a:p>
      </dgm:t>
    </dgm:pt>
    <dgm:pt modelId="{0199B298-6A37-44C2-AEE0-485642E1D56B}" type="parTrans" cxnId="{1196D460-CE50-489F-8A64-3A65F8E45668}">
      <dgm:prSet/>
      <dgm:spPr/>
      <dgm:t>
        <a:bodyPr/>
        <a:lstStyle/>
        <a:p>
          <a:endParaRPr kumimoji="1" lang="ja-JP" altLang="en-US"/>
        </a:p>
      </dgm:t>
    </dgm:pt>
    <dgm:pt modelId="{444F4DC3-B27D-408E-8898-0C58F700DEE1}" type="sibTrans" cxnId="{1196D460-CE50-489F-8A64-3A65F8E45668}">
      <dgm:prSet/>
      <dgm:spPr/>
      <dgm:t>
        <a:bodyPr/>
        <a:lstStyle/>
        <a:p>
          <a:endParaRPr kumimoji="1" lang="ja-JP" altLang="en-US"/>
        </a:p>
      </dgm:t>
    </dgm:pt>
    <dgm:pt modelId="{BD0D23A4-0E97-44BC-BE02-F4C3D1F84E50}">
      <dgm:prSet/>
      <dgm:spPr/>
      <dgm:t>
        <a:bodyPr/>
        <a:lstStyle/>
        <a:p>
          <a:endParaRPr kumimoji="1" lang="ja-JP" altLang="en-US" dirty="0"/>
        </a:p>
      </dgm:t>
    </dgm:pt>
    <dgm:pt modelId="{835ABF20-3FD7-4CB4-A932-5200F8C0146F}" type="parTrans" cxnId="{312F7902-9112-4ABC-AA0D-FC00DFBD4470}">
      <dgm:prSet/>
      <dgm:spPr/>
      <dgm:t>
        <a:bodyPr/>
        <a:lstStyle/>
        <a:p>
          <a:endParaRPr kumimoji="1" lang="ja-JP" altLang="en-US"/>
        </a:p>
      </dgm:t>
    </dgm:pt>
    <dgm:pt modelId="{B6D2E069-58B9-4464-B950-B36E0725E418}" type="sibTrans" cxnId="{312F7902-9112-4ABC-AA0D-FC00DFBD4470}">
      <dgm:prSet/>
      <dgm:spPr/>
      <dgm:t>
        <a:bodyPr/>
        <a:lstStyle/>
        <a:p>
          <a:endParaRPr kumimoji="1" lang="ja-JP" altLang="en-US"/>
        </a:p>
      </dgm:t>
    </dgm:pt>
    <dgm:pt modelId="{DF07E7B2-43D1-4684-BB4C-968E2D7F7758}">
      <dgm:prSet/>
      <dgm:spPr/>
      <dgm:t>
        <a:bodyPr/>
        <a:lstStyle/>
        <a:p>
          <a:endParaRPr kumimoji="1" lang="ja-JP" altLang="en-US" dirty="0"/>
        </a:p>
      </dgm:t>
    </dgm:pt>
    <dgm:pt modelId="{C08FC51A-39E7-4655-83E0-B844B6781CCD}" type="parTrans" cxnId="{01018A98-C389-4D18-8787-A4B15BD30CCD}">
      <dgm:prSet/>
      <dgm:spPr/>
      <dgm:t>
        <a:bodyPr/>
        <a:lstStyle/>
        <a:p>
          <a:endParaRPr kumimoji="1" lang="ja-JP" altLang="en-US"/>
        </a:p>
      </dgm:t>
    </dgm:pt>
    <dgm:pt modelId="{6E5E97F8-5EDE-44FB-A57D-18CEC6AA018D}" type="sibTrans" cxnId="{01018A98-C389-4D18-8787-A4B15BD30CCD}">
      <dgm:prSet/>
      <dgm:spPr/>
      <dgm:t>
        <a:bodyPr/>
        <a:lstStyle/>
        <a:p>
          <a:endParaRPr kumimoji="1" lang="ja-JP" altLang="en-US"/>
        </a:p>
      </dgm:t>
    </dgm:pt>
    <dgm:pt modelId="{E8DA1106-8465-48F3-B615-95CCF04C6CDC}">
      <dgm:prSet/>
      <dgm:spPr/>
      <dgm:t>
        <a:bodyPr/>
        <a:lstStyle/>
        <a:p>
          <a:endParaRPr kumimoji="1" lang="ja-JP" altLang="en-US" dirty="0"/>
        </a:p>
      </dgm:t>
    </dgm:pt>
    <dgm:pt modelId="{458B8B5C-5FAB-40BD-BAE2-63E44E4E0B3C}" type="parTrans" cxnId="{64EECAA3-69EA-4010-863B-D54CC09A08A6}">
      <dgm:prSet/>
      <dgm:spPr/>
      <dgm:t>
        <a:bodyPr/>
        <a:lstStyle/>
        <a:p>
          <a:endParaRPr kumimoji="1" lang="ja-JP" altLang="en-US"/>
        </a:p>
      </dgm:t>
    </dgm:pt>
    <dgm:pt modelId="{C94043B8-63C8-43C0-BDA1-E9A1875F0276}" type="sibTrans" cxnId="{64EECAA3-69EA-4010-863B-D54CC09A08A6}">
      <dgm:prSet/>
      <dgm:spPr/>
      <dgm:t>
        <a:bodyPr/>
        <a:lstStyle/>
        <a:p>
          <a:endParaRPr kumimoji="1" lang="ja-JP" altLang="en-US"/>
        </a:p>
      </dgm:t>
    </dgm:pt>
    <dgm:pt modelId="{9E4696D9-E03C-4728-9BB7-934EAF3D9685}">
      <dgm:prSet/>
      <dgm:spPr/>
      <dgm:t>
        <a:bodyPr/>
        <a:lstStyle/>
        <a:p>
          <a:endParaRPr kumimoji="1" lang="ja-JP" altLang="en-US" dirty="0"/>
        </a:p>
      </dgm:t>
    </dgm:pt>
    <dgm:pt modelId="{E95554F7-F9FB-489E-9F29-57A52F0A7796}" type="parTrans" cxnId="{633D528D-1EEF-46B0-9B41-9AC0A684B66B}">
      <dgm:prSet/>
      <dgm:spPr/>
      <dgm:t>
        <a:bodyPr/>
        <a:lstStyle/>
        <a:p>
          <a:endParaRPr kumimoji="1" lang="ja-JP" altLang="en-US"/>
        </a:p>
      </dgm:t>
    </dgm:pt>
    <dgm:pt modelId="{06AB5AFE-C014-4C49-846B-C8AE3F9A9F2A}" type="sibTrans" cxnId="{633D528D-1EEF-46B0-9B41-9AC0A684B66B}">
      <dgm:prSet/>
      <dgm:spPr/>
      <dgm:t>
        <a:bodyPr/>
        <a:lstStyle/>
        <a:p>
          <a:endParaRPr kumimoji="1" lang="ja-JP" altLang="en-US"/>
        </a:p>
      </dgm:t>
    </dgm:pt>
    <dgm:pt modelId="{DFC45C61-9FBE-4B5C-B2F6-1787DF26AE18}">
      <dgm:prSet/>
      <dgm:spPr/>
      <dgm:t>
        <a:bodyPr/>
        <a:lstStyle/>
        <a:p>
          <a:endParaRPr kumimoji="1" lang="ja-JP" altLang="en-US" dirty="0"/>
        </a:p>
      </dgm:t>
    </dgm:pt>
    <dgm:pt modelId="{479EB9D2-7900-4BC3-A861-FC5B0A53BA5A}" type="parTrans" cxnId="{F137231D-497A-4526-B0CB-64A4799FDECC}">
      <dgm:prSet/>
      <dgm:spPr/>
      <dgm:t>
        <a:bodyPr/>
        <a:lstStyle/>
        <a:p>
          <a:endParaRPr kumimoji="1" lang="ja-JP" altLang="en-US"/>
        </a:p>
      </dgm:t>
    </dgm:pt>
    <dgm:pt modelId="{0ACD868C-3911-4DF4-A9B4-13158156856E}" type="sibTrans" cxnId="{F137231D-497A-4526-B0CB-64A4799FDECC}">
      <dgm:prSet/>
      <dgm:spPr/>
      <dgm:t>
        <a:bodyPr/>
        <a:lstStyle/>
        <a:p>
          <a:endParaRPr kumimoji="1" lang="ja-JP" altLang="en-US"/>
        </a:p>
      </dgm:t>
    </dgm:pt>
    <dgm:pt modelId="{21AC2F2C-CC93-4142-B802-5864063B1BCB}">
      <dgm:prSet/>
      <dgm:spPr/>
      <dgm:t>
        <a:bodyPr/>
        <a:lstStyle/>
        <a:p>
          <a:endParaRPr kumimoji="1" lang="ja-JP" altLang="en-US" dirty="0"/>
        </a:p>
      </dgm:t>
    </dgm:pt>
    <dgm:pt modelId="{1D6096A4-D4A1-42BE-9760-0FFCEC4141C6}" type="parTrans" cxnId="{A7EDB9D3-5945-4878-969A-843CA27ACE1D}">
      <dgm:prSet/>
      <dgm:spPr/>
      <dgm:t>
        <a:bodyPr/>
        <a:lstStyle/>
        <a:p>
          <a:endParaRPr kumimoji="1" lang="ja-JP" altLang="en-US"/>
        </a:p>
      </dgm:t>
    </dgm:pt>
    <dgm:pt modelId="{3AEDEF8F-F300-4EB5-AFDB-56E69BE82C8B}" type="sibTrans" cxnId="{A7EDB9D3-5945-4878-969A-843CA27ACE1D}">
      <dgm:prSet/>
      <dgm:spPr/>
      <dgm:t>
        <a:bodyPr/>
        <a:lstStyle/>
        <a:p>
          <a:endParaRPr kumimoji="1" lang="ja-JP" altLang="en-US"/>
        </a:p>
      </dgm:t>
    </dgm:pt>
    <dgm:pt modelId="{02C62D25-6A12-4150-ADD8-0A54CF3B0C4D}" type="pres">
      <dgm:prSet presAssocID="{E749C86C-D2D6-425E-A0B0-77B6E1278298}" presName="hierChild1" presStyleCnt="0">
        <dgm:presLayoutVars>
          <dgm:chPref val="1"/>
          <dgm:dir/>
          <dgm:animOne val="branch"/>
          <dgm:animLvl val="lvl"/>
          <dgm:resizeHandles/>
        </dgm:presLayoutVars>
      </dgm:prSet>
      <dgm:spPr/>
      <dgm:t>
        <a:bodyPr/>
        <a:lstStyle/>
        <a:p>
          <a:endParaRPr kumimoji="1" lang="ja-JP" altLang="en-US"/>
        </a:p>
      </dgm:t>
    </dgm:pt>
    <dgm:pt modelId="{AF573D5E-7AE8-4D6A-B548-8EB75C0C8466}" type="pres">
      <dgm:prSet presAssocID="{BC405C9C-9073-4C33-9304-3D75C029D096}" presName="hierRoot1" presStyleCnt="0"/>
      <dgm:spPr/>
    </dgm:pt>
    <dgm:pt modelId="{9FE93534-FE53-4A3E-BE69-FAC61ED7172B}" type="pres">
      <dgm:prSet presAssocID="{BC405C9C-9073-4C33-9304-3D75C029D096}" presName="composite" presStyleCnt="0"/>
      <dgm:spPr/>
    </dgm:pt>
    <dgm:pt modelId="{6A620B3C-44BA-4648-A584-FE01D52CFEAE}" type="pres">
      <dgm:prSet presAssocID="{BC405C9C-9073-4C33-9304-3D75C029D096}" presName="background" presStyleLbl="node0" presStyleIdx="0" presStyleCnt="1"/>
      <dgm:spPr/>
    </dgm:pt>
    <dgm:pt modelId="{B443F4CA-2543-4630-B7C9-71304B69CD40}" type="pres">
      <dgm:prSet presAssocID="{BC405C9C-9073-4C33-9304-3D75C029D096}" presName="text" presStyleLbl="fgAcc0" presStyleIdx="0" presStyleCnt="1">
        <dgm:presLayoutVars>
          <dgm:chPref val="3"/>
        </dgm:presLayoutVars>
      </dgm:prSet>
      <dgm:spPr/>
      <dgm:t>
        <a:bodyPr/>
        <a:lstStyle/>
        <a:p>
          <a:endParaRPr kumimoji="1" lang="ja-JP" altLang="en-US"/>
        </a:p>
      </dgm:t>
    </dgm:pt>
    <dgm:pt modelId="{3B46A9A8-5753-4EEF-89B7-2A3342856DF0}" type="pres">
      <dgm:prSet presAssocID="{BC405C9C-9073-4C33-9304-3D75C029D096}" presName="hierChild2" presStyleCnt="0"/>
      <dgm:spPr/>
    </dgm:pt>
    <dgm:pt modelId="{842FFEBE-420B-411F-A07A-32C20B2AA25E}" type="pres">
      <dgm:prSet presAssocID="{F6F8E25F-4F7F-45EA-8AC1-FE012545C361}" presName="Name10" presStyleLbl="parChTrans1D2" presStyleIdx="0" presStyleCnt="2"/>
      <dgm:spPr/>
      <dgm:t>
        <a:bodyPr/>
        <a:lstStyle/>
        <a:p>
          <a:endParaRPr kumimoji="1" lang="ja-JP" altLang="en-US"/>
        </a:p>
      </dgm:t>
    </dgm:pt>
    <dgm:pt modelId="{8FE441CE-903D-41A5-A641-8092B73897DA}" type="pres">
      <dgm:prSet presAssocID="{24E4C46D-7D77-4644-AA17-791E1035DBCF}" presName="hierRoot2" presStyleCnt="0"/>
      <dgm:spPr/>
    </dgm:pt>
    <dgm:pt modelId="{C560F66B-1A53-4A11-8C99-47A72A15F1EA}" type="pres">
      <dgm:prSet presAssocID="{24E4C46D-7D77-4644-AA17-791E1035DBCF}" presName="composite2" presStyleCnt="0"/>
      <dgm:spPr/>
    </dgm:pt>
    <dgm:pt modelId="{66CC7C9F-08C5-4BC0-B995-BE276FA3EF8B}" type="pres">
      <dgm:prSet presAssocID="{24E4C46D-7D77-4644-AA17-791E1035DBCF}" presName="background2" presStyleLbl="node2" presStyleIdx="0" presStyleCnt="2"/>
      <dgm:spPr/>
    </dgm:pt>
    <dgm:pt modelId="{CCFA4A0A-EF27-458B-A920-7A5B4016D6E9}" type="pres">
      <dgm:prSet presAssocID="{24E4C46D-7D77-4644-AA17-791E1035DBCF}" presName="text2" presStyleLbl="fgAcc2" presStyleIdx="0" presStyleCnt="2">
        <dgm:presLayoutVars>
          <dgm:chPref val="3"/>
        </dgm:presLayoutVars>
      </dgm:prSet>
      <dgm:spPr/>
      <dgm:t>
        <a:bodyPr/>
        <a:lstStyle/>
        <a:p>
          <a:endParaRPr kumimoji="1" lang="ja-JP" altLang="en-US"/>
        </a:p>
      </dgm:t>
    </dgm:pt>
    <dgm:pt modelId="{87132D1D-19D9-4F3A-8BD3-7C8936192B04}" type="pres">
      <dgm:prSet presAssocID="{24E4C46D-7D77-4644-AA17-791E1035DBCF}" presName="hierChild3" presStyleCnt="0"/>
      <dgm:spPr/>
    </dgm:pt>
    <dgm:pt modelId="{78EC047E-8BC0-42C3-A5F4-6BC5BE6F292B}" type="pres">
      <dgm:prSet presAssocID="{B720BDC1-3F84-4C75-B2F0-EE82CED408BF}" presName="Name17" presStyleLbl="parChTrans1D3" presStyleIdx="0" presStyleCnt="2"/>
      <dgm:spPr/>
      <dgm:t>
        <a:bodyPr/>
        <a:lstStyle/>
        <a:p>
          <a:endParaRPr kumimoji="1" lang="ja-JP" altLang="en-US"/>
        </a:p>
      </dgm:t>
    </dgm:pt>
    <dgm:pt modelId="{6C795AB2-71F6-4B52-93C2-3B04C96FCE5D}" type="pres">
      <dgm:prSet presAssocID="{BAC16A11-37E0-43F3-8E1D-C7A08DED2099}" presName="hierRoot3" presStyleCnt="0"/>
      <dgm:spPr/>
    </dgm:pt>
    <dgm:pt modelId="{78FB1847-6881-4097-9909-4B2448286022}" type="pres">
      <dgm:prSet presAssocID="{BAC16A11-37E0-43F3-8E1D-C7A08DED2099}" presName="composite3" presStyleCnt="0"/>
      <dgm:spPr/>
    </dgm:pt>
    <dgm:pt modelId="{150892FC-6A89-4CF1-99E4-4AD5EC6DA96E}" type="pres">
      <dgm:prSet presAssocID="{BAC16A11-37E0-43F3-8E1D-C7A08DED2099}" presName="background3" presStyleLbl="node3" presStyleIdx="0" presStyleCnt="2"/>
      <dgm:spPr/>
    </dgm:pt>
    <dgm:pt modelId="{C51DBA5E-A6F2-4185-9C73-C8DCEAE4F8B2}" type="pres">
      <dgm:prSet presAssocID="{BAC16A11-37E0-43F3-8E1D-C7A08DED2099}" presName="text3" presStyleLbl="fgAcc3" presStyleIdx="0" presStyleCnt="2">
        <dgm:presLayoutVars>
          <dgm:chPref val="3"/>
        </dgm:presLayoutVars>
      </dgm:prSet>
      <dgm:spPr/>
      <dgm:t>
        <a:bodyPr/>
        <a:lstStyle/>
        <a:p>
          <a:endParaRPr kumimoji="1" lang="ja-JP" altLang="en-US"/>
        </a:p>
      </dgm:t>
    </dgm:pt>
    <dgm:pt modelId="{C36E87B6-018C-49A9-987B-DCA5EE49A442}" type="pres">
      <dgm:prSet presAssocID="{BAC16A11-37E0-43F3-8E1D-C7A08DED2099}" presName="hierChild4" presStyleCnt="0"/>
      <dgm:spPr/>
    </dgm:pt>
    <dgm:pt modelId="{244D6654-8592-450E-A824-A1C9FD3BE681}" type="pres">
      <dgm:prSet presAssocID="{05E32BB8-519E-4CDD-9F64-6D5390DC628F}" presName="Name23" presStyleLbl="parChTrans1D4" presStyleIdx="0" presStyleCnt="15"/>
      <dgm:spPr/>
      <dgm:t>
        <a:bodyPr/>
        <a:lstStyle/>
        <a:p>
          <a:endParaRPr kumimoji="1" lang="ja-JP" altLang="en-US"/>
        </a:p>
      </dgm:t>
    </dgm:pt>
    <dgm:pt modelId="{2AE5A705-14F9-496A-AC3C-5599080EF156}" type="pres">
      <dgm:prSet presAssocID="{096BC312-2F3D-46C1-BE2E-73CF9BCAD95F}" presName="hierRoot4" presStyleCnt="0"/>
      <dgm:spPr/>
    </dgm:pt>
    <dgm:pt modelId="{CF7E67B0-16C9-4407-B6F8-AC1D1B3037FE}" type="pres">
      <dgm:prSet presAssocID="{096BC312-2F3D-46C1-BE2E-73CF9BCAD95F}" presName="composite4" presStyleCnt="0"/>
      <dgm:spPr/>
    </dgm:pt>
    <dgm:pt modelId="{AD467222-EA93-4EBA-BCF0-9C4E5D979326}" type="pres">
      <dgm:prSet presAssocID="{096BC312-2F3D-46C1-BE2E-73CF9BCAD95F}" presName="background4" presStyleLbl="node4" presStyleIdx="0" presStyleCnt="15"/>
      <dgm:spPr/>
    </dgm:pt>
    <dgm:pt modelId="{3E9C0DC2-83AD-4832-9759-32484FD2468F}" type="pres">
      <dgm:prSet presAssocID="{096BC312-2F3D-46C1-BE2E-73CF9BCAD95F}" presName="text4" presStyleLbl="fgAcc4" presStyleIdx="0" presStyleCnt="15">
        <dgm:presLayoutVars>
          <dgm:chPref val="3"/>
        </dgm:presLayoutVars>
      </dgm:prSet>
      <dgm:spPr/>
      <dgm:t>
        <a:bodyPr/>
        <a:lstStyle/>
        <a:p>
          <a:endParaRPr kumimoji="1" lang="ja-JP" altLang="en-US"/>
        </a:p>
      </dgm:t>
    </dgm:pt>
    <dgm:pt modelId="{2A2EE658-E639-442A-B88F-8B8895E773E4}" type="pres">
      <dgm:prSet presAssocID="{096BC312-2F3D-46C1-BE2E-73CF9BCAD95F}" presName="hierChild5" presStyleCnt="0"/>
      <dgm:spPr/>
    </dgm:pt>
    <dgm:pt modelId="{8DBF3DCF-2DC0-4A36-BD74-775A3B49873A}" type="pres">
      <dgm:prSet presAssocID="{458B8B5C-5FAB-40BD-BAE2-63E44E4E0B3C}" presName="Name23" presStyleLbl="parChTrans1D4" presStyleIdx="1" presStyleCnt="15"/>
      <dgm:spPr/>
      <dgm:t>
        <a:bodyPr/>
        <a:lstStyle/>
        <a:p>
          <a:endParaRPr kumimoji="1" lang="ja-JP" altLang="en-US"/>
        </a:p>
      </dgm:t>
    </dgm:pt>
    <dgm:pt modelId="{153A15D9-74AA-4917-A13F-BE1015811E96}" type="pres">
      <dgm:prSet presAssocID="{E8DA1106-8465-48F3-B615-95CCF04C6CDC}" presName="hierRoot4" presStyleCnt="0"/>
      <dgm:spPr/>
    </dgm:pt>
    <dgm:pt modelId="{6AF12214-D916-41E0-BD01-85483B4CFB1F}" type="pres">
      <dgm:prSet presAssocID="{E8DA1106-8465-48F3-B615-95CCF04C6CDC}" presName="composite4" presStyleCnt="0"/>
      <dgm:spPr/>
    </dgm:pt>
    <dgm:pt modelId="{C0C65A4A-9E26-4F34-8E6E-3C67CA111073}" type="pres">
      <dgm:prSet presAssocID="{E8DA1106-8465-48F3-B615-95CCF04C6CDC}" presName="background4" presStyleLbl="node4" presStyleIdx="1" presStyleCnt="15"/>
      <dgm:spPr/>
    </dgm:pt>
    <dgm:pt modelId="{82003D8C-F3D1-44B2-AC5A-6020CD95E98B}" type="pres">
      <dgm:prSet presAssocID="{E8DA1106-8465-48F3-B615-95CCF04C6CDC}" presName="text4" presStyleLbl="fgAcc4" presStyleIdx="1" presStyleCnt="15">
        <dgm:presLayoutVars>
          <dgm:chPref val="3"/>
        </dgm:presLayoutVars>
      </dgm:prSet>
      <dgm:spPr/>
      <dgm:t>
        <a:bodyPr/>
        <a:lstStyle/>
        <a:p>
          <a:endParaRPr kumimoji="1" lang="ja-JP" altLang="en-US"/>
        </a:p>
      </dgm:t>
    </dgm:pt>
    <dgm:pt modelId="{52915266-DBB8-47DB-9E68-29F1C1D59B40}" type="pres">
      <dgm:prSet presAssocID="{E8DA1106-8465-48F3-B615-95CCF04C6CDC}" presName="hierChild5" presStyleCnt="0"/>
      <dgm:spPr/>
    </dgm:pt>
    <dgm:pt modelId="{ED9567C8-E4E3-41CC-BF84-FC062F876112}" type="pres">
      <dgm:prSet presAssocID="{F4E3086F-8CE1-44E3-AF1A-BFC3E399D357}" presName="Name23" presStyleLbl="parChTrans1D4" presStyleIdx="2" presStyleCnt="15"/>
      <dgm:spPr/>
      <dgm:t>
        <a:bodyPr/>
        <a:lstStyle/>
        <a:p>
          <a:endParaRPr kumimoji="1" lang="ja-JP" altLang="en-US"/>
        </a:p>
      </dgm:t>
    </dgm:pt>
    <dgm:pt modelId="{8D919C7F-67C9-4F0C-9CD9-E6C4A918936F}" type="pres">
      <dgm:prSet presAssocID="{DD5F3E60-F148-44F3-A99F-C42827B7501A}" presName="hierRoot4" presStyleCnt="0"/>
      <dgm:spPr/>
    </dgm:pt>
    <dgm:pt modelId="{A05CA029-C8D4-4D17-98AA-2C0138A9AC03}" type="pres">
      <dgm:prSet presAssocID="{DD5F3E60-F148-44F3-A99F-C42827B7501A}" presName="composite4" presStyleCnt="0"/>
      <dgm:spPr/>
    </dgm:pt>
    <dgm:pt modelId="{4F8337E9-1981-433C-BD53-16DBFB0339AD}" type="pres">
      <dgm:prSet presAssocID="{DD5F3E60-F148-44F3-A99F-C42827B7501A}" presName="background4" presStyleLbl="node4" presStyleIdx="2" presStyleCnt="15"/>
      <dgm:spPr/>
    </dgm:pt>
    <dgm:pt modelId="{DDAFA46F-2017-4985-8684-9880399E3C9D}" type="pres">
      <dgm:prSet presAssocID="{DD5F3E60-F148-44F3-A99F-C42827B7501A}" presName="text4" presStyleLbl="fgAcc4" presStyleIdx="2" presStyleCnt="15">
        <dgm:presLayoutVars>
          <dgm:chPref val="3"/>
        </dgm:presLayoutVars>
      </dgm:prSet>
      <dgm:spPr/>
      <dgm:t>
        <a:bodyPr/>
        <a:lstStyle/>
        <a:p>
          <a:endParaRPr kumimoji="1" lang="ja-JP" altLang="en-US"/>
        </a:p>
      </dgm:t>
    </dgm:pt>
    <dgm:pt modelId="{D3E28F3E-8635-47F0-BA72-4EFE4C5E5EEB}" type="pres">
      <dgm:prSet presAssocID="{DD5F3E60-F148-44F3-A99F-C42827B7501A}" presName="hierChild5" presStyleCnt="0"/>
      <dgm:spPr/>
    </dgm:pt>
    <dgm:pt modelId="{84E88BC6-CF78-4607-989F-F86FEBFB79A9}" type="pres">
      <dgm:prSet presAssocID="{1D6096A4-D4A1-42BE-9760-0FFCEC4141C6}" presName="Name23" presStyleLbl="parChTrans1D4" presStyleIdx="3" presStyleCnt="15"/>
      <dgm:spPr/>
      <dgm:t>
        <a:bodyPr/>
        <a:lstStyle/>
        <a:p>
          <a:endParaRPr kumimoji="1" lang="ja-JP" altLang="en-US"/>
        </a:p>
      </dgm:t>
    </dgm:pt>
    <dgm:pt modelId="{B83A51D0-FFA8-4F5E-A454-851BC26F90B2}" type="pres">
      <dgm:prSet presAssocID="{21AC2F2C-CC93-4142-B802-5864063B1BCB}" presName="hierRoot4" presStyleCnt="0"/>
      <dgm:spPr/>
    </dgm:pt>
    <dgm:pt modelId="{2F1C797D-71B3-4D3D-9A57-149FCB20A642}" type="pres">
      <dgm:prSet presAssocID="{21AC2F2C-CC93-4142-B802-5864063B1BCB}" presName="composite4" presStyleCnt="0"/>
      <dgm:spPr/>
    </dgm:pt>
    <dgm:pt modelId="{082BE139-4C3F-414F-9BBA-28B3D710527B}" type="pres">
      <dgm:prSet presAssocID="{21AC2F2C-CC93-4142-B802-5864063B1BCB}" presName="background4" presStyleLbl="node4" presStyleIdx="3" presStyleCnt="15"/>
      <dgm:spPr/>
    </dgm:pt>
    <dgm:pt modelId="{7B25DF38-174E-4E7F-83F6-47B0F67E539B}" type="pres">
      <dgm:prSet presAssocID="{21AC2F2C-CC93-4142-B802-5864063B1BCB}" presName="text4" presStyleLbl="fgAcc4" presStyleIdx="3" presStyleCnt="15">
        <dgm:presLayoutVars>
          <dgm:chPref val="3"/>
        </dgm:presLayoutVars>
      </dgm:prSet>
      <dgm:spPr/>
      <dgm:t>
        <a:bodyPr/>
        <a:lstStyle/>
        <a:p>
          <a:endParaRPr kumimoji="1" lang="ja-JP" altLang="en-US"/>
        </a:p>
      </dgm:t>
    </dgm:pt>
    <dgm:pt modelId="{19DCC27E-4C44-435A-863D-97C5138A9C71}" type="pres">
      <dgm:prSet presAssocID="{21AC2F2C-CC93-4142-B802-5864063B1BCB}" presName="hierChild5" presStyleCnt="0"/>
      <dgm:spPr/>
    </dgm:pt>
    <dgm:pt modelId="{60815C93-73A5-4EED-A750-B2C6B97204D1}" type="pres">
      <dgm:prSet presAssocID="{479EB9D2-7900-4BC3-A861-FC5B0A53BA5A}" presName="Name23" presStyleLbl="parChTrans1D4" presStyleIdx="4" presStyleCnt="15"/>
      <dgm:spPr/>
      <dgm:t>
        <a:bodyPr/>
        <a:lstStyle/>
        <a:p>
          <a:endParaRPr kumimoji="1" lang="ja-JP" altLang="en-US"/>
        </a:p>
      </dgm:t>
    </dgm:pt>
    <dgm:pt modelId="{C48AB418-220A-41D9-B0D1-1BC6DBFEA52F}" type="pres">
      <dgm:prSet presAssocID="{DFC45C61-9FBE-4B5C-B2F6-1787DF26AE18}" presName="hierRoot4" presStyleCnt="0"/>
      <dgm:spPr/>
    </dgm:pt>
    <dgm:pt modelId="{60D61A2C-06EA-4F3D-B6AC-F5C47A4569C1}" type="pres">
      <dgm:prSet presAssocID="{DFC45C61-9FBE-4B5C-B2F6-1787DF26AE18}" presName="composite4" presStyleCnt="0"/>
      <dgm:spPr/>
    </dgm:pt>
    <dgm:pt modelId="{E9955D1B-8F4B-4989-8332-900DE325FC2C}" type="pres">
      <dgm:prSet presAssocID="{DFC45C61-9FBE-4B5C-B2F6-1787DF26AE18}" presName="background4" presStyleLbl="node4" presStyleIdx="4" presStyleCnt="15"/>
      <dgm:spPr/>
    </dgm:pt>
    <dgm:pt modelId="{DFE0509B-BE9E-4BDE-9B9B-29A8BB6AE1FC}" type="pres">
      <dgm:prSet presAssocID="{DFC45C61-9FBE-4B5C-B2F6-1787DF26AE18}" presName="text4" presStyleLbl="fgAcc4" presStyleIdx="4" presStyleCnt="15">
        <dgm:presLayoutVars>
          <dgm:chPref val="3"/>
        </dgm:presLayoutVars>
      </dgm:prSet>
      <dgm:spPr/>
      <dgm:t>
        <a:bodyPr/>
        <a:lstStyle/>
        <a:p>
          <a:endParaRPr kumimoji="1" lang="ja-JP" altLang="en-US"/>
        </a:p>
      </dgm:t>
    </dgm:pt>
    <dgm:pt modelId="{0DADD7DF-C78C-416F-8445-FE473A474358}" type="pres">
      <dgm:prSet presAssocID="{DFC45C61-9FBE-4B5C-B2F6-1787DF26AE18}" presName="hierChild5" presStyleCnt="0"/>
      <dgm:spPr/>
    </dgm:pt>
    <dgm:pt modelId="{2A017B45-FF19-45A0-831A-76E0C0D76009}" type="pres">
      <dgm:prSet presAssocID="{E0CF1B53-4715-4D17-ACBE-02EE8CBA1793}" presName="Name23" presStyleLbl="parChTrans1D4" presStyleIdx="5" presStyleCnt="15"/>
      <dgm:spPr/>
      <dgm:t>
        <a:bodyPr/>
        <a:lstStyle/>
        <a:p>
          <a:endParaRPr kumimoji="1" lang="ja-JP" altLang="en-US"/>
        </a:p>
      </dgm:t>
    </dgm:pt>
    <dgm:pt modelId="{5FFC6AFF-8552-494D-A241-06789FDDCDCF}" type="pres">
      <dgm:prSet presAssocID="{19272F7E-9FDB-45E2-8A24-ECABE516B4E9}" presName="hierRoot4" presStyleCnt="0"/>
      <dgm:spPr/>
    </dgm:pt>
    <dgm:pt modelId="{7CBE300E-78DE-4476-BFED-32257AD46173}" type="pres">
      <dgm:prSet presAssocID="{19272F7E-9FDB-45E2-8A24-ECABE516B4E9}" presName="composite4" presStyleCnt="0"/>
      <dgm:spPr/>
    </dgm:pt>
    <dgm:pt modelId="{69037FA9-5E6A-4340-8195-35BB96752B75}" type="pres">
      <dgm:prSet presAssocID="{19272F7E-9FDB-45E2-8A24-ECABE516B4E9}" presName="background4" presStyleLbl="node4" presStyleIdx="5" presStyleCnt="15"/>
      <dgm:spPr/>
    </dgm:pt>
    <dgm:pt modelId="{40506156-D98E-4C34-B178-37A494B79515}" type="pres">
      <dgm:prSet presAssocID="{19272F7E-9FDB-45E2-8A24-ECABE516B4E9}" presName="text4" presStyleLbl="fgAcc4" presStyleIdx="5" presStyleCnt="15">
        <dgm:presLayoutVars>
          <dgm:chPref val="3"/>
        </dgm:presLayoutVars>
      </dgm:prSet>
      <dgm:spPr/>
      <dgm:t>
        <a:bodyPr/>
        <a:lstStyle/>
        <a:p>
          <a:endParaRPr kumimoji="1" lang="ja-JP" altLang="en-US"/>
        </a:p>
      </dgm:t>
    </dgm:pt>
    <dgm:pt modelId="{383D9B34-4FB3-4F53-8CF8-61068FDAE7E4}" type="pres">
      <dgm:prSet presAssocID="{19272F7E-9FDB-45E2-8A24-ECABE516B4E9}" presName="hierChild5" presStyleCnt="0"/>
      <dgm:spPr/>
    </dgm:pt>
    <dgm:pt modelId="{F8A1811C-FF55-41FD-9DBB-1207CCAA8DB3}" type="pres">
      <dgm:prSet presAssocID="{9D8C9D81-3A1E-448D-80FB-56AE1DF1EB12}" presName="Name23" presStyleLbl="parChTrans1D4" presStyleIdx="6" presStyleCnt="15"/>
      <dgm:spPr/>
      <dgm:t>
        <a:bodyPr/>
        <a:lstStyle/>
        <a:p>
          <a:endParaRPr kumimoji="1" lang="ja-JP" altLang="en-US"/>
        </a:p>
      </dgm:t>
    </dgm:pt>
    <dgm:pt modelId="{18C2AB18-81AD-41C1-B674-CC1153A37542}" type="pres">
      <dgm:prSet presAssocID="{FD21D5DF-EB09-4342-9343-28A237275E95}" presName="hierRoot4" presStyleCnt="0"/>
      <dgm:spPr/>
    </dgm:pt>
    <dgm:pt modelId="{87F0EA83-27E7-40E3-AF89-FE118A5267D9}" type="pres">
      <dgm:prSet presAssocID="{FD21D5DF-EB09-4342-9343-28A237275E95}" presName="composite4" presStyleCnt="0"/>
      <dgm:spPr/>
    </dgm:pt>
    <dgm:pt modelId="{9B7DE1C7-7B94-49E5-BF70-3E3AC0BE7D44}" type="pres">
      <dgm:prSet presAssocID="{FD21D5DF-EB09-4342-9343-28A237275E95}" presName="background4" presStyleLbl="node4" presStyleIdx="6" presStyleCnt="15"/>
      <dgm:spPr/>
    </dgm:pt>
    <dgm:pt modelId="{2A903BDE-FF9A-49F2-96A2-DAB0EA8C9177}" type="pres">
      <dgm:prSet presAssocID="{FD21D5DF-EB09-4342-9343-28A237275E95}" presName="text4" presStyleLbl="fgAcc4" presStyleIdx="6" presStyleCnt="15">
        <dgm:presLayoutVars>
          <dgm:chPref val="3"/>
        </dgm:presLayoutVars>
      </dgm:prSet>
      <dgm:spPr/>
      <dgm:t>
        <a:bodyPr/>
        <a:lstStyle/>
        <a:p>
          <a:endParaRPr kumimoji="1" lang="ja-JP" altLang="en-US"/>
        </a:p>
      </dgm:t>
    </dgm:pt>
    <dgm:pt modelId="{ACCF4BDF-8ED7-4433-815B-A86142C5D56F}" type="pres">
      <dgm:prSet presAssocID="{FD21D5DF-EB09-4342-9343-28A237275E95}" presName="hierChild5" presStyleCnt="0"/>
      <dgm:spPr/>
    </dgm:pt>
    <dgm:pt modelId="{463BCB0E-CAE0-4A13-ADB6-F6F012583BD9}" type="pres">
      <dgm:prSet presAssocID="{E555F930-7481-4534-915E-B038848AE7A1}" presName="Name23" presStyleLbl="parChTrans1D4" presStyleIdx="7" presStyleCnt="15"/>
      <dgm:spPr/>
      <dgm:t>
        <a:bodyPr/>
        <a:lstStyle/>
        <a:p>
          <a:endParaRPr kumimoji="1" lang="ja-JP" altLang="en-US"/>
        </a:p>
      </dgm:t>
    </dgm:pt>
    <dgm:pt modelId="{CEE74A9D-A405-42FA-B1F7-EA68461F3A3D}" type="pres">
      <dgm:prSet presAssocID="{83698998-27BE-492B-9565-54589E2FF233}" presName="hierRoot4" presStyleCnt="0"/>
      <dgm:spPr/>
    </dgm:pt>
    <dgm:pt modelId="{A0ABA723-181F-48F3-B070-48AB6722A506}" type="pres">
      <dgm:prSet presAssocID="{83698998-27BE-492B-9565-54589E2FF233}" presName="composite4" presStyleCnt="0"/>
      <dgm:spPr/>
    </dgm:pt>
    <dgm:pt modelId="{E0ED2924-FB76-4F4F-A5B7-147ABD683878}" type="pres">
      <dgm:prSet presAssocID="{83698998-27BE-492B-9565-54589E2FF233}" presName="background4" presStyleLbl="node4" presStyleIdx="7" presStyleCnt="15"/>
      <dgm:spPr/>
    </dgm:pt>
    <dgm:pt modelId="{19B8C854-89E5-4A3E-AE1A-41E099BF2834}" type="pres">
      <dgm:prSet presAssocID="{83698998-27BE-492B-9565-54589E2FF233}" presName="text4" presStyleLbl="fgAcc4" presStyleIdx="7" presStyleCnt="15">
        <dgm:presLayoutVars>
          <dgm:chPref val="3"/>
        </dgm:presLayoutVars>
      </dgm:prSet>
      <dgm:spPr/>
      <dgm:t>
        <a:bodyPr/>
        <a:lstStyle/>
        <a:p>
          <a:endParaRPr kumimoji="1" lang="ja-JP" altLang="en-US"/>
        </a:p>
      </dgm:t>
    </dgm:pt>
    <dgm:pt modelId="{59E0D5FB-8CF1-49F0-B7A0-188C6F30DC9F}" type="pres">
      <dgm:prSet presAssocID="{83698998-27BE-492B-9565-54589E2FF233}" presName="hierChild5" presStyleCnt="0"/>
      <dgm:spPr/>
    </dgm:pt>
    <dgm:pt modelId="{FA1A561B-59AE-423E-83FA-0EB0179CCAAD}" type="pres">
      <dgm:prSet presAssocID="{96777EA9-83A7-4DD6-B4C4-72C985801FB4}" presName="Name10" presStyleLbl="parChTrans1D2" presStyleIdx="1" presStyleCnt="2"/>
      <dgm:spPr/>
      <dgm:t>
        <a:bodyPr/>
        <a:lstStyle/>
        <a:p>
          <a:endParaRPr kumimoji="1" lang="ja-JP" altLang="en-US"/>
        </a:p>
      </dgm:t>
    </dgm:pt>
    <dgm:pt modelId="{9F5FFEB1-69F6-4BDF-867B-96E6E75647EA}" type="pres">
      <dgm:prSet presAssocID="{1E203895-4DA7-4731-B67E-76D56F35A512}" presName="hierRoot2" presStyleCnt="0"/>
      <dgm:spPr/>
    </dgm:pt>
    <dgm:pt modelId="{3AA75A3C-FC9F-41D5-B655-D5E98E0EA96F}" type="pres">
      <dgm:prSet presAssocID="{1E203895-4DA7-4731-B67E-76D56F35A512}" presName="composite2" presStyleCnt="0"/>
      <dgm:spPr/>
    </dgm:pt>
    <dgm:pt modelId="{D06A7EB6-7424-4BF9-9622-46FE47D4C0CE}" type="pres">
      <dgm:prSet presAssocID="{1E203895-4DA7-4731-B67E-76D56F35A512}" presName="background2" presStyleLbl="node2" presStyleIdx="1" presStyleCnt="2"/>
      <dgm:spPr/>
    </dgm:pt>
    <dgm:pt modelId="{A4C28338-4471-4CDA-B255-28DA29FB8609}" type="pres">
      <dgm:prSet presAssocID="{1E203895-4DA7-4731-B67E-76D56F35A512}" presName="text2" presStyleLbl="fgAcc2" presStyleIdx="1" presStyleCnt="2">
        <dgm:presLayoutVars>
          <dgm:chPref val="3"/>
        </dgm:presLayoutVars>
      </dgm:prSet>
      <dgm:spPr/>
      <dgm:t>
        <a:bodyPr/>
        <a:lstStyle/>
        <a:p>
          <a:endParaRPr kumimoji="1" lang="ja-JP" altLang="en-US"/>
        </a:p>
      </dgm:t>
    </dgm:pt>
    <dgm:pt modelId="{2ADB1E6A-9A56-4F03-AD3B-5F1FC7DB1733}" type="pres">
      <dgm:prSet presAssocID="{1E203895-4DA7-4731-B67E-76D56F35A512}" presName="hierChild3" presStyleCnt="0"/>
      <dgm:spPr/>
    </dgm:pt>
    <dgm:pt modelId="{49832909-DEDD-496E-B387-3B43152396B1}" type="pres">
      <dgm:prSet presAssocID="{E1C69584-7D26-43D2-9855-D836BBE8925E}" presName="Name17" presStyleLbl="parChTrans1D3" presStyleIdx="1" presStyleCnt="2"/>
      <dgm:spPr/>
      <dgm:t>
        <a:bodyPr/>
        <a:lstStyle/>
        <a:p>
          <a:endParaRPr kumimoji="1" lang="ja-JP" altLang="en-US"/>
        </a:p>
      </dgm:t>
    </dgm:pt>
    <dgm:pt modelId="{785877C5-343B-46F4-8908-BA9B99E82701}" type="pres">
      <dgm:prSet presAssocID="{594B7F0E-B396-4852-B661-8895D4E05100}" presName="hierRoot3" presStyleCnt="0"/>
      <dgm:spPr/>
    </dgm:pt>
    <dgm:pt modelId="{5E817AC8-6011-45F8-8754-B7CA513331B7}" type="pres">
      <dgm:prSet presAssocID="{594B7F0E-B396-4852-B661-8895D4E05100}" presName="composite3" presStyleCnt="0"/>
      <dgm:spPr/>
    </dgm:pt>
    <dgm:pt modelId="{8D1AFF11-F00B-4DDF-8F42-606F0019E7B0}" type="pres">
      <dgm:prSet presAssocID="{594B7F0E-B396-4852-B661-8895D4E05100}" presName="background3" presStyleLbl="node3" presStyleIdx="1" presStyleCnt="2"/>
      <dgm:spPr/>
    </dgm:pt>
    <dgm:pt modelId="{D31906F8-9523-4D1E-B93E-F308504ECA2B}" type="pres">
      <dgm:prSet presAssocID="{594B7F0E-B396-4852-B661-8895D4E05100}" presName="text3" presStyleLbl="fgAcc3" presStyleIdx="1" presStyleCnt="2">
        <dgm:presLayoutVars>
          <dgm:chPref val="3"/>
        </dgm:presLayoutVars>
      </dgm:prSet>
      <dgm:spPr/>
      <dgm:t>
        <a:bodyPr/>
        <a:lstStyle/>
        <a:p>
          <a:endParaRPr kumimoji="1" lang="ja-JP" altLang="en-US"/>
        </a:p>
      </dgm:t>
    </dgm:pt>
    <dgm:pt modelId="{4533C274-D823-453D-A324-FE615F03F3DE}" type="pres">
      <dgm:prSet presAssocID="{594B7F0E-B396-4852-B661-8895D4E05100}" presName="hierChild4" presStyleCnt="0"/>
      <dgm:spPr/>
    </dgm:pt>
    <dgm:pt modelId="{D35EEED0-DFE1-4E7F-BE66-FC90AB55C18B}" type="pres">
      <dgm:prSet presAssocID="{E95554F7-F9FB-489E-9F29-57A52F0A7796}" presName="Name23" presStyleLbl="parChTrans1D4" presStyleIdx="8" presStyleCnt="15"/>
      <dgm:spPr/>
      <dgm:t>
        <a:bodyPr/>
        <a:lstStyle/>
        <a:p>
          <a:endParaRPr kumimoji="1" lang="ja-JP" altLang="en-US"/>
        </a:p>
      </dgm:t>
    </dgm:pt>
    <dgm:pt modelId="{F3D1748B-C19A-46E1-A327-10E9CA96E28E}" type="pres">
      <dgm:prSet presAssocID="{9E4696D9-E03C-4728-9BB7-934EAF3D9685}" presName="hierRoot4" presStyleCnt="0"/>
      <dgm:spPr/>
    </dgm:pt>
    <dgm:pt modelId="{1AD71BF7-8E6B-42C7-96B0-47FFE35190C0}" type="pres">
      <dgm:prSet presAssocID="{9E4696D9-E03C-4728-9BB7-934EAF3D9685}" presName="composite4" presStyleCnt="0"/>
      <dgm:spPr/>
    </dgm:pt>
    <dgm:pt modelId="{DCE56781-87DB-4D1F-A2DE-F62C428E5E73}" type="pres">
      <dgm:prSet presAssocID="{9E4696D9-E03C-4728-9BB7-934EAF3D9685}" presName="background4" presStyleLbl="node4" presStyleIdx="8" presStyleCnt="15"/>
      <dgm:spPr/>
    </dgm:pt>
    <dgm:pt modelId="{C0459784-B53E-458B-A843-86557C1C1262}" type="pres">
      <dgm:prSet presAssocID="{9E4696D9-E03C-4728-9BB7-934EAF3D9685}" presName="text4" presStyleLbl="fgAcc4" presStyleIdx="8" presStyleCnt="15">
        <dgm:presLayoutVars>
          <dgm:chPref val="3"/>
        </dgm:presLayoutVars>
      </dgm:prSet>
      <dgm:spPr/>
      <dgm:t>
        <a:bodyPr/>
        <a:lstStyle/>
        <a:p>
          <a:endParaRPr kumimoji="1" lang="ja-JP" altLang="en-US"/>
        </a:p>
      </dgm:t>
    </dgm:pt>
    <dgm:pt modelId="{B1283FED-04AB-4902-9ECE-AEB2CE6485D1}" type="pres">
      <dgm:prSet presAssocID="{9E4696D9-E03C-4728-9BB7-934EAF3D9685}" presName="hierChild5" presStyleCnt="0"/>
      <dgm:spPr/>
    </dgm:pt>
    <dgm:pt modelId="{A9426B2D-E630-4277-9B8F-40B96B8B14EF}" type="pres">
      <dgm:prSet presAssocID="{6D7CD0D4-52C2-45D6-A435-D3AFC40EFFC1}" presName="Name23" presStyleLbl="parChTrans1D4" presStyleIdx="9" presStyleCnt="15"/>
      <dgm:spPr/>
      <dgm:t>
        <a:bodyPr/>
        <a:lstStyle/>
        <a:p>
          <a:endParaRPr kumimoji="1" lang="ja-JP" altLang="en-US"/>
        </a:p>
      </dgm:t>
    </dgm:pt>
    <dgm:pt modelId="{F3A824C8-90E7-4958-BE38-3F21A1EABE6D}" type="pres">
      <dgm:prSet presAssocID="{CBF444C6-7AA0-49A8-80CD-759E6D5F4C68}" presName="hierRoot4" presStyleCnt="0"/>
      <dgm:spPr/>
    </dgm:pt>
    <dgm:pt modelId="{5BAF1E4B-915F-4D62-8342-86A7285F9669}" type="pres">
      <dgm:prSet presAssocID="{CBF444C6-7AA0-49A8-80CD-759E6D5F4C68}" presName="composite4" presStyleCnt="0"/>
      <dgm:spPr/>
    </dgm:pt>
    <dgm:pt modelId="{D1C3324A-2BF1-4662-8AA7-7F0E3736253F}" type="pres">
      <dgm:prSet presAssocID="{CBF444C6-7AA0-49A8-80CD-759E6D5F4C68}" presName="background4" presStyleLbl="node4" presStyleIdx="9" presStyleCnt="15"/>
      <dgm:spPr/>
    </dgm:pt>
    <dgm:pt modelId="{5ED94D1D-5E3A-43B5-94DA-0E442983634E}" type="pres">
      <dgm:prSet presAssocID="{CBF444C6-7AA0-49A8-80CD-759E6D5F4C68}" presName="text4" presStyleLbl="fgAcc4" presStyleIdx="9" presStyleCnt="15">
        <dgm:presLayoutVars>
          <dgm:chPref val="3"/>
        </dgm:presLayoutVars>
      </dgm:prSet>
      <dgm:spPr/>
      <dgm:t>
        <a:bodyPr/>
        <a:lstStyle/>
        <a:p>
          <a:endParaRPr kumimoji="1" lang="ja-JP" altLang="en-US"/>
        </a:p>
      </dgm:t>
    </dgm:pt>
    <dgm:pt modelId="{4C3EBD03-6F3C-4B69-9FB8-2F0143626E4E}" type="pres">
      <dgm:prSet presAssocID="{CBF444C6-7AA0-49A8-80CD-759E6D5F4C68}" presName="hierChild5" presStyleCnt="0"/>
      <dgm:spPr/>
    </dgm:pt>
    <dgm:pt modelId="{349A3E7A-24E8-406B-8BB1-30FA4CDC563A}" type="pres">
      <dgm:prSet presAssocID="{A8D03091-2FD5-4286-8720-68C042DE536A}" presName="Name23" presStyleLbl="parChTrans1D4" presStyleIdx="10" presStyleCnt="15"/>
      <dgm:spPr/>
      <dgm:t>
        <a:bodyPr/>
        <a:lstStyle/>
        <a:p>
          <a:endParaRPr kumimoji="1" lang="ja-JP" altLang="en-US"/>
        </a:p>
      </dgm:t>
    </dgm:pt>
    <dgm:pt modelId="{71FF31AB-DBCA-4FEF-9009-7C0CC89BFD4A}" type="pres">
      <dgm:prSet presAssocID="{262DF980-4EEC-4F6A-A6E4-DEB5BCA4F2B0}" presName="hierRoot4" presStyleCnt="0"/>
      <dgm:spPr/>
    </dgm:pt>
    <dgm:pt modelId="{2F4B8FEC-DF96-4DC7-8229-71CF76A676F9}" type="pres">
      <dgm:prSet presAssocID="{262DF980-4EEC-4F6A-A6E4-DEB5BCA4F2B0}" presName="composite4" presStyleCnt="0"/>
      <dgm:spPr/>
    </dgm:pt>
    <dgm:pt modelId="{A365CD09-409F-41E5-8260-8A579FD4B173}" type="pres">
      <dgm:prSet presAssocID="{262DF980-4EEC-4F6A-A6E4-DEB5BCA4F2B0}" presName="background4" presStyleLbl="node4" presStyleIdx="10" presStyleCnt="15"/>
      <dgm:spPr/>
    </dgm:pt>
    <dgm:pt modelId="{5AE8DF17-6544-4264-891B-BF63BFE05D94}" type="pres">
      <dgm:prSet presAssocID="{262DF980-4EEC-4F6A-A6E4-DEB5BCA4F2B0}" presName="text4" presStyleLbl="fgAcc4" presStyleIdx="10" presStyleCnt="15">
        <dgm:presLayoutVars>
          <dgm:chPref val="3"/>
        </dgm:presLayoutVars>
      </dgm:prSet>
      <dgm:spPr/>
      <dgm:t>
        <a:bodyPr/>
        <a:lstStyle/>
        <a:p>
          <a:endParaRPr kumimoji="1" lang="ja-JP" altLang="en-US"/>
        </a:p>
      </dgm:t>
    </dgm:pt>
    <dgm:pt modelId="{560CAD76-8156-4DC9-BABF-A7FFDFDF73C1}" type="pres">
      <dgm:prSet presAssocID="{262DF980-4EEC-4F6A-A6E4-DEB5BCA4F2B0}" presName="hierChild5" presStyleCnt="0"/>
      <dgm:spPr/>
    </dgm:pt>
    <dgm:pt modelId="{49A8D58B-A421-44E0-B93B-73CACE890C77}" type="pres">
      <dgm:prSet presAssocID="{0199B298-6A37-44C2-AEE0-485642E1D56B}" presName="Name23" presStyleLbl="parChTrans1D4" presStyleIdx="11" presStyleCnt="15"/>
      <dgm:spPr/>
      <dgm:t>
        <a:bodyPr/>
        <a:lstStyle/>
        <a:p>
          <a:endParaRPr kumimoji="1" lang="ja-JP" altLang="en-US"/>
        </a:p>
      </dgm:t>
    </dgm:pt>
    <dgm:pt modelId="{0BC6A996-2F77-41B6-B941-CDE96C6B7059}" type="pres">
      <dgm:prSet presAssocID="{2C8ADF57-1AB7-4133-838D-77AAF32069CE}" presName="hierRoot4" presStyleCnt="0"/>
      <dgm:spPr/>
    </dgm:pt>
    <dgm:pt modelId="{9A1897C8-ADD0-47A4-A686-BBF995F4B28D}" type="pres">
      <dgm:prSet presAssocID="{2C8ADF57-1AB7-4133-838D-77AAF32069CE}" presName="composite4" presStyleCnt="0"/>
      <dgm:spPr/>
    </dgm:pt>
    <dgm:pt modelId="{CBB06266-033C-4F3E-8883-D92020A16E18}" type="pres">
      <dgm:prSet presAssocID="{2C8ADF57-1AB7-4133-838D-77AAF32069CE}" presName="background4" presStyleLbl="node4" presStyleIdx="11" presStyleCnt="15"/>
      <dgm:spPr/>
    </dgm:pt>
    <dgm:pt modelId="{CE7C6945-CAA2-466E-A033-73A68D96DED0}" type="pres">
      <dgm:prSet presAssocID="{2C8ADF57-1AB7-4133-838D-77AAF32069CE}" presName="text4" presStyleLbl="fgAcc4" presStyleIdx="11" presStyleCnt="15">
        <dgm:presLayoutVars>
          <dgm:chPref val="3"/>
        </dgm:presLayoutVars>
      </dgm:prSet>
      <dgm:spPr/>
      <dgm:t>
        <a:bodyPr/>
        <a:lstStyle/>
        <a:p>
          <a:endParaRPr kumimoji="1" lang="ja-JP" altLang="en-US"/>
        </a:p>
      </dgm:t>
    </dgm:pt>
    <dgm:pt modelId="{D666659A-14BD-4755-B5D1-597D9B805284}" type="pres">
      <dgm:prSet presAssocID="{2C8ADF57-1AB7-4133-838D-77AAF32069CE}" presName="hierChild5" presStyleCnt="0"/>
      <dgm:spPr/>
    </dgm:pt>
    <dgm:pt modelId="{689A0F4D-BB11-4C23-B002-FC32262F1FAA}" type="pres">
      <dgm:prSet presAssocID="{C08FC51A-39E7-4655-83E0-B844B6781CCD}" presName="Name23" presStyleLbl="parChTrans1D4" presStyleIdx="12" presStyleCnt="15"/>
      <dgm:spPr/>
      <dgm:t>
        <a:bodyPr/>
        <a:lstStyle/>
        <a:p>
          <a:endParaRPr kumimoji="1" lang="ja-JP" altLang="en-US"/>
        </a:p>
      </dgm:t>
    </dgm:pt>
    <dgm:pt modelId="{9946F728-D313-4F48-900C-A7ADA12FCA3E}" type="pres">
      <dgm:prSet presAssocID="{DF07E7B2-43D1-4684-BB4C-968E2D7F7758}" presName="hierRoot4" presStyleCnt="0"/>
      <dgm:spPr/>
    </dgm:pt>
    <dgm:pt modelId="{8D750B8F-C32D-4911-A59C-5F52526D7244}" type="pres">
      <dgm:prSet presAssocID="{DF07E7B2-43D1-4684-BB4C-968E2D7F7758}" presName="composite4" presStyleCnt="0"/>
      <dgm:spPr/>
    </dgm:pt>
    <dgm:pt modelId="{62397EB6-007F-4B3F-A2F6-640B7A447AC8}" type="pres">
      <dgm:prSet presAssocID="{DF07E7B2-43D1-4684-BB4C-968E2D7F7758}" presName="background4" presStyleLbl="node4" presStyleIdx="12" presStyleCnt="15"/>
      <dgm:spPr/>
    </dgm:pt>
    <dgm:pt modelId="{B125A214-2552-468E-A1AE-9EC6D3C28D9D}" type="pres">
      <dgm:prSet presAssocID="{DF07E7B2-43D1-4684-BB4C-968E2D7F7758}" presName="text4" presStyleLbl="fgAcc4" presStyleIdx="12" presStyleCnt="15">
        <dgm:presLayoutVars>
          <dgm:chPref val="3"/>
        </dgm:presLayoutVars>
      </dgm:prSet>
      <dgm:spPr/>
      <dgm:t>
        <a:bodyPr/>
        <a:lstStyle/>
        <a:p>
          <a:endParaRPr kumimoji="1" lang="ja-JP" altLang="en-US"/>
        </a:p>
      </dgm:t>
    </dgm:pt>
    <dgm:pt modelId="{C8E6ECC5-B085-4CB9-B646-26125ED6C4EE}" type="pres">
      <dgm:prSet presAssocID="{DF07E7B2-43D1-4684-BB4C-968E2D7F7758}" presName="hierChild5" presStyleCnt="0"/>
      <dgm:spPr/>
    </dgm:pt>
    <dgm:pt modelId="{4060DD73-EC72-4CFD-9577-10DDEEFDF7C8}" type="pres">
      <dgm:prSet presAssocID="{835ABF20-3FD7-4CB4-A932-5200F8C0146F}" presName="Name23" presStyleLbl="parChTrans1D4" presStyleIdx="13" presStyleCnt="15"/>
      <dgm:spPr/>
      <dgm:t>
        <a:bodyPr/>
        <a:lstStyle/>
        <a:p>
          <a:endParaRPr kumimoji="1" lang="ja-JP" altLang="en-US"/>
        </a:p>
      </dgm:t>
    </dgm:pt>
    <dgm:pt modelId="{815E4A89-7450-4AD8-A9F6-CDF69EB3DBD5}" type="pres">
      <dgm:prSet presAssocID="{BD0D23A4-0E97-44BC-BE02-F4C3D1F84E50}" presName="hierRoot4" presStyleCnt="0"/>
      <dgm:spPr/>
    </dgm:pt>
    <dgm:pt modelId="{126142A8-8F3A-4E81-834B-17C41B014E43}" type="pres">
      <dgm:prSet presAssocID="{BD0D23A4-0E97-44BC-BE02-F4C3D1F84E50}" presName="composite4" presStyleCnt="0"/>
      <dgm:spPr/>
    </dgm:pt>
    <dgm:pt modelId="{B0BAB2D3-080A-42CE-8AED-E3AC8747B8B0}" type="pres">
      <dgm:prSet presAssocID="{BD0D23A4-0E97-44BC-BE02-F4C3D1F84E50}" presName="background4" presStyleLbl="node4" presStyleIdx="13" presStyleCnt="15"/>
      <dgm:spPr/>
    </dgm:pt>
    <dgm:pt modelId="{7E517035-0CAD-4BB5-9DC7-D7C79C926302}" type="pres">
      <dgm:prSet presAssocID="{BD0D23A4-0E97-44BC-BE02-F4C3D1F84E50}" presName="text4" presStyleLbl="fgAcc4" presStyleIdx="13" presStyleCnt="15">
        <dgm:presLayoutVars>
          <dgm:chPref val="3"/>
        </dgm:presLayoutVars>
      </dgm:prSet>
      <dgm:spPr/>
      <dgm:t>
        <a:bodyPr/>
        <a:lstStyle/>
        <a:p>
          <a:endParaRPr kumimoji="1" lang="ja-JP" altLang="en-US"/>
        </a:p>
      </dgm:t>
    </dgm:pt>
    <dgm:pt modelId="{7CD22069-5390-4BD0-98C9-B93BE337E541}" type="pres">
      <dgm:prSet presAssocID="{BD0D23A4-0E97-44BC-BE02-F4C3D1F84E50}" presName="hierChild5" presStyleCnt="0"/>
      <dgm:spPr/>
    </dgm:pt>
    <dgm:pt modelId="{F6F207BE-015D-4A14-83D7-562D8F95F299}" type="pres">
      <dgm:prSet presAssocID="{33AEAC43-A86B-4F2A-BB1D-A02824A4862B}" presName="Name23" presStyleLbl="parChTrans1D4" presStyleIdx="14" presStyleCnt="15"/>
      <dgm:spPr/>
      <dgm:t>
        <a:bodyPr/>
        <a:lstStyle/>
        <a:p>
          <a:endParaRPr kumimoji="1" lang="ja-JP" altLang="en-US"/>
        </a:p>
      </dgm:t>
    </dgm:pt>
    <dgm:pt modelId="{904398A2-6A56-4690-812D-438A148D8315}" type="pres">
      <dgm:prSet presAssocID="{A575F536-38B3-4578-B19E-DDA4285FB402}" presName="hierRoot4" presStyleCnt="0"/>
      <dgm:spPr/>
    </dgm:pt>
    <dgm:pt modelId="{29F2DC83-0204-4A16-929C-CCC9AEEBCE56}" type="pres">
      <dgm:prSet presAssocID="{A575F536-38B3-4578-B19E-DDA4285FB402}" presName="composite4" presStyleCnt="0"/>
      <dgm:spPr/>
    </dgm:pt>
    <dgm:pt modelId="{4F04E0F5-5AE7-487C-AE67-5E099F2D093D}" type="pres">
      <dgm:prSet presAssocID="{A575F536-38B3-4578-B19E-DDA4285FB402}" presName="background4" presStyleLbl="node4" presStyleIdx="14" presStyleCnt="15"/>
      <dgm:spPr/>
    </dgm:pt>
    <dgm:pt modelId="{E4820830-CAAE-48E0-B70C-CA5C7EF507C2}" type="pres">
      <dgm:prSet presAssocID="{A575F536-38B3-4578-B19E-DDA4285FB402}" presName="text4" presStyleLbl="fgAcc4" presStyleIdx="14" presStyleCnt="15">
        <dgm:presLayoutVars>
          <dgm:chPref val="3"/>
        </dgm:presLayoutVars>
      </dgm:prSet>
      <dgm:spPr/>
      <dgm:t>
        <a:bodyPr/>
        <a:lstStyle/>
        <a:p>
          <a:endParaRPr kumimoji="1" lang="ja-JP" altLang="en-US"/>
        </a:p>
      </dgm:t>
    </dgm:pt>
    <dgm:pt modelId="{AA4A3C80-FED7-4989-9B42-5644D8B3DE0F}" type="pres">
      <dgm:prSet presAssocID="{A575F536-38B3-4578-B19E-DDA4285FB402}" presName="hierChild5" presStyleCnt="0"/>
      <dgm:spPr/>
    </dgm:pt>
  </dgm:ptLst>
  <dgm:cxnLst>
    <dgm:cxn modelId="{834A1D53-0D83-4738-A665-FD61C0BCC2E1}" srcId="{E8DA1106-8465-48F3-B615-95CCF04C6CDC}" destId="{DD5F3E60-F148-44F3-A99F-C42827B7501A}" srcOrd="0" destOrd="0" parTransId="{F4E3086F-8CE1-44E3-AF1A-BFC3E399D357}" sibTransId="{C4C0C055-A0B1-4FF7-BBB3-AA836C2807F7}"/>
    <dgm:cxn modelId="{01018A98-C389-4D18-8787-A4B15BD30CCD}" srcId="{594B7F0E-B396-4852-B661-8895D4E05100}" destId="{DF07E7B2-43D1-4684-BB4C-968E2D7F7758}" srcOrd="3" destOrd="0" parTransId="{C08FC51A-39E7-4655-83E0-B844B6781CCD}" sibTransId="{6E5E97F8-5EDE-44FB-A57D-18CEC6AA018D}"/>
    <dgm:cxn modelId="{1196D460-CE50-489F-8A64-3A65F8E45668}" srcId="{594B7F0E-B396-4852-B661-8895D4E05100}" destId="{2C8ADF57-1AB7-4133-838D-77AAF32069CE}" srcOrd="2" destOrd="0" parTransId="{0199B298-6A37-44C2-AEE0-485642E1D56B}" sibTransId="{444F4DC3-B27D-408E-8898-0C58F700DEE1}"/>
    <dgm:cxn modelId="{B5A20E68-0D71-4E46-9500-7964B235357B}" type="presOf" srcId="{83698998-27BE-492B-9565-54589E2FF233}" destId="{19B8C854-89E5-4A3E-AE1A-41E099BF2834}" srcOrd="0" destOrd="0" presId="urn:microsoft.com/office/officeart/2005/8/layout/hierarchy1"/>
    <dgm:cxn modelId="{910F46FA-69FC-4849-B7BF-94126099D874}" srcId="{BAC16A11-37E0-43F3-8E1D-C7A08DED2099}" destId="{FD21D5DF-EB09-4342-9343-28A237275E95}" srcOrd="2" destOrd="0" parTransId="{9D8C9D81-3A1E-448D-80FB-56AE1DF1EB12}" sibTransId="{F38E3411-45C5-415A-8B6A-DD2084CB9088}"/>
    <dgm:cxn modelId="{B725C409-B30C-49DC-BA5C-BB805772813A}" type="presOf" srcId="{24E4C46D-7D77-4644-AA17-791E1035DBCF}" destId="{CCFA4A0A-EF27-458B-A920-7A5B4016D6E9}" srcOrd="0" destOrd="0" presId="urn:microsoft.com/office/officeart/2005/8/layout/hierarchy1"/>
    <dgm:cxn modelId="{C75F61C2-34FA-4D60-A149-E1239B0DBFEB}" type="presOf" srcId="{B720BDC1-3F84-4C75-B2F0-EE82CED408BF}" destId="{78EC047E-8BC0-42C3-A5F4-6BC5BE6F292B}" srcOrd="0" destOrd="0" presId="urn:microsoft.com/office/officeart/2005/8/layout/hierarchy1"/>
    <dgm:cxn modelId="{A7EDB9D3-5945-4878-969A-843CA27ACE1D}" srcId="{E8DA1106-8465-48F3-B615-95CCF04C6CDC}" destId="{21AC2F2C-CC93-4142-B802-5864063B1BCB}" srcOrd="1" destOrd="0" parTransId="{1D6096A4-D4A1-42BE-9760-0FFCEC4141C6}" sibTransId="{3AEDEF8F-F300-4EB5-AFDB-56E69BE82C8B}"/>
    <dgm:cxn modelId="{D6CD54E7-1075-45F9-B450-002B44672D4F}" type="presOf" srcId="{CBF444C6-7AA0-49A8-80CD-759E6D5F4C68}" destId="{5ED94D1D-5E3A-43B5-94DA-0E442983634E}" srcOrd="0" destOrd="0" presId="urn:microsoft.com/office/officeart/2005/8/layout/hierarchy1"/>
    <dgm:cxn modelId="{985EC6DA-5BA0-4E40-994D-3C263B822500}" type="presOf" srcId="{E8DA1106-8465-48F3-B615-95CCF04C6CDC}" destId="{82003D8C-F3D1-44B2-AC5A-6020CD95E98B}" srcOrd="0" destOrd="0" presId="urn:microsoft.com/office/officeart/2005/8/layout/hierarchy1"/>
    <dgm:cxn modelId="{3826D78B-DDAE-48FC-93D9-888AC37EF00B}" type="presOf" srcId="{096BC312-2F3D-46C1-BE2E-73CF9BCAD95F}" destId="{3E9C0DC2-83AD-4832-9759-32484FD2468F}" srcOrd="0" destOrd="0" presId="urn:microsoft.com/office/officeart/2005/8/layout/hierarchy1"/>
    <dgm:cxn modelId="{B28793A6-E0BB-48DC-8043-F9A2282580CB}" type="presOf" srcId="{835ABF20-3FD7-4CB4-A932-5200F8C0146F}" destId="{4060DD73-EC72-4CFD-9577-10DDEEFDF7C8}" srcOrd="0" destOrd="0" presId="urn:microsoft.com/office/officeart/2005/8/layout/hierarchy1"/>
    <dgm:cxn modelId="{C98EFFC1-8A2A-4450-B548-9101886046AD}" type="presOf" srcId="{A8D03091-2FD5-4286-8720-68C042DE536A}" destId="{349A3E7A-24E8-406B-8BB1-30FA4CDC563A}" srcOrd="0" destOrd="0" presId="urn:microsoft.com/office/officeart/2005/8/layout/hierarchy1"/>
    <dgm:cxn modelId="{288F4A41-BE40-4D5E-92AC-6F9BE466FAAF}" srcId="{CBF444C6-7AA0-49A8-80CD-759E6D5F4C68}" destId="{262DF980-4EEC-4F6A-A6E4-DEB5BCA4F2B0}" srcOrd="0" destOrd="0" parTransId="{A8D03091-2FD5-4286-8720-68C042DE536A}" sibTransId="{1CE5D17C-F542-4E58-9A28-A2CE87C7BB65}"/>
    <dgm:cxn modelId="{00567944-602C-45F0-8C3D-F94D96C30093}" type="presOf" srcId="{E749C86C-D2D6-425E-A0B0-77B6E1278298}" destId="{02C62D25-6A12-4150-ADD8-0A54CF3B0C4D}" srcOrd="0" destOrd="0" presId="urn:microsoft.com/office/officeart/2005/8/layout/hierarchy1"/>
    <dgm:cxn modelId="{074E71F2-A20A-4344-ADEE-99B6045D815B}" srcId="{BAC16A11-37E0-43F3-8E1D-C7A08DED2099}" destId="{096BC312-2F3D-46C1-BE2E-73CF9BCAD95F}" srcOrd="0" destOrd="0" parTransId="{05E32BB8-519E-4CDD-9F64-6D5390DC628F}" sibTransId="{D26130FF-F946-47F7-BED9-60A35FA548F1}"/>
    <dgm:cxn modelId="{64EECAA3-69EA-4010-863B-D54CC09A08A6}" srcId="{BAC16A11-37E0-43F3-8E1D-C7A08DED2099}" destId="{E8DA1106-8465-48F3-B615-95CCF04C6CDC}" srcOrd="1" destOrd="0" parTransId="{458B8B5C-5FAB-40BD-BAE2-63E44E4E0B3C}" sibTransId="{C94043B8-63C8-43C0-BDA1-E9A1875F0276}"/>
    <dgm:cxn modelId="{07300F2F-D0C7-498D-85D9-B6B18C820F4E}" type="presOf" srcId="{96777EA9-83A7-4DD6-B4C4-72C985801FB4}" destId="{FA1A561B-59AE-423E-83FA-0EB0179CCAAD}" srcOrd="0" destOrd="0" presId="urn:microsoft.com/office/officeart/2005/8/layout/hierarchy1"/>
    <dgm:cxn modelId="{DC81A406-E2B2-4929-9F54-98B564171EAE}" srcId="{FD21D5DF-EB09-4342-9343-28A237275E95}" destId="{83698998-27BE-492B-9565-54589E2FF233}" srcOrd="0" destOrd="0" parTransId="{E555F930-7481-4534-915E-B038848AE7A1}" sibTransId="{40B360EF-7B8D-406F-915D-716082957112}"/>
    <dgm:cxn modelId="{1D9344C9-EB00-4C57-B304-89B87465DD4D}" type="presOf" srcId="{DD5F3E60-F148-44F3-A99F-C42827B7501A}" destId="{DDAFA46F-2017-4985-8684-9880399E3C9D}" srcOrd="0" destOrd="0" presId="urn:microsoft.com/office/officeart/2005/8/layout/hierarchy1"/>
    <dgm:cxn modelId="{B2BEBCE8-8188-4A47-9A95-91D9A5497979}" type="presOf" srcId="{05E32BB8-519E-4CDD-9F64-6D5390DC628F}" destId="{244D6654-8592-450E-A824-A1C9FD3BE681}" srcOrd="0" destOrd="0" presId="urn:microsoft.com/office/officeart/2005/8/layout/hierarchy1"/>
    <dgm:cxn modelId="{D5D7C25C-CBFC-4310-9C5D-BF203E26B3BE}" type="presOf" srcId="{E95554F7-F9FB-489E-9F29-57A52F0A7796}" destId="{D35EEED0-DFE1-4E7F-BE66-FC90AB55C18B}" srcOrd="0" destOrd="0" presId="urn:microsoft.com/office/officeart/2005/8/layout/hierarchy1"/>
    <dgm:cxn modelId="{1720BC7E-413B-488F-B090-DF424790F08F}" type="presOf" srcId="{1D6096A4-D4A1-42BE-9760-0FFCEC4141C6}" destId="{84E88BC6-CF78-4607-989F-F86FEBFB79A9}" srcOrd="0" destOrd="0" presId="urn:microsoft.com/office/officeart/2005/8/layout/hierarchy1"/>
    <dgm:cxn modelId="{596D4BD3-B36B-4F02-8768-0F5212C718E6}" type="presOf" srcId="{9E4696D9-E03C-4728-9BB7-934EAF3D9685}" destId="{C0459784-B53E-458B-A843-86557C1C1262}" srcOrd="0" destOrd="0" presId="urn:microsoft.com/office/officeart/2005/8/layout/hierarchy1"/>
    <dgm:cxn modelId="{910E494B-36F1-4743-BCA3-BB99F743CEF1}" type="presOf" srcId="{0199B298-6A37-44C2-AEE0-485642E1D56B}" destId="{49A8D58B-A421-44E0-B93B-73CACE890C77}" srcOrd="0" destOrd="0" presId="urn:microsoft.com/office/officeart/2005/8/layout/hierarchy1"/>
    <dgm:cxn modelId="{312F7902-9112-4ABC-AA0D-FC00DFBD4470}" srcId="{DF07E7B2-43D1-4684-BB4C-968E2D7F7758}" destId="{BD0D23A4-0E97-44BC-BE02-F4C3D1F84E50}" srcOrd="0" destOrd="0" parTransId="{835ABF20-3FD7-4CB4-A932-5200F8C0146F}" sibTransId="{B6D2E069-58B9-4464-B950-B36E0725E418}"/>
    <dgm:cxn modelId="{A8FAA547-ADBB-41ED-BBEF-F5049B0B2564}" type="presOf" srcId="{F6F8E25F-4F7F-45EA-8AC1-FE012545C361}" destId="{842FFEBE-420B-411F-A07A-32C20B2AA25E}" srcOrd="0" destOrd="0" presId="urn:microsoft.com/office/officeart/2005/8/layout/hierarchy1"/>
    <dgm:cxn modelId="{CFBE8164-2F68-421D-BFD1-E143D5BF65FA}" type="presOf" srcId="{2C8ADF57-1AB7-4133-838D-77AAF32069CE}" destId="{CE7C6945-CAA2-466E-A033-73A68D96DED0}" srcOrd="0" destOrd="0" presId="urn:microsoft.com/office/officeart/2005/8/layout/hierarchy1"/>
    <dgm:cxn modelId="{B1744679-9FB4-473D-982F-DD9A43F45629}" type="presOf" srcId="{262DF980-4EEC-4F6A-A6E4-DEB5BCA4F2B0}" destId="{5AE8DF17-6544-4264-891B-BF63BFE05D94}" srcOrd="0" destOrd="0" presId="urn:microsoft.com/office/officeart/2005/8/layout/hierarchy1"/>
    <dgm:cxn modelId="{D050A2B3-D374-4C43-8A42-587E267A0BED}" type="presOf" srcId="{E1C69584-7D26-43D2-9855-D836BBE8925E}" destId="{49832909-DEDD-496E-B387-3B43152396B1}" srcOrd="0" destOrd="0" presId="urn:microsoft.com/office/officeart/2005/8/layout/hierarchy1"/>
    <dgm:cxn modelId="{6D515327-709C-48C9-90FF-0483C4A14E77}" type="presOf" srcId="{6D7CD0D4-52C2-45D6-A435-D3AFC40EFFC1}" destId="{A9426B2D-E630-4277-9B8F-40B96B8B14EF}" srcOrd="0" destOrd="0" presId="urn:microsoft.com/office/officeart/2005/8/layout/hierarchy1"/>
    <dgm:cxn modelId="{4AA5C4B1-22A1-49C8-9BE1-3BFEB222B79E}" srcId="{E8DA1106-8465-48F3-B615-95CCF04C6CDC}" destId="{19272F7E-9FDB-45E2-8A24-ECABE516B4E9}" srcOrd="2" destOrd="0" parTransId="{E0CF1B53-4715-4D17-ACBE-02EE8CBA1793}" sibTransId="{897F7905-E83C-4F93-A7FA-FC45517D8FBE}"/>
    <dgm:cxn modelId="{CFF1B424-BC71-4FF7-986A-4EABB0F031CA}" type="presOf" srcId="{9D8C9D81-3A1E-448D-80FB-56AE1DF1EB12}" destId="{F8A1811C-FF55-41FD-9DBB-1207CCAA8DB3}" srcOrd="0" destOrd="0" presId="urn:microsoft.com/office/officeart/2005/8/layout/hierarchy1"/>
    <dgm:cxn modelId="{2F58BAC1-53CB-48C0-8FA4-58F26EA64578}" srcId="{BC405C9C-9073-4C33-9304-3D75C029D096}" destId="{1E203895-4DA7-4731-B67E-76D56F35A512}" srcOrd="1" destOrd="0" parTransId="{96777EA9-83A7-4DD6-B4C4-72C985801FB4}" sibTransId="{813DA902-5472-4B09-B8D8-E414FBDA9983}"/>
    <dgm:cxn modelId="{70EE8A1F-0483-4BDD-9E53-5E5AD5FB465B}" type="presOf" srcId="{F4E3086F-8CE1-44E3-AF1A-BFC3E399D357}" destId="{ED9567C8-E4E3-41CC-BF84-FC062F876112}" srcOrd="0" destOrd="0" presId="urn:microsoft.com/office/officeart/2005/8/layout/hierarchy1"/>
    <dgm:cxn modelId="{36828DB9-67A8-48CD-86D5-5DD5AF2EBA1F}" type="presOf" srcId="{BAC16A11-37E0-43F3-8E1D-C7A08DED2099}" destId="{C51DBA5E-A6F2-4185-9C73-C8DCEAE4F8B2}" srcOrd="0" destOrd="0" presId="urn:microsoft.com/office/officeart/2005/8/layout/hierarchy1"/>
    <dgm:cxn modelId="{4A0B7C8A-9AD7-4E57-B043-4601C788A241}" srcId="{594B7F0E-B396-4852-B661-8895D4E05100}" destId="{CBF444C6-7AA0-49A8-80CD-759E6D5F4C68}" srcOrd="1" destOrd="0" parTransId="{6D7CD0D4-52C2-45D6-A435-D3AFC40EFFC1}" sibTransId="{5A75A66F-F966-4CC8-A912-CCD6738D6E6D}"/>
    <dgm:cxn modelId="{1FB18FC9-8449-473F-A1AA-387A3E87BD69}" type="presOf" srcId="{C08FC51A-39E7-4655-83E0-B844B6781CCD}" destId="{689A0F4D-BB11-4C23-B002-FC32262F1FAA}" srcOrd="0" destOrd="0" presId="urn:microsoft.com/office/officeart/2005/8/layout/hierarchy1"/>
    <dgm:cxn modelId="{633D528D-1EEF-46B0-9B41-9AC0A684B66B}" srcId="{594B7F0E-B396-4852-B661-8895D4E05100}" destId="{9E4696D9-E03C-4728-9BB7-934EAF3D9685}" srcOrd="0" destOrd="0" parTransId="{E95554F7-F9FB-489E-9F29-57A52F0A7796}" sibTransId="{06AB5AFE-C014-4C49-846B-C8AE3F9A9F2A}"/>
    <dgm:cxn modelId="{F49FDB6A-CED8-4EAE-B76B-AA2ED76DBCE4}" srcId="{1E203895-4DA7-4731-B67E-76D56F35A512}" destId="{594B7F0E-B396-4852-B661-8895D4E05100}" srcOrd="0" destOrd="0" parTransId="{E1C69584-7D26-43D2-9855-D836BBE8925E}" sibTransId="{E64B725D-3BFC-4590-B92A-573364862D79}"/>
    <dgm:cxn modelId="{1A67EC3F-C501-4C45-B450-375AB55BF929}" type="presOf" srcId="{FD21D5DF-EB09-4342-9343-28A237275E95}" destId="{2A903BDE-FF9A-49F2-96A2-DAB0EA8C9177}" srcOrd="0" destOrd="0" presId="urn:microsoft.com/office/officeart/2005/8/layout/hierarchy1"/>
    <dgm:cxn modelId="{9637E95A-5035-4544-AF4D-123831329CB7}" type="presOf" srcId="{BD0D23A4-0E97-44BC-BE02-F4C3D1F84E50}" destId="{7E517035-0CAD-4BB5-9DC7-D7C79C926302}" srcOrd="0" destOrd="0" presId="urn:microsoft.com/office/officeart/2005/8/layout/hierarchy1"/>
    <dgm:cxn modelId="{A121F01F-9219-43F7-A848-B3A7B4E29D37}" type="presOf" srcId="{DFC45C61-9FBE-4B5C-B2F6-1787DF26AE18}" destId="{DFE0509B-BE9E-4BDE-9B9B-29A8BB6AE1FC}" srcOrd="0" destOrd="0" presId="urn:microsoft.com/office/officeart/2005/8/layout/hierarchy1"/>
    <dgm:cxn modelId="{6C6F933B-F722-430C-BDC6-CB63CBBA3630}" type="presOf" srcId="{19272F7E-9FDB-45E2-8A24-ECABE516B4E9}" destId="{40506156-D98E-4C34-B178-37A494B79515}" srcOrd="0" destOrd="0" presId="urn:microsoft.com/office/officeart/2005/8/layout/hierarchy1"/>
    <dgm:cxn modelId="{F137231D-497A-4526-B0CB-64A4799FDECC}" srcId="{21AC2F2C-CC93-4142-B802-5864063B1BCB}" destId="{DFC45C61-9FBE-4B5C-B2F6-1787DF26AE18}" srcOrd="0" destOrd="0" parTransId="{479EB9D2-7900-4BC3-A861-FC5B0A53BA5A}" sibTransId="{0ACD868C-3911-4DF4-A9B4-13158156856E}"/>
    <dgm:cxn modelId="{95AD50AF-5718-4F6D-9A1C-198D7296C46B}" type="presOf" srcId="{A575F536-38B3-4578-B19E-DDA4285FB402}" destId="{E4820830-CAAE-48E0-B70C-CA5C7EF507C2}" srcOrd="0" destOrd="0" presId="urn:microsoft.com/office/officeart/2005/8/layout/hierarchy1"/>
    <dgm:cxn modelId="{FDF6D5A2-552A-473E-B8CE-4470F662FDE9}" type="presOf" srcId="{E555F930-7481-4534-915E-B038848AE7A1}" destId="{463BCB0E-CAE0-4A13-ADB6-F6F012583BD9}" srcOrd="0" destOrd="0" presId="urn:microsoft.com/office/officeart/2005/8/layout/hierarchy1"/>
    <dgm:cxn modelId="{BD4AADCE-53A7-4152-B5A4-A064308C7A4D}" srcId="{E749C86C-D2D6-425E-A0B0-77B6E1278298}" destId="{BC405C9C-9073-4C33-9304-3D75C029D096}" srcOrd="0" destOrd="0" parTransId="{AE6C45D3-7BBA-4E48-9DD7-B0E66CE5C069}" sibTransId="{1415C65F-8C1A-44A8-9D85-D667A2750813}"/>
    <dgm:cxn modelId="{393F312F-26F2-40C6-858F-B8DDA135B640}" type="presOf" srcId="{E0CF1B53-4715-4D17-ACBE-02EE8CBA1793}" destId="{2A017B45-FF19-45A0-831A-76E0C0D76009}" srcOrd="0" destOrd="0" presId="urn:microsoft.com/office/officeart/2005/8/layout/hierarchy1"/>
    <dgm:cxn modelId="{B980E366-C48A-4BE8-896E-27140CB79EE9}" type="presOf" srcId="{594B7F0E-B396-4852-B661-8895D4E05100}" destId="{D31906F8-9523-4D1E-B93E-F308504ECA2B}" srcOrd="0" destOrd="0" presId="urn:microsoft.com/office/officeart/2005/8/layout/hierarchy1"/>
    <dgm:cxn modelId="{CE88EEA0-065F-43FB-8DBA-312D4696D679}" type="presOf" srcId="{479EB9D2-7900-4BC3-A861-FC5B0A53BA5A}" destId="{60815C93-73A5-4EED-A750-B2C6B97204D1}" srcOrd="0" destOrd="0" presId="urn:microsoft.com/office/officeart/2005/8/layout/hierarchy1"/>
    <dgm:cxn modelId="{4BB4C8BC-4B27-4FA4-A624-F68D2B729A44}" type="presOf" srcId="{1E203895-4DA7-4731-B67E-76D56F35A512}" destId="{A4C28338-4471-4CDA-B255-28DA29FB8609}" srcOrd="0" destOrd="0" presId="urn:microsoft.com/office/officeart/2005/8/layout/hierarchy1"/>
    <dgm:cxn modelId="{31CD95E5-9795-45E7-A142-B263BB70387D}" type="presOf" srcId="{DF07E7B2-43D1-4684-BB4C-968E2D7F7758}" destId="{B125A214-2552-468E-A1AE-9EC6D3C28D9D}" srcOrd="0" destOrd="0" presId="urn:microsoft.com/office/officeart/2005/8/layout/hierarchy1"/>
    <dgm:cxn modelId="{283A09F2-529E-4A3E-AD0C-1364E106E4EC}" srcId="{24E4C46D-7D77-4644-AA17-791E1035DBCF}" destId="{BAC16A11-37E0-43F3-8E1D-C7A08DED2099}" srcOrd="0" destOrd="0" parTransId="{B720BDC1-3F84-4C75-B2F0-EE82CED408BF}" sibTransId="{ECBFD473-96AB-42EC-9EF3-36DC043D0CED}"/>
    <dgm:cxn modelId="{F18CDBD3-8A7B-4D5B-B1EB-E563B8D37452}" type="presOf" srcId="{33AEAC43-A86B-4F2A-BB1D-A02824A4862B}" destId="{F6F207BE-015D-4A14-83D7-562D8F95F299}" srcOrd="0" destOrd="0" presId="urn:microsoft.com/office/officeart/2005/8/layout/hierarchy1"/>
    <dgm:cxn modelId="{E8756A0D-9DCE-4861-9549-E9A957CBF061}" srcId="{BC405C9C-9073-4C33-9304-3D75C029D096}" destId="{24E4C46D-7D77-4644-AA17-791E1035DBCF}" srcOrd="0" destOrd="0" parTransId="{F6F8E25F-4F7F-45EA-8AC1-FE012545C361}" sibTransId="{B9B7AB33-180B-44C6-A282-EAF4DEA19191}"/>
    <dgm:cxn modelId="{2A5DF082-7D59-4D03-AFC7-8B81F88E9BDA}" srcId="{594B7F0E-B396-4852-B661-8895D4E05100}" destId="{A575F536-38B3-4578-B19E-DDA4285FB402}" srcOrd="4" destOrd="0" parTransId="{33AEAC43-A86B-4F2A-BB1D-A02824A4862B}" sibTransId="{CBC27543-B324-42A4-963C-C859E8362DD9}"/>
    <dgm:cxn modelId="{AA9A2E5D-96D1-4023-A9AB-8469C318678D}" type="presOf" srcId="{BC405C9C-9073-4C33-9304-3D75C029D096}" destId="{B443F4CA-2543-4630-B7C9-71304B69CD40}" srcOrd="0" destOrd="0" presId="urn:microsoft.com/office/officeart/2005/8/layout/hierarchy1"/>
    <dgm:cxn modelId="{0F4F48A6-EB62-4F13-ABE0-B343B0F24DBA}" type="presOf" srcId="{458B8B5C-5FAB-40BD-BAE2-63E44E4E0B3C}" destId="{8DBF3DCF-2DC0-4A36-BD74-775A3B49873A}" srcOrd="0" destOrd="0" presId="urn:microsoft.com/office/officeart/2005/8/layout/hierarchy1"/>
    <dgm:cxn modelId="{3A755543-3811-4A6E-AEF4-1B62310A0592}" type="presOf" srcId="{21AC2F2C-CC93-4142-B802-5864063B1BCB}" destId="{7B25DF38-174E-4E7F-83F6-47B0F67E539B}" srcOrd="0" destOrd="0" presId="urn:microsoft.com/office/officeart/2005/8/layout/hierarchy1"/>
    <dgm:cxn modelId="{2C04B9CE-E6A5-409C-95B0-444F908870EE}" type="presParOf" srcId="{02C62D25-6A12-4150-ADD8-0A54CF3B0C4D}" destId="{AF573D5E-7AE8-4D6A-B548-8EB75C0C8466}" srcOrd="0" destOrd="0" presId="urn:microsoft.com/office/officeart/2005/8/layout/hierarchy1"/>
    <dgm:cxn modelId="{501FD522-C9A6-4DB8-8923-91DE8198D199}" type="presParOf" srcId="{AF573D5E-7AE8-4D6A-B548-8EB75C0C8466}" destId="{9FE93534-FE53-4A3E-BE69-FAC61ED7172B}" srcOrd="0" destOrd="0" presId="urn:microsoft.com/office/officeart/2005/8/layout/hierarchy1"/>
    <dgm:cxn modelId="{58A335D8-0EE6-4753-9456-F3738C5CF5B5}" type="presParOf" srcId="{9FE93534-FE53-4A3E-BE69-FAC61ED7172B}" destId="{6A620B3C-44BA-4648-A584-FE01D52CFEAE}" srcOrd="0" destOrd="0" presId="urn:microsoft.com/office/officeart/2005/8/layout/hierarchy1"/>
    <dgm:cxn modelId="{3AE1A586-3AD4-4DD9-98D7-ABC4DFB0BD1A}" type="presParOf" srcId="{9FE93534-FE53-4A3E-BE69-FAC61ED7172B}" destId="{B443F4CA-2543-4630-B7C9-71304B69CD40}" srcOrd="1" destOrd="0" presId="urn:microsoft.com/office/officeart/2005/8/layout/hierarchy1"/>
    <dgm:cxn modelId="{67495A38-5733-4C91-8D84-8AD2E6FD2BE2}" type="presParOf" srcId="{AF573D5E-7AE8-4D6A-B548-8EB75C0C8466}" destId="{3B46A9A8-5753-4EEF-89B7-2A3342856DF0}" srcOrd="1" destOrd="0" presId="urn:microsoft.com/office/officeart/2005/8/layout/hierarchy1"/>
    <dgm:cxn modelId="{FDFEA184-9D79-4EE9-983C-BDBE63320449}" type="presParOf" srcId="{3B46A9A8-5753-4EEF-89B7-2A3342856DF0}" destId="{842FFEBE-420B-411F-A07A-32C20B2AA25E}" srcOrd="0" destOrd="0" presId="urn:microsoft.com/office/officeart/2005/8/layout/hierarchy1"/>
    <dgm:cxn modelId="{59E37050-F811-4D2C-B0EA-BFE0BF93B2F1}" type="presParOf" srcId="{3B46A9A8-5753-4EEF-89B7-2A3342856DF0}" destId="{8FE441CE-903D-41A5-A641-8092B73897DA}" srcOrd="1" destOrd="0" presId="urn:microsoft.com/office/officeart/2005/8/layout/hierarchy1"/>
    <dgm:cxn modelId="{7AAB3883-55BA-4962-929A-EC07AF5D6536}" type="presParOf" srcId="{8FE441CE-903D-41A5-A641-8092B73897DA}" destId="{C560F66B-1A53-4A11-8C99-47A72A15F1EA}" srcOrd="0" destOrd="0" presId="urn:microsoft.com/office/officeart/2005/8/layout/hierarchy1"/>
    <dgm:cxn modelId="{D2C59388-0D6D-4A57-8416-B3DF2A5B41B2}" type="presParOf" srcId="{C560F66B-1A53-4A11-8C99-47A72A15F1EA}" destId="{66CC7C9F-08C5-4BC0-B995-BE276FA3EF8B}" srcOrd="0" destOrd="0" presId="urn:microsoft.com/office/officeart/2005/8/layout/hierarchy1"/>
    <dgm:cxn modelId="{64198A11-D992-420D-9B21-12A5BF3CD8D3}" type="presParOf" srcId="{C560F66B-1A53-4A11-8C99-47A72A15F1EA}" destId="{CCFA4A0A-EF27-458B-A920-7A5B4016D6E9}" srcOrd="1" destOrd="0" presId="urn:microsoft.com/office/officeart/2005/8/layout/hierarchy1"/>
    <dgm:cxn modelId="{4EF3AD89-DD9C-49A5-8B1C-20F22A09F5F2}" type="presParOf" srcId="{8FE441CE-903D-41A5-A641-8092B73897DA}" destId="{87132D1D-19D9-4F3A-8BD3-7C8936192B04}" srcOrd="1" destOrd="0" presId="urn:microsoft.com/office/officeart/2005/8/layout/hierarchy1"/>
    <dgm:cxn modelId="{784EA044-53B4-4C42-998D-9F72661AB27A}" type="presParOf" srcId="{87132D1D-19D9-4F3A-8BD3-7C8936192B04}" destId="{78EC047E-8BC0-42C3-A5F4-6BC5BE6F292B}" srcOrd="0" destOrd="0" presId="urn:microsoft.com/office/officeart/2005/8/layout/hierarchy1"/>
    <dgm:cxn modelId="{E5549657-E839-4D4B-8125-A17C577162EA}" type="presParOf" srcId="{87132D1D-19D9-4F3A-8BD3-7C8936192B04}" destId="{6C795AB2-71F6-4B52-93C2-3B04C96FCE5D}" srcOrd="1" destOrd="0" presId="urn:microsoft.com/office/officeart/2005/8/layout/hierarchy1"/>
    <dgm:cxn modelId="{DC88BF12-82CF-45C2-B817-7A71FAFDF3F4}" type="presParOf" srcId="{6C795AB2-71F6-4B52-93C2-3B04C96FCE5D}" destId="{78FB1847-6881-4097-9909-4B2448286022}" srcOrd="0" destOrd="0" presId="urn:microsoft.com/office/officeart/2005/8/layout/hierarchy1"/>
    <dgm:cxn modelId="{1FE46D71-F9A1-4DD9-8B52-4532494600A1}" type="presParOf" srcId="{78FB1847-6881-4097-9909-4B2448286022}" destId="{150892FC-6A89-4CF1-99E4-4AD5EC6DA96E}" srcOrd="0" destOrd="0" presId="urn:microsoft.com/office/officeart/2005/8/layout/hierarchy1"/>
    <dgm:cxn modelId="{4366161F-D812-43FD-9A8C-C67CB6F46AEB}" type="presParOf" srcId="{78FB1847-6881-4097-9909-4B2448286022}" destId="{C51DBA5E-A6F2-4185-9C73-C8DCEAE4F8B2}" srcOrd="1" destOrd="0" presId="urn:microsoft.com/office/officeart/2005/8/layout/hierarchy1"/>
    <dgm:cxn modelId="{97855101-34DD-4FCA-8C1B-CC6AE7894D99}" type="presParOf" srcId="{6C795AB2-71F6-4B52-93C2-3B04C96FCE5D}" destId="{C36E87B6-018C-49A9-987B-DCA5EE49A442}" srcOrd="1" destOrd="0" presId="urn:microsoft.com/office/officeart/2005/8/layout/hierarchy1"/>
    <dgm:cxn modelId="{EFAE3B39-DD72-465F-88CF-3657C0397632}" type="presParOf" srcId="{C36E87B6-018C-49A9-987B-DCA5EE49A442}" destId="{244D6654-8592-450E-A824-A1C9FD3BE681}" srcOrd="0" destOrd="0" presId="urn:microsoft.com/office/officeart/2005/8/layout/hierarchy1"/>
    <dgm:cxn modelId="{6942326E-08A9-4D1D-9543-370F4374945E}" type="presParOf" srcId="{C36E87B6-018C-49A9-987B-DCA5EE49A442}" destId="{2AE5A705-14F9-496A-AC3C-5599080EF156}" srcOrd="1" destOrd="0" presId="urn:microsoft.com/office/officeart/2005/8/layout/hierarchy1"/>
    <dgm:cxn modelId="{BEFC33E1-B177-48DC-A380-87894394750B}" type="presParOf" srcId="{2AE5A705-14F9-496A-AC3C-5599080EF156}" destId="{CF7E67B0-16C9-4407-B6F8-AC1D1B3037FE}" srcOrd="0" destOrd="0" presId="urn:microsoft.com/office/officeart/2005/8/layout/hierarchy1"/>
    <dgm:cxn modelId="{27605AF6-3F0F-4532-B324-E5684D912B69}" type="presParOf" srcId="{CF7E67B0-16C9-4407-B6F8-AC1D1B3037FE}" destId="{AD467222-EA93-4EBA-BCF0-9C4E5D979326}" srcOrd="0" destOrd="0" presId="urn:microsoft.com/office/officeart/2005/8/layout/hierarchy1"/>
    <dgm:cxn modelId="{59F12267-9E49-4375-A6C8-7B3BCDA6464F}" type="presParOf" srcId="{CF7E67B0-16C9-4407-B6F8-AC1D1B3037FE}" destId="{3E9C0DC2-83AD-4832-9759-32484FD2468F}" srcOrd="1" destOrd="0" presId="urn:microsoft.com/office/officeart/2005/8/layout/hierarchy1"/>
    <dgm:cxn modelId="{676F809A-F873-45B4-8AD5-A271884B185B}" type="presParOf" srcId="{2AE5A705-14F9-496A-AC3C-5599080EF156}" destId="{2A2EE658-E639-442A-B88F-8B8895E773E4}" srcOrd="1" destOrd="0" presId="urn:microsoft.com/office/officeart/2005/8/layout/hierarchy1"/>
    <dgm:cxn modelId="{47DD3B6A-D69D-445A-8B98-BB58008F0BB8}" type="presParOf" srcId="{C36E87B6-018C-49A9-987B-DCA5EE49A442}" destId="{8DBF3DCF-2DC0-4A36-BD74-775A3B49873A}" srcOrd="2" destOrd="0" presId="urn:microsoft.com/office/officeart/2005/8/layout/hierarchy1"/>
    <dgm:cxn modelId="{8520441A-873D-45E1-BE16-07A5ECAAFD6D}" type="presParOf" srcId="{C36E87B6-018C-49A9-987B-DCA5EE49A442}" destId="{153A15D9-74AA-4917-A13F-BE1015811E96}" srcOrd="3" destOrd="0" presId="urn:microsoft.com/office/officeart/2005/8/layout/hierarchy1"/>
    <dgm:cxn modelId="{52763B39-594A-4193-BEAB-E198D4393D39}" type="presParOf" srcId="{153A15D9-74AA-4917-A13F-BE1015811E96}" destId="{6AF12214-D916-41E0-BD01-85483B4CFB1F}" srcOrd="0" destOrd="0" presId="urn:microsoft.com/office/officeart/2005/8/layout/hierarchy1"/>
    <dgm:cxn modelId="{C4BC0510-41C8-4B22-A339-7A00C11684A4}" type="presParOf" srcId="{6AF12214-D916-41E0-BD01-85483B4CFB1F}" destId="{C0C65A4A-9E26-4F34-8E6E-3C67CA111073}" srcOrd="0" destOrd="0" presId="urn:microsoft.com/office/officeart/2005/8/layout/hierarchy1"/>
    <dgm:cxn modelId="{47B4D5CD-5B27-49CD-98D8-C5178EBFEDA3}" type="presParOf" srcId="{6AF12214-D916-41E0-BD01-85483B4CFB1F}" destId="{82003D8C-F3D1-44B2-AC5A-6020CD95E98B}" srcOrd="1" destOrd="0" presId="urn:microsoft.com/office/officeart/2005/8/layout/hierarchy1"/>
    <dgm:cxn modelId="{526B7A9C-4471-4B16-A9C4-C484947F9A5B}" type="presParOf" srcId="{153A15D9-74AA-4917-A13F-BE1015811E96}" destId="{52915266-DBB8-47DB-9E68-29F1C1D59B40}" srcOrd="1" destOrd="0" presId="urn:microsoft.com/office/officeart/2005/8/layout/hierarchy1"/>
    <dgm:cxn modelId="{AA6C9E32-3033-4F91-9297-11D1CEF764D4}" type="presParOf" srcId="{52915266-DBB8-47DB-9E68-29F1C1D59B40}" destId="{ED9567C8-E4E3-41CC-BF84-FC062F876112}" srcOrd="0" destOrd="0" presId="urn:microsoft.com/office/officeart/2005/8/layout/hierarchy1"/>
    <dgm:cxn modelId="{2CA7F6CC-CD87-4C16-82C5-23A97DE5FABB}" type="presParOf" srcId="{52915266-DBB8-47DB-9E68-29F1C1D59B40}" destId="{8D919C7F-67C9-4F0C-9CD9-E6C4A918936F}" srcOrd="1" destOrd="0" presId="urn:microsoft.com/office/officeart/2005/8/layout/hierarchy1"/>
    <dgm:cxn modelId="{4B147183-F15A-462B-BB2F-3B2DF2504437}" type="presParOf" srcId="{8D919C7F-67C9-4F0C-9CD9-E6C4A918936F}" destId="{A05CA029-C8D4-4D17-98AA-2C0138A9AC03}" srcOrd="0" destOrd="0" presId="urn:microsoft.com/office/officeart/2005/8/layout/hierarchy1"/>
    <dgm:cxn modelId="{A5624376-68CF-4F24-AF10-C6A6F8609A57}" type="presParOf" srcId="{A05CA029-C8D4-4D17-98AA-2C0138A9AC03}" destId="{4F8337E9-1981-433C-BD53-16DBFB0339AD}" srcOrd="0" destOrd="0" presId="urn:microsoft.com/office/officeart/2005/8/layout/hierarchy1"/>
    <dgm:cxn modelId="{8DA8C153-AB05-4C43-A447-7C932C35B82E}" type="presParOf" srcId="{A05CA029-C8D4-4D17-98AA-2C0138A9AC03}" destId="{DDAFA46F-2017-4985-8684-9880399E3C9D}" srcOrd="1" destOrd="0" presId="urn:microsoft.com/office/officeart/2005/8/layout/hierarchy1"/>
    <dgm:cxn modelId="{39BE78A0-5A29-4F0C-9756-5E22911EB8FF}" type="presParOf" srcId="{8D919C7F-67C9-4F0C-9CD9-E6C4A918936F}" destId="{D3E28F3E-8635-47F0-BA72-4EFE4C5E5EEB}" srcOrd="1" destOrd="0" presId="urn:microsoft.com/office/officeart/2005/8/layout/hierarchy1"/>
    <dgm:cxn modelId="{FF92FF35-72B8-4094-9149-751168089825}" type="presParOf" srcId="{52915266-DBB8-47DB-9E68-29F1C1D59B40}" destId="{84E88BC6-CF78-4607-989F-F86FEBFB79A9}" srcOrd="2" destOrd="0" presId="urn:microsoft.com/office/officeart/2005/8/layout/hierarchy1"/>
    <dgm:cxn modelId="{CE2570E5-E942-441E-B993-B3D702C2B0A6}" type="presParOf" srcId="{52915266-DBB8-47DB-9E68-29F1C1D59B40}" destId="{B83A51D0-FFA8-4F5E-A454-851BC26F90B2}" srcOrd="3" destOrd="0" presId="urn:microsoft.com/office/officeart/2005/8/layout/hierarchy1"/>
    <dgm:cxn modelId="{E8C94387-5896-4D77-915F-281A6D111067}" type="presParOf" srcId="{B83A51D0-FFA8-4F5E-A454-851BC26F90B2}" destId="{2F1C797D-71B3-4D3D-9A57-149FCB20A642}" srcOrd="0" destOrd="0" presId="urn:microsoft.com/office/officeart/2005/8/layout/hierarchy1"/>
    <dgm:cxn modelId="{A205631D-059D-4361-90F6-EF1B27192BB0}" type="presParOf" srcId="{2F1C797D-71B3-4D3D-9A57-149FCB20A642}" destId="{082BE139-4C3F-414F-9BBA-28B3D710527B}" srcOrd="0" destOrd="0" presId="urn:microsoft.com/office/officeart/2005/8/layout/hierarchy1"/>
    <dgm:cxn modelId="{74F842AA-4D0A-4F4A-99EF-7917A0B4C671}" type="presParOf" srcId="{2F1C797D-71B3-4D3D-9A57-149FCB20A642}" destId="{7B25DF38-174E-4E7F-83F6-47B0F67E539B}" srcOrd="1" destOrd="0" presId="urn:microsoft.com/office/officeart/2005/8/layout/hierarchy1"/>
    <dgm:cxn modelId="{CD2F00CC-C0D5-439E-8F8C-15D5BEA4CAFA}" type="presParOf" srcId="{B83A51D0-FFA8-4F5E-A454-851BC26F90B2}" destId="{19DCC27E-4C44-435A-863D-97C5138A9C71}" srcOrd="1" destOrd="0" presId="urn:microsoft.com/office/officeart/2005/8/layout/hierarchy1"/>
    <dgm:cxn modelId="{3777F740-94DE-465B-A22D-6C38C45FCB41}" type="presParOf" srcId="{19DCC27E-4C44-435A-863D-97C5138A9C71}" destId="{60815C93-73A5-4EED-A750-B2C6B97204D1}" srcOrd="0" destOrd="0" presId="urn:microsoft.com/office/officeart/2005/8/layout/hierarchy1"/>
    <dgm:cxn modelId="{01C9A838-7C4C-43D1-924A-CEB5389F259E}" type="presParOf" srcId="{19DCC27E-4C44-435A-863D-97C5138A9C71}" destId="{C48AB418-220A-41D9-B0D1-1BC6DBFEA52F}" srcOrd="1" destOrd="0" presId="urn:microsoft.com/office/officeart/2005/8/layout/hierarchy1"/>
    <dgm:cxn modelId="{F018727A-EADE-41AD-AA8A-FFA5D8BBB096}" type="presParOf" srcId="{C48AB418-220A-41D9-B0D1-1BC6DBFEA52F}" destId="{60D61A2C-06EA-4F3D-B6AC-F5C47A4569C1}" srcOrd="0" destOrd="0" presId="urn:microsoft.com/office/officeart/2005/8/layout/hierarchy1"/>
    <dgm:cxn modelId="{275F61BF-6479-4B4E-9C66-5B6DC759C91D}" type="presParOf" srcId="{60D61A2C-06EA-4F3D-B6AC-F5C47A4569C1}" destId="{E9955D1B-8F4B-4989-8332-900DE325FC2C}" srcOrd="0" destOrd="0" presId="urn:microsoft.com/office/officeart/2005/8/layout/hierarchy1"/>
    <dgm:cxn modelId="{271D344F-52AF-42EE-BFCD-F37138CB7BD9}" type="presParOf" srcId="{60D61A2C-06EA-4F3D-B6AC-F5C47A4569C1}" destId="{DFE0509B-BE9E-4BDE-9B9B-29A8BB6AE1FC}" srcOrd="1" destOrd="0" presId="urn:microsoft.com/office/officeart/2005/8/layout/hierarchy1"/>
    <dgm:cxn modelId="{76E64096-7264-4531-90BE-0F961781A360}" type="presParOf" srcId="{C48AB418-220A-41D9-B0D1-1BC6DBFEA52F}" destId="{0DADD7DF-C78C-416F-8445-FE473A474358}" srcOrd="1" destOrd="0" presId="urn:microsoft.com/office/officeart/2005/8/layout/hierarchy1"/>
    <dgm:cxn modelId="{ECB17D2F-CDAB-4493-BC46-71165FD3409B}" type="presParOf" srcId="{52915266-DBB8-47DB-9E68-29F1C1D59B40}" destId="{2A017B45-FF19-45A0-831A-76E0C0D76009}" srcOrd="4" destOrd="0" presId="urn:microsoft.com/office/officeart/2005/8/layout/hierarchy1"/>
    <dgm:cxn modelId="{0D9CEAFA-644F-4F07-936C-3C9AC3187F6E}" type="presParOf" srcId="{52915266-DBB8-47DB-9E68-29F1C1D59B40}" destId="{5FFC6AFF-8552-494D-A241-06789FDDCDCF}" srcOrd="5" destOrd="0" presId="urn:microsoft.com/office/officeart/2005/8/layout/hierarchy1"/>
    <dgm:cxn modelId="{82CF3533-086A-4E11-AEA8-6030B7242CE1}" type="presParOf" srcId="{5FFC6AFF-8552-494D-A241-06789FDDCDCF}" destId="{7CBE300E-78DE-4476-BFED-32257AD46173}" srcOrd="0" destOrd="0" presId="urn:microsoft.com/office/officeart/2005/8/layout/hierarchy1"/>
    <dgm:cxn modelId="{F7D0719B-C1F5-48A4-AD6A-66FA9E2AF436}" type="presParOf" srcId="{7CBE300E-78DE-4476-BFED-32257AD46173}" destId="{69037FA9-5E6A-4340-8195-35BB96752B75}" srcOrd="0" destOrd="0" presId="urn:microsoft.com/office/officeart/2005/8/layout/hierarchy1"/>
    <dgm:cxn modelId="{18871C3B-C95A-4DBF-A642-B6111897D9D0}" type="presParOf" srcId="{7CBE300E-78DE-4476-BFED-32257AD46173}" destId="{40506156-D98E-4C34-B178-37A494B79515}" srcOrd="1" destOrd="0" presId="urn:microsoft.com/office/officeart/2005/8/layout/hierarchy1"/>
    <dgm:cxn modelId="{7554F7BE-A166-4071-8FB0-88ED85B54811}" type="presParOf" srcId="{5FFC6AFF-8552-494D-A241-06789FDDCDCF}" destId="{383D9B34-4FB3-4F53-8CF8-61068FDAE7E4}" srcOrd="1" destOrd="0" presId="urn:microsoft.com/office/officeart/2005/8/layout/hierarchy1"/>
    <dgm:cxn modelId="{074CB146-F258-46D6-ACB0-D89057F5C6D4}" type="presParOf" srcId="{C36E87B6-018C-49A9-987B-DCA5EE49A442}" destId="{F8A1811C-FF55-41FD-9DBB-1207CCAA8DB3}" srcOrd="4" destOrd="0" presId="urn:microsoft.com/office/officeart/2005/8/layout/hierarchy1"/>
    <dgm:cxn modelId="{03C72CC7-2AC8-4243-98D3-20DBA86244C5}" type="presParOf" srcId="{C36E87B6-018C-49A9-987B-DCA5EE49A442}" destId="{18C2AB18-81AD-41C1-B674-CC1153A37542}" srcOrd="5" destOrd="0" presId="urn:microsoft.com/office/officeart/2005/8/layout/hierarchy1"/>
    <dgm:cxn modelId="{171791A4-C0AE-4E26-A84E-C47657874602}" type="presParOf" srcId="{18C2AB18-81AD-41C1-B674-CC1153A37542}" destId="{87F0EA83-27E7-40E3-AF89-FE118A5267D9}" srcOrd="0" destOrd="0" presId="urn:microsoft.com/office/officeart/2005/8/layout/hierarchy1"/>
    <dgm:cxn modelId="{F746AEF2-A12D-469F-B720-95261CAE2126}" type="presParOf" srcId="{87F0EA83-27E7-40E3-AF89-FE118A5267D9}" destId="{9B7DE1C7-7B94-49E5-BF70-3E3AC0BE7D44}" srcOrd="0" destOrd="0" presId="urn:microsoft.com/office/officeart/2005/8/layout/hierarchy1"/>
    <dgm:cxn modelId="{65179A4A-A093-4476-8E6D-CD5E5593AA72}" type="presParOf" srcId="{87F0EA83-27E7-40E3-AF89-FE118A5267D9}" destId="{2A903BDE-FF9A-49F2-96A2-DAB0EA8C9177}" srcOrd="1" destOrd="0" presId="urn:microsoft.com/office/officeart/2005/8/layout/hierarchy1"/>
    <dgm:cxn modelId="{080AAC9B-1E60-47CA-B20F-6BB182241107}" type="presParOf" srcId="{18C2AB18-81AD-41C1-B674-CC1153A37542}" destId="{ACCF4BDF-8ED7-4433-815B-A86142C5D56F}" srcOrd="1" destOrd="0" presId="urn:microsoft.com/office/officeart/2005/8/layout/hierarchy1"/>
    <dgm:cxn modelId="{66D74241-AE01-45D1-855B-9DE64C079BAC}" type="presParOf" srcId="{ACCF4BDF-8ED7-4433-815B-A86142C5D56F}" destId="{463BCB0E-CAE0-4A13-ADB6-F6F012583BD9}" srcOrd="0" destOrd="0" presId="urn:microsoft.com/office/officeart/2005/8/layout/hierarchy1"/>
    <dgm:cxn modelId="{59CFDBD8-FAAF-4E25-982E-97D2958C5F73}" type="presParOf" srcId="{ACCF4BDF-8ED7-4433-815B-A86142C5D56F}" destId="{CEE74A9D-A405-42FA-B1F7-EA68461F3A3D}" srcOrd="1" destOrd="0" presId="urn:microsoft.com/office/officeart/2005/8/layout/hierarchy1"/>
    <dgm:cxn modelId="{BA0B135B-B44D-47FC-AD8F-2B286DA88DC3}" type="presParOf" srcId="{CEE74A9D-A405-42FA-B1F7-EA68461F3A3D}" destId="{A0ABA723-181F-48F3-B070-48AB6722A506}" srcOrd="0" destOrd="0" presId="urn:microsoft.com/office/officeart/2005/8/layout/hierarchy1"/>
    <dgm:cxn modelId="{7A3F6792-1AF7-4660-94E8-F879FB9989BB}" type="presParOf" srcId="{A0ABA723-181F-48F3-B070-48AB6722A506}" destId="{E0ED2924-FB76-4F4F-A5B7-147ABD683878}" srcOrd="0" destOrd="0" presId="urn:microsoft.com/office/officeart/2005/8/layout/hierarchy1"/>
    <dgm:cxn modelId="{E4785578-93B2-4621-B159-947962377E87}" type="presParOf" srcId="{A0ABA723-181F-48F3-B070-48AB6722A506}" destId="{19B8C854-89E5-4A3E-AE1A-41E099BF2834}" srcOrd="1" destOrd="0" presId="urn:microsoft.com/office/officeart/2005/8/layout/hierarchy1"/>
    <dgm:cxn modelId="{651CF86B-DAB5-47AB-BD60-BB6163CD2452}" type="presParOf" srcId="{CEE74A9D-A405-42FA-B1F7-EA68461F3A3D}" destId="{59E0D5FB-8CF1-49F0-B7A0-188C6F30DC9F}" srcOrd="1" destOrd="0" presId="urn:microsoft.com/office/officeart/2005/8/layout/hierarchy1"/>
    <dgm:cxn modelId="{87D8CFCD-FE59-418F-90EB-881B4B131C7C}" type="presParOf" srcId="{3B46A9A8-5753-4EEF-89B7-2A3342856DF0}" destId="{FA1A561B-59AE-423E-83FA-0EB0179CCAAD}" srcOrd="2" destOrd="0" presId="urn:microsoft.com/office/officeart/2005/8/layout/hierarchy1"/>
    <dgm:cxn modelId="{53AA7C2F-2A24-438C-BC5B-E1791E1167FB}" type="presParOf" srcId="{3B46A9A8-5753-4EEF-89B7-2A3342856DF0}" destId="{9F5FFEB1-69F6-4BDF-867B-96E6E75647EA}" srcOrd="3" destOrd="0" presId="urn:microsoft.com/office/officeart/2005/8/layout/hierarchy1"/>
    <dgm:cxn modelId="{40B01D5E-1325-47DF-ACDC-37AEDC10CE8E}" type="presParOf" srcId="{9F5FFEB1-69F6-4BDF-867B-96E6E75647EA}" destId="{3AA75A3C-FC9F-41D5-B655-D5E98E0EA96F}" srcOrd="0" destOrd="0" presId="urn:microsoft.com/office/officeart/2005/8/layout/hierarchy1"/>
    <dgm:cxn modelId="{C1CF0548-E724-44D4-B39D-DF60C3146FF0}" type="presParOf" srcId="{3AA75A3C-FC9F-41D5-B655-D5E98E0EA96F}" destId="{D06A7EB6-7424-4BF9-9622-46FE47D4C0CE}" srcOrd="0" destOrd="0" presId="urn:microsoft.com/office/officeart/2005/8/layout/hierarchy1"/>
    <dgm:cxn modelId="{C37F0D41-52CB-43AD-939E-C16B67C739C2}" type="presParOf" srcId="{3AA75A3C-FC9F-41D5-B655-D5E98E0EA96F}" destId="{A4C28338-4471-4CDA-B255-28DA29FB8609}" srcOrd="1" destOrd="0" presId="urn:microsoft.com/office/officeart/2005/8/layout/hierarchy1"/>
    <dgm:cxn modelId="{EC58097A-B36E-4151-AA3B-7C2A4FB9CC3D}" type="presParOf" srcId="{9F5FFEB1-69F6-4BDF-867B-96E6E75647EA}" destId="{2ADB1E6A-9A56-4F03-AD3B-5F1FC7DB1733}" srcOrd="1" destOrd="0" presId="urn:microsoft.com/office/officeart/2005/8/layout/hierarchy1"/>
    <dgm:cxn modelId="{ECC6405E-D806-4446-89A9-76CD339CA6F6}" type="presParOf" srcId="{2ADB1E6A-9A56-4F03-AD3B-5F1FC7DB1733}" destId="{49832909-DEDD-496E-B387-3B43152396B1}" srcOrd="0" destOrd="0" presId="urn:microsoft.com/office/officeart/2005/8/layout/hierarchy1"/>
    <dgm:cxn modelId="{DD2F068D-12D5-4E55-BE6D-246DD5037D27}" type="presParOf" srcId="{2ADB1E6A-9A56-4F03-AD3B-5F1FC7DB1733}" destId="{785877C5-343B-46F4-8908-BA9B99E82701}" srcOrd="1" destOrd="0" presId="urn:microsoft.com/office/officeart/2005/8/layout/hierarchy1"/>
    <dgm:cxn modelId="{D6E8DC4F-CDC7-4765-AC6D-4E3F250C0774}" type="presParOf" srcId="{785877C5-343B-46F4-8908-BA9B99E82701}" destId="{5E817AC8-6011-45F8-8754-B7CA513331B7}" srcOrd="0" destOrd="0" presId="urn:microsoft.com/office/officeart/2005/8/layout/hierarchy1"/>
    <dgm:cxn modelId="{8F61AC18-DB63-451A-A3EA-0B0BEA96BD98}" type="presParOf" srcId="{5E817AC8-6011-45F8-8754-B7CA513331B7}" destId="{8D1AFF11-F00B-4DDF-8F42-606F0019E7B0}" srcOrd="0" destOrd="0" presId="urn:microsoft.com/office/officeart/2005/8/layout/hierarchy1"/>
    <dgm:cxn modelId="{0261CED4-3CE7-4D68-A5C7-B7339861D025}" type="presParOf" srcId="{5E817AC8-6011-45F8-8754-B7CA513331B7}" destId="{D31906F8-9523-4D1E-B93E-F308504ECA2B}" srcOrd="1" destOrd="0" presId="urn:microsoft.com/office/officeart/2005/8/layout/hierarchy1"/>
    <dgm:cxn modelId="{F9F4D3E1-A1E2-443C-A20D-B3D41EA41690}" type="presParOf" srcId="{785877C5-343B-46F4-8908-BA9B99E82701}" destId="{4533C274-D823-453D-A324-FE615F03F3DE}" srcOrd="1" destOrd="0" presId="urn:microsoft.com/office/officeart/2005/8/layout/hierarchy1"/>
    <dgm:cxn modelId="{180F2FFD-E2AD-480B-98E9-91673961C6DA}" type="presParOf" srcId="{4533C274-D823-453D-A324-FE615F03F3DE}" destId="{D35EEED0-DFE1-4E7F-BE66-FC90AB55C18B}" srcOrd="0" destOrd="0" presId="urn:microsoft.com/office/officeart/2005/8/layout/hierarchy1"/>
    <dgm:cxn modelId="{2B92BADD-9074-477E-A0EC-DB39B7167ED6}" type="presParOf" srcId="{4533C274-D823-453D-A324-FE615F03F3DE}" destId="{F3D1748B-C19A-46E1-A327-10E9CA96E28E}" srcOrd="1" destOrd="0" presId="urn:microsoft.com/office/officeart/2005/8/layout/hierarchy1"/>
    <dgm:cxn modelId="{06408AB2-0B28-4B3B-9668-97A530521821}" type="presParOf" srcId="{F3D1748B-C19A-46E1-A327-10E9CA96E28E}" destId="{1AD71BF7-8E6B-42C7-96B0-47FFE35190C0}" srcOrd="0" destOrd="0" presId="urn:microsoft.com/office/officeart/2005/8/layout/hierarchy1"/>
    <dgm:cxn modelId="{A07B569F-4034-4E85-AE14-A3587AEFBD1C}" type="presParOf" srcId="{1AD71BF7-8E6B-42C7-96B0-47FFE35190C0}" destId="{DCE56781-87DB-4D1F-A2DE-F62C428E5E73}" srcOrd="0" destOrd="0" presId="urn:microsoft.com/office/officeart/2005/8/layout/hierarchy1"/>
    <dgm:cxn modelId="{C879B25D-545F-47F2-BB93-671D12F31025}" type="presParOf" srcId="{1AD71BF7-8E6B-42C7-96B0-47FFE35190C0}" destId="{C0459784-B53E-458B-A843-86557C1C1262}" srcOrd="1" destOrd="0" presId="urn:microsoft.com/office/officeart/2005/8/layout/hierarchy1"/>
    <dgm:cxn modelId="{C876FE04-0616-469B-B7BF-7115E12DD1AD}" type="presParOf" srcId="{F3D1748B-C19A-46E1-A327-10E9CA96E28E}" destId="{B1283FED-04AB-4902-9ECE-AEB2CE6485D1}" srcOrd="1" destOrd="0" presId="urn:microsoft.com/office/officeart/2005/8/layout/hierarchy1"/>
    <dgm:cxn modelId="{5B6CEFBB-C509-44DF-9877-535C8503A2E5}" type="presParOf" srcId="{4533C274-D823-453D-A324-FE615F03F3DE}" destId="{A9426B2D-E630-4277-9B8F-40B96B8B14EF}" srcOrd="2" destOrd="0" presId="urn:microsoft.com/office/officeart/2005/8/layout/hierarchy1"/>
    <dgm:cxn modelId="{3495F8B5-E9AC-4C10-8B82-4145217F887F}" type="presParOf" srcId="{4533C274-D823-453D-A324-FE615F03F3DE}" destId="{F3A824C8-90E7-4958-BE38-3F21A1EABE6D}" srcOrd="3" destOrd="0" presId="urn:microsoft.com/office/officeart/2005/8/layout/hierarchy1"/>
    <dgm:cxn modelId="{6F19F230-F7EA-4CBE-8844-271B0D1CB89D}" type="presParOf" srcId="{F3A824C8-90E7-4958-BE38-3F21A1EABE6D}" destId="{5BAF1E4B-915F-4D62-8342-86A7285F9669}" srcOrd="0" destOrd="0" presId="urn:microsoft.com/office/officeart/2005/8/layout/hierarchy1"/>
    <dgm:cxn modelId="{219037C0-4B51-41A0-B524-DE8E363574CC}" type="presParOf" srcId="{5BAF1E4B-915F-4D62-8342-86A7285F9669}" destId="{D1C3324A-2BF1-4662-8AA7-7F0E3736253F}" srcOrd="0" destOrd="0" presId="urn:microsoft.com/office/officeart/2005/8/layout/hierarchy1"/>
    <dgm:cxn modelId="{520F190E-A873-485F-ADDF-552016EB758F}" type="presParOf" srcId="{5BAF1E4B-915F-4D62-8342-86A7285F9669}" destId="{5ED94D1D-5E3A-43B5-94DA-0E442983634E}" srcOrd="1" destOrd="0" presId="urn:microsoft.com/office/officeart/2005/8/layout/hierarchy1"/>
    <dgm:cxn modelId="{49D7160D-7812-4116-8083-5097796930B9}" type="presParOf" srcId="{F3A824C8-90E7-4958-BE38-3F21A1EABE6D}" destId="{4C3EBD03-6F3C-4B69-9FB8-2F0143626E4E}" srcOrd="1" destOrd="0" presId="urn:microsoft.com/office/officeart/2005/8/layout/hierarchy1"/>
    <dgm:cxn modelId="{4D4E30EF-CC7A-41EB-B718-6C9EC82C093A}" type="presParOf" srcId="{4C3EBD03-6F3C-4B69-9FB8-2F0143626E4E}" destId="{349A3E7A-24E8-406B-8BB1-30FA4CDC563A}" srcOrd="0" destOrd="0" presId="urn:microsoft.com/office/officeart/2005/8/layout/hierarchy1"/>
    <dgm:cxn modelId="{1EF43479-FE41-49FD-A7C6-24C8321A55F8}" type="presParOf" srcId="{4C3EBD03-6F3C-4B69-9FB8-2F0143626E4E}" destId="{71FF31AB-DBCA-4FEF-9009-7C0CC89BFD4A}" srcOrd="1" destOrd="0" presId="urn:microsoft.com/office/officeart/2005/8/layout/hierarchy1"/>
    <dgm:cxn modelId="{0181E9A3-29F1-4D7A-8C43-B4DCC4A3DF50}" type="presParOf" srcId="{71FF31AB-DBCA-4FEF-9009-7C0CC89BFD4A}" destId="{2F4B8FEC-DF96-4DC7-8229-71CF76A676F9}" srcOrd="0" destOrd="0" presId="urn:microsoft.com/office/officeart/2005/8/layout/hierarchy1"/>
    <dgm:cxn modelId="{FC9D79E8-C552-45D7-A430-2968612D83F2}" type="presParOf" srcId="{2F4B8FEC-DF96-4DC7-8229-71CF76A676F9}" destId="{A365CD09-409F-41E5-8260-8A579FD4B173}" srcOrd="0" destOrd="0" presId="urn:microsoft.com/office/officeart/2005/8/layout/hierarchy1"/>
    <dgm:cxn modelId="{3AD6240C-1060-4B70-AB82-08E15980C86F}" type="presParOf" srcId="{2F4B8FEC-DF96-4DC7-8229-71CF76A676F9}" destId="{5AE8DF17-6544-4264-891B-BF63BFE05D94}" srcOrd="1" destOrd="0" presId="urn:microsoft.com/office/officeart/2005/8/layout/hierarchy1"/>
    <dgm:cxn modelId="{8C855C77-A79D-477D-ADC3-F1835BAB8842}" type="presParOf" srcId="{71FF31AB-DBCA-4FEF-9009-7C0CC89BFD4A}" destId="{560CAD76-8156-4DC9-BABF-A7FFDFDF73C1}" srcOrd="1" destOrd="0" presId="urn:microsoft.com/office/officeart/2005/8/layout/hierarchy1"/>
    <dgm:cxn modelId="{815905A4-42EF-41D6-BF42-0D3BC8556965}" type="presParOf" srcId="{4533C274-D823-453D-A324-FE615F03F3DE}" destId="{49A8D58B-A421-44E0-B93B-73CACE890C77}" srcOrd="4" destOrd="0" presId="urn:microsoft.com/office/officeart/2005/8/layout/hierarchy1"/>
    <dgm:cxn modelId="{46D6CF3B-D761-4A8B-8332-D39423B5992C}" type="presParOf" srcId="{4533C274-D823-453D-A324-FE615F03F3DE}" destId="{0BC6A996-2F77-41B6-B941-CDE96C6B7059}" srcOrd="5" destOrd="0" presId="urn:microsoft.com/office/officeart/2005/8/layout/hierarchy1"/>
    <dgm:cxn modelId="{F3D14961-F2AB-49D9-BD8D-6BA4D59475E2}" type="presParOf" srcId="{0BC6A996-2F77-41B6-B941-CDE96C6B7059}" destId="{9A1897C8-ADD0-47A4-A686-BBF995F4B28D}" srcOrd="0" destOrd="0" presId="urn:microsoft.com/office/officeart/2005/8/layout/hierarchy1"/>
    <dgm:cxn modelId="{CC39F534-D57E-4F51-B469-E60AF28F027E}" type="presParOf" srcId="{9A1897C8-ADD0-47A4-A686-BBF995F4B28D}" destId="{CBB06266-033C-4F3E-8883-D92020A16E18}" srcOrd="0" destOrd="0" presId="urn:microsoft.com/office/officeart/2005/8/layout/hierarchy1"/>
    <dgm:cxn modelId="{AC0A768B-69FE-4AAB-A450-F0ACA5C68F73}" type="presParOf" srcId="{9A1897C8-ADD0-47A4-A686-BBF995F4B28D}" destId="{CE7C6945-CAA2-466E-A033-73A68D96DED0}" srcOrd="1" destOrd="0" presId="urn:microsoft.com/office/officeart/2005/8/layout/hierarchy1"/>
    <dgm:cxn modelId="{D971F01E-E3BA-4E6C-8853-DF41508F2030}" type="presParOf" srcId="{0BC6A996-2F77-41B6-B941-CDE96C6B7059}" destId="{D666659A-14BD-4755-B5D1-597D9B805284}" srcOrd="1" destOrd="0" presId="urn:microsoft.com/office/officeart/2005/8/layout/hierarchy1"/>
    <dgm:cxn modelId="{A7D7EC71-2933-4329-840E-ACDF259DC41E}" type="presParOf" srcId="{4533C274-D823-453D-A324-FE615F03F3DE}" destId="{689A0F4D-BB11-4C23-B002-FC32262F1FAA}" srcOrd="6" destOrd="0" presId="urn:microsoft.com/office/officeart/2005/8/layout/hierarchy1"/>
    <dgm:cxn modelId="{05A16F24-6A7E-4AC4-A9EB-3ABEE05FABAD}" type="presParOf" srcId="{4533C274-D823-453D-A324-FE615F03F3DE}" destId="{9946F728-D313-4F48-900C-A7ADA12FCA3E}" srcOrd="7" destOrd="0" presId="urn:microsoft.com/office/officeart/2005/8/layout/hierarchy1"/>
    <dgm:cxn modelId="{E140C919-B744-495E-9354-51B0266BA9DE}" type="presParOf" srcId="{9946F728-D313-4F48-900C-A7ADA12FCA3E}" destId="{8D750B8F-C32D-4911-A59C-5F52526D7244}" srcOrd="0" destOrd="0" presId="urn:microsoft.com/office/officeart/2005/8/layout/hierarchy1"/>
    <dgm:cxn modelId="{15D95918-DBFE-472D-8B18-A7DD9D50DF22}" type="presParOf" srcId="{8D750B8F-C32D-4911-A59C-5F52526D7244}" destId="{62397EB6-007F-4B3F-A2F6-640B7A447AC8}" srcOrd="0" destOrd="0" presId="urn:microsoft.com/office/officeart/2005/8/layout/hierarchy1"/>
    <dgm:cxn modelId="{FB0E7342-D23B-4AED-8424-D1A18ED8E83A}" type="presParOf" srcId="{8D750B8F-C32D-4911-A59C-5F52526D7244}" destId="{B125A214-2552-468E-A1AE-9EC6D3C28D9D}" srcOrd="1" destOrd="0" presId="urn:microsoft.com/office/officeart/2005/8/layout/hierarchy1"/>
    <dgm:cxn modelId="{0FE96309-77FE-4B99-B14E-0AA67D19DF5B}" type="presParOf" srcId="{9946F728-D313-4F48-900C-A7ADA12FCA3E}" destId="{C8E6ECC5-B085-4CB9-B646-26125ED6C4EE}" srcOrd="1" destOrd="0" presId="urn:microsoft.com/office/officeart/2005/8/layout/hierarchy1"/>
    <dgm:cxn modelId="{D1C3BAB8-8E00-467B-BFEC-0DDAFCA6105E}" type="presParOf" srcId="{C8E6ECC5-B085-4CB9-B646-26125ED6C4EE}" destId="{4060DD73-EC72-4CFD-9577-10DDEEFDF7C8}" srcOrd="0" destOrd="0" presId="urn:microsoft.com/office/officeart/2005/8/layout/hierarchy1"/>
    <dgm:cxn modelId="{6DC79918-0451-4C32-9C05-ABF2B9A4C1E7}" type="presParOf" srcId="{C8E6ECC5-B085-4CB9-B646-26125ED6C4EE}" destId="{815E4A89-7450-4AD8-A9F6-CDF69EB3DBD5}" srcOrd="1" destOrd="0" presId="urn:microsoft.com/office/officeart/2005/8/layout/hierarchy1"/>
    <dgm:cxn modelId="{471ADF77-A812-41AD-B541-E50129885538}" type="presParOf" srcId="{815E4A89-7450-4AD8-A9F6-CDF69EB3DBD5}" destId="{126142A8-8F3A-4E81-834B-17C41B014E43}" srcOrd="0" destOrd="0" presId="urn:microsoft.com/office/officeart/2005/8/layout/hierarchy1"/>
    <dgm:cxn modelId="{A144E90E-9FB6-4D09-A304-D76F51F980ED}" type="presParOf" srcId="{126142A8-8F3A-4E81-834B-17C41B014E43}" destId="{B0BAB2D3-080A-42CE-8AED-E3AC8747B8B0}" srcOrd="0" destOrd="0" presId="urn:microsoft.com/office/officeart/2005/8/layout/hierarchy1"/>
    <dgm:cxn modelId="{4C3ED496-002A-4534-AA40-91651366F4D3}" type="presParOf" srcId="{126142A8-8F3A-4E81-834B-17C41B014E43}" destId="{7E517035-0CAD-4BB5-9DC7-D7C79C926302}" srcOrd="1" destOrd="0" presId="urn:microsoft.com/office/officeart/2005/8/layout/hierarchy1"/>
    <dgm:cxn modelId="{C4118F62-4688-43D7-9BA2-DE6A2459F850}" type="presParOf" srcId="{815E4A89-7450-4AD8-A9F6-CDF69EB3DBD5}" destId="{7CD22069-5390-4BD0-98C9-B93BE337E541}" srcOrd="1" destOrd="0" presId="urn:microsoft.com/office/officeart/2005/8/layout/hierarchy1"/>
    <dgm:cxn modelId="{FD58D309-3870-41DA-8188-FEF4E7E6FB1B}" type="presParOf" srcId="{4533C274-D823-453D-A324-FE615F03F3DE}" destId="{F6F207BE-015D-4A14-83D7-562D8F95F299}" srcOrd="8" destOrd="0" presId="urn:microsoft.com/office/officeart/2005/8/layout/hierarchy1"/>
    <dgm:cxn modelId="{5FA5D70B-5035-417E-BB2D-4309706EBA36}" type="presParOf" srcId="{4533C274-D823-453D-A324-FE615F03F3DE}" destId="{904398A2-6A56-4690-812D-438A148D8315}" srcOrd="9" destOrd="0" presId="urn:microsoft.com/office/officeart/2005/8/layout/hierarchy1"/>
    <dgm:cxn modelId="{23AFBE56-196D-469C-AF55-724D0B77AA0E}" type="presParOf" srcId="{904398A2-6A56-4690-812D-438A148D8315}" destId="{29F2DC83-0204-4A16-929C-CCC9AEEBCE56}" srcOrd="0" destOrd="0" presId="urn:microsoft.com/office/officeart/2005/8/layout/hierarchy1"/>
    <dgm:cxn modelId="{892770DC-C003-4933-8BFC-4562785F0078}" type="presParOf" srcId="{29F2DC83-0204-4A16-929C-CCC9AEEBCE56}" destId="{4F04E0F5-5AE7-487C-AE67-5E099F2D093D}" srcOrd="0" destOrd="0" presId="urn:microsoft.com/office/officeart/2005/8/layout/hierarchy1"/>
    <dgm:cxn modelId="{78BED75D-2275-48AF-BDA5-A591F4BA0C33}" type="presParOf" srcId="{29F2DC83-0204-4A16-929C-CCC9AEEBCE56}" destId="{E4820830-CAAE-48E0-B70C-CA5C7EF507C2}" srcOrd="1" destOrd="0" presId="urn:microsoft.com/office/officeart/2005/8/layout/hierarchy1"/>
    <dgm:cxn modelId="{588BA2CD-568D-482E-8CDF-D10057884237}" type="presParOf" srcId="{904398A2-6A56-4690-812D-438A148D8315}" destId="{AA4A3C80-FED7-4989-9B42-5644D8B3DE0F}" srcOrd="1" destOrd="0" presId="urn:microsoft.com/office/officeart/2005/8/layout/hierarchy1"/>
  </dgm:cxnLst>
  <dgm:bg/>
  <dgm:whole>
    <a:ln w="63500">
      <a:solidFill>
        <a:schemeClr val="accent2"/>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749C86C-D2D6-425E-A0B0-77B6E127829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kumimoji="1" lang="ja-JP" altLang="en-US"/>
        </a:p>
      </dgm:t>
    </dgm:pt>
    <dgm:pt modelId="{A575F536-38B3-4578-B19E-DDA4285FB402}">
      <dgm:prSet/>
      <dgm:spPr/>
      <dgm:t>
        <a:bodyPr/>
        <a:lstStyle/>
        <a:p>
          <a:endParaRPr kumimoji="1" lang="ja-JP" altLang="en-US" dirty="0"/>
        </a:p>
      </dgm:t>
    </dgm:pt>
    <dgm:pt modelId="{33AEAC43-A86B-4F2A-BB1D-A02824A4862B}" type="parTrans" cxnId="{2A5DF082-7D59-4D03-AFC7-8B81F88E9BDA}">
      <dgm:prSet/>
      <dgm:spPr/>
      <dgm:t>
        <a:bodyPr/>
        <a:lstStyle/>
        <a:p>
          <a:endParaRPr kumimoji="1" lang="ja-JP" altLang="en-US"/>
        </a:p>
      </dgm:t>
    </dgm:pt>
    <dgm:pt modelId="{CBC27543-B324-42A4-963C-C859E8362DD9}" type="sibTrans" cxnId="{2A5DF082-7D59-4D03-AFC7-8B81F88E9BDA}">
      <dgm:prSet/>
      <dgm:spPr/>
      <dgm:t>
        <a:bodyPr/>
        <a:lstStyle/>
        <a:p>
          <a:endParaRPr kumimoji="1" lang="ja-JP" altLang="en-US"/>
        </a:p>
      </dgm:t>
    </dgm:pt>
    <dgm:pt modelId="{BC405C9C-9073-4C33-9304-3D75C029D096}">
      <dgm:prSet/>
      <dgm:spPr/>
      <dgm:t>
        <a:bodyPr/>
        <a:lstStyle/>
        <a:p>
          <a:endParaRPr kumimoji="1" lang="ja-JP" altLang="en-US" dirty="0"/>
        </a:p>
      </dgm:t>
    </dgm:pt>
    <dgm:pt modelId="{AE6C45D3-7BBA-4E48-9DD7-B0E66CE5C069}" type="parTrans" cxnId="{BD4AADCE-53A7-4152-B5A4-A064308C7A4D}">
      <dgm:prSet/>
      <dgm:spPr/>
      <dgm:t>
        <a:bodyPr/>
        <a:lstStyle/>
        <a:p>
          <a:endParaRPr kumimoji="1" lang="ja-JP" altLang="en-US"/>
        </a:p>
      </dgm:t>
    </dgm:pt>
    <dgm:pt modelId="{1415C65F-8C1A-44A8-9D85-D667A2750813}" type="sibTrans" cxnId="{BD4AADCE-53A7-4152-B5A4-A064308C7A4D}">
      <dgm:prSet/>
      <dgm:spPr/>
      <dgm:t>
        <a:bodyPr/>
        <a:lstStyle/>
        <a:p>
          <a:endParaRPr kumimoji="1" lang="ja-JP" altLang="en-US"/>
        </a:p>
      </dgm:t>
    </dgm:pt>
    <dgm:pt modelId="{83698998-27BE-492B-9565-54589E2FF233}">
      <dgm:prSet/>
      <dgm:spPr/>
      <dgm:t>
        <a:bodyPr/>
        <a:lstStyle/>
        <a:p>
          <a:endParaRPr kumimoji="1" lang="ja-JP" altLang="en-US" dirty="0"/>
        </a:p>
      </dgm:t>
    </dgm:pt>
    <dgm:pt modelId="{E555F930-7481-4534-915E-B038848AE7A1}" type="parTrans" cxnId="{DC81A406-E2B2-4929-9F54-98B564171EAE}">
      <dgm:prSet/>
      <dgm:spPr/>
      <dgm:t>
        <a:bodyPr/>
        <a:lstStyle/>
        <a:p>
          <a:endParaRPr kumimoji="1" lang="ja-JP" altLang="en-US"/>
        </a:p>
      </dgm:t>
    </dgm:pt>
    <dgm:pt modelId="{40B360EF-7B8D-406F-915D-716082957112}" type="sibTrans" cxnId="{DC81A406-E2B2-4929-9F54-98B564171EAE}">
      <dgm:prSet/>
      <dgm:spPr/>
      <dgm:t>
        <a:bodyPr/>
        <a:lstStyle/>
        <a:p>
          <a:endParaRPr kumimoji="1" lang="ja-JP" altLang="en-US"/>
        </a:p>
      </dgm:t>
    </dgm:pt>
    <dgm:pt modelId="{24E4C46D-7D77-4644-AA17-791E1035DBCF}">
      <dgm:prSet/>
      <dgm:spPr/>
      <dgm:t>
        <a:bodyPr/>
        <a:lstStyle/>
        <a:p>
          <a:endParaRPr kumimoji="1" lang="ja-JP" altLang="en-US" dirty="0"/>
        </a:p>
      </dgm:t>
    </dgm:pt>
    <dgm:pt modelId="{F6F8E25F-4F7F-45EA-8AC1-FE012545C361}" type="parTrans" cxnId="{E8756A0D-9DCE-4861-9549-E9A957CBF061}">
      <dgm:prSet/>
      <dgm:spPr/>
      <dgm:t>
        <a:bodyPr/>
        <a:lstStyle/>
        <a:p>
          <a:endParaRPr kumimoji="1" lang="ja-JP" altLang="en-US"/>
        </a:p>
      </dgm:t>
    </dgm:pt>
    <dgm:pt modelId="{B9B7AB33-180B-44C6-A282-EAF4DEA19191}" type="sibTrans" cxnId="{E8756A0D-9DCE-4861-9549-E9A957CBF061}">
      <dgm:prSet/>
      <dgm:spPr/>
      <dgm:t>
        <a:bodyPr/>
        <a:lstStyle/>
        <a:p>
          <a:endParaRPr kumimoji="1" lang="ja-JP" altLang="en-US"/>
        </a:p>
      </dgm:t>
    </dgm:pt>
    <dgm:pt modelId="{DD5F3E60-F148-44F3-A99F-C42827B7501A}">
      <dgm:prSet/>
      <dgm:spPr/>
      <dgm:t>
        <a:bodyPr/>
        <a:lstStyle/>
        <a:p>
          <a:endParaRPr kumimoji="1" lang="ja-JP" altLang="en-US" dirty="0"/>
        </a:p>
      </dgm:t>
    </dgm:pt>
    <dgm:pt modelId="{F4E3086F-8CE1-44E3-AF1A-BFC3E399D357}" type="parTrans" cxnId="{834A1D53-0D83-4738-A665-FD61C0BCC2E1}">
      <dgm:prSet/>
      <dgm:spPr/>
      <dgm:t>
        <a:bodyPr/>
        <a:lstStyle/>
        <a:p>
          <a:endParaRPr kumimoji="1" lang="ja-JP" altLang="en-US"/>
        </a:p>
      </dgm:t>
    </dgm:pt>
    <dgm:pt modelId="{C4C0C055-A0B1-4FF7-BBB3-AA836C2807F7}" type="sibTrans" cxnId="{834A1D53-0D83-4738-A665-FD61C0BCC2E1}">
      <dgm:prSet/>
      <dgm:spPr/>
      <dgm:t>
        <a:bodyPr/>
        <a:lstStyle/>
        <a:p>
          <a:endParaRPr kumimoji="1" lang="ja-JP" altLang="en-US"/>
        </a:p>
      </dgm:t>
    </dgm:pt>
    <dgm:pt modelId="{1E203895-4DA7-4731-B67E-76D56F35A512}">
      <dgm:prSet/>
      <dgm:spPr/>
      <dgm:t>
        <a:bodyPr/>
        <a:lstStyle/>
        <a:p>
          <a:endParaRPr kumimoji="1" lang="ja-JP" altLang="en-US" dirty="0"/>
        </a:p>
      </dgm:t>
    </dgm:pt>
    <dgm:pt modelId="{96777EA9-83A7-4DD6-B4C4-72C985801FB4}" type="parTrans" cxnId="{2F58BAC1-53CB-48C0-8FA4-58F26EA64578}">
      <dgm:prSet/>
      <dgm:spPr/>
      <dgm:t>
        <a:bodyPr/>
        <a:lstStyle/>
        <a:p>
          <a:endParaRPr kumimoji="1" lang="ja-JP" altLang="en-US"/>
        </a:p>
      </dgm:t>
    </dgm:pt>
    <dgm:pt modelId="{813DA902-5472-4B09-B8D8-E414FBDA9983}" type="sibTrans" cxnId="{2F58BAC1-53CB-48C0-8FA4-58F26EA64578}">
      <dgm:prSet/>
      <dgm:spPr/>
      <dgm:t>
        <a:bodyPr/>
        <a:lstStyle/>
        <a:p>
          <a:endParaRPr kumimoji="1" lang="ja-JP" altLang="en-US"/>
        </a:p>
      </dgm:t>
    </dgm:pt>
    <dgm:pt modelId="{262DF980-4EEC-4F6A-A6E4-DEB5BCA4F2B0}">
      <dgm:prSet/>
      <dgm:spPr/>
      <dgm:t>
        <a:bodyPr/>
        <a:lstStyle/>
        <a:p>
          <a:endParaRPr kumimoji="1" lang="ja-JP" altLang="en-US" dirty="0"/>
        </a:p>
      </dgm:t>
    </dgm:pt>
    <dgm:pt modelId="{A8D03091-2FD5-4286-8720-68C042DE536A}" type="parTrans" cxnId="{288F4A41-BE40-4D5E-92AC-6F9BE466FAAF}">
      <dgm:prSet/>
      <dgm:spPr/>
      <dgm:t>
        <a:bodyPr/>
        <a:lstStyle/>
        <a:p>
          <a:endParaRPr kumimoji="1" lang="ja-JP" altLang="en-US"/>
        </a:p>
      </dgm:t>
    </dgm:pt>
    <dgm:pt modelId="{1CE5D17C-F542-4E58-9A28-A2CE87C7BB65}" type="sibTrans" cxnId="{288F4A41-BE40-4D5E-92AC-6F9BE466FAAF}">
      <dgm:prSet/>
      <dgm:spPr/>
      <dgm:t>
        <a:bodyPr/>
        <a:lstStyle/>
        <a:p>
          <a:endParaRPr kumimoji="1" lang="ja-JP" altLang="en-US"/>
        </a:p>
      </dgm:t>
    </dgm:pt>
    <dgm:pt modelId="{BAC16A11-37E0-43F3-8E1D-C7A08DED2099}">
      <dgm:prSet/>
      <dgm:spPr/>
      <dgm:t>
        <a:bodyPr/>
        <a:lstStyle/>
        <a:p>
          <a:endParaRPr kumimoji="1" lang="ja-JP" altLang="en-US" dirty="0"/>
        </a:p>
      </dgm:t>
    </dgm:pt>
    <dgm:pt modelId="{B720BDC1-3F84-4C75-B2F0-EE82CED408BF}" type="parTrans" cxnId="{283A09F2-529E-4A3E-AD0C-1364E106E4EC}">
      <dgm:prSet/>
      <dgm:spPr/>
      <dgm:t>
        <a:bodyPr/>
        <a:lstStyle/>
        <a:p>
          <a:endParaRPr kumimoji="1" lang="ja-JP" altLang="en-US"/>
        </a:p>
      </dgm:t>
    </dgm:pt>
    <dgm:pt modelId="{ECBFD473-96AB-42EC-9EF3-36DC043D0CED}" type="sibTrans" cxnId="{283A09F2-529E-4A3E-AD0C-1364E106E4EC}">
      <dgm:prSet/>
      <dgm:spPr/>
      <dgm:t>
        <a:bodyPr/>
        <a:lstStyle/>
        <a:p>
          <a:endParaRPr kumimoji="1" lang="ja-JP" altLang="en-US"/>
        </a:p>
      </dgm:t>
    </dgm:pt>
    <dgm:pt modelId="{096BC312-2F3D-46C1-BE2E-73CF9BCAD95F}">
      <dgm:prSet/>
      <dgm:spPr/>
      <dgm:t>
        <a:bodyPr/>
        <a:lstStyle/>
        <a:p>
          <a:endParaRPr kumimoji="1" lang="ja-JP" altLang="en-US" dirty="0"/>
        </a:p>
      </dgm:t>
    </dgm:pt>
    <dgm:pt modelId="{05E32BB8-519E-4CDD-9F64-6D5390DC628F}" type="parTrans" cxnId="{074E71F2-A20A-4344-ADEE-99B6045D815B}">
      <dgm:prSet/>
      <dgm:spPr/>
      <dgm:t>
        <a:bodyPr/>
        <a:lstStyle/>
        <a:p>
          <a:endParaRPr kumimoji="1" lang="ja-JP" altLang="en-US"/>
        </a:p>
      </dgm:t>
    </dgm:pt>
    <dgm:pt modelId="{D26130FF-F946-47F7-BED9-60A35FA548F1}" type="sibTrans" cxnId="{074E71F2-A20A-4344-ADEE-99B6045D815B}">
      <dgm:prSet/>
      <dgm:spPr/>
      <dgm:t>
        <a:bodyPr/>
        <a:lstStyle/>
        <a:p>
          <a:endParaRPr kumimoji="1" lang="ja-JP" altLang="en-US"/>
        </a:p>
      </dgm:t>
    </dgm:pt>
    <dgm:pt modelId="{19272F7E-9FDB-45E2-8A24-ECABE516B4E9}">
      <dgm:prSet/>
      <dgm:spPr/>
      <dgm:t>
        <a:bodyPr/>
        <a:lstStyle/>
        <a:p>
          <a:endParaRPr kumimoji="1" lang="ja-JP" altLang="en-US" dirty="0"/>
        </a:p>
      </dgm:t>
    </dgm:pt>
    <dgm:pt modelId="{E0CF1B53-4715-4D17-ACBE-02EE8CBA1793}" type="parTrans" cxnId="{4AA5C4B1-22A1-49C8-9BE1-3BFEB222B79E}">
      <dgm:prSet/>
      <dgm:spPr/>
      <dgm:t>
        <a:bodyPr/>
        <a:lstStyle/>
        <a:p>
          <a:endParaRPr kumimoji="1" lang="ja-JP" altLang="en-US"/>
        </a:p>
      </dgm:t>
    </dgm:pt>
    <dgm:pt modelId="{897F7905-E83C-4F93-A7FA-FC45517D8FBE}" type="sibTrans" cxnId="{4AA5C4B1-22A1-49C8-9BE1-3BFEB222B79E}">
      <dgm:prSet/>
      <dgm:spPr/>
      <dgm:t>
        <a:bodyPr/>
        <a:lstStyle/>
        <a:p>
          <a:endParaRPr kumimoji="1" lang="ja-JP" altLang="en-US"/>
        </a:p>
      </dgm:t>
    </dgm:pt>
    <dgm:pt modelId="{FD21D5DF-EB09-4342-9343-28A237275E95}">
      <dgm:prSet/>
      <dgm:spPr/>
      <dgm:t>
        <a:bodyPr/>
        <a:lstStyle/>
        <a:p>
          <a:endParaRPr kumimoji="1" lang="ja-JP" altLang="en-US" dirty="0"/>
        </a:p>
      </dgm:t>
    </dgm:pt>
    <dgm:pt modelId="{9D8C9D81-3A1E-448D-80FB-56AE1DF1EB12}" type="parTrans" cxnId="{910F46FA-69FC-4849-B7BF-94126099D874}">
      <dgm:prSet/>
      <dgm:spPr/>
      <dgm:t>
        <a:bodyPr/>
        <a:lstStyle/>
        <a:p>
          <a:endParaRPr kumimoji="1" lang="ja-JP" altLang="en-US"/>
        </a:p>
      </dgm:t>
    </dgm:pt>
    <dgm:pt modelId="{F38E3411-45C5-415A-8B6A-DD2084CB9088}" type="sibTrans" cxnId="{910F46FA-69FC-4849-B7BF-94126099D874}">
      <dgm:prSet/>
      <dgm:spPr/>
      <dgm:t>
        <a:bodyPr/>
        <a:lstStyle/>
        <a:p>
          <a:endParaRPr kumimoji="1" lang="ja-JP" altLang="en-US"/>
        </a:p>
      </dgm:t>
    </dgm:pt>
    <dgm:pt modelId="{594B7F0E-B396-4852-B661-8895D4E05100}">
      <dgm:prSet/>
      <dgm:spPr/>
      <dgm:t>
        <a:bodyPr/>
        <a:lstStyle/>
        <a:p>
          <a:endParaRPr kumimoji="1" lang="ja-JP" altLang="en-US" dirty="0"/>
        </a:p>
      </dgm:t>
    </dgm:pt>
    <dgm:pt modelId="{E1C69584-7D26-43D2-9855-D836BBE8925E}" type="parTrans" cxnId="{F49FDB6A-CED8-4EAE-B76B-AA2ED76DBCE4}">
      <dgm:prSet/>
      <dgm:spPr/>
      <dgm:t>
        <a:bodyPr/>
        <a:lstStyle/>
        <a:p>
          <a:endParaRPr kumimoji="1" lang="ja-JP" altLang="en-US"/>
        </a:p>
      </dgm:t>
    </dgm:pt>
    <dgm:pt modelId="{E64B725D-3BFC-4590-B92A-573364862D79}" type="sibTrans" cxnId="{F49FDB6A-CED8-4EAE-B76B-AA2ED76DBCE4}">
      <dgm:prSet/>
      <dgm:spPr/>
      <dgm:t>
        <a:bodyPr/>
        <a:lstStyle/>
        <a:p>
          <a:endParaRPr kumimoji="1" lang="ja-JP" altLang="en-US"/>
        </a:p>
      </dgm:t>
    </dgm:pt>
    <dgm:pt modelId="{CBF444C6-7AA0-49A8-80CD-759E6D5F4C68}">
      <dgm:prSet/>
      <dgm:spPr/>
      <dgm:t>
        <a:bodyPr/>
        <a:lstStyle/>
        <a:p>
          <a:endParaRPr kumimoji="1" lang="ja-JP" altLang="en-US" dirty="0"/>
        </a:p>
      </dgm:t>
    </dgm:pt>
    <dgm:pt modelId="{6D7CD0D4-52C2-45D6-A435-D3AFC40EFFC1}" type="parTrans" cxnId="{4A0B7C8A-9AD7-4E57-B043-4601C788A241}">
      <dgm:prSet/>
      <dgm:spPr/>
      <dgm:t>
        <a:bodyPr/>
        <a:lstStyle/>
        <a:p>
          <a:endParaRPr kumimoji="1" lang="ja-JP" altLang="en-US"/>
        </a:p>
      </dgm:t>
    </dgm:pt>
    <dgm:pt modelId="{5A75A66F-F966-4CC8-A912-CCD6738D6E6D}" type="sibTrans" cxnId="{4A0B7C8A-9AD7-4E57-B043-4601C788A241}">
      <dgm:prSet/>
      <dgm:spPr/>
      <dgm:t>
        <a:bodyPr/>
        <a:lstStyle/>
        <a:p>
          <a:endParaRPr kumimoji="1" lang="ja-JP" altLang="en-US"/>
        </a:p>
      </dgm:t>
    </dgm:pt>
    <dgm:pt modelId="{2C8ADF57-1AB7-4133-838D-77AAF32069CE}">
      <dgm:prSet/>
      <dgm:spPr/>
      <dgm:t>
        <a:bodyPr/>
        <a:lstStyle/>
        <a:p>
          <a:endParaRPr kumimoji="1" lang="ja-JP" altLang="en-US" dirty="0"/>
        </a:p>
      </dgm:t>
    </dgm:pt>
    <dgm:pt modelId="{0199B298-6A37-44C2-AEE0-485642E1D56B}" type="parTrans" cxnId="{1196D460-CE50-489F-8A64-3A65F8E45668}">
      <dgm:prSet/>
      <dgm:spPr/>
      <dgm:t>
        <a:bodyPr/>
        <a:lstStyle/>
        <a:p>
          <a:endParaRPr kumimoji="1" lang="ja-JP" altLang="en-US"/>
        </a:p>
      </dgm:t>
    </dgm:pt>
    <dgm:pt modelId="{444F4DC3-B27D-408E-8898-0C58F700DEE1}" type="sibTrans" cxnId="{1196D460-CE50-489F-8A64-3A65F8E45668}">
      <dgm:prSet/>
      <dgm:spPr/>
      <dgm:t>
        <a:bodyPr/>
        <a:lstStyle/>
        <a:p>
          <a:endParaRPr kumimoji="1" lang="ja-JP" altLang="en-US"/>
        </a:p>
      </dgm:t>
    </dgm:pt>
    <dgm:pt modelId="{BD0D23A4-0E97-44BC-BE02-F4C3D1F84E50}">
      <dgm:prSet/>
      <dgm:spPr/>
      <dgm:t>
        <a:bodyPr/>
        <a:lstStyle/>
        <a:p>
          <a:endParaRPr kumimoji="1" lang="ja-JP" altLang="en-US" dirty="0"/>
        </a:p>
      </dgm:t>
    </dgm:pt>
    <dgm:pt modelId="{835ABF20-3FD7-4CB4-A932-5200F8C0146F}" type="parTrans" cxnId="{312F7902-9112-4ABC-AA0D-FC00DFBD4470}">
      <dgm:prSet/>
      <dgm:spPr/>
      <dgm:t>
        <a:bodyPr/>
        <a:lstStyle/>
        <a:p>
          <a:endParaRPr kumimoji="1" lang="ja-JP" altLang="en-US"/>
        </a:p>
      </dgm:t>
    </dgm:pt>
    <dgm:pt modelId="{B6D2E069-58B9-4464-B950-B36E0725E418}" type="sibTrans" cxnId="{312F7902-9112-4ABC-AA0D-FC00DFBD4470}">
      <dgm:prSet/>
      <dgm:spPr/>
      <dgm:t>
        <a:bodyPr/>
        <a:lstStyle/>
        <a:p>
          <a:endParaRPr kumimoji="1" lang="ja-JP" altLang="en-US"/>
        </a:p>
      </dgm:t>
    </dgm:pt>
    <dgm:pt modelId="{4A088132-2FC9-48BF-B9D8-56112391CF17}">
      <dgm:prSet/>
      <dgm:spPr/>
      <dgm:t>
        <a:bodyPr/>
        <a:lstStyle/>
        <a:p>
          <a:endParaRPr kumimoji="1" lang="ja-JP" altLang="en-US" dirty="0"/>
        </a:p>
      </dgm:t>
    </dgm:pt>
    <dgm:pt modelId="{FEF533DC-7A53-427F-90BD-A4C81DF9C1C8}" type="parTrans" cxnId="{B4B1C2D6-3484-4F37-B957-F58A45183D38}">
      <dgm:prSet/>
      <dgm:spPr/>
      <dgm:t>
        <a:bodyPr/>
        <a:lstStyle/>
        <a:p>
          <a:endParaRPr kumimoji="1" lang="ja-JP" altLang="en-US"/>
        </a:p>
      </dgm:t>
    </dgm:pt>
    <dgm:pt modelId="{4816CCC4-A9A9-421E-A434-0AC3CC525574}" type="sibTrans" cxnId="{B4B1C2D6-3484-4F37-B957-F58A45183D38}">
      <dgm:prSet/>
      <dgm:spPr/>
      <dgm:t>
        <a:bodyPr/>
        <a:lstStyle/>
        <a:p>
          <a:endParaRPr kumimoji="1" lang="ja-JP" altLang="en-US"/>
        </a:p>
      </dgm:t>
    </dgm:pt>
    <dgm:pt modelId="{696BC85C-9588-48B1-8468-2152417934D0}">
      <dgm:prSet/>
      <dgm:spPr/>
      <dgm:t>
        <a:bodyPr/>
        <a:lstStyle/>
        <a:p>
          <a:endParaRPr kumimoji="1" lang="ja-JP" altLang="en-US" dirty="0"/>
        </a:p>
      </dgm:t>
    </dgm:pt>
    <dgm:pt modelId="{4459A297-5B2F-4DEC-B579-5332F33E1B24}" type="parTrans" cxnId="{66B0DDAB-A814-4C66-8141-DE538927A481}">
      <dgm:prSet/>
      <dgm:spPr/>
      <dgm:t>
        <a:bodyPr/>
        <a:lstStyle/>
        <a:p>
          <a:endParaRPr kumimoji="1" lang="ja-JP" altLang="en-US"/>
        </a:p>
      </dgm:t>
    </dgm:pt>
    <dgm:pt modelId="{2AB75ED0-D56E-4AF1-BE5E-D00ED4D78D96}" type="sibTrans" cxnId="{66B0DDAB-A814-4C66-8141-DE538927A481}">
      <dgm:prSet/>
      <dgm:spPr/>
      <dgm:t>
        <a:bodyPr/>
        <a:lstStyle/>
        <a:p>
          <a:endParaRPr kumimoji="1" lang="ja-JP" altLang="en-US"/>
        </a:p>
      </dgm:t>
    </dgm:pt>
    <dgm:pt modelId="{026E4936-173F-47E7-9DFB-14604B445825}">
      <dgm:prSet/>
      <dgm:spPr/>
      <dgm:t>
        <a:bodyPr/>
        <a:lstStyle/>
        <a:p>
          <a:endParaRPr kumimoji="1" lang="ja-JP" altLang="en-US" dirty="0"/>
        </a:p>
      </dgm:t>
    </dgm:pt>
    <dgm:pt modelId="{A23EBB96-9D25-4767-BA50-3C5147A8ACA9}" type="parTrans" cxnId="{FBC3DB1E-C5CD-47EA-A217-FC25790BC9A5}">
      <dgm:prSet/>
      <dgm:spPr/>
      <dgm:t>
        <a:bodyPr/>
        <a:lstStyle/>
        <a:p>
          <a:endParaRPr kumimoji="1" lang="ja-JP" altLang="en-US"/>
        </a:p>
      </dgm:t>
    </dgm:pt>
    <dgm:pt modelId="{F00323D2-8DA4-4F18-8181-2759E7BD67BB}" type="sibTrans" cxnId="{FBC3DB1E-C5CD-47EA-A217-FC25790BC9A5}">
      <dgm:prSet/>
      <dgm:spPr/>
      <dgm:t>
        <a:bodyPr/>
        <a:lstStyle/>
        <a:p>
          <a:endParaRPr kumimoji="1" lang="ja-JP" altLang="en-US"/>
        </a:p>
      </dgm:t>
    </dgm:pt>
    <dgm:pt modelId="{A3454AD3-3B1E-4987-BCBA-5C5DEFD8D951}">
      <dgm:prSet/>
      <dgm:spPr/>
      <dgm:t>
        <a:bodyPr/>
        <a:lstStyle/>
        <a:p>
          <a:endParaRPr kumimoji="1" lang="ja-JP" altLang="en-US" dirty="0"/>
        </a:p>
      </dgm:t>
    </dgm:pt>
    <dgm:pt modelId="{FC22A808-4F62-48B9-BF9D-EB8EB941DF6D}" type="parTrans" cxnId="{60F82663-67F8-44A8-B9E0-90979B110EE0}">
      <dgm:prSet/>
      <dgm:spPr/>
      <dgm:t>
        <a:bodyPr/>
        <a:lstStyle/>
        <a:p>
          <a:endParaRPr kumimoji="1" lang="ja-JP" altLang="en-US"/>
        </a:p>
      </dgm:t>
    </dgm:pt>
    <dgm:pt modelId="{F0C3188C-77BB-45E5-9170-06774B5F37A2}" type="sibTrans" cxnId="{60F82663-67F8-44A8-B9E0-90979B110EE0}">
      <dgm:prSet/>
      <dgm:spPr/>
      <dgm:t>
        <a:bodyPr/>
        <a:lstStyle/>
        <a:p>
          <a:endParaRPr kumimoji="1" lang="ja-JP" altLang="en-US"/>
        </a:p>
      </dgm:t>
    </dgm:pt>
    <dgm:pt modelId="{0E6F7DC2-5D69-4C50-91EF-323C6B296C37}">
      <dgm:prSet/>
      <dgm:spPr/>
      <dgm:t>
        <a:bodyPr/>
        <a:lstStyle/>
        <a:p>
          <a:endParaRPr kumimoji="1" lang="ja-JP" altLang="en-US" dirty="0"/>
        </a:p>
      </dgm:t>
    </dgm:pt>
    <dgm:pt modelId="{C251A82C-87F0-4460-893E-668F12E55A77}" type="parTrans" cxnId="{138C101D-04D0-4139-B280-861F846378C0}">
      <dgm:prSet/>
      <dgm:spPr/>
      <dgm:t>
        <a:bodyPr/>
        <a:lstStyle/>
        <a:p>
          <a:endParaRPr kumimoji="1" lang="ja-JP" altLang="en-US"/>
        </a:p>
      </dgm:t>
    </dgm:pt>
    <dgm:pt modelId="{ADAD0A72-823C-4657-9C99-600DD1FF3C56}" type="sibTrans" cxnId="{138C101D-04D0-4139-B280-861F846378C0}">
      <dgm:prSet/>
      <dgm:spPr/>
      <dgm:t>
        <a:bodyPr/>
        <a:lstStyle/>
        <a:p>
          <a:endParaRPr kumimoji="1" lang="ja-JP" altLang="en-US"/>
        </a:p>
      </dgm:t>
    </dgm:pt>
    <dgm:pt modelId="{9549FA6D-891D-46E3-9017-64010BCB178D}">
      <dgm:prSet/>
      <dgm:spPr/>
      <dgm:t>
        <a:bodyPr/>
        <a:lstStyle/>
        <a:p>
          <a:endParaRPr kumimoji="1" lang="ja-JP" altLang="en-US" dirty="0"/>
        </a:p>
      </dgm:t>
    </dgm:pt>
    <dgm:pt modelId="{6C6CB765-A20F-485A-83EA-6A810F2246C5}" type="parTrans" cxnId="{A74E8F27-C899-4EB5-94F9-BB97C310D86C}">
      <dgm:prSet/>
      <dgm:spPr/>
      <dgm:t>
        <a:bodyPr/>
        <a:lstStyle/>
        <a:p>
          <a:endParaRPr kumimoji="1" lang="ja-JP" altLang="en-US"/>
        </a:p>
      </dgm:t>
    </dgm:pt>
    <dgm:pt modelId="{F6C92D09-9715-43B8-8FCE-8E09D98E0C70}" type="sibTrans" cxnId="{A74E8F27-C899-4EB5-94F9-BB97C310D86C}">
      <dgm:prSet/>
      <dgm:spPr/>
      <dgm:t>
        <a:bodyPr/>
        <a:lstStyle/>
        <a:p>
          <a:endParaRPr kumimoji="1" lang="ja-JP" altLang="en-US"/>
        </a:p>
      </dgm:t>
    </dgm:pt>
    <dgm:pt modelId="{02C62D25-6A12-4150-ADD8-0A54CF3B0C4D}" type="pres">
      <dgm:prSet presAssocID="{E749C86C-D2D6-425E-A0B0-77B6E1278298}" presName="hierChild1" presStyleCnt="0">
        <dgm:presLayoutVars>
          <dgm:chPref val="1"/>
          <dgm:dir/>
          <dgm:animOne val="branch"/>
          <dgm:animLvl val="lvl"/>
          <dgm:resizeHandles/>
        </dgm:presLayoutVars>
      </dgm:prSet>
      <dgm:spPr/>
      <dgm:t>
        <a:bodyPr/>
        <a:lstStyle/>
        <a:p>
          <a:endParaRPr kumimoji="1" lang="ja-JP" altLang="en-US"/>
        </a:p>
      </dgm:t>
    </dgm:pt>
    <dgm:pt modelId="{AF573D5E-7AE8-4D6A-B548-8EB75C0C8466}" type="pres">
      <dgm:prSet presAssocID="{BC405C9C-9073-4C33-9304-3D75C029D096}" presName="hierRoot1" presStyleCnt="0"/>
      <dgm:spPr/>
    </dgm:pt>
    <dgm:pt modelId="{9FE93534-FE53-4A3E-BE69-FAC61ED7172B}" type="pres">
      <dgm:prSet presAssocID="{BC405C9C-9073-4C33-9304-3D75C029D096}" presName="composite" presStyleCnt="0"/>
      <dgm:spPr/>
    </dgm:pt>
    <dgm:pt modelId="{6A620B3C-44BA-4648-A584-FE01D52CFEAE}" type="pres">
      <dgm:prSet presAssocID="{BC405C9C-9073-4C33-9304-3D75C029D096}" presName="background" presStyleLbl="node0" presStyleIdx="0" presStyleCnt="1"/>
      <dgm:spPr/>
    </dgm:pt>
    <dgm:pt modelId="{B443F4CA-2543-4630-B7C9-71304B69CD40}" type="pres">
      <dgm:prSet presAssocID="{BC405C9C-9073-4C33-9304-3D75C029D096}" presName="text" presStyleLbl="fgAcc0" presStyleIdx="0" presStyleCnt="1">
        <dgm:presLayoutVars>
          <dgm:chPref val="3"/>
        </dgm:presLayoutVars>
      </dgm:prSet>
      <dgm:spPr/>
      <dgm:t>
        <a:bodyPr/>
        <a:lstStyle/>
        <a:p>
          <a:endParaRPr kumimoji="1" lang="ja-JP" altLang="en-US"/>
        </a:p>
      </dgm:t>
    </dgm:pt>
    <dgm:pt modelId="{3B46A9A8-5753-4EEF-89B7-2A3342856DF0}" type="pres">
      <dgm:prSet presAssocID="{BC405C9C-9073-4C33-9304-3D75C029D096}" presName="hierChild2" presStyleCnt="0"/>
      <dgm:spPr/>
    </dgm:pt>
    <dgm:pt modelId="{842FFEBE-420B-411F-A07A-32C20B2AA25E}" type="pres">
      <dgm:prSet presAssocID="{F6F8E25F-4F7F-45EA-8AC1-FE012545C361}" presName="Name10" presStyleLbl="parChTrans1D2" presStyleIdx="0" presStyleCnt="2"/>
      <dgm:spPr/>
      <dgm:t>
        <a:bodyPr/>
        <a:lstStyle/>
        <a:p>
          <a:endParaRPr kumimoji="1" lang="ja-JP" altLang="en-US"/>
        </a:p>
      </dgm:t>
    </dgm:pt>
    <dgm:pt modelId="{8FE441CE-903D-41A5-A641-8092B73897DA}" type="pres">
      <dgm:prSet presAssocID="{24E4C46D-7D77-4644-AA17-791E1035DBCF}" presName="hierRoot2" presStyleCnt="0"/>
      <dgm:spPr/>
    </dgm:pt>
    <dgm:pt modelId="{C560F66B-1A53-4A11-8C99-47A72A15F1EA}" type="pres">
      <dgm:prSet presAssocID="{24E4C46D-7D77-4644-AA17-791E1035DBCF}" presName="composite2" presStyleCnt="0"/>
      <dgm:spPr/>
    </dgm:pt>
    <dgm:pt modelId="{66CC7C9F-08C5-4BC0-B995-BE276FA3EF8B}" type="pres">
      <dgm:prSet presAssocID="{24E4C46D-7D77-4644-AA17-791E1035DBCF}" presName="background2" presStyleLbl="node2" presStyleIdx="0" presStyleCnt="2"/>
      <dgm:spPr/>
    </dgm:pt>
    <dgm:pt modelId="{CCFA4A0A-EF27-458B-A920-7A5B4016D6E9}" type="pres">
      <dgm:prSet presAssocID="{24E4C46D-7D77-4644-AA17-791E1035DBCF}" presName="text2" presStyleLbl="fgAcc2" presStyleIdx="0" presStyleCnt="2">
        <dgm:presLayoutVars>
          <dgm:chPref val="3"/>
        </dgm:presLayoutVars>
      </dgm:prSet>
      <dgm:spPr/>
      <dgm:t>
        <a:bodyPr/>
        <a:lstStyle/>
        <a:p>
          <a:endParaRPr kumimoji="1" lang="ja-JP" altLang="en-US"/>
        </a:p>
      </dgm:t>
    </dgm:pt>
    <dgm:pt modelId="{87132D1D-19D9-4F3A-8BD3-7C8936192B04}" type="pres">
      <dgm:prSet presAssocID="{24E4C46D-7D77-4644-AA17-791E1035DBCF}" presName="hierChild3" presStyleCnt="0"/>
      <dgm:spPr/>
    </dgm:pt>
    <dgm:pt modelId="{78EC047E-8BC0-42C3-A5F4-6BC5BE6F292B}" type="pres">
      <dgm:prSet presAssocID="{B720BDC1-3F84-4C75-B2F0-EE82CED408BF}" presName="Name17" presStyleLbl="parChTrans1D3" presStyleIdx="0" presStyleCnt="5"/>
      <dgm:spPr/>
      <dgm:t>
        <a:bodyPr/>
        <a:lstStyle/>
        <a:p>
          <a:endParaRPr kumimoji="1" lang="ja-JP" altLang="en-US"/>
        </a:p>
      </dgm:t>
    </dgm:pt>
    <dgm:pt modelId="{6C795AB2-71F6-4B52-93C2-3B04C96FCE5D}" type="pres">
      <dgm:prSet presAssocID="{BAC16A11-37E0-43F3-8E1D-C7A08DED2099}" presName="hierRoot3" presStyleCnt="0"/>
      <dgm:spPr/>
    </dgm:pt>
    <dgm:pt modelId="{78FB1847-6881-4097-9909-4B2448286022}" type="pres">
      <dgm:prSet presAssocID="{BAC16A11-37E0-43F3-8E1D-C7A08DED2099}" presName="composite3" presStyleCnt="0"/>
      <dgm:spPr/>
    </dgm:pt>
    <dgm:pt modelId="{150892FC-6A89-4CF1-99E4-4AD5EC6DA96E}" type="pres">
      <dgm:prSet presAssocID="{BAC16A11-37E0-43F3-8E1D-C7A08DED2099}" presName="background3" presStyleLbl="node3" presStyleIdx="0" presStyleCnt="5"/>
      <dgm:spPr/>
    </dgm:pt>
    <dgm:pt modelId="{C51DBA5E-A6F2-4185-9C73-C8DCEAE4F8B2}" type="pres">
      <dgm:prSet presAssocID="{BAC16A11-37E0-43F3-8E1D-C7A08DED2099}" presName="text3" presStyleLbl="fgAcc3" presStyleIdx="0" presStyleCnt="5">
        <dgm:presLayoutVars>
          <dgm:chPref val="3"/>
        </dgm:presLayoutVars>
      </dgm:prSet>
      <dgm:spPr/>
      <dgm:t>
        <a:bodyPr/>
        <a:lstStyle/>
        <a:p>
          <a:endParaRPr kumimoji="1" lang="ja-JP" altLang="en-US"/>
        </a:p>
      </dgm:t>
    </dgm:pt>
    <dgm:pt modelId="{C36E87B6-018C-49A9-987B-DCA5EE49A442}" type="pres">
      <dgm:prSet presAssocID="{BAC16A11-37E0-43F3-8E1D-C7A08DED2099}" presName="hierChild4" presStyleCnt="0"/>
      <dgm:spPr/>
    </dgm:pt>
    <dgm:pt modelId="{244D6654-8592-450E-A824-A1C9FD3BE681}" type="pres">
      <dgm:prSet presAssocID="{05E32BB8-519E-4CDD-9F64-6D5390DC628F}" presName="Name23" presStyleLbl="parChTrans1D4" presStyleIdx="0" presStyleCnt="13"/>
      <dgm:spPr/>
      <dgm:t>
        <a:bodyPr/>
        <a:lstStyle/>
        <a:p>
          <a:endParaRPr kumimoji="1" lang="ja-JP" altLang="en-US"/>
        </a:p>
      </dgm:t>
    </dgm:pt>
    <dgm:pt modelId="{2AE5A705-14F9-496A-AC3C-5599080EF156}" type="pres">
      <dgm:prSet presAssocID="{096BC312-2F3D-46C1-BE2E-73CF9BCAD95F}" presName="hierRoot4" presStyleCnt="0"/>
      <dgm:spPr/>
    </dgm:pt>
    <dgm:pt modelId="{CF7E67B0-16C9-4407-B6F8-AC1D1B3037FE}" type="pres">
      <dgm:prSet presAssocID="{096BC312-2F3D-46C1-BE2E-73CF9BCAD95F}" presName="composite4" presStyleCnt="0"/>
      <dgm:spPr/>
    </dgm:pt>
    <dgm:pt modelId="{AD467222-EA93-4EBA-BCF0-9C4E5D979326}" type="pres">
      <dgm:prSet presAssocID="{096BC312-2F3D-46C1-BE2E-73CF9BCAD95F}" presName="background4" presStyleLbl="node4" presStyleIdx="0" presStyleCnt="13"/>
      <dgm:spPr/>
    </dgm:pt>
    <dgm:pt modelId="{3E9C0DC2-83AD-4832-9759-32484FD2468F}" type="pres">
      <dgm:prSet presAssocID="{096BC312-2F3D-46C1-BE2E-73CF9BCAD95F}" presName="text4" presStyleLbl="fgAcc4" presStyleIdx="0" presStyleCnt="13">
        <dgm:presLayoutVars>
          <dgm:chPref val="3"/>
        </dgm:presLayoutVars>
      </dgm:prSet>
      <dgm:spPr/>
      <dgm:t>
        <a:bodyPr/>
        <a:lstStyle/>
        <a:p>
          <a:endParaRPr kumimoji="1" lang="ja-JP" altLang="en-US"/>
        </a:p>
      </dgm:t>
    </dgm:pt>
    <dgm:pt modelId="{2A2EE658-E639-442A-B88F-8B8895E773E4}" type="pres">
      <dgm:prSet presAssocID="{096BC312-2F3D-46C1-BE2E-73CF9BCAD95F}" presName="hierChild5" presStyleCnt="0"/>
      <dgm:spPr/>
    </dgm:pt>
    <dgm:pt modelId="{ED9567C8-E4E3-41CC-BF84-FC062F876112}" type="pres">
      <dgm:prSet presAssocID="{F4E3086F-8CE1-44E3-AF1A-BFC3E399D357}" presName="Name23" presStyleLbl="parChTrans1D4" presStyleIdx="1" presStyleCnt="13"/>
      <dgm:spPr/>
      <dgm:t>
        <a:bodyPr/>
        <a:lstStyle/>
        <a:p>
          <a:endParaRPr kumimoji="1" lang="ja-JP" altLang="en-US"/>
        </a:p>
      </dgm:t>
    </dgm:pt>
    <dgm:pt modelId="{8D919C7F-67C9-4F0C-9CD9-E6C4A918936F}" type="pres">
      <dgm:prSet presAssocID="{DD5F3E60-F148-44F3-A99F-C42827B7501A}" presName="hierRoot4" presStyleCnt="0"/>
      <dgm:spPr/>
    </dgm:pt>
    <dgm:pt modelId="{A05CA029-C8D4-4D17-98AA-2C0138A9AC03}" type="pres">
      <dgm:prSet presAssocID="{DD5F3E60-F148-44F3-A99F-C42827B7501A}" presName="composite4" presStyleCnt="0"/>
      <dgm:spPr/>
    </dgm:pt>
    <dgm:pt modelId="{4F8337E9-1981-433C-BD53-16DBFB0339AD}" type="pres">
      <dgm:prSet presAssocID="{DD5F3E60-F148-44F3-A99F-C42827B7501A}" presName="background4" presStyleLbl="node4" presStyleIdx="1" presStyleCnt="13"/>
      <dgm:spPr/>
    </dgm:pt>
    <dgm:pt modelId="{DDAFA46F-2017-4985-8684-9880399E3C9D}" type="pres">
      <dgm:prSet presAssocID="{DD5F3E60-F148-44F3-A99F-C42827B7501A}" presName="text4" presStyleLbl="fgAcc4" presStyleIdx="1" presStyleCnt="13">
        <dgm:presLayoutVars>
          <dgm:chPref val="3"/>
        </dgm:presLayoutVars>
      </dgm:prSet>
      <dgm:spPr/>
      <dgm:t>
        <a:bodyPr/>
        <a:lstStyle/>
        <a:p>
          <a:endParaRPr kumimoji="1" lang="ja-JP" altLang="en-US"/>
        </a:p>
      </dgm:t>
    </dgm:pt>
    <dgm:pt modelId="{D3E28F3E-8635-47F0-BA72-4EFE4C5E5EEB}" type="pres">
      <dgm:prSet presAssocID="{DD5F3E60-F148-44F3-A99F-C42827B7501A}" presName="hierChild5" presStyleCnt="0"/>
      <dgm:spPr/>
    </dgm:pt>
    <dgm:pt modelId="{3129311B-6623-4536-B16D-2D13B54509AF}" type="pres">
      <dgm:prSet presAssocID="{E0CF1B53-4715-4D17-ACBE-02EE8CBA1793}" presName="Name17" presStyleLbl="parChTrans1D3" presStyleIdx="1" presStyleCnt="5"/>
      <dgm:spPr/>
      <dgm:t>
        <a:bodyPr/>
        <a:lstStyle/>
        <a:p>
          <a:endParaRPr kumimoji="1" lang="ja-JP" altLang="en-US"/>
        </a:p>
      </dgm:t>
    </dgm:pt>
    <dgm:pt modelId="{DF33A981-906E-43DA-8E85-5BBA19393928}" type="pres">
      <dgm:prSet presAssocID="{19272F7E-9FDB-45E2-8A24-ECABE516B4E9}" presName="hierRoot3" presStyleCnt="0"/>
      <dgm:spPr/>
    </dgm:pt>
    <dgm:pt modelId="{796F07BA-0E32-440C-95D7-F311E03503CA}" type="pres">
      <dgm:prSet presAssocID="{19272F7E-9FDB-45E2-8A24-ECABE516B4E9}" presName="composite3" presStyleCnt="0"/>
      <dgm:spPr/>
    </dgm:pt>
    <dgm:pt modelId="{A19E5D51-497B-4228-8D9F-FB4E2A4A8887}" type="pres">
      <dgm:prSet presAssocID="{19272F7E-9FDB-45E2-8A24-ECABE516B4E9}" presName="background3" presStyleLbl="node3" presStyleIdx="1" presStyleCnt="5"/>
      <dgm:spPr/>
    </dgm:pt>
    <dgm:pt modelId="{CDA6D18A-897A-4997-BEA1-17E03195A1A6}" type="pres">
      <dgm:prSet presAssocID="{19272F7E-9FDB-45E2-8A24-ECABE516B4E9}" presName="text3" presStyleLbl="fgAcc3" presStyleIdx="1" presStyleCnt="5">
        <dgm:presLayoutVars>
          <dgm:chPref val="3"/>
        </dgm:presLayoutVars>
      </dgm:prSet>
      <dgm:spPr/>
      <dgm:t>
        <a:bodyPr/>
        <a:lstStyle/>
        <a:p>
          <a:endParaRPr kumimoji="1" lang="ja-JP" altLang="en-US"/>
        </a:p>
      </dgm:t>
    </dgm:pt>
    <dgm:pt modelId="{5A5B89B1-E102-4533-B7C1-82873ADF0AEA}" type="pres">
      <dgm:prSet presAssocID="{19272F7E-9FDB-45E2-8A24-ECABE516B4E9}" presName="hierChild4" presStyleCnt="0"/>
      <dgm:spPr/>
    </dgm:pt>
    <dgm:pt modelId="{92119F03-F6D5-4E56-8A0C-663A8E35F564}" type="pres">
      <dgm:prSet presAssocID="{FEF533DC-7A53-427F-90BD-A4C81DF9C1C8}" presName="Name23" presStyleLbl="parChTrans1D4" presStyleIdx="2" presStyleCnt="13"/>
      <dgm:spPr/>
      <dgm:t>
        <a:bodyPr/>
        <a:lstStyle/>
        <a:p>
          <a:endParaRPr kumimoji="1" lang="ja-JP" altLang="en-US"/>
        </a:p>
      </dgm:t>
    </dgm:pt>
    <dgm:pt modelId="{49F59CE0-5358-449B-9AAE-3CC9974F5455}" type="pres">
      <dgm:prSet presAssocID="{4A088132-2FC9-48BF-B9D8-56112391CF17}" presName="hierRoot4" presStyleCnt="0"/>
      <dgm:spPr/>
    </dgm:pt>
    <dgm:pt modelId="{229D72CE-C64D-42BA-8E1A-14A0651D556B}" type="pres">
      <dgm:prSet presAssocID="{4A088132-2FC9-48BF-B9D8-56112391CF17}" presName="composite4" presStyleCnt="0"/>
      <dgm:spPr/>
    </dgm:pt>
    <dgm:pt modelId="{2405CEE3-0A0E-4EFD-8EFF-A90BD6277B04}" type="pres">
      <dgm:prSet presAssocID="{4A088132-2FC9-48BF-B9D8-56112391CF17}" presName="background4" presStyleLbl="node4" presStyleIdx="2" presStyleCnt="13"/>
      <dgm:spPr/>
    </dgm:pt>
    <dgm:pt modelId="{701A1302-9994-46F8-ABC9-88A3E7B69A89}" type="pres">
      <dgm:prSet presAssocID="{4A088132-2FC9-48BF-B9D8-56112391CF17}" presName="text4" presStyleLbl="fgAcc4" presStyleIdx="2" presStyleCnt="13">
        <dgm:presLayoutVars>
          <dgm:chPref val="3"/>
        </dgm:presLayoutVars>
      </dgm:prSet>
      <dgm:spPr/>
      <dgm:t>
        <a:bodyPr/>
        <a:lstStyle/>
        <a:p>
          <a:endParaRPr kumimoji="1" lang="ja-JP" altLang="en-US"/>
        </a:p>
      </dgm:t>
    </dgm:pt>
    <dgm:pt modelId="{7C40DB24-4D53-41B0-93B2-8C37A5467C40}" type="pres">
      <dgm:prSet presAssocID="{4A088132-2FC9-48BF-B9D8-56112391CF17}" presName="hierChild5" presStyleCnt="0"/>
      <dgm:spPr/>
    </dgm:pt>
    <dgm:pt modelId="{F8A1811C-FF55-41FD-9DBB-1207CCAA8DB3}" type="pres">
      <dgm:prSet presAssocID="{9D8C9D81-3A1E-448D-80FB-56AE1DF1EB12}" presName="Name23" presStyleLbl="parChTrans1D4" presStyleIdx="3" presStyleCnt="13"/>
      <dgm:spPr/>
      <dgm:t>
        <a:bodyPr/>
        <a:lstStyle/>
        <a:p>
          <a:endParaRPr kumimoji="1" lang="ja-JP" altLang="en-US"/>
        </a:p>
      </dgm:t>
    </dgm:pt>
    <dgm:pt modelId="{18C2AB18-81AD-41C1-B674-CC1153A37542}" type="pres">
      <dgm:prSet presAssocID="{FD21D5DF-EB09-4342-9343-28A237275E95}" presName="hierRoot4" presStyleCnt="0"/>
      <dgm:spPr/>
    </dgm:pt>
    <dgm:pt modelId="{87F0EA83-27E7-40E3-AF89-FE118A5267D9}" type="pres">
      <dgm:prSet presAssocID="{FD21D5DF-EB09-4342-9343-28A237275E95}" presName="composite4" presStyleCnt="0"/>
      <dgm:spPr/>
    </dgm:pt>
    <dgm:pt modelId="{9B7DE1C7-7B94-49E5-BF70-3E3AC0BE7D44}" type="pres">
      <dgm:prSet presAssocID="{FD21D5DF-EB09-4342-9343-28A237275E95}" presName="background4" presStyleLbl="node4" presStyleIdx="3" presStyleCnt="13"/>
      <dgm:spPr/>
    </dgm:pt>
    <dgm:pt modelId="{2A903BDE-FF9A-49F2-96A2-DAB0EA8C9177}" type="pres">
      <dgm:prSet presAssocID="{FD21D5DF-EB09-4342-9343-28A237275E95}" presName="text4" presStyleLbl="fgAcc4" presStyleIdx="3" presStyleCnt="13">
        <dgm:presLayoutVars>
          <dgm:chPref val="3"/>
        </dgm:presLayoutVars>
      </dgm:prSet>
      <dgm:spPr/>
      <dgm:t>
        <a:bodyPr/>
        <a:lstStyle/>
        <a:p>
          <a:endParaRPr kumimoji="1" lang="ja-JP" altLang="en-US"/>
        </a:p>
      </dgm:t>
    </dgm:pt>
    <dgm:pt modelId="{ACCF4BDF-8ED7-4433-815B-A86142C5D56F}" type="pres">
      <dgm:prSet presAssocID="{FD21D5DF-EB09-4342-9343-28A237275E95}" presName="hierChild5" presStyleCnt="0"/>
      <dgm:spPr/>
    </dgm:pt>
    <dgm:pt modelId="{AE6F9F54-214D-4E38-B173-65433ECC1C62}" type="pres">
      <dgm:prSet presAssocID="{4459A297-5B2F-4DEC-B579-5332F33E1B24}" presName="Name23" presStyleLbl="parChTrans1D4" presStyleIdx="4" presStyleCnt="13"/>
      <dgm:spPr/>
      <dgm:t>
        <a:bodyPr/>
        <a:lstStyle/>
        <a:p>
          <a:endParaRPr kumimoji="1" lang="ja-JP" altLang="en-US"/>
        </a:p>
      </dgm:t>
    </dgm:pt>
    <dgm:pt modelId="{131A5BA7-DC1E-4BAD-858B-FE740C1C5390}" type="pres">
      <dgm:prSet presAssocID="{696BC85C-9588-48B1-8468-2152417934D0}" presName="hierRoot4" presStyleCnt="0"/>
      <dgm:spPr/>
    </dgm:pt>
    <dgm:pt modelId="{06B66835-1202-4AEC-8F83-93450AF12CE6}" type="pres">
      <dgm:prSet presAssocID="{696BC85C-9588-48B1-8468-2152417934D0}" presName="composite4" presStyleCnt="0"/>
      <dgm:spPr/>
    </dgm:pt>
    <dgm:pt modelId="{A6C920A8-0C27-4184-99BB-7E4CB6205152}" type="pres">
      <dgm:prSet presAssocID="{696BC85C-9588-48B1-8468-2152417934D0}" presName="background4" presStyleLbl="node4" presStyleIdx="4" presStyleCnt="13"/>
      <dgm:spPr/>
    </dgm:pt>
    <dgm:pt modelId="{801B4443-3772-420F-B024-61C2BA143E0D}" type="pres">
      <dgm:prSet presAssocID="{696BC85C-9588-48B1-8468-2152417934D0}" presName="text4" presStyleLbl="fgAcc4" presStyleIdx="4" presStyleCnt="13">
        <dgm:presLayoutVars>
          <dgm:chPref val="3"/>
        </dgm:presLayoutVars>
      </dgm:prSet>
      <dgm:spPr/>
      <dgm:t>
        <a:bodyPr/>
        <a:lstStyle/>
        <a:p>
          <a:endParaRPr kumimoji="1" lang="ja-JP" altLang="en-US"/>
        </a:p>
      </dgm:t>
    </dgm:pt>
    <dgm:pt modelId="{A8F5FF55-11CC-46E6-B496-43CDC7BEC53F}" type="pres">
      <dgm:prSet presAssocID="{696BC85C-9588-48B1-8468-2152417934D0}" presName="hierChild5" presStyleCnt="0"/>
      <dgm:spPr/>
    </dgm:pt>
    <dgm:pt modelId="{CA530951-A4D4-4D7A-937D-C0A2E998C957}" type="pres">
      <dgm:prSet presAssocID="{A23EBB96-9D25-4767-BA50-3C5147A8ACA9}" presName="Name23" presStyleLbl="parChTrans1D4" presStyleIdx="5" presStyleCnt="13"/>
      <dgm:spPr/>
      <dgm:t>
        <a:bodyPr/>
        <a:lstStyle/>
        <a:p>
          <a:endParaRPr kumimoji="1" lang="ja-JP" altLang="en-US"/>
        </a:p>
      </dgm:t>
    </dgm:pt>
    <dgm:pt modelId="{CB2BAC41-01C2-4459-ADAD-D24988F025A3}" type="pres">
      <dgm:prSet presAssocID="{026E4936-173F-47E7-9DFB-14604B445825}" presName="hierRoot4" presStyleCnt="0"/>
      <dgm:spPr/>
    </dgm:pt>
    <dgm:pt modelId="{7C03E01B-E481-4FA2-8243-A89BCABF4F12}" type="pres">
      <dgm:prSet presAssocID="{026E4936-173F-47E7-9DFB-14604B445825}" presName="composite4" presStyleCnt="0"/>
      <dgm:spPr/>
    </dgm:pt>
    <dgm:pt modelId="{D8AAEF2C-0D59-460A-9C06-FC2DD537E5CC}" type="pres">
      <dgm:prSet presAssocID="{026E4936-173F-47E7-9DFB-14604B445825}" presName="background4" presStyleLbl="node4" presStyleIdx="5" presStyleCnt="13"/>
      <dgm:spPr/>
    </dgm:pt>
    <dgm:pt modelId="{F5D9B6D0-98D5-4BBE-9792-3E122422ED15}" type="pres">
      <dgm:prSet presAssocID="{026E4936-173F-47E7-9DFB-14604B445825}" presName="text4" presStyleLbl="fgAcc4" presStyleIdx="5" presStyleCnt="13">
        <dgm:presLayoutVars>
          <dgm:chPref val="3"/>
        </dgm:presLayoutVars>
      </dgm:prSet>
      <dgm:spPr/>
      <dgm:t>
        <a:bodyPr/>
        <a:lstStyle/>
        <a:p>
          <a:endParaRPr kumimoji="1" lang="ja-JP" altLang="en-US"/>
        </a:p>
      </dgm:t>
    </dgm:pt>
    <dgm:pt modelId="{F53EF766-5686-4722-B79F-4A6D5616A4E5}" type="pres">
      <dgm:prSet presAssocID="{026E4936-173F-47E7-9DFB-14604B445825}" presName="hierChild5" presStyleCnt="0"/>
      <dgm:spPr/>
    </dgm:pt>
    <dgm:pt modelId="{463BCB0E-CAE0-4A13-ADB6-F6F012583BD9}" type="pres">
      <dgm:prSet presAssocID="{E555F930-7481-4534-915E-B038848AE7A1}" presName="Name23" presStyleLbl="parChTrans1D4" presStyleIdx="6" presStyleCnt="13"/>
      <dgm:spPr/>
      <dgm:t>
        <a:bodyPr/>
        <a:lstStyle/>
        <a:p>
          <a:endParaRPr kumimoji="1" lang="ja-JP" altLang="en-US"/>
        </a:p>
      </dgm:t>
    </dgm:pt>
    <dgm:pt modelId="{CEE74A9D-A405-42FA-B1F7-EA68461F3A3D}" type="pres">
      <dgm:prSet presAssocID="{83698998-27BE-492B-9565-54589E2FF233}" presName="hierRoot4" presStyleCnt="0"/>
      <dgm:spPr/>
    </dgm:pt>
    <dgm:pt modelId="{A0ABA723-181F-48F3-B070-48AB6722A506}" type="pres">
      <dgm:prSet presAssocID="{83698998-27BE-492B-9565-54589E2FF233}" presName="composite4" presStyleCnt="0"/>
      <dgm:spPr/>
    </dgm:pt>
    <dgm:pt modelId="{E0ED2924-FB76-4F4F-A5B7-147ABD683878}" type="pres">
      <dgm:prSet presAssocID="{83698998-27BE-492B-9565-54589E2FF233}" presName="background4" presStyleLbl="node4" presStyleIdx="6" presStyleCnt="13"/>
      <dgm:spPr/>
    </dgm:pt>
    <dgm:pt modelId="{19B8C854-89E5-4A3E-AE1A-41E099BF2834}" type="pres">
      <dgm:prSet presAssocID="{83698998-27BE-492B-9565-54589E2FF233}" presName="text4" presStyleLbl="fgAcc4" presStyleIdx="6" presStyleCnt="13">
        <dgm:presLayoutVars>
          <dgm:chPref val="3"/>
        </dgm:presLayoutVars>
      </dgm:prSet>
      <dgm:spPr/>
      <dgm:t>
        <a:bodyPr/>
        <a:lstStyle/>
        <a:p>
          <a:endParaRPr kumimoji="1" lang="ja-JP" altLang="en-US"/>
        </a:p>
      </dgm:t>
    </dgm:pt>
    <dgm:pt modelId="{59E0D5FB-8CF1-49F0-B7A0-188C6F30DC9F}" type="pres">
      <dgm:prSet presAssocID="{83698998-27BE-492B-9565-54589E2FF233}" presName="hierChild5" presStyleCnt="0"/>
      <dgm:spPr/>
    </dgm:pt>
    <dgm:pt modelId="{FA1A561B-59AE-423E-83FA-0EB0179CCAAD}" type="pres">
      <dgm:prSet presAssocID="{96777EA9-83A7-4DD6-B4C4-72C985801FB4}" presName="Name10" presStyleLbl="parChTrans1D2" presStyleIdx="1" presStyleCnt="2"/>
      <dgm:spPr/>
      <dgm:t>
        <a:bodyPr/>
        <a:lstStyle/>
        <a:p>
          <a:endParaRPr kumimoji="1" lang="ja-JP" altLang="en-US"/>
        </a:p>
      </dgm:t>
    </dgm:pt>
    <dgm:pt modelId="{9F5FFEB1-69F6-4BDF-867B-96E6E75647EA}" type="pres">
      <dgm:prSet presAssocID="{1E203895-4DA7-4731-B67E-76D56F35A512}" presName="hierRoot2" presStyleCnt="0"/>
      <dgm:spPr/>
    </dgm:pt>
    <dgm:pt modelId="{3AA75A3C-FC9F-41D5-B655-D5E98E0EA96F}" type="pres">
      <dgm:prSet presAssocID="{1E203895-4DA7-4731-B67E-76D56F35A512}" presName="composite2" presStyleCnt="0"/>
      <dgm:spPr/>
    </dgm:pt>
    <dgm:pt modelId="{D06A7EB6-7424-4BF9-9622-46FE47D4C0CE}" type="pres">
      <dgm:prSet presAssocID="{1E203895-4DA7-4731-B67E-76D56F35A512}" presName="background2" presStyleLbl="node2" presStyleIdx="1" presStyleCnt="2"/>
      <dgm:spPr/>
    </dgm:pt>
    <dgm:pt modelId="{A4C28338-4471-4CDA-B255-28DA29FB8609}" type="pres">
      <dgm:prSet presAssocID="{1E203895-4DA7-4731-B67E-76D56F35A512}" presName="text2" presStyleLbl="fgAcc2" presStyleIdx="1" presStyleCnt="2">
        <dgm:presLayoutVars>
          <dgm:chPref val="3"/>
        </dgm:presLayoutVars>
      </dgm:prSet>
      <dgm:spPr/>
      <dgm:t>
        <a:bodyPr/>
        <a:lstStyle/>
        <a:p>
          <a:endParaRPr kumimoji="1" lang="ja-JP" altLang="en-US"/>
        </a:p>
      </dgm:t>
    </dgm:pt>
    <dgm:pt modelId="{2ADB1E6A-9A56-4F03-AD3B-5F1FC7DB1733}" type="pres">
      <dgm:prSet presAssocID="{1E203895-4DA7-4731-B67E-76D56F35A512}" presName="hierChild3" presStyleCnt="0"/>
      <dgm:spPr/>
    </dgm:pt>
    <dgm:pt modelId="{49832909-DEDD-496E-B387-3B43152396B1}" type="pres">
      <dgm:prSet presAssocID="{E1C69584-7D26-43D2-9855-D836BBE8925E}" presName="Name17" presStyleLbl="parChTrans1D3" presStyleIdx="2" presStyleCnt="5"/>
      <dgm:spPr/>
      <dgm:t>
        <a:bodyPr/>
        <a:lstStyle/>
        <a:p>
          <a:endParaRPr kumimoji="1" lang="ja-JP" altLang="en-US"/>
        </a:p>
      </dgm:t>
    </dgm:pt>
    <dgm:pt modelId="{785877C5-343B-46F4-8908-BA9B99E82701}" type="pres">
      <dgm:prSet presAssocID="{594B7F0E-B396-4852-B661-8895D4E05100}" presName="hierRoot3" presStyleCnt="0"/>
      <dgm:spPr/>
    </dgm:pt>
    <dgm:pt modelId="{5E817AC8-6011-45F8-8754-B7CA513331B7}" type="pres">
      <dgm:prSet presAssocID="{594B7F0E-B396-4852-B661-8895D4E05100}" presName="composite3" presStyleCnt="0"/>
      <dgm:spPr/>
    </dgm:pt>
    <dgm:pt modelId="{8D1AFF11-F00B-4DDF-8F42-606F0019E7B0}" type="pres">
      <dgm:prSet presAssocID="{594B7F0E-B396-4852-B661-8895D4E05100}" presName="background3" presStyleLbl="node3" presStyleIdx="2" presStyleCnt="5"/>
      <dgm:spPr/>
    </dgm:pt>
    <dgm:pt modelId="{D31906F8-9523-4D1E-B93E-F308504ECA2B}" type="pres">
      <dgm:prSet presAssocID="{594B7F0E-B396-4852-B661-8895D4E05100}" presName="text3" presStyleLbl="fgAcc3" presStyleIdx="2" presStyleCnt="5">
        <dgm:presLayoutVars>
          <dgm:chPref val="3"/>
        </dgm:presLayoutVars>
      </dgm:prSet>
      <dgm:spPr/>
      <dgm:t>
        <a:bodyPr/>
        <a:lstStyle/>
        <a:p>
          <a:endParaRPr kumimoji="1" lang="ja-JP" altLang="en-US"/>
        </a:p>
      </dgm:t>
    </dgm:pt>
    <dgm:pt modelId="{4533C274-D823-453D-A324-FE615F03F3DE}" type="pres">
      <dgm:prSet presAssocID="{594B7F0E-B396-4852-B661-8895D4E05100}" presName="hierChild4" presStyleCnt="0"/>
      <dgm:spPr/>
    </dgm:pt>
    <dgm:pt modelId="{A9426B2D-E630-4277-9B8F-40B96B8B14EF}" type="pres">
      <dgm:prSet presAssocID="{6D7CD0D4-52C2-45D6-A435-D3AFC40EFFC1}" presName="Name23" presStyleLbl="parChTrans1D4" presStyleIdx="7" presStyleCnt="13"/>
      <dgm:spPr/>
      <dgm:t>
        <a:bodyPr/>
        <a:lstStyle/>
        <a:p>
          <a:endParaRPr kumimoji="1" lang="ja-JP" altLang="en-US"/>
        </a:p>
      </dgm:t>
    </dgm:pt>
    <dgm:pt modelId="{F3A824C8-90E7-4958-BE38-3F21A1EABE6D}" type="pres">
      <dgm:prSet presAssocID="{CBF444C6-7AA0-49A8-80CD-759E6D5F4C68}" presName="hierRoot4" presStyleCnt="0"/>
      <dgm:spPr/>
    </dgm:pt>
    <dgm:pt modelId="{5BAF1E4B-915F-4D62-8342-86A7285F9669}" type="pres">
      <dgm:prSet presAssocID="{CBF444C6-7AA0-49A8-80CD-759E6D5F4C68}" presName="composite4" presStyleCnt="0"/>
      <dgm:spPr/>
    </dgm:pt>
    <dgm:pt modelId="{D1C3324A-2BF1-4662-8AA7-7F0E3736253F}" type="pres">
      <dgm:prSet presAssocID="{CBF444C6-7AA0-49A8-80CD-759E6D5F4C68}" presName="background4" presStyleLbl="node4" presStyleIdx="7" presStyleCnt="13"/>
      <dgm:spPr/>
    </dgm:pt>
    <dgm:pt modelId="{5ED94D1D-5E3A-43B5-94DA-0E442983634E}" type="pres">
      <dgm:prSet presAssocID="{CBF444C6-7AA0-49A8-80CD-759E6D5F4C68}" presName="text4" presStyleLbl="fgAcc4" presStyleIdx="7" presStyleCnt="13">
        <dgm:presLayoutVars>
          <dgm:chPref val="3"/>
        </dgm:presLayoutVars>
      </dgm:prSet>
      <dgm:spPr/>
      <dgm:t>
        <a:bodyPr/>
        <a:lstStyle/>
        <a:p>
          <a:endParaRPr kumimoji="1" lang="ja-JP" altLang="en-US"/>
        </a:p>
      </dgm:t>
    </dgm:pt>
    <dgm:pt modelId="{4C3EBD03-6F3C-4B69-9FB8-2F0143626E4E}" type="pres">
      <dgm:prSet presAssocID="{CBF444C6-7AA0-49A8-80CD-759E6D5F4C68}" presName="hierChild5" presStyleCnt="0"/>
      <dgm:spPr/>
    </dgm:pt>
    <dgm:pt modelId="{349A3E7A-24E8-406B-8BB1-30FA4CDC563A}" type="pres">
      <dgm:prSet presAssocID="{A8D03091-2FD5-4286-8720-68C042DE536A}" presName="Name23" presStyleLbl="parChTrans1D4" presStyleIdx="8" presStyleCnt="13"/>
      <dgm:spPr/>
      <dgm:t>
        <a:bodyPr/>
        <a:lstStyle/>
        <a:p>
          <a:endParaRPr kumimoji="1" lang="ja-JP" altLang="en-US"/>
        </a:p>
      </dgm:t>
    </dgm:pt>
    <dgm:pt modelId="{71FF31AB-DBCA-4FEF-9009-7C0CC89BFD4A}" type="pres">
      <dgm:prSet presAssocID="{262DF980-4EEC-4F6A-A6E4-DEB5BCA4F2B0}" presName="hierRoot4" presStyleCnt="0"/>
      <dgm:spPr/>
    </dgm:pt>
    <dgm:pt modelId="{2F4B8FEC-DF96-4DC7-8229-71CF76A676F9}" type="pres">
      <dgm:prSet presAssocID="{262DF980-4EEC-4F6A-A6E4-DEB5BCA4F2B0}" presName="composite4" presStyleCnt="0"/>
      <dgm:spPr/>
    </dgm:pt>
    <dgm:pt modelId="{A365CD09-409F-41E5-8260-8A579FD4B173}" type="pres">
      <dgm:prSet presAssocID="{262DF980-4EEC-4F6A-A6E4-DEB5BCA4F2B0}" presName="background4" presStyleLbl="node4" presStyleIdx="8" presStyleCnt="13"/>
      <dgm:spPr/>
    </dgm:pt>
    <dgm:pt modelId="{5AE8DF17-6544-4264-891B-BF63BFE05D94}" type="pres">
      <dgm:prSet presAssocID="{262DF980-4EEC-4F6A-A6E4-DEB5BCA4F2B0}" presName="text4" presStyleLbl="fgAcc4" presStyleIdx="8" presStyleCnt="13">
        <dgm:presLayoutVars>
          <dgm:chPref val="3"/>
        </dgm:presLayoutVars>
      </dgm:prSet>
      <dgm:spPr/>
      <dgm:t>
        <a:bodyPr/>
        <a:lstStyle/>
        <a:p>
          <a:endParaRPr kumimoji="1" lang="ja-JP" altLang="en-US"/>
        </a:p>
      </dgm:t>
    </dgm:pt>
    <dgm:pt modelId="{560CAD76-8156-4DC9-BABF-A7FFDFDF73C1}" type="pres">
      <dgm:prSet presAssocID="{262DF980-4EEC-4F6A-A6E4-DEB5BCA4F2B0}" presName="hierChild5" presStyleCnt="0"/>
      <dgm:spPr/>
    </dgm:pt>
    <dgm:pt modelId="{B36300A3-D5C3-4507-B63E-13EA428E8C53}" type="pres">
      <dgm:prSet presAssocID="{FC22A808-4F62-48B9-BF9D-EB8EB941DF6D}" presName="Name17" presStyleLbl="parChTrans1D3" presStyleIdx="3" presStyleCnt="5"/>
      <dgm:spPr/>
      <dgm:t>
        <a:bodyPr/>
        <a:lstStyle/>
        <a:p>
          <a:endParaRPr kumimoji="1" lang="ja-JP" altLang="en-US"/>
        </a:p>
      </dgm:t>
    </dgm:pt>
    <dgm:pt modelId="{3BE960DD-263F-4BE1-8EE8-391966AF8AA6}" type="pres">
      <dgm:prSet presAssocID="{A3454AD3-3B1E-4987-BCBA-5C5DEFD8D951}" presName="hierRoot3" presStyleCnt="0"/>
      <dgm:spPr/>
    </dgm:pt>
    <dgm:pt modelId="{A3C17A47-1379-4138-81E1-B4ED8A20FBAB}" type="pres">
      <dgm:prSet presAssocID="{A3454AD3-3B1E-4987-BCBA-5C5DEFD8D951}" presName="composite3" presStyleCnt="0"/>
      <dgm:spPr/>
    </dgm:pt>
    <dgm:pt modelId="{82445381-A9B6-4782-A460-66FA26F2F0A8}" type="pres">
      <dgm:prSet presAssocID="{A3454AD3-3B1E-4987-BCBA-5C5DEFD8D951}" presName="background3" presStyleLbl="node3" presStyleIdx="3" presStyleCnt="5"/>
      <dgm:spPr/>
    </dgm:pt>
    <dgm:pt modelId="{1295C3E1-341E-4012-9F40-0ECC5C02746B}" type="pres">
      <dgm:prSet presAssocID="{A3454AD3-3B1E-4987-BCBA-5C5DEFD8D951}" presName="text3" presStyleLbl="fgAcc3" presStyleIdx="3" presStyleCnt="5">
        <dgm:presLayoutVars>
          <dgm:chPref val="3"/>
        </dgm:presLayoutVars>
      </dgm:prSet>
      <dgm:spPr/>
      <dgm:t>
        <a:bodyPr/>
        <a:lstStyle/>
        <a:p>
          <a:endParaRPr kumimoji="1" lang="ja-JP" altLang="en-US"/>
        </a:p>
      </dgm:t>
    </dgm:pt>
    <dgm:pt modelId="{9A4296AC-E914-48C2-A426-63BE3F47358B}" type="pres">
      <dgm:prSet presAssocID="{A3454AD3-3B1E-4987-BCBA-5C5DEFD8D951}" presName="hierChild4" presStyleCnt="0"/>
      <dgm:spPr/>
    </dgm:pt>
    <dgm:pt modelId="{E8F36308-46CE-4D9F-8D03-3567151E397E}" type="pres">
      <dgm:prSet presAssocID="{C251A82C-87F0-4460-893E-668F12E55A77}" presName="Name17" presStyleLbl="parChTrans1D3" presStyleIdx="4" presStyleCnt="5"/>
      <dgm:spPr/>
      <dgm:t>
        <a:bodyPr/>
        <a:lstStyle/>
        <a:p>
          <a:endParaRPr kumimoji="1" lang="ja-JP" altLang="en-US"/>
        </a:p>
      </dgm:t>
    </dgm:pt>
    <dgm:pt modelId="{1E682388-4139-48B5-A945-671147362534}" type="pres">
      <dgm:prSet presAssocID="{0E6F7DC2-5D69-4C50-91EF-323C6B296C37}" presName="hierRoot3" presStyleCnt="0"/>
      <dgm:spPr/>
    </dgm:pt>
    <dgm:pt modelId="{CC142C24-39CF-46F4-9A29-5C75B5F2779B}" type="pres">
      <dgm:prSet presAssocID="{0E6F7DC2-5D69-4C50-91EF-323C6B296C37}" presName="composite3" presStyleCnt="0"/>
      <dgm:spPr/>
    </dgm:pt>
    <dgm:pt modelId="{5E8E374F-3C46-40D3-908B-6D59DEA52444}" type="pres">
      <dgm:prSet presAssocID="{0E6F7DC2-5D69-4C50-91EF-323C6B296C37}" presName="background3" presStyleLbl="node3" presStyleIdx="4" presStyleCnt="5"/>
      <dgm:spPr/>
    </dgm:pt>
    <dgm:pt modelId="{30454D54-EF8F-49DF-8F5D-6F289DF57DE9}" type="pres">
      <dgm:prSet presAssocID="{0E6F7DC2-5D69-4C50-91EF-323C6B296C37}" presName="text3" presStyleLbl="fgAcc3" presStyleIdx="4" presStyleCnt="5">
        <dgm:presLayoutVars>
          <dgm:chPref val="3"/>
        </dgm:presLayoutVars>
      </dgm:prSet>
      <dgm:spPr/>
      <dgm:t>
        <a:bodyPr/>
        <a:lstStyle/>
        <a:p>
          <a:endParaRPr kumimoji="1" lang="ja-JP" altLang="en-US"/>
        </a:p>
      </dgm:t>
    </dgm:pt>
    <dgm:pt modelId="{88D4D0E7-227A-44BF-81F0-B396A33CEE4A}" type="pres">
      <dgm:prSet presAssocID="{0E6F7DC2-5D69-4C50-91EF-323C6B296C37}" presName="hierChild4" presStyleCnt="0"/>
      <dgm:spPr/>
    </dgm:pt>
    <dgm:pt modelId="{E2E8201E-A3C0-4254-B21F-936520FE0413}" type="pres">
      <dgm:prSet presAssocID="{0199B298-6A37-44C2-AEE0-485642E1D56B}" presName="Name23" presStyleLbl="parChTrans1D4" presStyleIdx="9" presStyleCnt="13"/>
      <dgm:spPr/>
      <dgm:t>
        <a:bodyPr/>
        <a:lstStyle/>
        <a:p>
          <a:endParaRPr kumimoji="1" lang="ja-JP" altLang="en-US"/>
        </a:p>
      </dgm:t>
    </dgm:pt>
    <dgm:pt modelId="{743C40DA-FBDA-4136-A573-24EBB525AB12}" type="pres">
      <dgm:prSet presAssocID="{2C8ADF57-1AB7-4133-838D-77AAF32069CE}" presName="hierRoot4" presStyleCnt="0"/>
      <dgm:spPr/>
    </dgm:pt>
    <dgm:pt modelId="{DDC0D10B-3214-4E9D-B446-40C5D63C4AEA}" type="pres">
      <dgm:prSet presAssocID="{2C8ADF57-1AB7-4133-838D-77AAF32069CE}" presName="composite4" presStyleCnt="0"/>
      <dgm:spPr/>
    </dgm:pt>
    <dgm:pt modelId="{B8BE5758-7FF6-4E55-83C0-9E832339B09F}" type="pres">
      <dgm:prSet presAssocID="{2C8ADF57-1AB7-4133-838D-77AAF32069CE}" presName="background4" presStyleLbl="node4" presStyleIdx="9" presStyleCnt="13"/>
      <dgm:spPr/>
    </dgm:pt>
    <dgm:pt modelId="{8D903F9F-B4C9-44CB-88A3-32BE90872B4D}" type="pres">
      <dgm:prSet presAssocID="{2C8ADF57-1AB7-4133-838D-77AAF32069CE}" presName="text4" presStyleLbl="fgAcc4" presStyleIdx="9" presStyleCnt="13">
        <dgm:presLayoutVars>
          <dgm:chPref val="3"/>
        </dgm:presLayoutVars>
      </dgm:prSet>
      <dgm:spPr/>
      <dgm:t>
        <a:bodyPr/>
        <a:lstStyle/>
        <a:p>
          <a:endParaRPr kumimoji="1" lang="ja-JP" altLang="en-US"/>
        </a:p>
      </dgm:t>
    </dgm:pt>
    <dgm:pt modelId="{42B2BDFF-1322-414A-AC11-595858BDBCC7}" type="pres">
      <dgm:prSet presAssocID="{2C8ADF57-1AB7-4133-838D-77AAF32069CE}" presName="hierChild5" presStyleCnt="0"/>
      <dgm:spPr/>
    </dgm:pt>
    <dgm:pt modelId="{4060DD73-EC72-4CFD-9577-10DDEEFDF7C8}" type="pres">
      <dgm:prSet presAssocID="{835ABF20-3FD7-4CB4-A932-5200F8C0146F}" presName="Name23" presStyleLbl="parChTrans1D4" presStyleIdx="10" presStyleCnt="13"/>
      <dgm:spPr/>
      <dgm:t>
        <a:bodyPr/>
        <a:lstStyle/>
        <a:p>
          <a:endParaRPr kumimoji="1" lang="ja-JP" altLang="en-US"/>
        </a:p>
      </dgm:t>
    </dgm:pt>
    <dgm:pt modelId="{815E4A89-7450-4AD8-A9F6-CDF69EB3DBD5}" type="pres">
      <dgm:prSet presAssocID="{BD0D23A4-0E97-44BC-BE02-F4C3D1F84E50}" presName="hierRoot4" presStyleCnt="0"/>
      <dgm:spPr/>
    </dgm:pt>
    <dgm:pt modelId="{126142A8-8F3A-4E81-834B-17C41B014E43}" type="pres">
      <dgm:prSet presAssocID="{BD0D23A4-0E97-44BC-BE02-F4C3D1F84E50}" presName="composite4" presStyleCnt="0"/>
      <dgm:spPr/>
    </dgm:pt>
    <dgm:pt modelId="{B0BAB2D3-080A-42CE-8AED-E3AC8747B8B0}" type="pres">
      <dgm:prSet presAssocID="{BD0D23A4-0E97-44BC-BE02-F4C3D1F84E50}" presName="background4" presStyleLbl="node4" presStyleIdx="10" presStyleCnt="13"/>
      <dgm:spPr/>
    </dgm:pt>
    <dgm:pt modelId="{7E517035-0CAD-4BB5-9DC7-D7C79C926302}" type="pres">
      <dgm:prSet presAssocID="{BD0D23A4-0E97-44BC-BE02-F4C3D1F84E50}" presName="text4" presStyleLbl="fgAcc4" presStyleIdx="10" presStyleCnt="13">
        <dgm:presLayoutVars>
          <dgm:chPref val="3"/>
        </dgm:presLayoutVars>
      </dgm:prSet>
      <dgm:spPr/>
      <dgm:t>
        <a:bodyPr/>
        <a:lstStyle/>
        <a:p>
          <a:endParaRPr kumimoji="1" lang="ja-JP" altLang="en-US"/>
        </a:p>
      </dgm:t>
    </dgm:pt>
    <dgm:pt modelId="{7CD22069-5390-4BD0-98C9-B93BE337E541}" type="pres">
      <dgm:prSet presAssocID="{BD0D23A4-0E97-44BC-BE02-F4C3D1F84E50}" presName="hierChild5" presStyleCnt="0"/>
      <dgm:spPr/>
    </dgm:pt>
    <dgm:pt modelId="{E64D4EF3-F077-4B7E-9CD8-8AF1F6480901}" type="pres">
      <dgm:prSet presAssocID="{6C6CB765-A20F-485A-83EA-6A810F2246C5}" presName="Name23" presStyleLbl="parChTrans1D4" presStyleIdx="11" presStyleCnt="13"/>
      <dgm:spPr/>
      <dgm:t>
        <a:bodyPr/>
        <a:lstStyle/>
        <a:p>
          <a:endParaRPr kumimoji="1" lang="ja-JP" altLang="en-US"/>
        </a:p>
      </dgm:t>
    </dgm:pt>
    <dgm:pt modelId="{80C66600-1615-4826-BCF9-86A6E5D73163}" type="pres">
      <dgm:prSet presAssocID="{9549FA6D-891D-46E3-9017-64010BCB178D}" presName="hierRoot4" presStyleCnt="0"/>
      <dgm:spPr/>
    </dgm:pt>
    <dgm:pt modelId="{017AD1D1-948E-4164-8690-9F60F0BD9D23}" type="pres">
      <dgm:prSet presAssocID="{9549FA6D-891D-46E3-9017-64010BCB178D}" presName="composite4" presStyleCnt="0"/>
      <dgm:spPr/>
    </dgm:pt>
    <dgm:pt modelId="{6476915D-BD5B-4926-B7EF-73260527DD74}" type="pres">
      <dgm:prSet presAssocID="{9549FA6D-891D-46E3-9017-64010BCB178D}" presName="background4" presStyleLbl="node4" presStyleIdx="11" presStyleCnt="13"/>
      <dgm:spPr/>
    </dgm:pt>
    <dgm:pt modelId="{F649D2AF-B415-4D91-80EE-FE18796E6A25}" type="pres">
      <dgm:prSet presAssocID="{9549FA6D-891D-46E3-9017-64010BCB178D}" presName="text4" presStyleLbl="fgAcc4" presStyleIdx="11" presStyleCnt="13">
        <dgm:presLayoutVars>
          <dgm:chPref val="3"/>
        </dgm:presLayoutVars>
      </dgm:prSet>
      <dgm:spPr/>
      <dgm:t>
        <a:bodyPr/>
        <a:lstStyle/>
        <a:p>
          <a:endParaRPr kumimoji="1" lang="ja-JP" altLang="en-US"/>
        </a:p>
      </dgm:t>
    </dgm:pt>
    <dgm:pt modelId="{452171F4-EF22-4FEB-9285-3E6B40F95C7B}" type="pres">
      <dgm:prSet presAssocID="{9549FA6D-891D-46E3-9017-64010BCB178D}" presName="hierChild5" presStyleCnt="0"/>
      <dgm:spPr/>
    </dgm:pt>
    <dgm:pt modelId="{F6F207BE-015D-4A14-83D7-562D8F95F299}" type="pres">
      <dgm:prSet presAssocID="{33AEAC43-A86B-4F2A-BB1D-A02824A4862B}" presName="Name23" presStyleLbl="parChTrans1D4" presStyleIdx="12" presStyleCnt="13"/>
      <dgm:spPr/>
      <dgm:t>
        <a:bodyPr/>
        <a:lstStyle/>
        <a:p>
          <a:endParaRPr kumimoji="1" lang="ja-JP" altLang="en-US"/>
        </a:p>
      </dgm:t>
    </dgm:pt>
    <dgm:pt modelId="{904398A2-6A56-4690-812D-438A148D8315}" type="pres">
      <dgm:prSet presAssocID="{A575F536-38B3-4578-B19E-DDA4285FB402}" presName="hierRoot4" presStyleCnt="0"/>
      <dgm:spPr/>
    </dgm:pt>
    <dgm:pt modelId="{29F2DC83-0204-4A16-929C-CCC9AEEBCE56}" type="pres">
      <dgm:prSet presAssocID="{A575F536-38B3-4578-B19E-DDA4285FB402}" presName="composite4" presStyleCnt="0"/>
      <dgm:spPr/>
    </dgm:pt>
    <dgm:pt modelId="{4F04E0F5-5AE7-487C-AE67-5E099F2D093D}" type="pres">
      <dgm:prSet presAssocID="{A575F536-38B3-4578-B19E-DDA4285FB402}" presName="background4" presStyleLbl="node4" presStyleIdx="12" presStyleCnt="13"/>
      <dgm:spPr/>
    </dgm:pt>
    <dgm:pt modelId="{E4820830-CAAE-48E0-B70C-CA5C7EF507C2}" type="pres">
      <dgm:prSet presAssocID="{A575F536-38B3-4578-B19E-DDA4285FB402}" presName="text4" presStyleLbl="fgAcc4" presStyleIdx="12" presStyleCnt="13">
        <dgm:presLayoutVars>
          <dgm:chPref val="3"/>
        </dgm:presLayoutVars>
      </dgm:prSet>
      <dgm:spPr/>
      <dgm:t>
        <a:bodyPr/>
        <a:lstStyle/>
        <a:p>
          <a:endParaRPr kumimoji="1" lang="ja-JP" altLang="en-US"/>
        </a:p>
      </dgm:t>
    </dgm:pt>
    <dgm:pt modelId="{AA4A3C80-FED7-4989-9B42-5644D8B3DE0F}" type="pres">
      <dgm:prSet presAssocID="{A575F536-38B3-4578-B19E-DDA4285FB402}" presName="hierChild5" presStyleCnt="0"/>
      <dgm:spPr/>
    </dgm:pt>
  </dgm:ptLst>
  <dgm:cxnLst>
    <dgm:cxn modelId="{66B0DDAB-A814-4C66-8141-DE538927A481}" srcId="{19272F7E-9FDB-45E2-8A24-ECABE516B4E9}" destId="{696BC85C-9588-48B1-8468-2152417934D0}" srcOrd="1" destOrd="0" parTransId="{4459A297-5B2F-4DEC-B579-5332F33E1B24}" sibTransId="{2AB75ED0-D56E-4AF1-BE5E-D00ED4D78D96}"/>
    <dgm:cxn modelId="{FB96BEF8-4792-4814-A783-CF5ADB741DFC}" type="presOf" srcId="{4459A297-5B2F-4DEC-B579-5332F33E1B24}" destId="{AE6F9F54-214D-4E38-B173-65433ECC1C62}" srcOrd="0" destOrd="0" presId="urn:microsoft.com/office/officeart/2005/8/layout/hierarchy1"/>
    <dgm:cxn modelId="{B838A198-8672-4FCA-B12D-C2A8618F2DCC}" type="presOf" srcId="{BD0D23A4-0E97-44BC-BE02-F4C3D1F84E50}" destId="{7E517035-0CAD-4BB5-9DC7-D7C79C926302}" srcOrd="0" destOrd="0" presId="urn:microsoft.com/office/officeart/2005/8/layout/hierarchy1"/>
    <dgm:cxn modelId="{CF7414EB-3EF4-4DB0-9A12-FD6803AF3BC6}" type="presOf" srcId="{E0CF1B53-4715-4D17-ACBE-02EE8CBA1793}" destId="{3129311B-6623-4536-B16D-2D13B54509AF}" srcOrd="0" destOrd="0" presId="urn:microsoft.com/office/officeart/2005/8/layout/hierarchy1"/>
    <dgm:cxn modelId="{68DDDD9C-1D9A-4E0E-8C0C-7F9E9BBEDFE6}" type="presOf" srcId="{4A088132-2FC9-48BF-B9D8-56112391CF17}" destId="{701A1302-9994-46F8-ABC9-88A3E7B69A89}" srcOrd="0" destOrd="0" presId="urn:microsoft.com/office/officeart/2005/8/layout/hierarchy1"/>
    <dgm:cxn modelId="{B1CC44AA-DBAE-4519-96A7-C4B0470FC8CF}" type="presOf" srcId="{594B7F0E-B396-4852-B661-8895D4E05100}" destId="{D31906F8-9523-4D1E-B93E-F308504ECA2B}" srcOrd="0" destOrd="0" presId="urn:microsoft.com/office/officeart/2005/8/layout/hierarchy1"/>
    <dgm:cxn modelId="{B25ED848-6204-4280-BF26-BCD9D0EBBDA0}" type="presOf" srcId="{1E203895-4DA7-4731-B67E-76D56F35A512}" destId="{A4C28338-4471-4CDA-B255-28DA29FB8609}" srcOrd="0" destOrd="0" presId="urn:microsoft.com/office/officeart/2005/8/layout/hierarchy1"/>
    <dgm:cxn modelId="{4F4B9A41-6FF4-47AF-8D8F-D7B9F3385BF6}" type="presOf" srcId="{24E4C46D-7D77-4644-AA17-791E1035DBCF}" destId="{CCFA4A0A-EF27-458B-A920-7A5B4016D6E9}" srcOrd="0" destOrd="0" presId="urn:microsoft.com/office/officeart/2005/8/layout/hierarchy1"/>
    <dgm:cxn modelId="{F424BF5C-263A-42C2-AEED-84649C847030}" type="presOf" srcId="{096BC312-2F3D-46C1-BE2E-73CF9BCAD95F}" destId="{3E9C0DC2-83AD-4832-9759-32484FD2468F}" srcOrd="0" destOrd="0" presId="urn:microsoft.com/office/officeart/2005/8/layout/hierarchy1"/>
    <dgm:cxn modelId="{7EBAF511-4AAB-4300-B7F3-A913D9CB3AA0}" type="presOf" srcId="{262DF980-4EEC-4F6A-A6E4-DEB5BCA4F2B0}" destId="{5AE8DF17-6544-4264-891B-BF63BFE05D94}" srcOrd="0" destOrd="0" presId="urn:microsoft.com/office/officeart/2005/8/layout/hierarchy1"/>
    <dgm:cxn modelId="{CAE19F10-8AA0-498C-AF25-4EF2E92B6385}" type="presOf" srcId="{6C6CB765-A20F-485A-83EA-6A810F2246C5}" destId="{E64D4EF3-F077-4B7E-9CD8-8AF1F6480901}" srcOrd="0" destOrd="0" presId="urn:microsoft.com/office/officeart/2005/8/layout/hierarchy1"/>
    <dgm:cxn modelId="{D48F1848-8D11-4856-AEC2-5F12A356A3B6}" type="presOf" srcId="{F4E3086F-8CE1-44E3-AF1A-BFC3E399D357}" destId="{ED9567C8-E4E3-41CC-BF84-FC062F876112}" srcOrd="0" destOrd="0" presId="urn:microsoft.com/office/officeart/2005/8/layout/hierarchy1"/>
    <dgm:cxn modelId="{73458121-B40B-445D-93DF-7CA49CD92E4F}" type="presOf" srcId="{BAC16A11-37E0-43F3-8E1D-C7A08DED2099}" destId="{C51DBA5E-A6F2-4185-9C73-C8DCEAE4F8B2}" srcOrd="0" destOrd="0" presId="urn:microsoft.com/office/officeart/2005/8/layout/hierarchy1"/>
    <dgm:cxn modelId="{2F58BAC1-53CB-48C0-8FA4-58F26EA64578}" srcId="{BC405C9C-9073-4C33-9304-3D75C029D096}" destId="{1E203895-4DA7-4731-B67E-76D56F35A512}" srcOrd="1" destOrd="0" parTransId="{96777EA9-83A7-4DD6-B4C4-72C985801FB4}" sibTransId="{813DA902-5472-4B09-B8D8-E414FBDA9983}"/>
    <dgm:cxn modelId="{283A09F2-529E-4A3E-AD0C-1364E106E4EC}" srcId="{24E4C46D-7D77-4644-AA17-791E1035DBCF}" destId="{BAC16A11-37E0-43F3-8E1D-C7A08DED2099}" srcOrd="0" destOrd="0" parTransId="{B720BDC1-3F84-4C75-B2F0-EE82CED408BF}" sibTransId="{ECBFD473-96AB-42EC-9EF3-36DC043D0CED}"/>
    <dgm:cxn modelId="{B1CE86DE-001D-4B5E-8FFD-E6C74DAAA682}" type="presOf" srcId="{6D7CD0D4-52C2-45D6-A435-D3AFC40EFFC1}" destId="{A9426B2D-E630-4277-9B8F-40B96B8B14EF}" srcOrd="0" destOrd="0" presId="urn:microsoft.com/office/officeart/2005/8/layout/hierarchy1"/>
    <dgm:cxn modelId="{B4B1C2D6-3484-4F37-B957-F58A45183D38}" srcId="{19272F7E-9FDB-45E2-8A24-ECABE516B4E9}" destId="{4A088132-2FC9-48BF-B9D8-56112391CF17}" srcOrd="0" destOrd="0" parTransId="{FEF533DC-7A53-427F-90BD-A4C81DF9C1C8}" sibTransId="{4816CCC4-A9A9-421E-A434-0AC3CC525574}"/>
    <dgm:cxn modelId="{074E71F2-A20A-4344-ADEE-99B6045D815B}" srcId="{BAC16A11-37E0-43F3-8E1D-C7A08DED2099}" destId="{096BC312-2F3D-46C1-BE2E-73CF9BCAD95F}" srcOrd="0" destOrd="0" parTransId="{05E32BB8-519E-4CDD-9F64-6D5390DC628F}" sibTransId="{D26130FF-F946-47F7-BED9-60A35FA548F1}"/>
    <dgm:cxn modelId="{458F7B44-777E-4F16-8D39-765E68AB07DC}" type="presOf" srcId="{E555F930-7481-4534-915E-B038848AE7A1}" destId="{463BCB0E-CAE0-4A13-ADB6-F6F012583BD9}" srcOrd="0" destOrd="0" presId="urn:microsoft.com/office/officeart/2005/8/layout/hierarchy1"/>
    <dgm:cxn modelId="{BD4AADCE-53A7-4152-B5A4-A064308C7A4D}" srcId="{E749C86C-D2D6-425E-A0B0-77B6E1278298}" destId="{BC405C9C-9073-4C33-9304-3D75C029D096}" srcOrd="0" destOrd="0" parTransId="{AE6C45D3-7BBA-4E48-9DD7-B0E66CE5C069}" sibTransId="{1415C65F-8C1A-44A8-9D85-D667A2750813}"/>
    <dgm:cxn modelId="{E8756A0D-9DCE-4861-9549-E9A957CBF061}" srcId="{BC405C9C-9073-4C33-9304-3D75C029D096}" destId="{24E4C46D-7D77-4644-AA17-791E1035DBCF}" srcOrd="0" destOrd="0" parTransId="{F6F8E25F-4F7F-45EA-8AC1-FE012545C361}" sibTransId="{B9B7AB33-180B-44C6-A282-EAF4DEA19191}"/>
    <dgm:cxn modelId="{880195AD-D0B2-4C49-BC47-A5755AF0FD17}" type="presOf" srcId="{E749C86C-D2D6-425E-A0B0-77B6E1278298}" destId="{02C62D25-6A12-4150-ADD8-0A54CF3B0C4D}" srcOrd="0" destOrd="0" presId="urn:microsoft.com/office/officeart/2005/8/layout/hierarchy1"/>
    <dgm:cxn modelId="{EBB526FE-77EA-4DCE-9D8F-FC7C30E59E89}" type="presOf" srcId="{9549FA6D-891D-46E3-9017-64010BCB178D}" destId="{F649D2AF-B415-4D91-80EE-FE18796E6A25}" srcOrd="0" destOrd="0" presId="urn:microsoft.com/office/officeart/2005/8/layout/hierarchy1"/>
    <dgm:cxn modelId="{6C991B16-7672-4CE5-837A-63D9F3B0A902}" type="presOf" srcId="{96777EA9-83A7-4DD6-B4C4-72C985801FB4}" destId="{FA1A561B-59AE-423E-83FA-0EB0179CCAAD}" srcOrd="0" destOrd="0" presId="urn:microsoft.com/office/officeart/2005/8/layout/hierarchy1"/>
    <dgm:cxn modelId="{DC81A406-E2B2-4929-9F54-98B564171EAE}" srcId="{026E4936-173F-47E7-9DFB-14604B445825}" destId="{83698998-27BE-492B-9565-54589E2FF233}" srcOrd="0" destOrd="0" parTransId="{E555F930-7481-4534-915E-B038848AE7A1}" sibTransId="{40B360EF-7B8D-406F-915D-716082957112}"/>
    <dgm:cxn modelId="{13325CD6-2789-4F61-BBA5-B85146C92130}" type="presOf" srcId="{FD21D5DF-EB09-4342-9343-28A237275E95}" destId="{2A903BDE-FF9A-49F2-96A2-DAB0EA8C9177}" srcOrd="0" destOrd="0" presId="urn:microsoft.com/office/officeart/2005/8/layout/hierarchy1"/>
    <dgm:cxn modelId="{377E85F3-4025-497A-97F2-25EEC55FD98C}" type="presOf" srcId="{2C8ADF57-1AB7-4133-838D-77AAF32069CE}" destId="{8D903F9F-B4C9-44CB-88A3-32BE90872B4D}" srcOrd="0" destOrd="0" presId="urn:microsoft.com/office/officeart/2005/8/layout/hierarchy1"/>
    <dgm:cxn modelId="{C4E43D15-720E-4A43-99F1-0033F7BBFFBB}" type="presOf" srcId="{FEF533DC-7A53-427F-90BD-A4C81DF9C1C8}" destId="{92119F03-F6D5-4E56-8A0C-663A8E35F564}" srcOrd="0" destOrd="0" presId="urn:microsoft.com/office/officeart/2005/8/layout/hierarchy1"/>
    <dgm:cxn modelId="{AE086108-5A44-4806-845A-B3F715F12F33}" type="presOf" srcId="{FC22A808-4F62-48B9-BF9D-EB8EB941DF6D}" destId="{B36300A3-D5C3-4507-B63E-13EA428E8C53}" srcOrd="0" destOrd="0" presId="urn:microsoft.com/office/officeart/2005/8/layout/hierarchy1"/>
    <dgm:cxn modelId="{FE92D3FD-5077-4A27-80FC-D989ABFC5C06}" type="presOf" srcId="{F6F8E25F-4F7F-45EA-8AC1-FE012545C361}" destId="{842FFEBE-420B-411F-A07A-32C20B2AA25E}" srcOrd="0" destOrd="0" presId="urn:microsoft.com/office/officeart/2005/8/layout/hierarchy1"/>
    <dgm:cxn modelId="{F8BFD0B4-9F8D-4149-AC8A-A92A43DE8521}" type="presOf" srcId="{C251A82C-87F0-4460-893E-668F12E55A77}" destId="{E8F36308-46CE-4D9F-8D03-3567151E397E}" srcOrd="0" destOrd="0" presId="urn:microsoft.com/office/officeart/2005/8/layout/hierarchy1"/>
    <dgm:cxn modelId="{5EB4F577-A793-4B16-95F7-DF02DCDC457B}" type="presOf" srcId="{33AEAC43-A86B-4F2A-BB1D-A02824A4862B}" destId="{F6F207BE-015D-4A14-83D7-562D8F95F299}" srcOrd="0" destOrd="0" presId="urn:microsoft.com/office/officeart/2005/8/layout/hierarchy1"/>
    <dgm:cxn modelId="{4AA5C4B1-22A1-49C8-9BE1-3BFEB222B79E}" srcId="{24E4C46D-7D77-4644-AA17-791E1035DBCF}" destId="{19272F7E-9FDB-45E2-8A24-ECABE516B4E9}" srcOrd="1" destOrd="0" parTransId="{E0CF1B53-4715-4D17-ACBE-02EE8CBA1793}" sibTransId="{897F7905-E83C-4F93-A7FA-FC45517D8FBE}"/>
    <dgm:cxn modelId="{DC40CDBE-4109-4066-850B-2E23489F927D}" type="presOf" srcId="{DD5F3E60-F148-44F3-A99F-C42827B7501A}" destId="{DDAFA46F-2017-4985-8684-9880399E3C9D}" srcOrd="0" destOrd="0" presId="urn:microsoft.com/office/officeart/2005/8/layout/hierarchy1"/>
    <dgm:cxn modelId="{1196D460-CE50-489F-8A64-3A65F8E45668}" srcId="{0E6F7DC2-5D69-4C50-91EF-323C6B296C37}" destId="{2C8ADF57-1AB7-4133-838D-77AAF32069CE}" srcOrd="0" destOrd="0" parTransId="{0199B298-6A37-44C2-AEE0-485642E1D56B}" sibTransId="{444F4DC3-B27D-408E-8898-0C58F700DEE1}"/>
    <dgm:cxn modelId="{4F61F2F3-539A-4471-AA4D-8A51432D28D5}" type="presOf" srcId="{026E4936-173F-47E7-9DFB-14604B445825}" destId="{F5D9B6D0-98D5-4BBE-9792-3E122422ED15}" srcOrd="0" destOrd="0" presId="urn:microsoft.com/office/officeart/2005/8/layout/hierarchy1"/>
    <dgm:cxn modelId="{EBFBD628-68FF-4AE4-820A-BA7BA4340241}" type="presOf" srcId="{A23EBB96-9D25-4767-BA50-3C5147A8ACA9}" destId="{CA530951-A4D4-4D7A-937D-C0A2E998C957}" srcOrd="0" destOrd="0" presId="urn:microsoft.com/office/officeart/2005/8/layout/hierarchy1"/>
    <dgm:cxn modelId="{8D5735B3-28A8-4AE8-B98C-6D636C18DCF8}" type="presOf" srcId="{9D8C9D81-3A1E-448D-80FB-56AE1DF1EB12}" destId="{F8A1811C-FF55-41FD-9DBB-1207CCAA8DB3}" srcOrd="0" destOrd="0" presId="urn:microsoft.com/office/officeart/2005/8/layout/hierarchy1"/>
    <dgm:cxn modelId="{910F46FA-69FC-4849-B7BF-94126099D874}" srcId="{4A088132-2FC9-48BF-B9D8-56112391CF17}" destId="{FD21D5DF-EB09-4342-9343-28A237275E95}" srcOrd="0" destOrd="0" parTransId="{9D8C9D81-3A1E-448D-80FB-56AE1DF1EB12}" sibTransId="{F38E3411-45C5-415A-8B6A-DD2084CB9088}"/>
    <dgm:cxn modelId="{A74E8F27-C899-4EB5-94F9-BB97C310D86C}" srcId="{2C8ADF57-1AB7-4133-838D-77AAF32069CE}" destId="{9549FA6D-891D-46E3-9017-64010BCB178D}" srcOrd="1" destOrd="0" parTransId="{6C6CB765-A20F-485A-83EA-6A810F2246C5}" sibTransId="{F6C92D09-9715-43B8-8FCE-8E09D98E0C70}"/>
    <dgm:cxn modelId="{4A0B7C8A-9AD7-4E57-B043-4601C788A241}" srcId="{594B7F0E-B396-4852-B661-8895D4E05100}" destId="{CBF444C6-7AA0-49A8-80CD-759E6D5F4C68}" srcOrd="0" destOrd="0" parTransId="{6D7CD0D4-52C2-45D6-A435-D3AFC40EFFC1}" sibTransId="{5A75A66F-F966-4CC8-A912-CCD6738D6E6D}"/>
    <dgm:cxn modelId="{F49FDB6A-CED8-4EAE-B76B-AA2ED76DBCE4}" srcId="{1E203895-4DA7-4731-B67E-76D56F35A512}" destId="{594B7F0E-B396-4852-B661-8895D4E05100}" srcOrd="0" destOrd="0" parTransId="{E1C69584-7D26-43D2-9855-D836BBE8925E}" sibTransId="{E64B725D-3BFC-4590-B92A-573364862D79}"/>
    <dgm:cxn modelId="{03F460B0-3383-4A42-99D4-8A4C7A08F7E5}" type="presOf" srcId="{0E6F7DC2-5D69-4C50-91EF-323C6B296C37}" destId="{30454D54-EF8F-49DF-8F5D-6F289DF57DE9}" srcOrd="0" destOrd="0" presId="urn:microsoft.com/office/officeart/2005/8/layout/hierarchy1"/>
    <dgm:cxn modelId="{287233E7-F1F5-4750-BE17-44860C53795E}" type="presOf" srcId="{696BC85C-9588-48B1-8468-2152417934D0}" destId="{801B4443-3772-420F-B024-61C2BA143E0D}" srcOrd="0" destOrd="0" presId="urn:microsoft.com/office/officeart/2005/8/layout/hierarchy1"/>
    <dgm:cxn modelId="{071544BB-8A22-44E3-8383-FB858DA986CA}" type="presOf" srcId="{19272F7E-9FDB-45E2-8A24-ECABE516B4E9}" destId="{CDA6D18A-897A-4997-BEA1-17E03195A1A6}" srcOrd="0" destOrd="0" presId="urn:microsoft.com/office/officeart/2005/8/layout/hierarchy1"/>
    <dgm:cxn modelId="{791B25CA-C682-4B55-9D6A-D404DAAB26EA}" type="presOf" srcId="{E1C69584-7D26-43D2-9855-D836BBE8925E}" destId="{49832909-DEDD-496E-B387-3B43152396B1}" srcOrd="0" destOrd="0" presId="urn:microsoft.com/office/officeart/2005/8/layout/hierarchy1"/>
    <dgm:cxn modelId="{8D28A80D-0CE2-4EEE-875D-FB0EB65C4B00}" type="presOf" srcId="{B720BDC1-3F84-4C75-B2F0-EE82CED408BF}" destId="{78EC047E-8BC0-42C3-A5F4-6BC5BE6F292B}" srcOrd="0" destOrd="0" presId="urn:microsoft.com/office/officeart/2005/8/layout/hierarchy1"/>
    <dgm:cxn modelId="{7C49A929-4179-44A3-B7DC-DE01AFA8FE65}" type="presOf" srcId="{A8D03091-2FD5-4286-8720-68C042DE536A}" destId="{349A3E7A-24E8-406B-8BB1-30FA4CDC563A}" srcOrd="0" destOrd="0" presId="urn:microsoft.com/office/officeart/2005/8/layout/hierarchy1"/>
    <dgm:cxn modelId="{6EA7A86C-4D3D-4B13-8D28-6EF1109EE88B}" type="presOf" srcId="{05E32BB8-519E-4CDD-9F64-6D5390DC628F}" destId="{244D6654-8592-450E-A824-A1C9FD3BE681}" srcOrd="0" destOrd="0" presId="urn:microsoft.com/office/officeart/2005/8/layout/hierarchy1"/>
    <dgm:cxn modelId="{A32AC141-5D83-4100-BAC1-5A3AFB7C6CF7}" type="presOf" srcId="{BC405C9C-9073-4C33-9304-3D75C029D096}" destId="{B443F4CA-2543-4630-B7C9-71304B69CD40}" srcOrd="0" destOrd="0" presId="urn:microsoft.com/office/officeart/2005/8/layout/hierarchy1"/>
    <dgm:cxn modelId="{05CF5589-1BAC-46FB-8806-5D3BCF5BC1B4}" type="presOf" srcId="{CBF444C6-7AA0-49A8-80CD-759E6D5F4C68}" destId="{5ED94D1D-5E3A-43B5-94DA-0E442983634E}" srcOrd="0" destOrd="0" presId="urn:microsoft.com/office/officeart/2005/8/layout/hierarchy1"/>
    <dgm:cxn modelId="{C6DB3CBF-459A-4BB9-ADDF-EEE76655131B}" type="presOf" srcId="{835ABF20-3FD7-4CB4-A932-5200F8C0146F}" destId="{4060DD73-EC72-4CFD-9577-10DDEEFDF7C8}" srcOrd="0" destOrd="0" presId="urn:microsoft.com/office/officeart/2005/8/layout/hierarchy1"/>
    <dgm:cxn modelId="{60F82663-67F8-44A8-B9E0-90979B110EE0}" srcId="{1E203895-4DA7-4731-B67E-76D56F35A512}" destId="{A3454AD3-3B1E-4987-BCBA-5C5DEFD8D951}" srcOrd="1" destOrd="0" parTransId="{FC22A808-4F62-48B9-BF9D-EB8EB941DF6D}" sibTransId="{F0C3188C-77BB-45E5-9170-06774B5F37A2}"/>
    <dgm:cxn modelId="{2D96FA69-0502-4306-A6CA-1511FBD941EA}" type="presOf" srcId="{0199B298-6A37-44C2-AEE0-485642E1D56B}" destId="{E2E8201E-A3C0-4254-B21F-936520FE0413}" srcOrd="0" destOrd="0" presId="urn:microsoft.com/office/officeart/2005/8/layout/hierarchy1"/>
    <dgm:cxn modelId="{FBC3DB1E-C5CD-47EA-A217-FC25790BC9A5}" srcId="{696BC85C-9588-48B1-8468-2152417934D0}" destId="{026E4936-173F-47E7-9DFB-14604B445825}" srcOrd="0" destOrd="0" parTransId="{A23EBB96-9D25-4767-BA50-3C5147A8ACA9}" sibTransId="{F00323D2-8DA4-4F18-8181-2759E7BD67BB}"/>
    <dgm:cxn modelId="{2A5DF082-7D59-4D03-AFC7-8B81F88E9BDA}" srcId="{9549FA6D-891D-46E3-9017-64010BCB178D}" destId="{A575F536-38B3-4578-B19E-DDA4285FB402}" srcOrd="0" destOrd="0" parTransId="{33AEAC43-A86B-4F2A-BB1D-A02824A4862B}" sibTransId="{CBC27543-B324-42A4-963C-C859E8362DD9}"/>
    <dgm:cxn modelId="{3133EB11-9DDB-4FD5-8C83-3EB2364DF8C7}" type="presOf" srcId="{A575F536-38B3-4578-B19E-DDA4285FB402}" destId="{E4820830-CAAE-48E0-B70C-CA5C7EF507C2}" srcOrd="0" destOrd="0" presId="urn:microsoft.com/office/officeart/2005/8/layout/hierarchy1"/>
    <dgm:cxn modelId="{312F7902-9112-4ABC-AA0D-FC00DFBD4470}" srcId="{2C8ADF57-1AB7-4133-838D-77AAF32069CE}" destId="{BD0D23A4-0E97-44BC-BE02-F4C3D1F84E50}" srcOrd="0" destOrd="0" parTransId="{835ABF20-3FD7-4CB4-A932-5200F8C0146F}" sibTransId="{B6D2E069-58B9-4464-B950-B36E0725E418}"/>
    <dgm:cxn modelId="{1956BA5B-7393-457E-8967-B33B57B7C04C}" type="presOf" srcId="{83698998-27BE-492B-9565-54589E2FF233}" destId="{19B8C854-89E5-4A3E-AE1A-41E099BF2834}" srcOrd="0" destOrd="0" presId="urn:microsoft.com/office/officeart/2005/8/layout/hierarchy1"/>
    <dgm:cxn modelId="{834A1D53-0D83-4738-A665-FD61C0BCC2E1}" srcId="{BAC16A11-37E0-43F3-8E1D-C7A08DED2099}" destId="{DD5F3E60-F148-44F3-A99F-C42827B7501A}" srcOrd="1" destOrd="0" parTransId="{F4E3086F-8CE1-44E3-AF1A-BFC3E399D357}" sibTransId="{C4C0C055-A0B1-4FF7-BBB3-AA836C2807F7}"/>
    <dgm:cxn modelId="{138C101D-04D0-4139-B280-861F846378C0}" srcId="{1E203895-4DA7-4731-B67E-76D56F35A512}" destId="{0E6F7DC2-5D69-4C50-91EF-323C6B296C37}" srcOrd="2" destOrd="0" parTransId="{C251A82C-87F0-4460-893E-668F12E55A77}" sibTransId="{ADAD0A72-823C-4657-9C99-600DD1FF3C56}"/>
    <dgm:cxn modelId="{288F4A41-BE40-4D5E-92AC-6F9BE466FAAF}" srcId="{594B7F0E-B396-4852-B661-8895D4E05100}" destId="{262DF980-4EEC-4F6A-A6E4-DEB5BCA4F2B0}" srcOrd="1" destOrd="0" parTransId="{A8D03091-2FD5-4286-8720-68C042DE536A}" sibTransId="{1CE5D17C-F542-4E58-9A28-A2CE87C7BB65}"/>
    <dgm:cxn modelId="{8D63E827-AF43-4EE1-BD4A-CF459D690742}" type="presOf" srcId="{A3454AD3-3B1E-4987-BCBA-5C5DEFD8D951}" destId="{1295C3E1-341E-4012-9F40-0ECC5C02746B}" srcOrd="0" destOrd="0" presId="urn:microsoft.com/office/officeart/2005/8/layout/hierarchy1"/>
    <dgm:cxn modelId="{D4CF6937-29C5-4259-B8DE-47F1CC53BD42}" type="presParOf" srcId="{02C62D25-6A12-4150-ADD8-0A54CF3B0C4D}" destId="{AF573D5E-7AE8-4D6A-B548-8EB75C0C8466}" srcOrd="0" destOrd="0" presId="urn:microsoft.com/office/officeart/2005/8/layout/hierarchy1"/>
    <dgm:cxn modelId="{C6293F74-2224-4E63-B7E1-FB3242492AD7}" type="presParOf" srcId="{AF573D5E-7AE8-4D6A-B548-8EB75C0C8466}" destId="{9FE93534-FE53-4A3E-BE69-FAC61ED7172B}" srcOrd="0" destOrd="0" presId="urn:microsoft.com/office/officeart/2005/8/layout/hierarchy1"/>
    <dgm:cxn modelId="{275C0C76-2167-4233-A450-B88002F0E377}" type="presParOf" srcId="{9FE93534-FE53-4A3E-BE69-FAC61ED7172B}" destId="{6A620B3C-44BA-4648-A584-FE01D52CFEAE}" srcOrd="0" destOrd="0" presId="urn:microsoft.com/office/officeart/2005/8/layout/hierarchy1"/>
    <dgm:cxn modelId="{8493F3E8-0A3D-46FE-839E-84F148CDBAE7}" type="presParOf" srcId="{9FE93534-FE53-4A3E-BE69-FAC61ED7172B}" destId="{B443F4CA-2543-4630-B7C9-71304B69CD40}" srcOrd="1" destOrd="0" presId="urn:microsoft.com/office/officeart/2005/8/layout/hierarchy1"/>
    <dgm:cxn modelId="{FBCF903E-9B63-4189-9AC7-14B4AF5CA935}" type="presParOf" srcId="{AF573D5E-7AE8-4D6A-B548-8EB75C0C8466}" destId="{3B46A9A8-5753-4EEF-89B7-2A3342856DF0}" srcOrd="1" destOrd="0" presId="urn:microsoft.com/office/officeart/2005/8/layout/hierarchy1"/>
    <dgm:cxn modelId="{7C9D0264-361C-46B6-BD63-7F0982772523}" type="presParOf" srcId="{3B46A9A8-5753-4EEF-89B7-2A3342856DF0}" destId="{842FFEBE-420B-411F-A07A-32C20B2AA25E}" srcOrd="0" destOrd="0" presId="urn:microsoft.com/office/officeart/2005/8/layout/hierarchy1"/>
    <dgm:cxn modelId="{FA06E780-0F9A-4F4F-AA60-E5BDC937C585}" type="presParOf" srcId="{3B46A9A8-5753-4EEF-89B7-2A3342856DF0}" destId="{8FE441CE-903D-41A5-A641-8092B73897DA}" srcOrd="1" destOrd="0" presId="urn:microsoft.com/office/officeart/2005/8/layout/hierarchy1"/>
    <dgm:cxn modelId="{9D7F88A9-5B40-4CF3-95DD-5AD9D9ED5DF6}" type="presParOf" srcId="{8FE441CE-903D-41A5-A641-8092B73897DA}" destId="{C560F66B-1A53-4A11-8C99-47A72A15F1EA}" srcOrd="0" destOrd="0" presId="urn:microsoft.com/office/officeart/2005/8/layout/hierarchy1"/>
    <dgm:cxn modelId="{B83395CA-9BC5-49F9-9F33-9A162A673BC5}" type="presParOf" srcId="{C560F66B-1A53-4A11-8C99-47A72A15F1EA}" destId="{66CC7C9F-08C5-4BC0-B995-BE276FA3EF8B}" srcOrd="0" destOrd="0" presId="urn:microsoft.com/office/officeart/2005/8/layout/hierarchy1"/>
    <dgm:cxn modelId="{FE2B5065-C082-4B82-A20F-320A5BA60452}" type="presParOf" srcId="{C560F66B-1A53-4A11-8C99-47A72A15F1EA}" destId="{CCFA4A0A-EF27-458B-A920-7A5B4016D6E9}" srcOrd="1" destOrd="0" presId="urn:microsoft.com/office/officeart/2005/8/layout/hierarchy1"/>
    <dgm:cxn modelId="{23135028-6C9D-4182-9017-28E7D0BA2E2D}" type="presParOf" srcId="{8FE441CE-903D-41A5-A641-8092B73897DA}" destId="{87132D1D-19D9-4F3A-8BD3-7C8936192B04}" srcOrd="1" destOrd="0" presId="urn:microsoft.com/office/officeart/2005/8/layout/hierarchy1"/>
    <dgm:cxn modelId="{3D7CCA5D-D980-419B-8A7C-5FEBAB4118CF}" type="presParOf" srcId="{87132D1D-19D9-4F3A-8BD3-7C8936192B04}" destId="{78EC047E-8BC0-42C3-A5F4-6BC5BE6F292B}" srcOrd="0" destOrd="0" presId="urn:microsoft.com/office/officeart/2005/8/layout/hierarchy1"/>
    <dgm:cxn modelId="{741DB6A4-36BE-4905-9B2C-F62EF1B0C5C3}" type="presParOf" srcId="{87132D1D-19D9-4F3A-8BD3-7C8936192B04}" destId="{6C795AB2-71F6-4B52-93C2-3B04C96FCE5D}" srcOrd="1" destOrd="0" presId="urn:microsoft.com/office/officeart/2005/8/layout/hierarchy1"/>
    <dgm:cxn modelId="{D83139B9-4822-40E0-A5FA-8BD17B7E9BBB}" type="presParOf" srcId="{6C795AB2-71F6-4B52-93C2-3B04C96FCE5D}" destId="{78FB1847-6881-4097-9909-4B2448286022}" srcOrd="0" destOrd="0" presId="urn:microsoft.com/office/officeart/2005/8/layout/hierarchy1"/>
    <dgm:cxn modelId="{C967E6B7-D130-48E2-82A7-5ADB2A69A118}" type="presParOf" srcId="{78FB1847-6881-4097-9909-4B2448286022}" destId="{150892FC-6A89-4CF1-99E4-4AD5EC6DA96E}" srcOrd="0" destOrd="0" presId="urn:microsoft.com/office/officeart/2005/8/layout/hierarchy1"/>
    <dgm:cxn modelId="{05F81CD9-0734-4202-8959-F4D617E81B46}" type="presParOf" srcId="{78FB1847-6881-4097-9909-4B2448286022}" destId="{C51DBA5E-A6F2-4185-9C73-C8DCEAE4F8B2}" srcOrd="1" destOrd="0" presId="urn:microsoft.com/office/officeart/2005/8/layout/hierarchy1"/>
    <dgm:cxn modelId="{DA5D8D8B-897E-4A02-A5B6-0CACFBA69D0E}" type="presParOf" srcId="{6C795AB2-71F6-4B52-93C2-3B04C96FCE5D}" destId="{C36E87B6-018C-49A9-987B-DCA5EE49A442}" srcOrd="1" destOrd="0" presId="urn:microsoft.com/office/officeart/2005/8/layout/hierarchy1"/>
    <dgm:cxn modelId="{1048B2FC-9D12-4629-BA31-5FC40401AEC3}" type="presParOf" srcId="{C36E87B6-018C-49A9-987B-DCA5EE49A442}" destId="{244D6654-8592-450E-A824-A1C9FD3BE681}" srcOrd="0" destOrd="0" presId="urn:microsoft.com/office/officeart/2005/8/layout/hierarchy1"/>
    <dgm:cxn modelId="{8981AE5F-CE58-4E4C-A81C-017AFDC0DEB4}" type="presParOf" srcId="{C36E87B6-018C-49A9-987B-DCA5EE49A442}" destId="{2AE5A705-14F9-496A-AC3C-5599080EF156}" srcOrd="1" destOrd="0" presId="urn:microsoft.com/office/officeart/2005/8/layout/hierarchy1"/>
    <dgm:cxn modelId="{BA0425D6-8139-4E4F-836E-E23BB32B356A}" type="presParOf" srcId="{2AE5A705-14F9-496A-AC3C-5599080EF156}" destId="{CF7E67B0-16C9-4407-B6F8-AC1D1B3037FE}" srcOrd="0" destOrd="0" presId="urn:microsoft.com/office/officeart/2005/8/layout/hierarchy1"/>
    <dgm:cxn modelId="{6A97374F-E33B-4576-A95C-AB8D46238DCC}" type="presParOf" srcId="{CF7E67B0-16C9-4407-B6F8-AC1D1B3037FE}" destId="{AD467222-EA93-4EBA-BCF0-9C4E5D979326}" srcOrd="0" destOrd="0" presId="urn:microsoft.com/office/officeart/2005/8/layout/hierarchy1"/>
    <dgm:cxn modelId="{4E9918CC-6E7B-4AD4-BE5B-4D4040705849}" type="presParOf" srcId="{CF7E67B0-16C9-4407-B6F8-AC1D1B3037FE}" destId="{3E9C0DC2-83AD-4832-9759-32484FD2468F}" srcOrd="1" destOrd="0" presId="urn:microsoft.com/office/officeart/2005/8/layout/hierarchy1"/>
    <dgm:cxn modelId="{ACAC7026-F1EC-4501-B8E9-BC7016EBFA13}" type="presParOf" srcId="{2AE5A705-14F9-496A-AC3C-5599080EF156}" destId="{2A2EE658-E639-442A-B88F-8B8895E773E4}" srcOrd="1" destOrd="0" presId="urn:microsoft.com/office/officeart/2005/8/layout/hierarchy1"/>
    <dgm:cxn modelId="{54A18A31-CF70-4D1E-9A75-5D449C55A761}" type="presParOf" srcId="{C36E87B6-018C-49A9-987B-DCA5EE49A442}" destId="{ED9567C8-E4E3-41CC-BF84-FC062F876112}" srcOrd="2" destOrd="0" presId="urn:microsoft.com/office/officeart/2005/8/layout/hierarchy1"/>
    <dgm:cxn modelId="{DB94FE65-9C56-43D8-BBDA-AB14DBFDD8D9}" type="presParOf" srcId="{C36E87B6-018C-49A9-987B-DCA5EE49A442}" destId="{8D919C7F-67C9-4F0C-9CD9-E6C4A918936F}" srcOrd="3" destOrd="0" presId="urn:microsoft.com/office/officeart/2005/8/layout/hierarchy1"/>
    <dgm:cxn modelId="{EF9484FF-6151-4CC2-9732-411B56EEE0C8}" type="presParOf" srcId="{8D919C7F-67C9-4F0C-9CD9-E6C4A918936F}" destId="{A05CA029-C8D4-4D17-98AA-2C0138A9AC03}" srcOrd="0" destOrd="0" presId="urn:microsoft.com/office/officeart/2005/8/layout/hierarchy1"/>
    <dgm:cxn modelId="{118FDB88-E4F9-48C7-9C78-8737EBE649F3}" type="presParOf" srcId="{A05CA029-C8D4-4D17-98AA-2C0138A9AC03}" destId="{4F8337E9-1981-433C-BD53-16DBFB0339AD}" srcOrd="0" destOrd="0" presId="urn:microsoft.com/office/officeart/2005/8/layout/hierarchy1"/>
    <dgm:cxn modelId="{FE0CEBB1-179E-40DA-A7F9-B555A2B588EE}" type="presParOf" srcId="{A05CA029-C8D4-4D17-98AA-2C0138A9AC03}" destId="{DDAFA46F-2017-4985-8684-9880399E3C9D}" srcOrd="1" destOrd="0" presId="urn:microsoft.com/office/officeart/2005/8/layout/hierarchy1"/>
    <dgm:cxn modelId="{41CE332A-EAF7-4849-A66F-F732C1ED3DE7}" type="presParOf" srcId="{8D919C7F-67C9-4F0C-9CD9-E6C4A918936F}" destId="{D3E28F3E-8635-47F0-BA72-4EFE4C5E5EEB}" srcOrd="1" destOrd="0" presId="urn:microsoft.com/office/officeart/2005/8/layout/hierarchy1"/>
    <dgm:cxn modelId="{46D2FC24-AE6E-45BC-98A8-0497E8D16670}" type="presParOf" srcId="{87132D1D-19D9-4F3A-8BD3-7C8936192B04}" destId="{3129311B-6623-4536-B16D-2D13B54509AF}" srcOrd="2" destOrd="0" presId="urn:microsoft.com/office/officeart/2005/8/layout/hierarchy1"/>
    <dgm:cxn modelId="{E5BCF629-E4FD-4E5A-831C-51C5D7AD79DB}" type="presParOf" srcId="{87132D1D-19D9-4F3A-8BD3-7C8936192B04}" destId="{DF33A981-906E-43DA-8E85-5BBA19393928}" srcOrd="3" destOrd="0" presId="urn:microsoft.com/office/officeart/2005/8/layout/hierarchy1"/>
    <dgm:cxn modelId="{98AB1C4E-7143-4582-BEF7-374E6B7F0761}" type="presParOf" srcId="{DF33A981-906E-43DA-8E85-5BBA19393928}" destId="{796F07BA-0E32-440C-95D7-F311E03503CA}" srcOrd="0" destOrd="0" presId="urn:microsoft.com/office/officeart/2005/8/layout/hierarchy1"/>
    <dgm:cxn modelId="{A7014301-184C-430C-9C05-FFC8B6595E6C}" type="presParOf" srcId="{796F07BA-0E32-440C-95D7-F311E03503CA}" destId="{A19E5D51-497B-4228-8D9F-FB4E2A4A8887}" srcOrd="0" destOrd="0" presId="urn:microsoft.com/office/officeart/2005/8/layout/hierarchy1"/>
    <dgm:cxn modelId="{085DC242-8BE1-4220-A53B-C5555B51617C}" type="presParOf" srcId="{796F07BA-0E32-440C-95D7-F311E03503CA}" destId="{CDA6D18A-897A-4997-BEA1-17E03195A1A6}" srcOrd="1" destOrd="0" presId="urn:microsoft.com/office/officeart/2005/8/layout/hierarchy1"/>
    <dgm:cxn modelId="{11FD1265-303C-4406-8BEC-16147F64C40C}" type="presParOf" srcId="{DF33A981-906E-43DA-8E85-5BBA19393928}" destId="{5A5B89B1-E102-4533-B7C1-82873ADF0AEA}" srcOrd="1" destOrd="0" presId="urn:microsoft.com/office/officeart/2005/8/layout/hierarchy1"/>
    <dgm:cxn modelId="{EA267FAC-823C-464D-A9FF-7B866CC22054}" type="presParOf" srcId="{5A5B89B1-E102-4533-B7C1-82873ADF0AEA}" destId="{92119F03-F6D5-4E56-8A0C-663A8E35F564}" srcOrd="0" destOrd="0" presId="urn:microsoft.com/office/officeart/2005/8/layout/hierarchy1"/>
    <dgm:cxn modelId="{4EC2E5AD-9FDB-4DDA-A3C5-BD760ED6DEFA}" type="presParOf" srcId="{5A5B89B1-E102-4533-B7C1-82873ADF0AEA}" destId="{49F59CE0-5358-449B-9AAE-3CC9974F5455}" srcOrd="1" destOrd="0" presId="urn:microsoft.com/office/officeart/2005/8/layout/hierarchy1"/>
    <dgm:cxn modelId="{D5AE7C28-6459-43A0-8662-B1A44ECED8B6}" type="presParOf" srcId="{49F59CE0-5358-449B-9AAE-3CC9974F5455}" destId="{229D72CE-C64D-42BA-8E1A-14A0651D556B}" srcOrd="0" destOrd="0" presId="urn:microsoft.com/office/officeart/2005/8/layout/hierarchy1"/>
    <dgm:cxn modelId="{CE9DBF52-DEAA-487C-8C77-B51FAD85D78A}" type="presParOf" srcId="{229D72CE-C64D-42BA-8E1A-14A0651D556B}" destId="{2405CEE3-0A0E-4EFD-8EFF-A90BD6277B04}" srcOrd="0" destOrd="0" presId="urn:microsoft.com/office/officeart/2005/8/layout/hierarchy1"/>
    <dgm:cxn modelId="{8588FF7D-B917-42BA-947A-1CE55F6A437D}" type="presParOf" srcId="{229D72CE-C64D-42BA-8E1A-14A0651D556B}" destId="{701A1302-9994-46F8-ABC9-88A3E7B69A89}" srcOrd="1" destOrd="0" presId="urn:microsoft.com/office/officeart/2005/8/layout/hierarchy1"/>
    <dgm:cxn modelId="{0D7FC6BC-8C02-44F4-B0EA-7F871958E370}" type="presParOf" srcId="{49F59CE0-5358-449B-9AAE-3CC9974F5455}" destId="{7C40DB24-4D53-41B0-93B2-8C37A5467C40}" srcOrd="1" destOrd="0" presId="urn:microsoft.com/office/officeart/2005/8/layout/hierarchy1"/>
    <dgm:cxn modelId="{3FEB46DA-C8D6-4005-9F6E-D40E9DCE227E}" type="presParOf" srcId="{7C40DB24-4D53-41B0-93B2-8C37A5467C40}" destId="{F8A1811C-FF55-41FD-9DBB-1207CCAA8DB3}" srcOrd="0" destOrd="0" presId="urn:microsoft.com/office/officeart/2005/8/layout/hierarchy1"/>
    <dgm:cxn modelId="{2DC91D3F-D0ED-447D-9DCD-4B2FAEAA1E72}" type="presParOf" srcId="{7C40DB24-4D53-41B0-93B2-8C37A5467C40}" destId="{18C2AB18-81AD-41C1-B674-CC1153A37542}" srcOrd="1" destOrd="0" presId="urn:microsoft.com/office/officeart/2005/8/layout/hierarchy1"/>
    <dgm:cxn modelId="{F5C79688-397E-405A-84CC-303FF60C1DB4}" type="presParOf" srcId="{18C2AB18-81AD-41C1-B674-CC1153A37542}" destId="{87F0EA83-27E7-40E3-AF89-FE118A5267D9}" srcOrd="0" destOrd="0" presId="urn:microsoft.com/office/officeart/2005/8/layout/hierarchy1"/>
    <dgm:cxn modelId="{CD9D6AA6-9D25-4E12-8729-73B6E6AEFDB6}" type="presParOf" srcId="{87F0EA83-27E7-40E3-AF89-FE118A5267D9}" destId="{9B7DE1C7-7B94-49E5-BF70-3E3AC0BE7D44}" srcOrd="0" destOrd="0" presId="urn:microsoft.com/office/officeart/2005/8/layout/hierarchy1"/>
    <dgm:cxn modelId="{FC5B4D47-0F7A-490C-AB05-50DC76737508}" type="presParOf" srcId="{87F0EA83-27E7-40E3-AF89-FE118A5267D9}" destId="{2A903BDE-FF9A-49F2-96A2-DAB0EA8C9177}" srcOrd="1" destOrd="0" presId="urn:microsoft.com/office/officeart/2005/8/layout/hierarchy1"/>
    <dgm:cxn modelId="{769907E4-3AD9-4E78-AD9E-9A240E95F3EB}" type="presParOf" srcId="{18C2AB18-81AD-41C1-B674-CC1153A37542}" destId="{ACCF4BDF-8ED7-4433-815B-A86142C5D56F}" srcOrd="1" destOrd="0" presId="urn:microsoft.com/office/officeart/2005/8/layout/hierarchy1"/>
    <dgm:cxn modelId="{58ADF4E6-2AB5-4B75-BCAA-C660C1CE6EE7}" type="presParOf" srcId="{5A5B89B1-E102-4533-B7C1-82873ADF0AEA}" destId="{AE6F9F54-214D-4E38-B173-65433ECC1C62}" srcOrd="2" destOrd="0" presId="urn:microsoft.com/office/officeart/2005/8/layout/hierarchy1"/>
    <dgm:cxn modelId="{01E696F7-CCD1-48E2-B991-787DF6CCC5B1}" type="presParOf" srcId="{5A5B89B1-E102-4533-B7C1-82873ADF0AEA}" destId="{131A5BA7-DC1E-4BAD-858B-FE740C1C5390}" srcOrd="3" destOrd="0" presId="urn:microsoft.com/office/officeart/2005/8/layout/hierarchy1"/>
    <dgm:cxn modelId="{3FF37521-852C-4037-AFE1-6DEDFF8AE063}" type="presParOf" srcId="{131A5BA7-DC1E-4BAD-858B-FE740C1C5390}" destId="{06B66835-1202-4AEC-8F83-93450AF12CE6}" srcOrd="0" destOrd="0" presId="urn:microsoft.com/office/officeart/2005/8/layout/hierarchy1"/>
    <dgm:cxn modelId="{28A81473-D152-4B22-8570-16419E0E14EE}" type="presParOf" srcId="{06B66835-1202-4AEC-8F83-93450AF12CE6}" destId="{A6C920A8-0C27-4184-99BB-7E4CB6205152}" srcOrd="0" destOrd="0" presId="urn:microsoft.com/office/officeart/2005/8/layout/hierarchy1"/>
    <dgm:cxn modelId="{57A8F0A4-8FD2-46B4-AE7D-89C804B9977B}" type="presParOf" srcId="{06B66835-1202-4AEC-8F83-93450AF12CE6}" destId="{801B4443-3772-420F-B024-61C2BA143E0D}" srcOrd="1" destOrd="0" presId="urn:microsoft.com/office/officeart/2005/8/layout/hierarchy1"/>
    <dgm:cxn modelId="{09A53ECA-23E3-4A14-BB94-9AAA29EACB2B}" type="presParOf" srcId="{131A5BA7-DC1E-4BAD-858B-FE740C1C5390}" destId="{A8F5FF55-11CC-46E6-B496-43CDC7BEC53F}" srcOrd="1" destOrd="0" presId="urn:microsoft.com/office/officeart/2005/8/layout/hierarchy1"/>
    <dgm:cxn modelId="{43BAAEB6-20B9-4A65-8664-4994FF76A35F}" type="presParOf" srcId="{A8F5FF55-11CC-46E6-B496-43CDC7BEC53F}" destId="{CA530951-A4D4-4D7A-937D-C0A2E998C957}" srcOrd="0" destOrd="0" presId="urn:microsoft.com/office/officeart/2005/8/layout/hierarchy1"/>
    <dgm:cxn modelId="{C5F8CF84-BC7C-487B-9242-80EEC64ED64A}" type="presParOf" srcId="{A8F5FF55-11CC-46E6-B496-43CDC7BEC53F}" destId="{CB2BAC41-01C2-4459-ADAD-D24988F025A3}" srcOrd="1" destOrd="0" presId="urn:microsoft.com/office/officeart/2005/8/layout/hierarchy1"/>
    <dgm:cxn modelId="{54C7F5B3-1092-44D9-B1F2-145D01B26A36}" type="presParOf" srcId="{CB2BAC41-01C2-4459-ADAD-D24988F025A3}" destId="{7C03E01B-E481-4FA2-8243-A89BCABF4F12}" srcOrd="0" destOrd="0" presId="urn:microsoft.com/office/officeart/2005/8/layout/hierarchy1"/>
    <dgm:cxn modelId="{616B09A3-87D1-49F7-B33E-3290E03E305F}" type="presParOf" srcId="{7C03E01B-E481-4FA2-8243-A89BCABF4F12}" destId="{D8AAEF2C-0D59-460A-9C06-FC2DD537E5CC}" srcOrd="0" destOrd="0" presId="urn:microsoft.com/office/officeart/2005/8/layout/hierarchy1"/>
    <dgm:cxn modelId="{E344B4F8-2565-4832-813E-35C628CEC29C}" type="presParOf" srcId="{7C03E01B-E481-4FA2-8243-A89BCABF4F12}" destId="{F5D9B6D0-98D5-4BBE-9792-3E122422ED15}" srcOrd="1" destOrd="0" presId="urn:microsoft.com/office/officeart/2005/8/layout/hierarchy1"/>
    <dgm:cxn modelId="{7D107FFB-B999-415C-8963-6B0C78E3B02C}" type="presParOf" srcId="{CB2BAC41-01C2-4459-ADAD-D24988F025A3}" destId="{F53EF766-5686-4722-B79F-4A6D5616A4E5}" srcOrd="1" destOrd="0" presId="urn:microsoft.com/office/officeart/2005/8/layout/hierarchy1"/>
    <dgm:cxn modelId="{BA682D33-0892-4B7B-AA2E-6BA3D7AD3CC0}" type="presParOf" srcId="{F53EF766-5686-4722-B79F-4A6D5616A4E5}" destId="{463BCB0E-CAE0-4A13-ADB6-F6F012583BD9}" srcOrd="0" destOrd="0" presId="urn:microsoft.com/office/officeart/2005/8/layout/hierarchy1"/>
    <dgm:cxn modelId="{9B5DD616-5912-430B-9818-F3B65A91685E}" type="presParOf" srcId="{F53EF766-5686-4722-B79F-4A6D5616A4E5}" destId="{CEE74A9D-A405-42FA-B1F7-EA68461F3A3D}" srcOrd="1" destOrd="0" presId="urn:microsoft.com/office/officeart/2005/8/layout/hierarchy1"/>
    <dgm:cxn modelId="{9273729C-7F26-4580-ACD8-33EAF43F480C}" type="presParOf" srcId="{CEE74A9D-A405-42FA-B1F7-EA68461F3A3D}" destId="{A0ABA723-181F-48F3-B070-48AB6722A506}" srcOrd="0" destOrd="0" presId="urn:microsoft.com/office/officeart/2005/8/layout/hierarchy1"/>
    <dgm:cxn modelId="{EA0BF936-5F96-496F-BE4F-5015B3FE60E8}" type="presParOf" srcId="{A0ABA723-181F-48F3-B070-48AB6722A506}" destId="{E0ED2924-FB76-4F4F-A5B7-147ABD683878}" srcOrd="0" destOrd="0" presId="urn:microsoft.com/office/officeart/2005/8/layout/hierarchy1"/>
    <dgm:cxn modelId="{9683B925-1F42-4BB9-97CC-241D718454E8}" type="presParOf" srcId="{A0ABA723-181F-48F3-B070-48AB6722A506}" destId="{19B8C854-89E5-4A3E-AE1A-41E099BF2834}" srcOrd="1" destOrd="0" presId="urn:microsoft.com/office/officeart/2005/8/layout/hierarchy1"/>
    <dgm:cxn modelId="{263F26CA-DB9B-45C7-9BD9-9527240FE38A}" type="presParOf" srcId="{CEE74A9D-A405-42FA-B1F7-EA68461F3A3D}" destId="{59E0D5FB-8CF1-49F0-B7A0-188C6F30DC9F}" srcOrd="1" destOrd="0" presId="urn:microsoft.com/office/officeart/2005/8/layout/hierarchy1"/>
    <dgm:cxn modelId="{80AD294C-F4B7-47F0-AC37-5D91B7558BB1}" type="presParOf" srcId="{3B46A9A8-5753-4EEF-89B7-2A3342856DF0}" destId="{FA1A561B-59AE-423E-83FA-0EB0179CCAAD}" srcOrd="2" destOrd="0" presId="urn:microsoft.com/office/officeart/2005/8/layout/hierarchy1"/>
    <dgm:cxn modelId="{01EDEAB2-C96F-4454-B979-3D7D3FCAE657}" type="presParOf" srcId="{3B46A9A8-5753-4EEF-89B7-2A3342856DF0}" destId="{9F5FFEB1-69F6-4BDF-867B-96E6E75647EA}" srcOrd="3" destOrd="0" presId="urn:microsoft.com/office/officeart/2005/8/layout/hierarchy1"/>
    <dgm:cxn modelId="{7909A3A9-91D0-456C-9344-0386E3DECCD3}" type="presParOf" srcId="{9F5FFEB1-69F6-4BDF-867B-96E6E75647EA}" destId="{3AA75A3C-FC9F-41D5-B655-D5E98E0EA96F}" srcOrd="0" destOrd="0" presId="urn:microsoft.com/office/officeart/2005/8/layout/hierarchy1"/>
    <dgm:cxn modelId="{08F92077-0CDB-46D3-87D6-3F7A2BFEC413}" type="presParOf" srcId="{3AA75A3C-FC9F-41D5-B655-D5E98E0EA96F}" destId="{D06A7EB6-7424-4BF9-9622-46FE47D4C0CE}" srcOrd="0" destOrd="0" presId="urn:microsoft.com/office/officeart/2005/8/layout/hierarchy1"/>
    <dgm:cxn modelId="{72854A76-DB6F-47CB-A772-DDA0EE4930B2}" type="presParOf" srcId="{3AA75A3C-FC9F-41D5-B655-D5E98E0EA96F}" destId="{A4C28338-4471-4CDA-B255-28DA29FB8609}" srcOrd="1" destOrd="0" presId="urn:microsoft.com/office/officeart/2005/8/layout/hierarchy1"/>
    <dgm:cxn modelId="{7887AA8E-71AA-4134-8265-288BF0571EBA}" type="presParOf" srcId="{9F5FFEB1-69F6-4BDF-867B-96E6E75647EA}" destId="{2ADB1E6A-9A56-4F03-AD3B-5F1FC7DB1733}" srcOrd="1" destOrd="0" presId="urn:microsoft.com/office/officeart/2005/8/layout/hierarchy1"/>
    <dgm:cxn modelId="{6EE393BC-D453-4BBD-8C27-B8A2BF40A621}" type="presParOf" srcId="{2ADB1E6A-9A56-4F03-AD3B-5F1FC7DB1733}" destId="{49832909-DEDD-496E-B387-3B43152396B1}" srcOrd="0" destOrd="0" presId="urn:microsoft.com/office/officeart/2005/8/layout/hierarchy1"/>
    <dgm:cxn modelId="{1BF0B6D9-BBBA-4DA5-897D-383CB1A070BF}" type="presParOf" srcId="{2ADB1E6A-9A56-4F03-AD3B-5F1FC7DB1733}" destId="{785877C5-343B-46F4-8908-BA9B99E82701}" srcOrd="1" destOrd="0" presId="urn:microsoft.com/office/officeart/2005/8/layout/hierarchy1"/>
    <dgm:cxn modelId="{83C5FAA3-DCA6-4C0D-8E2E-26DF8C135019}" type="presParOf" srcId="{785877C5-343B-46F4-8908-BA9B99E82701}" destId="{5E817AC8-6011-45F8-8754-B7CA513331B7}" srcOrd="0" destOrd="0" presId="urn:microsoft.com/office/officeart/2005/8/layout/hierarchy1"/>
    <dgm:cxn modelId="{8A3114CE-8159-4451-AAF3-027036D09AEA}" type="presParOf" srcId="{5E817AC8-6011-45F8-8754-B7CA513331B7}" destId="{8D1AFF11-F00B-4DDF-8F42-606F0019E7B0}" srcOrd="0" destOrd="0" presId="urn:microsoft.com/office/officeart/2005/8/layout/hierarchy1"/>
    <dgm:cxn modelId="{16BAE058-7461-4DC7-AFEB-91BC381607CF}" type="presParOf" srcId="{5E817AC8-6011-45F8-8754-B7CA513331B7}" destId="{D31906F8-9523-4D1E-B93E-F308504ECA2B}" srcOrd="1" destOrd="0" presId="urn:microsoft.com/office/officeart/2005/8/layout/hierarchy1"/>
    <dgm:cxn modelId="{800DA633-CEEF-4D36-A150-916D0C11672D}" type="presParOf" srcId="{785877C5-343B-46F4-8908-BA9B99E82701}" destId="{4533C274-D823-453D-A324-FE615F03F3DE}" srcOrd="1" destOrd="0" presId="urn:microsoft.com/office/officeart/2005/8/layout/hierarchy1"/>
    <dgm:cxn modelId="{21406776-65A6-4441-B23B-2BEA08F93B2E}" type="presParOf" srcId="{4533C274-D823-453D-A324-FE615F03F3DE}" destId="{A9426B2D-E630-4277-9B8F-40B96B8B14EF}" srcOrd="0" destOrd="0" presId="urn:microsoft.com/office/officeart/2005/8/layout/hierarchy1"/>
    <dgm:cxn modelId="{118D1750-29AD-4E2F-923C-DDA535F22586}" type="presParOf" srcId="{4533C274-D823-453D-A324-FE615F03F3DE}" destId="{F3A824C8-90E7-4958-BE38-3F21A1EABE6D}" srcOrd="1" destOrd="0" presId="urn:microsoft.com/office/officeart/2005/8/layout/hierarchy1"/>
    <dgm:cxn modelId="{9713EDAE-3CFA-4AB0-819B-E56620330DB7}" type="presParOf" srcId="{F3A824C8-90E7-4958-BE38-3F21A1EABE6D}" destId="{5BAF1E4B-915F-4D62-8342-86A7285F9669}" srcOrd="0" destOrd="0" presId="urn:microsoft.com/office/officeart/2005/8/layout/hierarchy1"/>
    <dgm:cxn modelId="{19BAB84F-EBD7-41A7-9F54-3F1F85682F36}" type="presParOf" srcId="{5BAF1E4B-915F-4D62-8342-86A7285F9669}" destId="{D1C3324A-2BF1-4662-8AA7-7F0E3736253F}" srcOrd="0" destOrd="0" presId="urn:microsoft.com/office/officeart/2005/8/layout/hierarchy1"/>
    <dgm:cxn modelId="{51D871C2-1232-472F-BB11-A81DFEBCADA5}" type="presParOf" srcId="{5BAF1E4B-915F-4D62-8342-86A7285F9669}" destId="{5ED94D1D-5E3A-43B5-94DA-0E442983634E}" srcOrd="1" destOrd="0" presId="urn:microsoft.com/office/officeart/2005/8/layout/hierarchy1"/>
    <dgm:cxn modelId="{D74B1899-3D2D-4C21-BAC9-9E8804618E11}" type="presParOf" srcId="{F3A824C8-90E7-4958-BE38-3F21A1EABE6D}" destId="{4C3EBD03-6F3C-4B69-9FB8-2F0143626E4E}" srcOrd="1" destOrd="0" presId="urn:microsoft.com/office/officeart/2005/8/layout/hierarchy1"/>
    <dgm:cxn modelId="{0CD6C073-A5BF-4EC7-8978-1A3F464F51A9}" type="presParOf" srcId="{4533C274-D823-453D-A324-FE615F03F3DE}" destId="{349A3E7A-24E8-406B-8BB1-30FA4CDC563A}" srcOrd="2" destOrd="0" presId="urn:microsoft.com/office/officeart/2005/8/layout/hierarchy1"/>
    <dgm:cxn modelId="{58EE7221-E8E8-4E29-8328-7D58B36CDD26}" type="presParOf" srcId="{4533C274-D823-453D-A324-FE615F03F3DE}" destId="{71FF31AB-DBCA-4FEF-9009-7C0CC89BFD4A}" srcOrd="3" destOrd="0" presId="urn:microsoft.com/office/officeart/2005/8/layout/hierarchy1"/>
    <dgm:cxn modelId="{CCDD5D59-9667-4B13-9EDF-629E9FAAF484}" type="presParOf" srcId="{71FF31AB-DBCA-4FEF-9009-7C0CC89BFD4A}" destId="{2F4B8FEC-DF96-4DC7-8229-71CF76A676F9}" srcOrd="0" destOrd="0" presId="urn:microsoft.com/office/officeart/2005/8/layout/hierarchy1"/>
    <dgm:cxn modelId="{C0D5090D-B2B1-43B1-AD40-56887F99C15D}" type="presParOf" srcId="{2F4B8FEC-DF96-4DC7-8229-71CF76A676F9}" destId="{A365CD09-409F-41E5-8260-8A579FD4B173}" srcOrd="0" destOrd="0" presId="urn:microsoft.com/office/officeart/2005/8/layout/hierarchy1"/>
    <dgm:cxn modelId="{35674D76-C2AB-493B-86DB-8ED7A904A727}" type="presParOf" srcId="{2F4B8FEC-DF96-4DC7-8229-71CF76A676F9}" destId="{5AE8DF17-6544-4264-891B-BF63BFE05D94}" srcOrd="1" destOrd="0" presId="urn:microsoft.com/office/officeart/2005/8/layout/hierarchy1"/>
    <dgm:cxn modelId="{8E30B16D-0AE5-4EA2-87DE-A6331A501F0E}" type="presParOf" srcId="{71FF31AB-DBCA-4FEF-9009-7C0CC89BFD4A}" destId="{560CAD76-8156-4DC9-BABF-A7FFDFDF73C1}" srcOrd="1" destOrd="0" presId="urn:microsoft.com/office/officeart/2005/8/layout/hierarchy1"/>
    <dgm:cxn modelId="{7E8861DC-B7DD-4069-9FA5-FCCAA3463035}" type="presParOf" srcId="{2ADB1E6A-9A56-4F03-AD3B-5F1FC7DB1733}" destId="{B36300A3-D5C3-4507-B63E-13EA428E8C53}" srcOrd="2" destOrd="0" presId="urn:microsoft.com/office/officeart/2005/8/layout/hierarchy1"/>
    <dgm:cxn modelId="{A35BAB62-DB2F-46F9-853F-DC88448CD8AA}" type="presParOf" srcId="{2ADB1E6A-9A56-4F03-AD3B-5F1FC7DB1733}" destId="{3BE960DD-263F-4BE1-8EE8-391966AF8AA6}" srcOrd="3" destOrd="0" presId="urn:microsoft.com/office/officeart/2005/8/layout/hierarchy1"/>
    <dgm:cxn modelId="{EC88F293-1D99-44D4-8A85-487BD2B6481A}" type="presParOf" srcId="{3BE960DD-263F-4BE1-8EE8-391966AF8AA6}" destId="{A3C17A47-1379-4138-81E1-B4ED8A20FBAB}" srcOrd="0" destOrd="0" presId="urn:microsoft.com/office/officeart/2005/8/layout/hierarchy1"/>
    <dgm:cxn modelId="{A6B79B1D-1EF0-4113-8B6F-369D50FBD655}" type="presParOf" srcId="{A3C17A47-1379-4138-81E1-B4ED8A20FBAB}" destId="{82445381-A9B6-4782-A460-66FA26F2F0A8}" srcOrd="0" destOrd="0" presId="urn:microsoft.com/office/officeart/2005/8/layout/hierarchy1"/>
    <dgm:cxn modelId="{A87123E4-BCB1-4773-96DF-0F75E054C281}" type="presParOf" srcId="{A3C17A47-1379-4138-81E1-B4ED8A20FBAB}" destId="{1295C3E1-341E-4012-9F40-0ECC5C02746B}" srcOrd="1" destOrd="0" presId="urn:microsoft.com/office/officeart/2005/8/layout/hierarchy1"/>
    <dgm:cxn modelId="{AE29E649-743C-4E74-8126-90E8A4A9DACD}" type="presParOf" srcId="{3BE960DD-263F-4BE1-8EE8-391966AF8AA6}" destId="{9A4296AC-E914-48C2-A426-63BE3F47358B}" srcOrd="1" destOrd="0" presId="urn:microsoft.com/office/officeart/2005/8/layout/hierarchy1"/>
    <dgm:cxn modelId="{F3E4C368-1D37-4271-BFAA-44511137D707}" type="presParOf" srcId="{2ADB1E6A-9A56-4F03-AD3B-5F1FC7DB1733}" destId="{E8F36308-46CE-4D9F-8D03-3567151E397E}" srcOrd="4" destOrd="0" presId="urn:microsoft.com/office/officeart/2005/8/layout/hierarchy1"/>
    <dgm:cxn modelId="{EC3AC85A-8BB7-4434-9CB3-8B7780362670}" type="presParOf" srcId="{2ADB1E6A-9A56-4F03-AD3B-5F1FC7DB1733}" destId="{1E682388-4139-48B5-A945-671147362534}" srcOrd="5" destOrd="0" presId="urn:microsoft.com/office/officeart/2005/8/layout/hierarchy1"/>
    <dgm:cxn modelId="{6E1EB15B-DEEF-46A5-B754-C3DC357794ED}" type="presParOf" srcId="{1E682388-4139-48B5-A945-671147362534}" destId="{CC142C24-39CF-46F4-9A29-5C75B5F2779B}" srcOrd="0" destOrd="0" presId="urn:microsoft.com/office/officeart/2005/8/layout/hierarchy1"/>
    <dgm:cxn modelId="{6ABE8A9A-8794-469E-97FA-577CCAA0A440}" type="presParOf" srcId="{CC142C24-39CF-46F4-9A29-5C75B5F2779B}" destId="{5E8E374F-3C46-40D3-908B-6D59DEA52444}" srcOrd="0" destOrd="0" presId="urn:microsoft.com/office/officeart/2005/8/layout/hierarchy1"/>
    <dgm:cxn modelId="{ED82AB2C-C89D-4E9E-A5E6-1BED963D839E}" type="presParOf" srcId="{CC142C24-39CF-46F4-9A29-5C75B5F2779B}" destId="{30454D54-EF8F-49DF-8F5D-6F289DF57DE9}" srcOrd="1" destOrd="0" presId="urn:microsoft.com/office/officeart/2005/8/layout/hierarchy1"/>
    <dgm:cxn modelId="{793DDE63-85B9-4815-B4F9-9017D5120820}" type="presParOf" srcId="{1E682388-4139-48B5-A945-671147362534}" destId="{88D4D0E7-227A-44BF-81F0-B396A33CEE4A}" srcOrd="1" destOrd="0" presId="urn:microsoft.com/office/officeart/2005/8/layout/hierarchy1"/>
    <dgm:cxn modelId="{43FAB06C-4907-4D4D-9685-E794F34D593D}" type="presParOf" srcId="{88D4D0E7-227A-44BF-81F0-B396A33CEE4A}" destId="{E2E8201E-A3C0-4254-B21F-936520FE0413}" srcOrd="0" destOrd="0" presId="urn:microsoft.com/office/officeart/2005/8/layout/hierarchy1"/>
    <dgm:cxn modelId="{857D3777-F555-4556-AD81-AE68D44577BB}" type="presParOf" srcId="{88D4D0E7-227A-44BF-81F0-B396A33CEE4A}" destId="{743C40DA-FBDA-4136-A573-24EBB525AB12}" srcOrd="1" destOrd="0" presId="urn:microsoft.com/office/officeart/2005/8/layout/hierarchy1"/>
    <dgm:cxn modelId="{1188D5D6-3553-4013-AEAB-45BE058FF754}" type="presParOf" srcId="{743C40DA-FBDA-4136-A573-24EBB525AB12}" destId="{DDC0D10B-3214-4E9D-B446-40C5D63C4AEA}" srcOrd="0" destOrd="0" presId="urn:microsoft.com/office/officeart/2005/8/layout/hierarchy1"/>
    <dgm:cxn modelId="{9CB61909-B3DC-4721-9709-3B5201860AF8}" type="presParOf" srcId="{DDC0D10B-3214-4E9D-B446-40C5D63C4AEA}" destId="{B8BE5758-7FF6-4E55-83C0-9E832339B09F}" srcOrd="0" destOrd="0" presId="urn:microsoft.com/office/officeart/2005/8/layout/hierarchy1"/>
    <dgm:cxn modelId="{B8BEE5AB-4B24-49F8-93FF-D0492BDE1A2C}" type="presParOf" srcId="{DDC0D10B-3214-4E9D-B446-40C5D63C4AEA}" destId="{8D903F9F-B4C9-44CB-88A3-32BE90872B4D}" srcOrd="1" destOrd="0" presId="urn:microsoft.com/office/officeart/2005/8/layout/hierarchy1"/>
    <dgm:cxn modelId="{F85A2DF7-70A1-4F61-B3DC-4749CA866418}" type="presParOf" srcId="{743C40DA-FBDA-4136-A573-24EBB525AB12}" destId="{42B2BDFF-1322-414A-AC11-595858BDBCC7}" srcOrd="1" destOrd="0" presId="urn:microsoft.com/office/officeart/2005/8/layout/hierarchy1"/>
    <dgm:cxn modelId="{0A2B30E2-E49D-4B83-A6ED-C512056CFEE2}" type="presParOf" srcId="{42B2BDFF-1322-414A-AC11-595858BDBCC7}" destId="{4060DD73-EC72-4CFD-9577-10DDEEFDF7C8}" srcOrd="0" destOrd="0" presId="urn:microsoft.com/office/officeart/2005/8/layout/hierarchy1"/>
    <dgm:cxn modelId="{9FCFB4DB-7907-418F-8B83-D2CDC3AC787A}" type="presParOf" srcId="{42B2BDFF-1322-414A-AC11-595858BDBCC7}" destId="{815E4A89-7450-4AD8-A9F6-CDF69EB3DBD5}" srcOrd="1" destOrd="0" presId="urn:microsoft.com/office/officeart/2005/8/layout/hierarchy1"/>
    <dgm:cxn modelId="{5B367D46-838F-4C93-9CFD-DBEDFD63D3CE}" type="presParOf" srcId="{815E4A89-7450-4AD8-A9F6-CDF69EB3DBD5}" destId="{126142A8-8F3A-4E81-834B-17C41B014E43}" srcOrd="0" destOrd="0" presId="urn:microsoft.com/office/officeart/2005/8/layout/hierarchy1"/>
    <dgm:cxn modelId="{8CD6D2A5-8D6C-4B49-9362-A679683CDF58}" type="presParOf" srcId="{126142A8-8F3A-4E81-834B-17C41B014E43}" destId="{B0BAB2D3-080A-42CE-8AED-E3AC8747B8B0}" srcOrd="0" destOrd="0" presId="urn:microsoft.com/office/officeart/2005/8/layout/hierarchy1"/>
    <dgm:cxn modelId="{D2E4A6B8-810B-4C4A-BFBA-99E85EF4D7BC}" type="presParOf" srcId="{126142A8-8F3A-4E81-834B-17C41B014E43}" destId="{7E517035-0CAD-4BB5-9DC7-D7C79C926302}" srcOrd="1" destOrd="0" presId="urn:microsoft.com/office/officeart/2005/8/layout/hierarchy1"/>
    <dgm:cxn modelId="{E2A5B98F-3DE2-4FB8-89A5-73F8B5096DD8}" type="presParOf" srcId="{815E4A89-7450-4AD8-A9F6-CDF69EB3DBD5}" destId="{7CD22069-5390-4BD0-98C9-B93BE337E541}" srcOrd="1" destOrd="0" presId="urn:microsoft.com/office/officeart/2005/8/layout/hierarchy1"/>
    <dgm:cxn modelId="{6D9AE508-4A50-4FEB-9CEB-7FE213A05DB9}" type="presParOf" srcId="{42B2BDFF-1322-414A-AC11-595858BDBCC7}" destId="{E64D4EF3-F077-4B7E-9CD8-8AF1F6480901}" srcOrd="2" destOrd="0" presId="urn:microsoft.com/office/officeart/2005/8/layout/hierarchy1"/>
    <dgm:cxn modelId="{B61C8D90-F6FB-4AD8-A54E-AAB263E3CA89}" type="presParOf" srcId="{42B2BDFF-1322-414A-AC11-595858BDBCC7}" destId="{80C66600-1615-4826-BCF9-86A6E5D73163}" srcOrd="3" destOrd="0" presId="urn:microsoft.com/office/officeart/2005/8/layout/hierarchy1"/>
    <dgm:cxn modelId="{20E7753C-73AE-41BA-AF36-83AE2F8CE278}" type="presParOf" srcId="{80C66600-1615-4826-BCF9-86A6E5D73163}" destId="{017AD1D1-948E-4164-8690-9F60F0BD9D23}" srcOrd="0" destOrd="0" presId="urn:microsoft.com/office/officeart/2005/8/layout/hierarchy1"/>
    <dgm:cxn modelId="{6072066B-8B9D-4F80-893C-951320B85291}" type="presParOf" srcId="{017AD1D1-948E-4164-8690-9F60F0BD9D23}" destId="{6476915D-BD5B-4926-B7EF-73260527DD74}" srcOrd="0" destOrd="0" presId="urn:microsoft.com/office/officeart/2005/8/layout/hierarchy1"/>
    <dgm:cxn modelId="{3A2C3A17-BA9C-443A-A8E2-86E9F481D4D3}" type="presParOf" srcId="{017AD1D1-948E-4164-8690-9F60F0BD9D23}" destId="{F649D2AF-B415-4D91-80EE-FE18796E6A25}" srcOrd="1" destOrd="0" presId="urn:microsoft.com/office/officeart/2005/8/layout/hierarchy1"/>
    <dgm:cxn modelId="{FBE8900A-E80D-41B3-BCCD-DC0BDA984CE0}" type="presParOf" srcId="{80C66600-1615-4826-BCF9-86A6E5D73163}" destId="{452171F4-EF22-4FEB-9285-3E6B40F95C7B}" srcOrd="1" destOrd="0" presId="urn:microsoft.com/office/officeart/2005/8/layout/hierarchy1"/>
    <dgm:cxn modelId="{6089C3AB-7F05-427D-A36D-48A3635911E8}" type="presParOf" srcId="{452171F4-EF22-4FEB-9285-3E6B40F95C7B}" destId="{F6F207BE-015D-4A14-83D7-562D8F95F299}" srcOrd="0" destOrd="0" presId="urn:microsoft.com/office/officeart/2005/8/layout/hierarchy1"/>
    <dgm:cxn modelId="{E351ED75-F382-423F-8231-18A31D373D39}" type="presParOf" srcId="{452171F4-EF22-4FEB-9285-3E6B40F95C7B}" destId="{904398A2-6A56-4690-812D-438A148D8315}" srcOrd="1" destOrd="0" presId="urn:microsoft.com/office/officeart/2005/8/layout/hierarchy1"/>
    <dgm:cxn modelId="{8D81F669-1F7E-4509-BE40-3DD7596D5927}" type="presParOf" srcId="{904398A2-6A56-4690-812D-438A148D8315}" destId="{29F2DC83-0204-4A16-929C-CCC9AEEBCE56}" srcOrd="0" destOrd="0" presId="urn:microsoft.com/office/officeart/2005/8/layout/hierarchy1"/>
    <dgm:cxn modelId="{F41847F6-E23D-4C2A-AC6C-DB6949B1E496}" type="presParOf" srcId="{29F2DC83-0204-4A16-929C-CCC9AEEBCE56}" destId="{4F04E0F5-5AE7-487C-AE67-5E099F2D093D}" srcOrd="0" destOrd="0" presId="urn:microsoft.com/office/officeart/2005/8/layout/hierarchy1"/>
    <dgm:cxn modelId="{76B36ACF-EDD8-4561-838D-AFE321ED9E77}" type="presParOf" srcId="{29F2DC83-0204-4A16-929C-CCC9AEEBCE56}" destId="{E4820830-CAAE-48E0-B70C-CA5C7EF507C2}" srcOrd="1" destOrd="0" presId="urn:microsoft.com/office/officeart/2005/8/layout/hierarchy1"/>
    <dgm:cxn modelId="{17F226B3-A222-4293-9C49-BC480617A7CA}" type="presParOf" srcId="{904398A2-6A56-4690-812D-438A148D8315}" destId="{AA4A3C80-FED7-4989-9B42-5644D8B3DE0F}" srcOrd="1" destOrd="0" presId="urn:microsoft.com/office/officeart/2005/8/layout/hierarchy1"/>
  </dgm:cxnLst>
  <dgm:bg/>
  <dgm:whole>
    <a:ln w="63500">
      <a:solidFill>
        <a:schemeClr val="tx2"/>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26B0ED-2BEE-4FFF-9F1D-9967267415F0}">
      <dsp:nvSpPr>
        <dsp:cNvPr id="0" name=""/>
        <dsp:cNvSpPr/>
      </dsp:nvSpPr>
      <dsp:spPr>
        <a:xfrm>
          <a:off x="3963910" y="1724683"/>
          <a:ext cx="1659783" cy="789905"/>
        </a:xfrm>
        <a:custGeom>
          <a:avLst/>
          <a:gdLst/>
          <a:ahLst/>
          <a:cxnLst/>
          <a:rect l="0" t="0" r="0" b="0"/>
          <a:pathLst>
            <a:path>
              <a:moveTo>
                <a:pt x="0" y="0"/>
              </a:moveTo>
              <a:lnTo>
                <a:pt x="0" y="538297"/>
              </a:lnTo>
              <a:lnTo>
                <a:pt x="1659783" y="538297"/>
              </a:lnTo>
              <a:lnTo>
                <a:pt x="1659783" y="78990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0EF344-3313-470C-AEDF-57BBE0DF6DCD}">
      <dsp:nvSpPr>
        <dsp:cNvPr id="0" name=""/>
        <dsp:cNvSpPr/>
      </dsp:nvSpPr>
      <dsp:spPr>
        <a:xfrm>
          <a:off x="2304127" y="1724683"/>
          <a:ext cx="1659783" cy="789905"/>
        </a:xfrm>
        <a:custGeom>
          <a:avLst/>
          <a:gdLst/>
          <a:ahLst/>
          <a:cxnLst/>
          <a:rect l="0" t="0" r="0" b="0"/>
          <a:pathLst>
            <a:path>
              <a:moveTo>
                <a:pt x="1659783" y="0"/>
              </a:moveTo>
              <a:lnTo>
                <a:pt x="1659783" y="538297"/>
              </a:lnTo>
              <a:lnTo>
                <a:pt x="0" y="538297"/>
              </a:lnTo>
              <a:lnTo>
                <a:pt x="0" y="78990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20B3C-44BA-4648-A584-FE01D52CFEAE}">
      <dsp:nvSpPr>
        <dsp:cNvPr id="0" name=""/>
        <dsp:cNvSpPr/>
      </dsp:nvSpPr>
      <dsp:spPr>
        <a:xfrm>
          <a:off x="2605906" y="17"/>
          <a:ext cx="2716009" cy="172466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3F4CA-2543-4630-B7C9-71304B69CD40}">
      <dsp:nvSpPr>
        <dsp:cNvPr id="0" name=""/>
        <dsp:cNvSpPr/>
      </dsp:nvSpPr>
      <dsp:spPr>
        <a:xfrm>
          <a:off x="2907684" y="286707"/>
          <a:ext cx="2716009" cy="172466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kumimoji="1" lang="en-US" altLang="ja-JP" sz="3800" kern="1200" dirty="0" smtClean="0"/>
            <a:t>Information</a:t>
          </a:r>
          <a:endParaRPr kumimoji="1" lang="ja-JP" altLang="en-US" sz="3800" kern="1200" dirty="0"/>
        </a:p>
      </dsp:txBody>
      <dsp:txXfrm>
        <a:off x="2958198" y="337221"/>
        <a:ext cx="2614981" cy="1623637"/>
      </dsp:txXfrm>
    </dsp:sp>
    <dsp:sp modelId="{3CA42128-1201-477F-9DC1-D92B4B907CE9}">
      <dsp:nvSpPr>
        <dsp:cNvPr id="0" name=""/>
        <dsp:cNvSpPr/>
      </dsp:nvSpPr>
      <dsp:spPr>
        <a:xfrm>
          <a:off x="946122" y="2514589"/>
          <a:ext cx="2716009" cy="172466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9A6F22-6C22-42E5-B7F1-6896D247D651}">
      <dsp:nvSpPr>
        <dsp:cNvPr id="0" name=""/>
        <dsp:cNvSpPr/>
      </dsp:nvSpPr>
      <dsp:spPr>
        <a:xfrm>
          <a:off x="1247901" y="2801279"/>
          <a:ext cx="2716009" cy="172466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kumimoji="1" lang="en-US" altLang="ja-JP" sz="3800" kern="1200" dirty="0" smtClean="0"/>
            <a:t>Data</a:t>
          </a:r>
          <a:endParaRPr kumimoji="1" lang="ja-JP" altLang="en-US" sz="3800" kern="1200" dirty="0"/>
        </a:p>
      </dsp:txBody>
      <dsp:txXfrm>
        <a:off x="1298415" y="2851793"/>
        <a:ext cx="2614981" cy="1623637"/>
      </dsp:txXfrm>
    </dsp:sp>
    <dsp:sp modelId="{89E280BA-BBC6-459F-B370-CDC54C65DCDD}">
      <dsp:nvSpPr>
        <dsp:cNvPr id="0" name=""/>
        <dsp:cNvSpPr/>
      </dsp:nvSpPr>
      <dsp:spPr>
        <a:xfrm>
          <a:off x="4265689" y="2514589"/>
          <a:ext cx="2716009" cy="172466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0A0B48-ABFD-4A93-A232-06C651193B6D}">
      <dsp:nvSpPr>
        <dsp:cNvPr id="0" name=""/>
        <dsp:cNvSpPr/>
      </dsp:nvSpPr>
      <dsp:spPr>
        <a:xfrm>
          <a:off x="4567468" y="2801279"/>
          <a:ext cx="2716009" cy="172466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kumimoji="1" lang="en-US" altLang="ja-JP" sz="3800" kern="1200" dirty="0" smtClean="0"/>
            <a:t>Data</a:t>
          </a:r>
          <a:endParaRPr kumimoji="1" lang="ja-JP" altLang="en-US" sz="3800" kern="1200" dirty="0"/>
        </a:p>
      </dsp:txBody>
      <dsp:txXfrm>
        <a:off x="4617982" y="2851793"/>
        <a:ext cx="2614981" cy="162363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207BE-015D-4A14-83D7-562D8F95F299}">
      <dsp:nvSpPr>
        <dsp:cNvPr id="0" name=""/>
        <dsp:cNvSpPr/>
      </dsp:nvSpPr>
      <dsp:spPr>
        <a:xfrm>
          <a:off x="7187086" y="2882047"/>
          <a:ext cx="519925" cy="247437"/>
        </a:xfrm>
        <a:custGeom>
          <a:avLst/>
          <a:gdLst/>
          <a:ahLst/>
          <a:cxnLst/>
          <a:rect l="0" t="0" r="0" b="0"/>
          <a:pathLst>
            <a:path>
              <a:moveTo>
                <a:pt x="0" y="0"/>
              </a:moveTo>
              <a:lnTo>
                <a:pt x="0" y="168621"/>
              </a:lnTo>
              <a:lnTo>
                <a:pt x="519925" y="168621"/>
              </a:lnTo>
              <a:lnTo>
                <a:pt x="519925"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60DD73-EC72-4CFD-9577-10DDEEFDF7C8}">
      <dsp:nvSpPr>
        <dsp:cNvPr id="0" name=""/>
        <dsp:cNvSpPr/>
      </dsp:nvSpPr>
      <dsp:spPr>
        <a:xfrm>
          <a:off x="6667161" y="2882047"/>
          <a:ext cx="519925" cy="247437"/>
        </a:xfrm>
        <a:custGeom>
          <a:avLst/>
          <a:gdLst/>
          <a:ahLst/>
          <a:cxnLst/>
          <a:rect l="0" t="0" r="0" b="0"/>
          <a:pathLst>
            <a:path>
              <a:moveTo>
                <a:pt x="519925" y="0"/>
              </a:moveTo>
              <a:lnTo>
                <a:pt x="519925" y="168621"/>
              </a:lnTo>
              <a:lnTo>
                <a:pt x="0" y="168621"/>
              </a:lnTo>
              <a:lnTo>
                <a:pt x="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B74BDD-4615-4C8A-95E4-2E5F535995C4}">
      <dsp:nvSpPr>
        <dsp:cNvPr id="0" name=""/>
        <dsp:cNvSpPr/>
      </dsp:nvSpPr>
      <dsp:spPr>
        <a:xfrm>
          <a:off x="6147235" y="2094360"/>
          <a:ext cx="1039850" cy="247437"/>
        </a:xfrm>
        <a:custGeom>
          <a:avLst/>
          <a:gdLst/>
          <a:ahLst/>
          <a:cxnLst/>
          <a:rect l="0" t="0" r="0" b="0"/>
          <a:pathLst>
            <a:path>
              <a:moveTo>
                <a:pt x="0" y="0"/>
              </a:moveTo>
              <a:lnTo>
                <a:pt x="0" y="168621"/>
              </a:lnTo>
              <a:lnTo>
                <a:pt x="1039850" y="168621"/>
              </a:lnTo>
              <a:lnTo>
                <a:pt x="103985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9A3E7A-24E8-406B-8BB1-30FA4CDC563A}">
      <dsp:nvSpPr>
        <dsp:cNvPr id="0" name=""/>
        <dsp:cNvSpPr/>
      </dsp:nvSpPr>
      <dsp:spPr>
        <a:xfrm>
          <a:off x="5107384" y="2882047"/>
          <a:ext cx="519925" cy="247437"/>
        </a:xfrm>
        <a:custGeom>
          <a:avLst/>
          <a:gdLst/>
          <a:ahLst/>
          <a:cxnLst/>
          <a:rect l="0" t="0" r="0" b="0"/>
          <a:pathLst>
            <a:path>
              <a:moveTo>
                <a:pt x="0" y="0"/>
              </a:moveTo>
              <a:lnTo>
                <a:pt x="0" y="168621"/>
              </a:lnTo>
              <a:lnTo>
                <a:pt x="519925" y="168621"/>
              </a:lnTo>
              <a:lnTo>
                <a:pt x="519925"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426B2D-E630-4277-9B8F-40B96B8B14EF}">
      <dsp:nvSpPr>
        <dsp:cNvPr id="0" name=""/>
        <dsp:cNvSpPr/>
      </dsp:nvSpPr>
      <dsp:spPr>
        <a:xfrm>
          <a:off x="4587459" y="2882047"/>
          <a:ext cx="519925" cy="247437"/>
        </a:xfrm>
        <a:custGeom>
          <a:avLst/>
          <a:gdLst/>
          <a:ahLst/>
          <a:cxnLst/>
          <a:rect l="0" t="0" r="0" b="0"/>
          <a:pathLst>
            <a:path>
              <a:moveTo>
                <a:pt x="519925" y="0"/>
              </a:moveTo>
              <a:lnTo>
                <a:pt x="519925" y="168621"/>
              </a:lnTo>
              <a:lnTo>
                <a:pt x="0" y="168621"/>
              </a:lnTo>
              <a:lnTo>
                <a:pt x="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832909-DEDD-496E-B387-3B43152396B1}">
      <dsp:nvSpPr>
        <dsp:cNvPr id="0" name=""/>
        <dsp:cNvSpPr/>
      </dsp:nvSpPr>
      <dsp:spPr>
        <a:xfrm>
          <a:off x="5107384" y="2094360"/>
          <a:ext cx="1039850" cy="247437"/>
        </a:xfrm>
        <a:custGeom>
          <a:avLst/>
          <a:gdLst/>
          <a:ahLst/>
          <a:cxnLst/>
          <a:rect l="0" t="0" r="0" b="0"/>
          <a:pathLst>
            <a:path>
              <a:moveTo>
                <a:pt x="1039850" y="0"/>
              </a:moveTo>
              <a:lnTo>
                <a:pt x="1039850" y="168621"/>
              </a:lnTo>
              <a:lnTo>
                <a:pt x="0" y="168621"/>
              </a:lnTo>
              <a:lnTo>
                <a:pt x="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1A561B-59AE-423E-83FA-0EB0179CCAAD}">
      <dsp:nvSpPr>
        <dsp:cNvPr id="0" name=""/>
        <dsp:cNvSpPr/>
      </dsp:nvSpPr>
      <dsp:spPr>
        <a:xfrm>
          <a:off x="4067534" y="1306673"/>
          <a:ext cx="2079701" cy="247437"/>
        </a:xfrm>
        <a:custGeom>
          <a:avLst/>
          <a:gdLst/>
          <a:ahLst/>
          <a:cxnLst/>
          <a:rect l="0" t="0" r="0" b="0"/>
          <a:pathLst>
            <a:path>
              <a:moveTo>
                <a:pt x="0" y="0"/>
              </a:moveTo>
              <a:lnTo>
                <a:pt x="0" y="168621"/>
              </a:lnTo>
              <a:lnTo>
                <a:pt x="2079701" y="168621"/>
              </a:lnTo>
              <a:lnTo>
                <a:pt x="2079701" y="24743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3BCB0E-CAE0-4A13-ADB6-F6F012583BD9}">
      <dsp:nvSpPr>
        <dsp:cNvPr id="0" name=""/>
        <dsp:cNvSpPr/>
      </dsp:nvSpPr>
      <dsp:spPr>
        <a:xfrm>
          <a:off x="3027683" y="2882047"/>
          <a:ext cx="519925" cy="247437"/>
        </a:xfrm>
        <a:custGeom>
          <a:avLst/>
          <a:gdLst/>
          <a:ahLst/>
          <a:cxnLst/>
          <a:rect l="0" t="0" r="0" b="0"/>
          <a:pathLst>
            <a:path>
              <a:moveTo>
                <a:pt x="0" y="0"/>
              </a:moveTo>
              <a:lnTo>
                <a:pt x="0" y="168621"/>
              </a:lnTo>
              <a:lnTo>
                <a:pt x="519925" y="168621"/>
              </a:lnTo>
              <a:lnTo>
                <a:pt x="519925"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A1811C-FF55-41FD-9DBB-1207CCAA8DB3}">
      <dsp:nvSpPr>
        <dsp:cNvPr id="0" name=""/>
        <dsp:cNvSpPr/>
      </dsp:nvSpPr>
      <dsp:spPr>
        <a:xfrm>
          <a:off x="2507757" y="2882047"/>
          <a:ext cx="519925" cy="247437"/>
        </a:xfrm>
        <a:custGeom>
          <a:avLst/>
          <a:gdLst/>
          <a:ahLst/>
          <a:cxnLst/>
          <a:rect l="0" t="0" r="0" b="0"/>
          <a:pathLst>
            <a:path>
              <a:moveTo>
                <a:pt x="519925" y="0"/>
              </a:moveTo>
              <a:lnTo>
                <a:pt x="519925" y="168621"/>
              </a:lnTo>
              <a:lnTo>
                <a:pt x="0" y="168621"/>
              </a:lnTo>
              <a:lnTo>
                <a:pt x="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29311B-6623-4536-B16D-2D13B54509AF}">
      <dsp:nvSpPr>
        <dsp:cNvPr id="0" name=""/>
        <dsp:cNvSpPr/>
      </dsp:nvSpPr>
      <dsp:spPr>
        <a:xfrm>
          <a:off x="1987832" y="2094360"/>
          <a:ext cx="1039850" cy="247437"/>
        </a:xfrm>
        <a:custGeom>
          <a:avLst/>
          <a:gdLst/>
          <a:ahLst/>
          <a:cxnLst/>
          <a:rect l="0" t="0" r="0" b="0"/>
          <a:pathLst>
            <a:path>
              <a:moveTo>
                <a:pt x="0" y="0"/>
              </a:moveTo>
              <a:lnTo>
                <a:pt x="0" y="168621"/>
              </a:lnTo>
              <a:lnTo>
                <a:pt x="1039850" y="168621"/>
              </a:lnTo>
              <a:lnTo>
                <a:pt x="103985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9567C8-E4E3-41CC-BF84-FC062F876112}">
      <dsp:nvSpPr>
        <dsp:cNvPr id="0" name=""/>
        <dsp:cNvSpPr/>
      </dsp:nvSpPr>
      <dsp:spPr>
        <a:xfrm>
          <a:off x="947981" y="2882047"/>
          <a:ext cx="519925" cy="247437"/>
        </a:xfrm>
        <a:custGeom>
          <a:avLst/>
          <a:gdLst/>
          <a:ahLst/>
          <a:cxnLst/>
          <a:rect l="0" t="0" r="0" b="0"/>
          <a:pathLst>
            <a:path>
              <a:moveTo>
                <a:pt x="0" y="0"/>
              </a:moveTo>
              <a:lnTo>
                <a:pt x="0" y="168621"/>
              </a:lnTo>
              <a:lnTo>
                <a:pt x="519925" y="168621"/>
              </a:lnTo>
              <a:lnTo>
                <a:pt x="519925"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4D6654-8592-450E-A824-A1C9FD3BE681}">
      <dsp:nvSpPr>
        <dsp:cNvPr id="0" name=""/>
        <dsp:cNvSpPr/>
      </dsp:nvSpPr>
      <dsp:spPr>
        <a:xfrm>
          <a:off x="428055" y="2882047"/>
          <a:ext cx="519925" cy="247437"/>
        </a:xfrm>
        <a:custGeom>
          <a:avLst/>
          <a:gdLst/>
          <a:ahLst/>
          <a:cxnLst/>
          <a:rect l="0" t="0" r="0" b="0"/>
          <a:pathLst>
            <a:path>
              <a:moveTo>
                <a:pt x="519925" y="0"/>
              </a:moveTo>
              <a:lnTo>
                <a:pt x="519925" y="168621"/>
              </a:lnTo>
              <a:lnTo>
                <a:pt x="0" y="168621"/>
              </a:lnTo>
              <a:lnTo>
                <a:pt x="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EC047E-8BC0-42C3-A5F4-6BC5BE6F292B}">
      <dsp:nvSpPr>
        <dsp:cNvPr id="0" name=""/>
        <dsp:cNvSpPr/>
      </dsp:nvSpPr>
      <dsp:spPr>
        <a:xfrm>
          <a:off x="947981" y="2094360"/>
          <a:ext cx="1039850" cy="247437"/>
        </a:xfrm>
        <a:custGeom>
          <a:avLst/>
          <a:gdLst/>
          <a:ahLst/>
          <a:cxnLst/>
          <a:rect l="0" t="0" r="0" b="0"/>
          <a:pathLst>
            <a:path>
              <a:moveTo>
                <a:pt x="1039850" y="0"/>
              </a:moveTo>
              <a:lnTo>
                <a:pt x="1039850" y="168621"/>
              </a:lnTo>
              <a:lnTo>
                <a:pt x="0" y="168621"/>
              </a:lnTo>
              <a:lnTo>
                <a:pt x="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2FFEBE-420B-411F-A07A-32C20B2AA25E}">
      <dsp:nvSpPr>
        <dsp:cNvPr id="0" name=""/>
        <dsp:cNvSpPr/>
      </dsp:nvSpPr>
      <dsp:spPr>
        <a:xfrm>
          <a:off x="1987832" y="1306673"/>
          <a:ext cx="2079701" cy="247437"/>
        </a:xfrm>
        <a:custGeom>
          <a:avLst/>
          <a:gdLst/>
          <a:ahLst/>
          <a:cxnLst/>
          <a:rect l="0" t="0" r="0" b="0"/>
          <a:pathLst>
            <a:path>
              <a:moveTo>
                <a:pt x="2079701" y="0"/>
              </a:moveTo>
              <a:lnTo>
                <a:pt x="2079701" y="168621"/>
              </a:lnTo>
              <a:lnTo>
                <a:pt x="0" y="168621"/>
              </a:lnTo>
              <a:lnTo>
                <a:pt x="0" y="24743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20B3C-44BA-4648-A584-FE01D52CFEAE}">
      <dsp:nvSpPr>
        <dsp:cNvPr id="0" name=""/>
        <dsp:cNvSpPr/>
      </dsp:nvSpPr>
      <dsp:spPr>
        <a:xfrm>
          <a:off x="3642140" y="766423"/>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3F4CA-2543-4630-B7C9-71304B69CD40}">
      <dsp:nvSpPr>
        <dsp:cNvPr id="0" name=""/>
        <dsp:cNvSpPr/>
      </dsp:nvSpPr>
      <dsp:spPr>
        <a:xfrm>
          <a:off x="3736672" y="856228"/>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kumimoji="1" lang="en-US" altLang="ja-JP" sz="1100" kern="1200" dirty="0" smtClean="0"/>
            <a:t>Intelligence</a:t>
          </a:r>
          <a:endParaRPr kumimoji="1" lang="ja-JP" altLang="en-US" sz="1100" kern="1200" dirty="0"/>
        </a:p>
      </dsp:txBody>
      <dsp:txXfrm>
        <a:off x="3752495" y="872051"/>
        <a:ext cx="819141" cy="508603"/>
      </dsp:txXfrm>
    </dsp:sp>
    <dsp:sp modelId="{66CC7C9F-08C5-4BC0-B995-BE276FA3EF8B}">
      <dsp:nvSpPr>
        <dsp:cNvPr id="0" name=""/>
        <dsp:cNvSpPr/>
      </dsp:nvSpPr>
      <dsp:spPr>
        <a:xfrm>
          <a:off x="1562438" y="1554110"/>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FA4A0A-EF27-458B-A920-7A5B4016D6E9}">
      <dsp:nvSpPr>
        <dsp:cNvPr id="0" name=""/>
        <dsp:cNvSpPr/>
      </dsp:nvSpPr>
      <dsp:spPr>
        <a:xfrm>
          <a:off x="1656970" y="1643915"/>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kumimoji="1" lang="en-US" altLang="ja-JP" sz="1100" kern="1200" dirty="0" smtClean="0"/>
            <a:t>Information</a:t>
          </a:r>
          <a:endParaRPr kumimoji="1" lang="ja-JP" altLang="en-US" sz="1100" kern="1200" dirty="0"/>
        </a:p>
      </dsp:txBody>
      <dsp:txXfrm>
        <a:off x="1672793" y="1659738"/>
        <a:ext cx="819141" cy="508603"/>
      </dsp:txXfrm>
    </dsp:sp>
    <dsp:sp modelId="{150892FC-6A89-4CF1-99E4-4AD5EC6DA96E}">
      <dsp:nvSpPr>
        <dsp:cNvPr id="0" name=""/>
        <dsp:cNvSpPr/>
      </dsp:nvSpPr>
      <dsp:spPr>
        <a:xfrm>
          <a:off x="522587" y="2341797"/>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DBA5E-A6F2-4185-9C73-C8DCEAE4F8B2}">
      <dsp:nvSpPr>
        <dsp:cNvPr id="0" name=""/>
        <dsp:cNvSpPr/>
      </dsp:nvSpPr>
      <dsp:spPr>
        <a:xfrm>
          <a:off x="617119" y="2431602"/>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kumimoji="1" lang="en-US" altLang="ja-JP" sz="1100" kern="1200" dirty="0" err="1" smtClean="0"/>
            <a:t>Knowldge</a:t>
          </a:r>
          <a:endParaRPr kumimoji="1" lang="ja-JP" altLang="en-US" sz="1100" kern="1200" dirty="0"/>
        </a:p>
      </dsp:txBody>
      <dsp:txXfrm>
        <a:off x="632942" y="2447425"/>
        <a:ext cx="819141" cy="508603"/>
      </dsp:txXfrm>
    </dsp:sp>
    <dsp:sp modelId="{AD467222-EA93-4EBA-BCF0-9C4E5D979326}">
      <dsp:nvSpPr>
        <dsp:cNvPr id="0" name=""/>
        <dsp:cNvSpPr/>
      </dsp:nvSpPr>
      <dsp:spPr>
        <a:xfrm>
          <a:off x="2662"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9C0DC2-83AD-4832-9759-32484FD2468F}">
      <dsp:nvSpPr>
        <dsp:cNvPr id="0" name=""/>
        <dsp:cNvSpPr/>
      </dsp:nvSpPr>
      <dsp:spPr>
        <a:xfrm>
          <a:off x="97194"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kumimoji="1" lang="en-US" altLang="ja-JP" sz="1100" kern="1200" dirty="0" smtClean="0"/>
            <a:t>Data</a:t>
          </a:r>
          <a:endParaRPr kumimoji="1" lang="ja-JP" altLang="en-US" sz="1100" kern="1200" dirty="0"/>
        </a:p>
      </dsp:txBody>
      <dsp:txXfrm>
        <a:off x="113017" y="3235112"/>
        <a:ext cx="819141" cy="508603"/>
      </dsp:txXfrm>
    </dsp:sp>
    <dsp:sp modelId="{4F8337E9-1981-433C-BD53-16DBFB0339AD}">
      <dsp:nvSpPr>
        <dsp:cNvPr id="0" name=""/>
        <dsp:cNvSpPr/>
      </dsp:nvSpPr>
      <dsp:spPr>
        <a:xfrm>
          <a:off x="1042513"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AFA46F-2017-4985-8684-9880399E3C9D}">
      <dsp:nvSpPr>
        <dsp:cNvPr id="0" name=""/>
        <dsp:cNvSpPr/>
      </dsp:nvSpPr>
      <dsp:spPr>
        <a:xfrm>
          <a:off x="1137045"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1152868" y="3235112"/>
        <a:ext cx="819141" cy="508603"/>
      </dsp:txXfrm>
    </dsp:sp>
    <dsp:sp modelId="{A19E5D51-497B-4228-8D9F-FB4E2A4A8887}">
      <dsp:nvSpPr>
        <dsp:cNvPr id="0" name=""/>
        <dsp:cNvSpPr/>
      </dsp:nvSpPr>
      <dsp:spPr>
        <a:xfrm>
          <a:off x="2602289" y="2341797"/>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A6D18A-897A-4997-BEA1-17E03195A1A6}">
      <dsp:nvSpPr>
        <dsp:cNvPr id="0" name=""/>
        <dsp:cNvSpPr/>
      </dsp:nvSpPr>
      <dsp:spPr>
        <a:xfrm>
          <a:off x="2696821" y="2431602"/>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2712644" y="2447425"/>
        <a:ext cx="819141" cy="508603"/>
      </dsp:txXfrm>
    </dsp:sp>
    <dsp:sp modelId="{9B7DE1C7-7B94-49E5-BF70-3E3AC0BE7D44}">
      <dsp:nvSpPr>
        <dsp:cNvPr id="0" name=""/>
        <dsp:cNvSpPr/>
      </dsp:nvSpPr>
      <dsp:spPr>
        <a:xfrm>
          <a:off x="2082364"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903BDE-FF9A-49F2-96A2-DAB0EA8C9177}">
      <dsp:nvSpPr>
        <dsp:cNvPr id="0" name=""/>
        <dsp:cNvSpPr/>
      </dsp:nvSpPr>
      <dsp:spPr>
        <a:xfrm>
          <a:off x="2176895"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2192718" y="3235112"/>
        <a:ext cx="819141" cy="508603"/>
      </dsp:txXfrm>
    </dsp:sp>
    <dsp:sp modelId="{E0ED2924-FB76-4F4F-A5B7-147ABD683878}">
      <dsp:nvSpPr>
        <dsp:cNvPr id="0" name=""/>
        <dsp:cNvSpPr/>
      </dsp:nvSpPr>
      <dsp:spPr>
        <a:xfrm>
          <a:off x="3122215"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B8C854-89E5-4A3E-AE1A-41E099BF2834}">
      <dsp:nvSpPr>
        <dsp:cNvPr id="0" name=""/>
        <dsp:cNvSpPr/>
      </dsp:nvSpPr>
      <dsp:spPr>
        <a:xfrm>
          <a:off x="3216746"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3232569" y="3235112"/>
        <a:ext cx="819141" cy="508603"/>
      </dsp:txXfrm>
    </dsp:sp>
    <dsp:sp modelId="{D06A7EB6-7424-4BF9-9622-46FE47D4C0CE}">
      <dsp:nvSpPr>
        <dsp:cNvPr id="0" name=""/>
        <dsp:cNvSpPr/>
      </dsp:nvSpPr>
      <dsp:spPr>
        <a:xfrm>
          <a:off x="5721842" y="1554110"/>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28338-4471-4CDA-B255-28DA29FB8609}">
      <dsp:nvSpPr>
        <dsp:cNvPr id="0" name=""/>
        <dsp:cNvSpPr/>
      </dsp:nvSpPr>
      <dsp:spPr>
        <a:xfrm>
          <a:off x="5816374" y="1643915"/>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5832197" y="1659738"/>
        <a:ext cx="819141" cy="508603"/>
      </dsp:txXfrm>
    </dsp:sp>
    <dsp:sp modelId="{8D1AFF11-F00B-4DDF-8F42-606F0019E7B0}">
      <dsp:nvSpPr>
        <dsp:cNvPr id="0" name=""/>
        <dsp:cNvSpPr/>
      </dsp:nvSpPr>
      <dsp:spPr>
        <a:xfrm>
          <a:off x="4681991" y="2341797"/>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1906F8-9523-4D1E-B93E-F308504ECA2B}">
      <dsp:nvSpPr>
        <dsp:cNvPr id="0" name=""/>
        <dsp:cNvSpPr/>
      </dsp:nvSpPr>
      <dsp:spPr>
        <a:xfrm>
          <a:off x="4776523" y="2431602"/>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4792346" y="2447425"/>
        <a:ext cx="819141" cy="508603"/>
      </dsp:txXfrm>
    </dsp:sp>
    <dsp:sp modelId="{D1C3324A-2BF1-4662-8AA7-7F0E3736253F}">
      <dsp:nvSpPr>
        <dsp:cNvPr id="0" name=""/>
        <dsp:cNvSpPr/>
      </dsp:nvSpPr>
      <dsp:spPr>
        <a:xfrm>
          <a:off x="4162065"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D94D1D-5E3A-43B5-94DA-0E442983634E}">
      <dsp:nvSpPr>
        <dsp:cNvPr id="0" name=""/>
        <dsp:cNvSpPr/>
      </dsp:nvSpPr>
      <dsp:spPr>
        <a:xfrm>
          <a:off x="4256597"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4272420" y="3235112"/>
        <a:ext cx="819141" cy="508603"/>
      </dsp:txXfrm>
    </dsp:sp>
    <dsp:sp modelId="{A365CD09-409F-41E5-8260-8A579FD4B173}">
      <dsp:nvSpPr>
        <dsp:cNvPr id="0" name=""/>
        <dsp:cNvSpPr/>
      </dsp:nvSpPr>
      <dsp:spPr>
        <a:xfrm>
          <a:off x="5201916"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E8DF17-6544-4264-891B-BF63BFE05D94}">
      <dsp:nvSpPr>
        <dsp:cNvPr id="0" name=""/>
        <dsp:cNvSpPr/>
      </dsp:nvSpPr>
      <dsp:spPr>
        <a:xfrm>
          <a:off x="5296448"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5312271" y="3235112"/>
        <a:ext cx="819141" cy="508603"/>
      </dsp:txXfrm>
    </dsp:sp>
    <dsp:sp modelId="{11C77EF7-35C3-4B2D-8DC0-F305B87DA2C0}">
      <dsp:nvSpPr>
        <dsp:cNvPr id="0" name=""/>
        <dsp:cNvSpPr/>
      </dsp:nvSpPr>
      <dsp:spPr>
        <a:xfrm>
          <a:off x="6761693" y="2341797"/>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96A355-213A-4746-9135-065092FD0B9F}">
      <dsp:nvSpPr>
        <dsp:cNvPr id="0" name=""/>
        <dsp:cNvSpPr/>
      </dsp:nvSpPr>
      <dsp:spPr>
        <a:xfrm>
          <a:off x="6856225" y="2431602"/>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6872048" y="2447425"/>
        <a:ext cx="819141" cy="508603"/>
      </dsp:txXfrm>
    </dsp:sp>
    <dsp:sp modelId="{B0BAB2D3-080A-42CE-8AED-E3AC8747B8B0}">
      <dsp:nvSpPr>
        <dsp:cNvPr id="0" name=""/>
        <dsp:cNvSpPr/>
      </dsp:nvSpPr>
      <dsp:spPr>
        <a:xfrm>
          <a:off x="6241767"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517035-0CAD-4BB5-9DC7-D7C79C926302}">
      <dsp:nvSpPr>
        <dsp:cNvPr id="0" name=""/>
        <dsp:cNvSpPr/>
      </dsp:nvSpPr>
      <dsp:spPr>
        <a:xfrm>
          <a:off x="6336299"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6352122" y="3235112"/>
        <a:ext cx="819141" cy="508603"/>
      </dsp:txXfrm>
    </dsp:sp>
    <dsp:sp modelId="{4F04E0F5-5AE7-487C-AE67-5E099F2D093D}">
      <dsp:nvSpPr>
        <dsp:cNvPr id="0" name=""/>
        <dsp:cNvSpPr/>
      </dsp:nvSpPr>
      <dsp:spPr>
        <a:xfrm>
          <a:off x="7281618"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820830-CAAE-48E0-B70C-CA5C7EF507C2}">
      <dsp:nvSpPr>
        <dsp:cNvPr id="0" name=""/>
        <dsp:cNvSpPr/>
      </dsp:nvSpPr>
      <dsp:spPr>
        <a:xfrm>
          <a:off x="7376150"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7391973" y="3235112"/>
        <a:ext cx="819141" cy="50860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A566-48EF-4034-A21B-873E4EBF0B06}">
      <dsp:nvSpPr>
        <dsp:cNvPr id="0" name=""/>
        <dsp:cNvSpPr/>
      </dsp:nvSpPr>
      <dsp:spPr>
        <a:xfrm rot="5400000">
          <a:off x="-245635" y="246082"/>
          <a:ext cx="1637567" cy="114629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kumimoji="1" lang="ja-JP" altLang="en-US" sz="1500" kern="1200" dirty="0" smtClean="0"/>
            <a:t>専門家</a:t>
          </a:r>
          <a:endParaRPr kumimoji="1" lang="ja-JP" altLang="en-US" sz="1500" kern="1200" dirty="0"/>
        </a:p>
      </dsp:txBody>
      <dsp:txXfrm rot="-5400000">
        <a:off x="1" y="573596"/>
        <a:ext cx="1146297" cy="491270"/>
      </dsp:txXfrm>
    </dsp:sp>
    <dsp:sp modelId="{F8EC59F1-1F49-4CFE-88C8-02F19B804101}">
      <dsp:nvSpPr>
        <dsp:cNvPr id="0" name=""/>
        <dsp:cNvSpPr/>
      </dsp:nvSpPr>
      <dsp:spPr>
        <a:xfrm rot="5400000">
          <a:off x="4155739" y="-3008994"/>
          <a:ext cx="1064418" cy="708330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専門家タイプのエンジェル数人がメールで話を聞く</a:t>
          </a:r>
          <a:endParaRPr kumimoji="1" lang="ja-JP" altLang="en-US" sz="2000" kern="1200" dirty="0"/>
        </a:p>
        <a:p>
          <a:pPr marL="171450" lvl="1" indent="-171450" algn="l" defTabSz="800100">
            <a:lnSpc>
              <a:spcPct val="90000"/>
            </a:lnSpc>
            <a:spcBef>
              <a:spcPct val="0"/>
            </a:spcBef>
            <a:spcAft>
              <a:spcPct val="15000"/>
            </a:spcAft>
            <a:buChar char="••"/>
          </a:pPr>
          <a:endParaRPr kumimoji="1" lang="ja-JP" altLang="en-US" sz="1800" kern="1200" dirty="0"/>
        </a:p>
      </dsp:txBody>
      <dsp:txXfrm rot="-5400000">
        <a:off x="1146298" y="52408"/>
        <a:ext cx="7031341" cy="960496"/>
      </dsp:txXfrm>
    </dsp:sp>
    <dsp:sp modelId="{D056D1CE-7CF4-4818-9D42-3FFF6D796D0C}">
      <dsp:nvSpPr>
        <dsp:cNvPr id="0" name=""/>
        <dsp:cNvSpPr/>
      </dsp:nvSpPr>
      <dsp:spPr>
        <a:xfrm rot="5400000">
          <a:off x="-245635" y="1689832"/>
          <a:ext cx="1637567" cy="114629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kumimoji="1" lang="ja-JP" altLang="en-US" sz="1500" kern="1200" dirty="0" smtClean="0"/>
            <a:t>ジェネラリスト</a:t>
          </a:r>
          <a:endParaRPr kumimoji="1" lang="ja-JP" altLang="en-US" sz="1500" kern="1200" dirty="0"/>
        </a:p>
      </dsp:txBody>
      <dsp:txXfrm rot="-5400000">
        <a:off x="1" y="2017346"/>
        <a:ext cx="1146297" cy="491270"/>
      </dsp:txXfrm>
    </dsp:sp>
    <dsp:sp modelId="{C536FD32-1E7B-4512-ABBE-3FE6A8D4BED0}">
      <dsp:nvSpPr>
        <dsp:cNvPr id="0" name=""/>
        <dsp:cNvSpPr/>
      </dsp:nvSpPr>
      <dsp:spPr>
        <a:xfrm rot="5400000">
          <a:off x="4155739" y="-1565244"/>
          <a:ext cx="1064418" cy="708330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ジェネラリスト経営者タイプのエンジェル数人が話を聞く</a:t>
          </a:r>
          <a:endParaRPr kumimoji="1" lang="ja-JP" altLang="en-US" sz="2000" kern="1200" dirty="0"/>
        </a:p>
        <a:p>
          <a:pPr marL="171450" lvl="1" indent="-171450" algn="l" defTabSz="800100">
            <a:lnSpc>
              <a:spcPct val="90000"/>
            </a:lnSpc>
            <a:spcBef>
              <a:spcPct val="0"/>
            </a:spcBef>
            <a:spcAft>
              <a:spcPct val="15000"/>
            </a:spcAft>
            <a:buChar char="••"/>
          </a:pPr>
          <a:endParaRPr kumimoji="1" lang="ja-JP" altLang="en-US" sz="1800" kern="1200" dirty="0"/>
        </a:p>
      </dsp:txBody>
      <dsp:txXfrm rot="-5400000">
        <a:off x="1146298" y="1496158"/>
        <a:ext cx="7031341" cy="960496"/>
      </dsp:txXfrm>
    </dsp:sp>
    <dsp:sp modelId="{C98E4A9D-3E73-450C-86BA-86482A74949C}">
      <dsp:nvSpPr>
        <dsp:cNvPr id="0" name=""/>
        <dsp:cNvSpPr/>
      </dsp:nvSpPr>
      <dsp:spPr>
        <a:xfrm rot="5400000">
          <a:off x="-245635" y="3133582"/>
          <a:ext cx="1637567" cy="114629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kumimoji="1" lang="ja-JP" altLang="en-US" sz="1500" kern="1200" dirty="0" smtClean="0"/>
            <a:t>全体プレゼン</a:t>
          </a:r>
          <a:endParaRPr kumimoji="1" lang="ja-JP" altLang="en-US" sz="1500" kern="1200" dirty="0"/>
        </a:p>
      </dsp:txBody>
      <dsp:txXfrm rot="-5400000">
        <a:off x="1" y="3461096"/>
        <a:ext cx="1146297" cy="491270"/>
      </dsp:txXfrm>
    </dsp:sp>
    <dsp:sp modelId="{D0CCF3C0-C336-4FB8-842B-5DDF2B9D9645}">
      <dsp:nvSpPr>
        <dsp:cNvPr id="0" name=""/>
        <dsp:cNvSpPr/>
      </dsp:nvSpPr>
      <dsp:spPr>
        <a:xfrm rot="5400000">
          <a:off x="4155739" y="-121494"/>
          <a:ext cx="1064418" cy="708330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kumimoji="1" lang="ja-JP" altLang="en-US" sz="1800" kern="1200" dirty="0" smtClean="0"/>
            <a:t>エンジェルメンバー５０人全員が集合</a:t>
          </a:r>
          <a:endParaRPr kumimoji="1" lang="ja-JP" altLang="en-US" sz="1800" kern="1200" dirty="0"/>
        </a:p>
        <a:p>
          <a:pPr marL="171450" lvl="1" indent="-171450" algn="l" defTabSz="800100">
            <a:lnSpc>
              <a:spcPct val="90000"/>
            </a:lnSpc>
            <a:spcBef>
              <a:spcPct val="0"/>
            </a:spcBef>
            <a:spcAft>
              <a:spcPct val="15000"/>
            </a:spcAft>
            <a:buChar char="••"/>
          </a:pPr>
          <a:r>
            <a:rPr kumimoji="1" lang="ja-JP" altLang="en-US" sz="1800" kern="1200" dirty="0" smtClean="0"/>
            <a:t>起業家がプレゼンする　３０分＋質疑１５分</a:t>
          </a:r>
          <a:endParaRPr kumimoji="1" lang="ja-JP" altLang="en-US" sz="1800" kern="1200" dirty="0"/>
        </a:p>
        <a:p>
          <a:pPr marL="171450" lvl="1" indent="-171450" algn="l" defTabSz="800100">
            <a:lnSpc>
              <a:spcPct val="90000"/>
            </a:lnSpc>
            <a:spcBef>
              <a:spcPct val="0"/>
            </a:spcBef>
            <a:spcAft>
              <a:spcPct val="15000"/>
            </a:spcAft>
            <a:buChar char="••"/>
          </a:pPr>
          <a:r>
            <a:rPr kumimoji="1" lang="ja-JP" altLang="en-US" sz="1800" kern="1200" dirty="0" smtClean="0"/>
            <a:t>エンジェルが個別に判断して小切手で投票する</a:t>
          </a:r>
          <a:endParaRPr kumimoji="1" lang="ja-JP" altLang="en-US" sz="1800" kern="1200" dirty="0"/>
        </a:p>
      </dsp:txBody>
      <dsp:txXfrm rot="-5400000">
        <a:off x="1146298" y="2939908"/>
        <a:ext cx="7031341" cy="96049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D0391-DC52-4939-AD16-98736B2C3552}">
      <dsp:nvSpPr>
        <dsp:cNvPr id="0" name=""/>
        <dsp:cNvSpPr/>
      </dsp:nvSpPr>
      <dsp:spPr>
        <a:xfrm>
          <a:off x="0" y="33006"/>
          <a:ext cx="8229600" cy="13191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lvl="0" algn="l" defTabSz="2444750">
            <a:lnSpc>
              <a:spcPct val="90000"/>
            </a:lnSpc>
            <a:spcBef>
              <a:spcPct val="0"/>
            </a:spcBef>
            <a:spcAft>
              <a:spcPct val="35000"/>
            </a:spcAft>
          </a:pPr>
          <a:r>
            <a:rPr kumimoji="1" lang="en-US" altLang="ja-JP" sz="5500" kern="1200" dirty="0" smtClean="0"/>
            <a:t>Diversity</a:t>
          </a:r>
          <a:endParaRPr kumimoji="1" lang="ja-JP" altLang="en-US" sz="5500" kern="1200" dirty="0"/>
        </a:p>
      </dsp:txBody>
      <dsp:txXfrm>
        <a:off x="64397" y="97403"/>
        <a:ext cx="8100806" cy="1190381"/>
      </dsp:txXfrm>
    </dsp:sp>
    <dsp:sp modelId="{AAA8FACF-10BD-4A73-99BA-5ECA6B961FA1}">
      <dsp:nvSpPr>
        <dsp:cNvPr id="0" name=""/>
        <dsp:cNvSpPr/>
      </dsp:nvSpPr>
      <dsp:spPr>
        <a:xfrm>
          <a:off x="0" y="1352181"/>
          <a:ext cx="8229600"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69850" rIns="391160" bIns="69850" numCol="1" spcCol="1270" anchor="t" anchorCtr="0">
          <a:noAutofit/>
        </a:bodyPr>
        <a:lstStyle/>
        <a:p>
          <a:pPr marL="285750" lvl="1" indent="-285750" algn="l" defTabSz="1911350">
            <a:lnSpc>
              <a:spcPct val="90000"/>
            </a:lnSpc>
            <a:spcBef>
              <a:spcPct val="0"/>
            </a:spcBef>
            <a:spcAft>
              <a:spcPct val="20000"/>
            </a:spcAft>
            <a:buChar char="••"/>
          </a:pPr>
          <a:r>
            <a:rPr kumimoji="1" lang="ja-JP" altLang="en-US" sz="4300" kern="1200" dirty="0" smtClean="0"/>
            <a:t>人々の多様性</a:t>
          </a:r>
          <a:endParaRPr kumimoji="1" lang="ja-JP" altLang="en-US" sz="4300" kern="1200" dirty="0"/>
        </a:p>
      </dsp:txBody>
      <dsp:txXfrm>
        <a:off x="0" y="1352181"/>
        <a:ext cx="8229600" cy="910800"/>
      </dsp:txXfrm>
    </dsp:sp>
    <dsp:sp modelId="{97AD3FD7-18F9-4918-ABD7-523D95DEFC92}">
      <dsp:nvSpPr>
        <dsp:cNvPr id="0" name=""/>
        <dsp:cNvSpPr/>
      </dsp:nvSpPr>
      <dsp:spPr>
        <a:xfrm>
          <a:off x="0" y="2262981"/>
          <a:ext cx="8229600" cy="13191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lvl="0" algn="l" defTabSz="2444750">
            <a:lnSpc>
              <a:spcPct val="90000"/>
            </a:lnSpc>
            <a:spcBef>
              <a:spcPct val="0"/>
            </a:spcBef>
            <a:spcAft>
              <a:spcPct val="35000"/>
            </a:spcAft>
          </a:pPr>
          <a:r>
            <a:rPr kumimoji="1" lang="en-US" altLang="ja-JP" sz="5500" kern="1200" dirty="0" smtClean="0"/>
            <a:t>Communication</a:t>
          </a:r>
        </a:p>
      </dsp:txBody>
      <dsp:txXfrm>
        <a:off x="64397" y="2327378"/>
        <a:ext cx="8100806" cy="1190381"/>
      </dsp:txXfrm>
    </dsp:sp>
    <dsp:sp modelId="{40CAE492-5509-4DCE-B37D-D4039CA19A49}">
      <dsp:nvSpPr>
        <dsp:cNvPr id="0" name=""/>
        <dsp:cNvSpPr/>
      </dsp:nvSpPr>
      <dsp:spPr>
        <a:xfrm>
          <a:off x="0" y="3582156"/>
          <a:ext cx="8229600"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69850" rIns="391160" bIns="69850" numCol="1" spcCol="1270" anchor="t" anchorCtr="0">
          <a:noAutofit/>
        </a:bodyPr>
        <a:lstStyle/>
        <a:p>
          <a:pPr marL="285750" lvl="1" indent="-285750" algn="l" defTabSz="1911350">
            <a:lnSpc>
              <a:spcPct val="90000"/>
            </a:lnSpc>
            <a:spcBef>
              <a:spcPct val="0"/>
            </a:spcBef>
            <a:spcAft>
              <a:spcPct val="20000"/>
            </a:spcAft>
            <a:buChar char="••"/>
          </a:pPr>
          <a:r>
            <a:rPr kumimoji="1" lang="ja-JP" altLang="en-US" sz="4300" kern="1200" dirty="0" smtClean="0"/>
            <a:t>活発なコミュニケーション</a:t>
          </a:r>
          <a:endParaRPr kumimoji="1" lang="ja-JP" altLang="en-US" sz="4300" kern="1200" dirty="0"/>
        </a:p>
      </dsp:txBody>
      <dsp:txXfrm>
        <a:off x="0" y="3582156"/>
        <a:ext cx="8229600" cy="910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1E733-2BFD-418C-8919-746AC57D31F7}">
      <dsp:nvSpPr>
        <dsp:cNvPr id="0" name=""/>
        <dsp:cNvSpPr/>
      </dsp:nvSpPr>
      <dsp:spPr>
        <a:xfrm>
          <a:off x="6123176" y="2718691"/>
          <a:ext cx="1052006" cy="500659"/>
        </a:xfrm>
        <a:custGeom>
          <a:avLst/>
          <a:gdLst/>
          <a:ahLst/>
          <a:cxnLst/>
          <a:rect l="0" t="0" r="0" b="0"/>
          <a:pathLst>
            <a:path>
              <a:moveTo>
                <a:pt x="0" y="0"/>
              </a:moveTo>
              <a:lnTo>
                <a:pt x="0" y="341184"/>
              </a:lnTo>
              <a:lnTo>
                <a:pt x="1052006" y="341184"/>
              </a:lnTo>
              <a:lnTo>
                <a:pt x="1052006" y="50065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719D56-FFD9-40E2-A3F7-6FDA2B158A5B}">
      <dsp:nvSpPr>
        <dsp:cNvPr id="0" name=""/>
        <dsp:cNvSpPr/>
      </dsp:nvSpPr>
      <dsp:spPr>
        <a:xfrm>
          <a:off x="5071169" y="2718691"/>
          <a:ext cx="1052006" cy="500659"/>
        </a:xfrm>
        <a:custGeom>
          <a:avLst/>
          <a:gdLst/>
          <a:ahLst/>
          <a:cxnLst/>
          <a:rect l="0" t="0" r="0" b="0"/>
          <a:pathLst>
            <a:path>
              <a:moveTo>
                <a:pt x="1052006" y="0"/>
              </a:moveTo>
              <a:lnTo>
                <a:pt x="1052006" y="341184"/>
              </a:lnTo>
              <a:lnTo>
                <a:pt x="0" y="341184"/>
              </a:lnTo>
              <a:lnTo>
                <a:pt x="0" y="50065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1A561B-59AE-423E-83FA-0EB0179CCAAD}">
      <dsp:nvSpPr>
        <dsp:cNvPr id="0" name=""/>
        <dsp:cNvSpPr/>
      </dsp:nvSpPr>
      <dsp:spPr>
        <a:xfrm>
          <a:off x="4019163" y="1124901"/>
          <a:ext cx="2104012" cy="500659"/>
        </a:xfrm>
        <a:custGeom>
          <a:avLst/>
          <a:gdLst/>
          <a:ahLst/>
          <a:cxnLst/>
          <a:rect l="0" t="0" r="0" b="0"/>
          <a:pathLst>
            <a:path>
              <a:moveTo>
                <a:pt x="0" y="0"/>
              </a:moveTo>
              <a:lnTo>
                <a:pt x="0" y="341184"/>
              </a:lnTo>
              <a:lnTo>
                <a:pt x="2104012" y="341184"/>
              </a:lnTo>
              <a:lnTo>
                <a:pt x="2104012" y="50065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00CD24-45E6-4883-85C5-AFDE7CD2BB33}">
      <dsp:nvSpPr>
        <dsp:cNvPr id="0" name=""/>
        <dsp:cNvSpPr/>
      </dsp:nvSpPr>
      <dsp:spPr>
        <a:xfrm>
          <a:off x="1915150" y="2718691"/>
          <a:ext cx="1052006" cy="500659"/>
        </a:xfrm>
        <a:custGeom>
          <a:avLst/>
          <a:gdLst/>
          <a:ahLst/>
          <a:cxnLst/>
          <a:rect l="0" t="0" r="0" b="0"/>
          <a:pathLst>
            <a:path>
              <a:moveTo>
                <a:pt x="0" y="0"/>
              </a:moveTo>
              <a:lnTo>
                <a:pt x="0" y="341184"/>
              </a:lnTo>
              <a:lnTo>
                <a:pt x="1052006" y="341184"/>
              </a:lnTo>
              <a:lnTo>
                <a:pt x="1052006" y="50065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937C08-6AC4-49AB-83BA-6FA398BAAA7E}">
      <dsp:nvSpPr>
        <dsp:cNvPr id="0" name=""/>
        <dsp:cNvSpPr/>
      </dsp:nvSpPr>
      <dsp:spPr>
        <a:xfrm>
          <a:off x="863143" y="2718691"/>
          <a:ext cx="1052006" cy="500659"/>
        </a:xfrm>
        <a:custGeom>
          <a:avLst/>
          <a:gdLst/>
          <a:ahLst/>
          <a:cxnLst/>
          <a:rect l="0" t="0" r="0" b="0"/>
          <a:pathLst>
            <a:path>
              <a:moveTo>
                <a:pt x="1052006" y="0"/>
              </a:moveTo>
              <a:lnTo>
                <a:pt x="1052006" y="341184"/>
              </a:lnTo>
              <a:lnTo>
                <a:pt x="0" y="341184"/>
              </a:lnTo>
              <a:lnTo>
                <a:pt x="0" y="50065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2FFEBE-420B-411F-A07A-32C20B2AA25E}">
      <dsp:nvSpPr>
        <dsp:cNvPr id="0" name=""/>
        <dsp:cNvSpPr/>
      </dsp:nvSpPr>
      <dsp:spPr>
        <a:xfrm>
          <a:off x="1915150" y="1124901"/>
          <a:ext cx="2104012" cy="500659"/>
        </a:xfrm>
        <a:custGeom>
          <a:avLst/>
          <a:gdLst/>
          <a:ahLst/>
          <a:cxnLst/>
          <a:rect l="0" t="0" r="0" b="0"/>
          <a:pathLst>
            <a:path>
              <a:moveTo>
                <a:pt x="2104012" y="0"/>
              </a:moveTo>
              <a:lnTo>
                <a:pt x="2104012" y="341184"/>
              </a:lnTo>
              <a:lnTo>
                <a:pt x="0" y="341184"/>
              </a:lnTo>
              <a:lnTo>
                <a:pt x="0" y="50065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20B3C-44BA-4648-A584-FE01D52CFEAE}">
      <dsp:nvSpPr>
        <dsp:cNvPr id="0" name=""/>
        <dsp:cNvSpPr/>
      </dsp:nvSpPr>
      <dsp:spPr>
        <a:xfrm>
          <a:off x="3158430" y="31771"/>
          <a:ext cx="1721465" cy="109313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3F4CA-2543-4630-B7C9-71304B69CD40}">
      <dsp:nvSpPr>
        <dsp:cNvPr id="0" name=""/>
        <dsp:cNvSpPr/>
      </dsp:nvSpPr>
      <dsp:spPr>
        <a:xfrm>
          <a:off x="3349704" y="213481"/>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en-US" altLang="ja-JP" sz="2400" kern="1200" dirty="0" smtClean="0"/>
            <a:t>Knowledge</a:t>
          </a:r>
          <a:endParaRPr kumimoji="1" lang="ja-JP" altLang="en-US" sz="2400" kern="1200" dirty="0"/>
        </a:p>
      </dsp:txBody>
      <dsp:txXfrm>
        <a:off x="3381721" y="245498"/>
        <a:ext cx="1657431" cy="1029096"/>
      </dsp:txXfrm>
    </dsp:sp>
    <dsp:sp modelId="{66CC7C9F-08C5-4BC0-B995-BE276FA3EF8B}">
      <dsp:nvSpPr>
        <dsp:cNvPr id="0" name=""/>
        <dsp:cNvSpPr/>
      </dsp:nvSpPr>
      <dsp:spPr>
        <a:xfrm>
          <a:off x="1054417" y="1625561"/>
          <a:ext cx="1721465" cy="109313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FA4A0A-EF27-458B-A920-7A5B4016D6E9}">
      <dsp:nvSpPr>
        <dsp:cNvPr id="0" name=""/>
        <dsp:cNvSpPr/>
      </dsp:nvSpPr>
      <dsp:spPr>
        <a:xfrm>
          <a:off x="1245691" y="1807271"/>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en-US" altLang="ja-JP" sz="2400" kern="1200" dirty="0" smtClean="0"/>
            <a:t>Information</a:t>
          </a:r>
          <a:endParaRPr kumimoji="1" lang="ja-JP" altLang="en-US" sz="2400" kern="1200" dirty="0"/>
        </a:p>
      </dsp:txBody>
      <dsp:txXfrm>
        <a:off x="1277708" y="1839288"/>
        <a:ext cx="1657431" cy="1029096"/>
      </dsp:txXfrm>
    </dsp:sp>
    <dsp:sp modelId="{5E263590-BE4B-498F-A306-856C49EDADA1}">
      <dsp:nvSpPr>
        <dsp:cNvPr id="0" name=""/>
        <dsp:cNvSpPr/>
      </dsp:nvSpPr>
      <dsp:spPr>
        <a:xfrm>
          <a:off x="2411" y="3219351"/>
          <a:ext cx="1721465" cy="109313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CEBA3F-60B6-48C5-9BDE-7F141BED026D}">
      <dsp:nvSpPr>
        <dsp:cNvPr id="0" name=""/>
        <dsp:cNvSpPr/>
      </dsp:nvSpPr>
      <dsp:spPr>
        <a:xfrm>
          <a:off x="193684" y="3401061"/>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en-US" altLang="ja-JP" sz="2400" kern="1200" dirty="0" smtClean="0"/>
            <a:t>Data</a:t>
          </a:r>
          <a:endParaRPr kumimoji="1" lang="ja-JP" altLang="en-US" sz="2400" kern="1200" dirty="0"/>
        </a:p>
      </dsp:txBody>
      <dsp:txXfrm>
        <a:off x="225701" y="3433078"/>
        <a:ext cx="1657431" cy="1029096"/>
      </dsp:txXfrm>
    </dsp:sp>
    <dsp:sp modelId="{54812233-1F68-4B3E-91F9-D67BD2EBF94B}">
      <dsp:nvSpPr>
        <dsp:cNvPr id="0" name=""/>
        <dsp:cNvSpPr/>
      </dsp:nvSpPr>
      <dsp:spPr>
        <a:xfrm>
          <a:off x="2106423" y="3219351"/>
          <a:ext cx="1721465" cy="109313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B8BA2E-EDEA-41BC-8D9A-1004F80C4497}">
      <dsp:nvSpPr>
        <dsp:cNvPr id="0" name=""/>
        <dsp:cNvSpPr/>
      </dsp:nvSpPr>
      <dsp:spPr>
        <a:xfrm>
          <a:off x="2297697" y="3401061"/>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kumimoji="1" lang="ja-JP" altLang="en-US" sz="2400" kern="1200" dirty="0"/>
        </a:p>
      </dsp:txBody>
      <dsp:txXfrm>
        <a:off x="2329714" y="3433078"/>
        <a:ext cx="1657431" cy="1029096"/>
      </dsp:txXfrm>
    </dsp:sp>
    <dsp:sp modelId="{D06A7EB6-7424-4BF9-9622-46FE47D4C0CE}">
      <dsp:nvSpPr>
        <dsp:cNvPr id="0" name=""/>
        <dsp:cNvSpPr/>
      </dsp:nvSpPr>
      <dsp:spPr>
        <a:xfrm>
          <a:off x="5262443" y="1625561"/>
          <a:ext cx="1721465" cy="109313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28338-4471-4CDA-B255-28DA29FB8609}">
      <dsp:nvSpPr>
        <dsp:cNvPr id="0" name=""/>
        <dsp:cNvSpPr/>
      </dsp:nvSpPr>
      <dsp:spPr>
        <a:xfrm>
          <a:off x="5453717" y="1807271"/>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kumimoji="1" lang="ja-JP" altLang="en-US" sz="2400" kern="1200" dirty="0"/>
        </a:p>
      </dsp:txBody>
      <dsp:txXfrm>
        <a:off x="5485734" y="1839288"/>
        <a:ext cx="1657431" cy="1029096"/>
      </dsp:txXfrm>
    </dsp:sp>
    <dsp:sp modelId="{808F16DB-14A0-4FF8-8DE2-8DB62FE90021}">
      <dsp:nvSpPr>
        <dsp:cNvPr id="0" name=""/>
        <dsp:cNvSpPr/>
      </dsp:nvSpPr>
      <dsp:spPr>
        <a:xfrm>
          <a:off x="4210436" y="3219351"/>
          <a:ext cx="1721465" cy="109313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A9613B-A9A6-43FA-BB38-DB7A4F7B672A}">
      <dsp:nvSpPr>
        <dsp:cNvPr id="0" name=""/>
        <dsp:cNvSpPr/>
      </dsp:nvSpPr>
      <dsp:spPr>
        <a:xfrm>
          <a:off x="4401710" y="3401061"/>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kumimoji="1" lang="ja-JP" altLang="en-US" sz="2400" kern="1200" dirty="0"/>
        </a:p>
      </dsp:txBody>
      <dsp:txXfrm>
        <a:off x="4433727" y="3433078"/>
        <a:ext cx="1657431" cy="1029096"/>
      </dsp:txXfrm>
    </dsp:sp>
    <dsp:sp modelId="{4DBA984C-88DF-4542-B67F-94D758809055}">
      <dsp:nvSpPr>
        <dsp:cNvPr id="0" name=""/>
        <dsp:cNvSpPr/>
      </dsp:nvSpPr>
      <dsp:spPr>
        <a:xfrm>
          <a:off x="6314449" y="3219351"/>
          <a:ext cx="1721465" cy="109313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D8ADD0-382D-48B7-B7B7-325B8C3156B2}">
      <dsp:nvSpPr>
        <dsp:cNvPr id="0" name=""/>
        <dsp:cNvSpPr/>
      </dsp:nvSpPr>
      <dsp:spPr>
        <a:xfrm>
          <a:off x="6505723" y="3401061"/>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kumimoji="1" lang="ja-JP" altLang="en-US" sz="2400" kern="1200" dirty="0"/>
        </a:p>
      </dsp:txBody>
      <dsp:txXfrm>
        <a:off x="6537740" y="3433078"/>
        <a:ext cx="1657431" cy="10290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207BE-015D-4A14-83D7-562D8F95F299}">
      <dsp:nvSpPr>
        <dsp:cNvPr id="0" name=""/>
        <dsp:cNvSpPr/>
      </dsp:nvSpPr>
      <dsp:spPr>
        <a:xfrm>
          <a:off x="7187086" y="2882047"/>
          <a:ext cx="519925" cy="247437"/>
        </a:xfrm>
        <a:custGeom>
          <a:avLst/>
          <a:gdLst/>
          <a:ahLst/>
          <a:cxnLst/>
          <a:rect l="0" t="0" r="0" b="0"/>
          <a:pathLst>
            <a:path>
              <a:moveTo>
                <a:pt x="0" y="0"/>
              </a:moveTo>
              <a:lnTo>
                <a:pt x="0" y="168621"/>
              </a:lnTo>
              <a:lnTo>
                <a:pt x="519925" y="168621"/>
              </a:lnTo>
              <a:lnTo>
                <a:pt x="519925"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60DD73-EC72-4CFD-9577-10DDEEFDF7C8}">
      <dsp:nvSpPr>
        <dsp:cNvPr id="0" name=""/>
        <dsp:cNvSpPr/>
      </dsp:nvSpPr>
      <dsp:spPr>
        <a:xfrm>
          <a:off x="6667161" y="2882047"/>
          <a:ext cx="519925" cy="247437"/>
        </a:xfrm>
        <a:custGeom>
          <a:avLst/>
          <a:gdLst/>
          <a:ahLst/>
          <a:cxnLst/>
          <a:rect l="0" t="0" r="0" b="0"/>
          <a:pathLst>
            <a:path>
              <a:moveTo>
                <a:pt x="519925" y="0"/>
              </a:moveTo>
              <a:lnTo>
                <a:pt x="519925" y="168621"/>
              </a:lnTo>
              <a:lnTo>
                <a:pt x="0" y="168621"/>
              </a:lnTo>
              <a:lnTo>
                <a:pt x="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B74BDD-4615-4C8A-95E4-2E5F535995C4}">
      <dsp:nvSpPr>
        <dsp:cNvPr id="0" name=""/>
        <dsp:cNvSpPr/>
      </dsp:nvSpPr>
      <dsp:spPr>
        <a:xfrm>
          <a:off x="6147235" y="2094360"/>
          <a:ext cx="1039850" cy="247437"/>
        </a:xfrm>
        <a:custGeom>
          <a:avLst/>
          <a:gdLst/>
          <a:ahLst/>
          <a:cxnLst/>
          <a:rect l="0" t="0" r="0" b="0"/>
          <a:pathLst>
            <a:path>
              <a:moveTo>
                <a:pt x="0" y="0"/>
              </a:moveTo>
              <a:lnTo>
                <a:pt x="0" y="168621"/>
              </a:lnTo>
              <a:lnTo>
                <a:pt x="1039850" y="168621"/>
              </a:lnTo>
              <a:lnTo>
                <a:pt x="103985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9A3E7A-24E8-406B-8BB1-30FA4CDC563A}">
      <dsp:nvSpPr>
        <dsp:cNvPr id="0" name=""/>
        <dsp:cNvSpPr/>
      </dsp:nvSpPr>
      <dsp:spPr>
        <a:xfrm>
          <a:off x="5107384" y="2882047"/>
          <a:ext cx="519925" cy="247437"/>
        </a:xfrm>
        <a:custGeom>
          <a:avLst/>
          <a:gdLst/>
          <a:ahLst/>
          <a:cxnLst/>
          <a:rect l="0" t="0" r="0" b="0"/>
          <a:pathLst>
            <a:path>
              <a:moveTo>
                <a:pt x="0" y="0"/>
              </a:moveTo>
              <a:lnTo>
                <a:pt x="0" y="168621"/>
              </a:lnTo>
              <a:lnTo>
                <a:pt x="519925" y="168621"/>
              </a:lnTo>
              <a:lnTo>
                <a:pt x="519925"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426B2D-E630-4277-9B8F-40B96B8B14EF}">
      <dsp:nvSpPr>
        <dsp:cNvPr id="0" name=""/>
        <dsp:cNvSpPr/>
      </dsp:nvSpPr>
      <dsp:spPr>
        <a:xfrm>
          <a:off x="4587459" y="2882047"/>
          <a:ext cx="519925" cy="247437"/>
        </a:xfrm>
        <a:custGeom>
          <a:avLst/>
          <a:gdLst/>
          <a:ahLst/>
          <a:cxnLst/>
          <a:rect l="0" t="0" r="0" b="0"/>
          <a:pathLst>
            <a:path>
              <a:moveTo>
                <a:pt x="519925" y="0"/>
              </a:moveTo>
              <a:lnTo>
                <a:pt x="519925" y="168621"/>
              </a:lnTo>
              <a:lnTo>
                <a:pt x="0" y="168621"/>
              </a:lnTo>
              <a:lnTo>
                <a:pt x="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832909-DEDD-496E-B387-3B43152396B1}">
      <dsp:nvSpPr>
        <dsp:cNvPr id="0" name=""/>
        <dsp:cNvSpPr/>
      </dsp:nvSpPr>
      <dsp:spPr>
        <a:xfrm>
          <a:off x="5107384" y="2094360"/>
          <a:ext cx="1039850" cy="247437"/>
        </a:xfrm>
        <a:custGeom>
          <a:avLst/>
          <a:gdLst/>
          <a:ahLst/>
          <a:cxnLst/>
          <a:rect l="0" t="0" r="0" b="0"/>
          <a:pathLst>
            <a:path>
              <a:moveTo>
                <a:pt x="1039850" y="0"/>
              </a:moveTo>
              <a:lnTo>
                <a:pt x="1039850" y="168621"/>
              </a:lnTo>
              <a:lnTo>
                <a:pt x="0" y="168621"/>
              </a:lnTo>
              <a:lnTo>
                <a:pt x="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1A561B-59AE-423E-83FA-0EB0179CCAAD}">
      <dsp:nvSpPr>
        <dsp:cNvPr id="0" name=""/>
        <dsp:cNvSpPr/>
      </dsp:nvSpPr>
      <dsp:spPr>
        <a:xfrm>
          <a:off x="4067534" y="1306673"/>
          <a:ext cx="2079701" cy="247437"/>
        </a:xfrm>
        <a:custGeom>
          <a:avLst/>
          <a:gdLst/>
          <a:ahLst/>
          <a:cxnLst/>
          <a:rect l="0" t="0" r="0" b="0"/>
          <a:pathLst>
            <a:path>
              <a:moveTo>
                <a:pt x="0" y="0"/>
              </a:moveTo>
              <a:lnTo>
                <a:pt x="0" y="168621"/>
              </a:lnTo>
              <a:lnTo>
                <a:pt x="2079701" y="168621"/>
              </a:lnTo>
              <a:lnTo>
                <a:pt x="2079701" y="24743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3BCB0E-CAE0-4A13-ADB6-F6F012583BD9}">
      <dsp:nvSpPr>
        <dsp:cNvPr id="0" name=""/>
        <dsp:cNvSpPr/>
      </dsp:nvSpPr>
      <dsp:spPr>
        <a:xfrm>
          <a:off x="3027683" y="2882047"/>
          <a:ext cx="519925" cy="247437"/>
        </a:xfrm>
        <a:custGeom>
          <a:avLst/>
          <a:gdLst/>
          <a:ahLst/>
          <a:cxnLst/>
          <a:rect l="0" t="0" r="0" b="0"/>
          <a:pathLst>
            <a:path>
              <a:moveTo>
                <a:pt x="0" y="0"/>
              </a:moveTo>
              <a:lnTo>
                <a:pt x="0" y="168621"/>
              </a:lnTo>
              <a:lnTo>
                <a:pt x="519925" y="168621"/>
              </a:lnTo>
              <a:lnTo>
                <a:pt x="519925"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A1811C-FF55-41FD-9DBB-1207CCAA8DB3}">
      <dsp:nvSpPr>
        <dsp:cNvPr id="0" name=""/>
        <dsp:cNvSpPr/>
      </dsp:nvSpPr>
      <dsp:spPr>
        <a:xfrm>
          <a:off x="2507757" y="2882047"/>
          <a:ext cx="519925" cy="247437"/>
        </a:xfrm>
        <a:custGeom>
          <a:avLst/>
          <a:gdLst/>
          <a:ahLst/>
          <a:cxnLst/>
          <a:rect l="0" t="0" r="0" b="0"/>
          <a:pathLst>
            <a:path>
              <a:moveTo>
                <a:pt x="519925" y="0"/>
              </a:moveTo>
              <a:lnTo>
                <a:pt x="519925" y="168621"/>
              </a:lnTo>
              <a:lnTo>
                <a:pt x="0" y="168621"/>
              </a:lnTo>
              <a:lnTo>
                <a:pt x="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29311B-6623-4536-B16D-2D13B54509AF}">
      <dsp:nvSpPr>
        <dsp:cNvPr id="0" name=""/>
        <dsp:cNvSpPr/>
      </dsp:nvSpPr>
      <dsp:spPr>
        <a:xfrm>
          <a:off x="1987832" y="2094360"/>
          <a:ext cx="1039850" cy="247437"/>
        </a:xfrm>
        <a:custGeom>
          <a:avLst/>
          <a:gdLst/>
          <a:ahLst/>
          <a:cxnLst/>
          <a:rect l="0" t="0" r="0" b="0"/>
          <a:pathLst>
            <a:path>
              <a:moveTo>
                <a:pt x="0" y="0"/>
              </a:moveTo>
              <a:lnTo>
                <a:pt x="0" y="168621"/>
              </a:lnTo>
              <a:lnTo>
                <a:pt x="1039850" y="168621"/>
              </a:lnTo>
              <a:lnTo>
                <a:pt x="103985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9567C8-E4E3-41CC-BF84-FC062F876112}">
      <dsp:nvSpPr>
        <dsp:cNvPr id="0" name=""/>
        <dsp:cNvSpPr/>
      </dsp:nvSpPr>
      <dsp:spPr>
        <a:xfrm>
          <a:off x="947981" y="2882047"/>
          <a:ext cx="519925" cy="247437"/>
        </a:xfrm>
        <a:custGeom>
          <a:avLst/>
          <a:gdLst/>
          <a:ahLst/>
          <a:cxnLst/>
          <a:rect l="0" t="0" r="0" b="0"/>
          <a:pathLst>
            <a:path>
              <a:moveTo>
                <a:pt x="0" y="0"/>
              </a:moveTo>
              <a:lnTo>
                <a:pt x="0" y="168621"/>
              </a:lnTo>
              <a:lnTo>
                <a:pt x="519925" y="168621"/>
              </a:lnTo>
              <a:lnTo>
                <a:pt x="519925"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4D6654-8592-450E-A824-A1C9FD3BE681}">
      <dsp:nvSpPr>
        <dsp:cNvPr id="0" name=""/>
        <dsp:cNvSpPr/>
      </dsp:nvSpPr>
      <dsp:spPr>
        <a:xfrm>
          <a:off x="428055" y="2882047"/>
          <a:ext cx="519925" cy="247437"/>
        </a:xfrm>
        <a:custGeom>
          <a:avLst/>
          <a:gdLst/>
          <a:ahLst/>
          <a:cxnLst/>
          <a:rect l="0" t="0" r="0" b="0"/>
          <a:pathLst>
            <a:path>
              <a:moveTo>
                <a:pt x="519925" y="0"/>
              </a:moveTo>
              <a:lnTo>
                <a:pt x="519925" y="168621"/>
              </a:lnTo>
              <a:lnTo>
                <a:pt x="0" y="168621"/>
              </a:lnTo>
              <a:lnTo>
                <a:pt x="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EC047E-8BC0-42C3-A5F4-6BC5BE6F292B}">
      <dsp:nvSpPr>
        <dsp:cNvPr id="0" name=""/>
        <dsp:cNvSpPr/>
      </dsp:nvSpPr>
      <dsp:spPr>
        <a:xfrm>
          <a:off x="947981" y="2094360"/>
          <a:ext cx="1039850" cy="247437"/>
        </a:xfrm>
        <a:custGeom>
          <a:avLst/>
          <a:gdLst/>
          <a:ahLst/>
          <a:cxnLst/>
          <a:rect l="0" t="0" r="0" b="0"/>
          <a:pathLst>
            <a:path>
              <a:moveTo>
                <a:pt x="1039850" y="0"/>
              </a:moveTo>
              <a:lnTo>
                <a:pt x="1039850" y="168621"/>
              </a:lnTo>
              <a:lnTo>
                <a:pt x="0" y="168621"/>
              </a:lnTo>
              <a:lnTo>
                <a:pt x="0" y="24743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2FFEBE-420B-411F-A07A-32C20B2AA25E}">
      <dsp:nvSpPr>
        <dsp:cNvPr id="0" name=""/>
        <dsp:cNvSpPr/>
      </dsp:nvSpPr>
      <dsp:spPr>
        <a:xfrm>
          <a:off x="1987832" y="1306673"/>
          <a:ext cx="2079701" cy="247437"/>
        </a:xfrm>
        <a:custGeom>
          <a:avLst/>
          <a:gdLst/>
          <a:ahLst/>
          <a:cxnLst/>
          <a:rect l="0" t="0" r="0" b="0"/>
          <a:pathLst>
            <a:path>
              <a:moveTo>
                <a:pt x="2079701" y="0"/>
              </a:moveTo>
              <a:lnTo>
                <a:pt x="2079701" y="168621"/>
              </a:lnTo>
              <a:lnTo>
                <a:pt x="0" y="168621"/>
              </a:lnTo>
              <a:lnTo>
                <a:pt x="0" y="24743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20B3C-44BA-4648-A584-FE01D52CFEAE}">
      <dsp:nvSpPr>
        <dsp:cNvPr id="0" name=""/>
        <dsp:cNvSpPr/>
      </dsp:nvSpPr>
      <dsp:spPr>
        <a:xfrm>
          <a:off x="3642140" y="766423"/>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3F4CA-2543-4630-B7C9-71304B69CD40}">
      <dsp:nvSpPr>
        <dsp:cNvPr id="0" name=""/>
        <dsp:cNvSpPr/>
      </dsp:nvSpPr>
      <dsp:spPr>
        <a:xfrm>
          <a:off x="3736672" y="856228"/>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kumimoji="1" lang="en-US" altLang="ja-JP" sz="1100" kern="1200" dirty="0" smtClean="0"/>
            <a:t>Intelligence</a:t>
          </a:r>
          <a:endParaRPr kumimoji="1" lang="ja-JP" altLang="en-US" sz="1100" kern="1200" dirty="0"/>
        </a:p>
      </dsp:txBody>
      <dsp:txXfrm>
        <a:off x="3752495" y="872051"/>
        <a:ext cx="819141" cy="508603"/>
      </dsp:txXfrm>
    </dsp:sp>
    <dsp:sp modelId="{66CC7C9F-08C5-4BC0-B995-BE276FA3EF8B}">
      <dsp:nvSpPr>
        <dsp:cNvPr id="0" name=""/>
        <dsp:cNvSpPr/>
      </dsp:nvSpPr>
      <dsp:spPr>
        <a:xfrm>
          <a:off x="1562438" y="1554110"/>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FA4A0A-EF27-458B-A920-7A5B4016D6E9}">
      <dsp:nvSpPr>
        <dsp:cNvPr id="0" name=""/>
        <dsp:cNvSpPr/>
      </dsp:nvSpPr>
      <dsp:spPr>
        <a:xfrm>
          <a:off x="1656970" y="1643915"/>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kumimoji="1" lang="en-US" altLang="ja-JP" sz="1100" kern="1200" dirty="0" smtClean="0"/>
            <a:t>Information</a:t>
          </a:r>
          <a:endParaRPr kumimoji="1" lang="ja-JP" altLang="en-US" sz="1100" kern="1200" dirty="0"/>
        </a:p>
      </dsp:txBody>
      <dsp:txXfrm>
        <a:off x="1672793" y="1659738"/>
        <a:ext cx="819141" cy="508603"/>
      </dsp:txXfrm>
    </dsp:sp>
    <dsp:sp modelId="{150892FC-6A89-4CF1-99E4-4AD5EC6DA96E}">
      <dsp:nvSpPr>
        <dsp:cNvPr id="0" name=""/>
        <dsp:cNvSpPr/>
      </dsp:nvSpPr>
      <dsp:spPr>
        <a:xfrm>
          <a:off x="522587" y="2341797"/>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DBA5E-A6F2-4185-9C73-C8DCEAE4F8B2}">
      <dsp:nvSpPr>
        <dsp:cNvPr id="0" name=""/>
        <dsp:cNvSpPr/>
      </dsp:nvSpPr>
      <dsp:spPr>
        <a:xfrm>
          <a:off x="617119" y="2431602"/>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kumimoji="1" lang="en-US" altLang="ja-JP" sz="1100" kern="1200" dirty="0" err="1" smtClean="0"/>
            <a:t>Knowldge</a:t>
          </a:r>
          <a:endParaRPr kumimoji="1" lang="ja-JP" altLang="en-US" sz="1100" kern="1200" dirty="0"/>
        </a:p>
      </dsp:txBody>
      <dsp:txXfrm>
        <a:off x="632942" y="2447425"/>
        <a:ext cx="819141" cy="508603"/>
      </dsp:txXfrm>
    </dsp:sp>
    <dsp:sp modelId="{AD467222-EA93-4EBA-BCF0-9C4E5D979326}">
      <dsp:nvSpPr>
        <dsp:cNvPr id="0" name=""/>
        <dsp:cNvSpPr/>
      </dsp:nvSpPr>
      <dsp:spPr>
        <a:xfrm>
          <a:off x="2662"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9C0DC2-83AD-4832-9759-32484FD2468F}">
      <dsp:nvSpPr>
        <dsp:cNvPr id="0" name=""/>
        <dsp:cNvSpPr/>
      </dsp:nvSpPr>
      <dsp:spPr>
        <a:xfrm>
          <a:off x="97194"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kumimoji="1" lang="en-US" altLang="ja-JP" sz="1100" kern="1200" dirty="0" smtClean="0"/>
            <a:t>Data</a:t>
          </a:r>
          <a:endParaRPr kumimoji="1" lang="ja-JP" altLang="en-US" sz="1100" kern="1200" dirty="0"/>
        </a:p>
      </dsp:txBody>
      <dsp:txXfrm>
        <a:off x="113017" y="3235112"/>
        <a:ext cx="819141" cy="508603"/>
      </dsp:txXfrm>
    </dsp:sp>
    <dsp:sp modelId="{4F8337E9-1981-433C-BD53-16DBFB0339AD}">
      <dsp:nvSpPr>
        <dsp:cNvPr id="0" name=""/>
        <dsp:cNvSpPr/>
      </dsp:nvSpPr>
      <dsp:spPr>
        <a:xfrm>
          <a:off x="1042513"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AFA46F-2017-4985-8684-9880399E3C9D}">
      <dsp:nvSpPr>
        <dsp:cNvPr id="0" name=""/>
        <dsp:cNvSpPr/>
      </dsp:nvSpPr>
      <dsp:spPr>
        <a:xfrm>
          <a:off x="1137045"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1152868" y="3235112"/>
        <a:ext cx="819141" cy="508603"/>
      </dsp:txXfrm>
    </dsp:sp>
    <dsp:sp modelId="{A19E5D51-497B-4228-8D9F-FB4E2A4A8887}">
      <dsp:nvSpPr>
        <dsp:cNvPr id="0" name=""/>
        <dsp:cNvSpPr/>
      </dsp:nvSpPr>
      <dsp:spPr>
        <a:xfrm>
          <a:off x="2602289" y="2341797"/>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A6D18A-897A-4997-BEA1-17E03195A1A6}">
      <dsp:nvSpPr>
        <dsp:cNvPr id="0" name=""/>
        <dsp:cNvSpPr/>
      </dsp:nvSpPr>
      <dsp:spPr>
        <a:xfrm>
          <a:off x="2696821" y="2431602"/>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2712644" y="2447425"/>
        <a:ext cx="819141" cy="508603"/>
      </dsp:txXfrm>
    </dsp:sp>
    <dsp:sp modelId="{9B7DE1C7-7B94-49E5-BF70-3E3AC0BE7D44}">
      <dsp:nvSpPr>
        <dsp:cNvPr id="0" name=""/>
        <dsp:cNvSpPr/>
      </dsp:nvSpPr>
      <dsp:spPr>
        <a:xfrm>
          <a:off x="2082364"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903BDE-FF9A-49F2-96A2-DAB0EA8C9177}">
      <dsp:nvSpPr>
        <dsp:cNvPr id="0" name=""/>
        <dsp:cNvSpPr/>
      </dsp:nvSpPr>
      <dsp:spPr>
        <a:xfrm>
          <a:off x="2176895"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2192718" y="3235112"/>
        <a:ext cx="819141" cy="508603"/>
      </dsp:txXfrm>
    </dsp:sp>
    <dsp:sp modelId="{E0ED2924-FB76-4F4F-A5B7-147ABD683878}">
      <dsp:nvSpPr>
        <dsp:cNvPr id="0" name=""/>
        <dsp:cNvSpPr/>
      </dsp:nvSpPr>
      <dsp:spPr>
        <a:xfrm>
          <a:off x="3122215"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B8C854-89E5-4A3E-AE1A-41E099BF2834}">
      <dsp:nvSpPr>
        <dsp:cNvPr id="0" name=""/>
        <dsp:cNvSpPr/>
      </dsp:nvSpPr>
      <dsp:spPr>
        <a:xfrm>
          <a:off x="3216746"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3232569" y="3235112"/>
        <a:ext cx="819141" cy="508603"/>
      </dsp:txXfrm>
    </dsp:sp>
    <dsp:sp modelId="{D06A7EB6-7424-4BF9-9622-46FE47D4C0CE}">
      <dsp:nvSpPr>
        <dsp:cNvPr id="0" name=""/>
        <dsp:cNvSpPr/>
      </dsp:nvSpPr>
      <dsp:spPr>
        <a:xfrm>
          <a:off x="5721842" y="1554110"/>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28338-4471-4CDA-B255-28DA29FB8609}">
      <dsp:nvSpPr>
        <dsp:cNvPr id="0" name=""/>
        <dsp:cNvSpPr/>
      </dsp:nvSpPr>
      <dsp:spPr>
        <a:xfrm>
          <a:off x="5816374" y="1643915"/>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5832197" y="1659738"/>
        <a:ext cx="819141" cy="508603"/>
      </dsp:txXfrm>
    </dsp:sp>
    <dsp:sp modelId="{8D1AFF11-F00B-4DDF-8F42-606F0019E7B0}">
      <dsp:nvSpPr>
        <dsp:cNvPr id="0" name=""/>
        <dsp:cNvSpPr/>
      </dsp:nvSpPr>
      <dsp:spPr>
        <a:xfrm>
          <a:off x="4681991" y="2341797"/>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1906F8-9523-4D1E-B93E-F308504ECA2B}">
      <dsp:nvSpPr>
        <dsp:cNvPr id="0" name=""/>
        <dsp:cNvSpPr/>
      </dsp:nvSpPr>
      <dsp:spPr>
        <a:xfrm>
          <a:off x="4776523" y="2431602"/>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4792346" y="2447425"/>
        <a:ext cx="819141" cy="508603"/>
      </dsp:txXfrm>
    </dsp:sp>
    <dsp:sp modelId="{D1C3324A-2BF1-4662-8AA7-7F0E3736253F}">
      <dsp:nvSpPr>
        <dsp:cNvPr id="0" name=""/>
        <dsp:cNvSpPr/>
      </dsp:nvSpPr>
      <dsp:spPr>
        <a:xfrm>
          <a:off x="4162065"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D94D1D-5E3A-43B5-94DA-0E442983634E}">
      <dsp:nvSpPr>
        <dsp:cNvPr id="0" name=""/>
        <dsp:cNvSpPr/>
      </dsp:nvSpPr>
      <dsp:spPr>
        <a:xfrm>
          <a:off x="4256597"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4272420" y="3235112"/>
        <a:ext cx="819141" cy="508603"/>
      </dsp:txXfrm>
    </dsp:sp>
    <dsp:sp modelId="{A365CD09-409F-41E5-8260-8A579FD4B173}">
      <dsp:nvSpPr>
        <dsp:cNvPr id="0" name=""/>
        <dsp:cNvSpPr/>
      </dsp:nvSpPr>
      <dsp:spPr>
        <a:xfrm>
          <a:off x="5201916"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E8DF17-6544-4264-891B-BF63BFE05D94}">
      <dsp:nvSpPr>
        <dsp:cNvPr id="0" name=""/>
        <dsp:cNvSpPr/>
      </dsp:nvSpPr>
      <dsp:spPr>
        <a:xfrm>
          <a:off x="5296448"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5312271" y="3235112"/>
        <a:ext cx="819141" cy="508603"/>
      </dsp:txXfrm>
    </dsp:sp>
    <dsp:sp modelId="{11C77EF7-35C3-4B2D-8DC0-F305B87DA2C0}">
      <dsp:nvSpPr>
        <dsp:cNvPr id="0" name=""/>
        <dsp:cNvSpPr/>
      </dsp:nvSpPr>
      <dsp:spPr>
        <a:xfrm>
          <a:off x="6761693" y="2341797"/>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96A355-213A-4746-9135-065092FD0B9F}">
      <dsp:nvSpPr>
        <dsp:cNvPr id="0" name=""/>
        <dsp:cNvSpPr/>
      </dsp:nvSpPr>
      <dsp:spPr>
        <a:xfrm>
          <a:off x="6856225" y="2431602"/>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6872048" y="2447425"/>
        <a:ext cx="819141" cy="508603"/>
      </dsp:txXfrm>
    </dsp:sp>
    <dsp:sp modelId="{B0BAB2D3-080A-42CE-8AED-E3AC8747B8B0}">
      <dsp:nvSpPr>
        <dsp:cNvPr id="0" name=""/>
        <dsp:cNvSpPr/>
      </dsp:nvSpPr>
      <dsp:spPr>
        <a:xfrm>
          <a:off x="6241767"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517035-0CAD-4BB5-9DC7-D7C79C926302}">
      <dsp:nvSpPr>
        <dsp:cNvPr id="0" name=""/>
        <dsp:cNvSpPr/>
      </dsp:nvSpPr>
      <dsp:spPr>
        <a:xfrm>
          <a:off x="6336299"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6352122" y="3235112"/>
        <a:ext cx="819141" cy="508603"/>
      </dsp:txXfrm>
    </dsp:sp>
    <dsp:sp modelId="{4F04E0F5-5AE7-487C-AE67-5E099F2D093D}">
      <dsp:nvSpPr>
        <dsp:cNvPr id="0" name=""/>
        <dsp:cNvSpPr/>
      </dsp:nvSpPr>
      <dsp:spPr>
        <a:xfrm>
          <a:off x="7281618" y="3129484"/>
          <a:ext cx="850787" cy="5402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820830-CAAE-48E0-B70C-CA5C7EF507C2}">
      <dsp:nvSpPr>
        <dsp:cNvPr id="0" name=""/>
        <dsp:cNvSpPr/>
      </dsp:nvSpPr>
      <dsp:spPr>
        <a:xfrm>
          <a:off x="7376150" y="3219289"/>
          <a:ext cx="850787" cy="54024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kumimoji="1" lang="ja-JP" altLang="en-US" sz="1100" kern="1200" dirty="0"/>
        </a:p>
      </dsp:txBody>
      <dsp:txXfrm>
        <a:off x="7391973" y="3235112"/>
        <a:ext cx="819141" cy="5086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207BE-015D-4A14-83D7-562D8F95F299}">
      <dsp:nvSpPr>
        <dsp:cNvPr id="0" name=""/>
        <dsp:cNvSpPr/>
      </dsp:nvSpPr>
      <dsp:spPr>
        <a:xfrm>
          <a:off x="2907271"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60DD73-EC72-4CFD-9577-10DDEEFDF7C8}">
      <dsp:nvSpPr>
        <dsp:cNvPr id="0" name=""/>
        <dsp:cNvSpPr/>
      </dsp:nvSpPr>
      <dsp:spPr>
        <a:xfrm>
          <a:off x="2696954"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B74BDD-4615-4C8A-95E4-2E5F535995C4}">
      <dsp:nvSpPr>
        <dsp:cNvPr id="0" name=""/>
        <dsp:cNvSpPr/>
      </dsp:nvSpPr>
      <dsp:spPr>
        <a:xfrm>
          <a:off x="2486638" y="2181790"/>
          <a:ext cx="420633" cy="100091"/>
        </a:xfrm>
        <a:custGeom>
          <a:avLst/>
          <a:gdLst/>
          <a:ahLst/>
          <a:cxnLst/>
          <a:rect l="0" t="0" r="0" b="0"/>
          <a:pathLst>
            <a:path>
              <a:moveTo>
                <a:pt x="0" y="0"/>
              </a:moveTo>
              <a:lnTo>
                <a:pt x="0" y="68209"/>
              </a:lnTo>
              <a:lnTo>
                <a:pt x="420633" y="68209"/>
              </a:lnTo>
              <a:lnTo>
                <a:pt x="420633"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9A3E7A-24E8-406B-8BB1-30FA4CDC563A}">
      <dsp:nvSpPr>
        <dsp:cNvPr id="0" name=""/>
        <dsp:cNvSpPr/>
      </dsp:nvSpPr>
      <dsp:spPr>
        <a:xfrm>
          <a:off x="2066004"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426B2D-E630-4277-9B8F-40B96B8B14EF}">
      <dsp:nvSpPr>
        <dsp:cNvPr id="0" name=""/>
        <dsp:cNvSpPr/>
      </dsp:nvSpPr>
      <dsp:spPr>
        <a:xfrm>
          <a:off x="1855688"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832909-DEDD-496E-B387-3B43152396B1}">
      <dsp:nvSpPr>
        <dsp:cNvPr id="0" name=""/>
        <dsp:cNvSpPr/>
      </dsp:nvSpPr>
      <dsp:spPr>
        <a:xfrm>
          <a:off x="2066004" y="2181790"/>
          <a:ext cx="420633" cy="100091"/>
        </a:xfrm>
        <a:custGeom>
          <a:avLst/>
          <a:gdLst/>
          <a:ahLst/>
          <a:cxnLst/>
          <a:rect l="0" t="0" r="0" b="0"/>
          <a:pathLst>
            <a:path>
              <a:moveTo>
                <a:pt x="420633" y="0"/>
              </a:moveTo>
              <a:lnTo>
                <a:pt x="420633" y="68209"/>
              </a:lnTo>
              <a:lnTo>
                <a:pt x="0" y="68209"/>
              </a:lnTo>
              <a:lnTo>
                <a:pt x="0"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1A561B-59AE-423E-83FA-0EB0179CCAAD}">
      <dsp:nvSpPr>
        <dsp:cNvPr id="0" name=""/>
        <dsp:cNvSpPr/>
      </dsp:nvSpPr>
      <dsp:spPr>
        <a:xfrm>
          <a:off x="1645371" y="1863160"/>
          <a:ext cx="841266" cy="100091"/>
        </a:xfrm>
        <a:custGeom>
          <a:avLst/>
          <a:gdLst/>
          <a:ahLst/>
          <a:cxnLst/>
          <a:rect l="0" t="0" r="0" b="0"/>
          <a:pathLst>
            <a:path>
              <a:moveTo>
                <a:pt x="0" y="0"/>
              </a:moveTo>
              <a:lnTo>
                <a:pt x="0" y="68209"/>
              </a:lnTo>
              <a:lnTo>
                <a:pt x="841266" y="68209"/>
              </a:lnTo>
              <a:lnTo>
                <a:pt x="841266" y="100091"/>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3BCB0E-CAE0-4A13-ADB6-F6F012583BD9}">
      <dsp:nvSpPr>
        <dsp:cNvPr id="0" name=""/>
        <dsp:cNvSpPr/>
      </dsp:nvSpPr>
      <dsp:spPr>
        <a:xfrm>
          <a:off x="1224737"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A1811C-FF55-41FD-9DBB-1207CCAA8DB3}">
      <dsp:nvSpPr>
        <dsp:cNvPr id="0" name=""/>
        <dsp:cNvSpPr/>
      </dsp:nvSpPr>
      <dsp:spPr>
        <a:xfrm>
          <a:off x="1014421"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29311B-6623-4536-B16D-2D13B54509AF}">
      <dsp:nvSpPr>
        <dsp:cNvPr id="0" name=""/>
        <dsp:cNvSpPr/>
      </dsp:nvSpPr>
      <dsp:spPr>
        <a:xfrm>
          <a:off x="804104" y="2181790"/>
          <a:ext cx="420633" cy="100091"/>
        </a:xfrm>
        <a:custGeom>
          <a:avLst/>
          <a:gdLst/>
          <a:ahLst/>
          <a:cxnLst/>
          <a:rect l="0" t="0" r="0" b="0"/>
          <a:pathLst>
            <a:path>
              <a:moveTo>
                <a:pt x="0" y="0"/>
              </a:moveTo>
              <a:lnTo>
                <a:pt x="0" y="68209"/>
              </a:lnTo>
              <a:lnTo>
                <a:pt x="420633" y="68209"/>
              </a:lnTo>
              <a:lnTo>
                <a:pt x="420633"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9567C8-E4E3-41CC-BF84-FC062F876112}">
      <dsp:nvSpPr>
        <dsp:cNvPr id="0" name=""/>
        <dsp:cNvSpPr/>
      </dsp:nvSpPr>
      <dsp:spPr>
        <a:xfrm>
          <a:off x="383470"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4D6654-8592-450E-A824-A1C9FD3BE681}">
      <dsp:nvSpPr>
        <dsp:cNvPr id="0" name=""/>
        <dsp:cNvSpPr/>
      </dsp:nvSpPr>
      <dsp:spPr>
        <a:xfrm>
          <a:off x="173154"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EC047E-8BC0-42C3-A5F4-6BC5BE6F292B}">
      <dsp:nvSpPr>
        <dsp:cNvPr id="0" name=""/>
        <dsp:cNvSpPr/>
      </dsp:nvSpPr>
      <dsp:spPr>
        <a:xfrm>
          <a:off x="383470" y="2181790"/>
          <a:ext cx="420633" cy="100091"/>
        </a:xfrm>
        <a:custGeom>
          <a:avLst/>
          <a:gdLst/>
          <a:ahLst/>
          <a:cxnLst/>
          <a:rect l="0" t="0" r="0" b="0"/>
          <a:pathLst>
            <a:path>
              <a:moveTo>
                <a:pt x="420633" y="0"/>
              </a:moveTo>
              <a:lnTo>
                <a:pt x="420633" y="68209"/>
              </a:lnTo>
              <a:lnTo>
                <a:pt x="0" y="68209"/>
              </a:lnTo>
              <a:lnTo>
                <a:pt x="0"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2FFEBE-420B-411F-A07A-32C20B2AA25E}">
      <dsp:nvSpPr>
        <dsp:cNvPr id="0" name=""/>
        <dsp:cNvSpPr/>
      </dsp:nvSpPr>
      <dsp:spPr>
        <a:xfrm>
          <a:off x="804104" y="1863160"/>
          <a:ext cx="841266" cy="100091"/>
        </a:xfrm>
        <a:custGeom>
          <a:avLst/>
          <a:gdLst/>
          <a:ahLst/>
          <a:cxnLst/>
          <a:rect l="0" t="0" r="0" b="0"/>
          <a:pathLst>
            <a:path>
              <a:moveTo>
                <a:pt x="841266" y="0"/>
              </a:moveTo>
              <a:lnTo>
                <a:pt x="841266" y="68209"/>
              </a:lnTo>
              <a:lnTo>
                <a:pt x="0" y="68209"/>
              </a:lnTo>
              <a:lnTo>
                <a:pt x="0" y="100091"/>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20B3C-44BA-4648-A584-FE01D52CFEAE}">
      <dsp:nvSpPr>
        <dsp:cNvPr id="0" name=""/>
        <dsp:cNvSpPr/>
      </dsp:nvSpPr>
      <dsp:spPr>
        <a:xfrm>
          <a:off x="1473293" y="164462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3F4CA-2543-4630-B7C9-71304B69CD40}">
      <dsp:nvSpPr>
        <dsp:cNvPr id="0" name=""/>
        <dsp:cNvSpPr/>
      </dsp:nvSpPr>
      <dsp:spPr>
        <a:xfrm>
          <a:off x="1511533" y="168094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517934" y="1687350"/>
        <a:ext cx="331352" cy="205736"/>
      </dsp:txXfrm>
    </dsp:sp>
    <dsp:sp modelId="{66CC7C9F-08C5-4BC0-B995-BE276FA3EF8B}">
      <dsp:nvSpPr>
        <dsp:cNvPr id="0" name=""/>
        <dsp:cNvSpPr/>
      </dsp:nvSpPr>
      <dsp:spPr>
        <a:xfrm>
          <a:off x="632027" y="196325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FA4A0A-EF27-458B-A920-7A5B4016D6E9}">
      <dsp:nvSpPr>
        <dsp:cNvPr id="0" name=""/>
        <dsp:cNvSpPr/>
      </dsp:nvSpPr>
      <dsp:spPr>
        <a:xfrm>
          <a:off x="670266" y="199957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676667" y="2005980"/>
        <a:ext cx="331352" cy="205736"/>
      </dsp:txXfrm>
    </dsp:sp>
    <dsp:sp modelId="{150892FC-6A89-4CF1-99E4-4AD5EC6DA96E}">
      <dsp:nvSpPr>
        <dsp:cNvPr id="0" name=""/>
        <dsp:cNvSpPr/>
      </dsp:nvSpPr>
      <dsp:spPr>
        <a:xfrm>
          <a:off x="211393" y="228188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DBA5E-A6F2-4185-9C73-C8DCEAE4F8B2}">
      <dsp:nvSpPr>
        <dsp:cNvPr id="0" name=""/>
        <dsp:cNvSpPr/>
      </dsp:nvSpPr>
      <dsp:spPr>
        <a:xfrm>
          <a:off x="249633"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56034" y="2324610"/>
        <a:ext cx="331352" cy="205736"/>
      </dsp:txXfrm>
    </dsp:sp>
    <dsp:sp modelId="{AD467222-EA93-4EBA-BCF0-9C4E5D979326}">
      <dsp:nvSpPr>
        <dsp:cNvPr id="0" name=""/>
        <dsp:cNvSpPr/>
      </dsp:nvSpPr>
      <dsp:spPr>
        <a:xfrm>
          <a:off x="1076"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9C0DC2-83AD-4832-9759-32484FD2468F}">
      <dsp:nvSpPr>
        <dsp:cNvPr id="0" name=""/>
        <dsp:cNvSpPr/>
      </dsp:nvSpPr>
      <dsp:spPr>
        <a:xfrm>
          <a:off x="39316"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45717" y="2643240"/>
        <a:ext cx="331352" cy="205736"/>
      </dsp:txXfrm>
    </dsp:sp>
    <dsp:sp modelId="{4F8337E9-1981-433C-BD53-16DBFB0339AD}">
      <dsp:nvSpPr>
        <dsp:cNvPr id="0" name=""/>
        <dsp:cNvSpPr/>
      </dsp:nvSpPr>
      <dsp:spPr>
        <a:xfrm>
          <a:off x="421710"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AFA46F-2017-4985-8684-9880399E3C9D}">
      <dsp:nvSpPr>
        <dsp:cNvPr id="0" name=""/>
        <dsp:cNvSpPr/>
      </dsp:nvSpPr>
      <dsp:spPr>
        <a:xfrm>
          <a:off x="459949"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466350" y="2643240"/>
        <a:ext cx="331352" cy="205736"/>
      </dsp:txXfrm>
    </dsp:sp>
    <dsp:sp modelId="{A19E5D51-497B-4228-8D9F-FB4E2A4A8887}">
      <dsp:nvSpPr>
        <dsp:cNvPr id="0" name=""/>
        <dsp:cNvSpPr/>
      </dsp:nvSpPr>
      <dsp:spPr>
        <a:xfrm>
          <a:off x="1052660" y="228188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A6D18A-897A-4997-BEA1-17E03195A1A6}">
      <dsp:nvSpPr>
        <dsp:cNvPr id="0" name=""/>
        <dsp:cNvSpPr/>
      </dsp:nvSpPr>
      <dsp:spPr>
        <a:xfrm>
          <a:off x="1090899"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097300" y="2324610"/>
        <a:ext cx="331352" cy="205736"/>
      </dsp:txXfrm>
    </dsp:sp>
    <dsp:sp modelId="{9B7DE1C7-7B94-49E5-BF70-3E3AC0BE7D44}">
      <dsp:nvSpPr>
        <dsp:cNvPr id="0" name=""/>
        <dsp:cNvSpPr/>
      </dsp:nvSpPr>
      <dsp:spPr>
        <a:xfrm>
          <a:off x="842343"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903BDE-FF9A-49F2-96A2-DAB0EA8C9177}">
      <dsp:nvSpPr>
        <dsp:cNvPr id="0" name=""/>
        <dsp:cNvSpPr/>
      </dsp:nvSpPr>
      <dsp:spPr>
        <a:xfrm>
          <a:off x="880583"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886984" y="2643240"/>
        <a:ext cx="331352" cy="205736"/>
      </dsp:txXfrm>
    </dsp:sp>
    <dsp:sp modelId="{E0ED2924-FB76-4F4F-A5B7-147ABD683878}">
      <dsp:nvSpPr>
        <dsp:cNvPr id="0" name=""/>
        <dsp:cNvSpPr/>
      </dsp:nvSpPr>
      <dsp:spPr>
        <a:xfrm>
          <a:off x="1262977"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B8C854-89E5-4A3E-AE1A-41E099BF2834}">
      <dsp:nvSpPr>
        <dsp:cNvPr id="0" name=""/>
        <dsp:cNvSpPr/>
      </dsp:nvSpPr>
      <dsp:spPr>
        <a:xfrm>
          <a:off x="1301216"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307617" y="2643240"/>
        <a:ext cx="331352" cy="205736"/>
      </dsp:txXfrm>
    </dsp:sp>
    <dsp:sp modelId="{D06A7EB6-7424-4BF9-9622-46FE47D4C0CE}">
      <dsp:nvSpPr>
        <dsp:cNvPr id="0" name=""/>
        <dsp:cNvSpPr/>
      </dsp:nvSpPr>
      <dsp:spPr>
        <a:xfrm>
          <a:off x="2314560" y="196325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28338-4471-4CDA-B255-28DA29FB8609}">
      <dsp:nvSpPr>
        <dsp:cNvPr id="0" name=""/>
        <dsp:cNvSpPr/>
      </dsp:nvSpPr>
      <dsp:spPr>
        <a:xfrm>
          <a:off x="2352800" y="199957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359201" y="2005980"/>
        <a:ext cx="331352" cy="205736"/>
      </dsp:txXfrm>
    </dsp:sp>
    <dsp:sp modelId="{8D1AFF11-F00B-4DDF-8F42-606F0019E7B0}">
      <dsp:nvSpPr>
        <dsp:cNvPr id="0" name=""/>
        <dsp:cNvSpPr/>
      </dsp:nvSpPr>
      <dsp:spPr>
        <a:xfrm>
          <a:off x="1893927" y="228188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1906F8-9523-4D1E-B93E-F308504ECA2B}">
      <dsp:nvSpPr>
        <dsp:cNvPr id="0" name=""/>
        <dsp:cNvSpPr/>
      </dsp:nvSpPr>
      <dsp:spPr>
        <a:xfrm>
          <a:off x="1932166"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938567" y="2324610"/>
        <a:ext cx="331352" cy="205736"/>
      </dsp:txXfrm>
    </dsp:sp>
    <dsp:sp modelId="{D1C3324A-2BF1-4662-8AA7-7F0E3736253F}">
      <dsp:nvSpPr>
        <dsp:cNvPr id="0" name=""/>
        <dsp:cNvSpPr/>
      </dsp:nvSpPr>
      <dsp:spPr>
        <a:xfrm>
          <a:off x="1683610"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D94D1D-5E3A-43B5-94DA-0E442983634E}">
      <dsp:nvSpPr>
        <dsp:cNvPr id="0" name=""/>
        <dsp:cNvSpPr/>
      </dsp:nvSpPr>
      <dsp:spPr>
        <a:xfrm>
          <a:off x="1721850"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728251" y="2643240"/>
        <a:ext cx="331352" cy="205736"/>
      </dsp:txXfrm>
    </dsp:sp>
    <dsp:sp modelId="{A365CD09-409F-41E5-8260-8A579FD4B173}">
      <dsp:nvSpPr>
        <dsp:cNvPr id="0" name=""/>
        <dsp:cNvSpPr/>
      </dsp:nvSpPr>
      <dsp:spPr>
        <a:xfrm>
          <a:off x="2104244"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E8DF17-6544-4264-891B-BF63BFE05D94}">
      <dsp:nvSpPr>
        <dsp:cNvPr id="0" name=""/>
        <dsp:cNvSpPr/>
      </dsp:nvSpPr>
      <dsp:spPr>
        <a:xfrm>
          <a:off x="2142483"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148884" y="2643240"/>
        <a:ext cx="331352" cy="205736"/>
      </dsp:txXfrm>
    </dsp:sp>
    <dsp:sp modelId="{11C77EF7-35C3-4B2D-8DC0-F305B87DA2C0}">
      <dsp:nvSpPr>
        <dsp:cNvPr id="0" name=""/>
        <dsp:cNvSpPr/>
      </dsp:nvSpPr>
      <dsp:spPr>
        <a:xfrm>
          <a:off x="2735194" y="228188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96A355-213A-4746-9135-065092FD0B9F}">
      <dsp:nvSpPr>
        <dsp:cNvPr id="0" name=""/>
        <dsp:cNvSpPr/>
      </dsp:nvSpPr>
      <dsp:spPr>
        <a:xfrm>
          <a:off x="2773433"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779834" y="2324610"/>
        <a:ext cx="331352" cy="205736"/>
      </dsp:txXfrm>
    </dsp:sp>
    <dsp:sp modelId="{B0BAB2D3-080A-42CE-8AED-E3AC8747B8B0}">
      <dsp:nvSpPr>
        <dsp:cNvPr id="0" name=""/>
        <dsp:cNvSpPr/>
      </dsp:nvSpPr>
      <dsp:spPr>
        <a:xfrm>
          <a:off x="2524877"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517035-0CAD-4BB5-9DC7-D7C79C926302}">
      <dsp:nvSpPr>
        <dsp:cNvPr id="0" name=""/>
        <dsp:cNvSpPr/>
      </dsp:nvSpPr>
      <dsp:spPr>
        <a:xfrm>
          <a:off x="2563117"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569518" y="2643240"/>
        <a:ext cx="331352" cy="205736"/>
      </dsp:txXfrm>
    </dsp:sp>
    <dsp:sp modelId="{4F04E0F5-5AE7-487C-AE67-5E099F2D093D}">
      <dsp:nvSpPr>
        <dsp:cNvPr id="0" name=""/>
        <dsp:cNvSpPr/>
      </dsp:nvSpPr>
      <dsp:spPr>
        <a:xfrm>
          <a:off x="2945511"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820830-CAAE-48E0-B70C-CA5C7EF507C2}">
      <dsp:nvSpPr>
        <dsp:cNvPr id="0" name=""/>
        <dsp:cNvSpPr/>
      </dsp:nvSpPr>
      <dsp:spPr>
        <a:xfrm>
          <a:off x="2983750"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990151" y="2643240"/>
        <a:ext cx="331352" cy="2057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207BE-015D-4A14-83D7-562D8F95F299}">
      <dsp:nvSpPr>
        <dsp:cNvPr id="0" name=""/>
        <dsp:cNvSpPr/>
      </dsp:nvSpPr>
      <dsp:spPr>
        <a:xfrm>
          <a:off x="2907271"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60DD73-EC72-4CFD-9577-10DDEEFDF7C8}">
      <dsp:nvSpPr>
        <dsp:cNvPr id="0" name=""/>
        <dsp:cNvSpPr/>
      </dsp:nvSpPr>
      <dsp:spPr>
        <a:xfrm>
          <a:off x="2696954"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B74BDD-4615-4C8A-95E4-2E5F535995C4}">
      <dsp:nvSpPr>
        <dsp:cNvPr id="0" name=""/>
        <dsp:cNvSpPr/>
      </dsp:nvSpPr>
      <dsp:spPr>
        <a:xfrm>
          <a:off x="2486638" y="2181790"/>
          <a:ext cx="420633" cy="100091"/>
        </a:xfrm>
        <a:custGeom>
          <a:avLst/>
          <a:gdLst/>
          <a:ahLst/>
          <a:cxnLst/>
          <a:rect l="0" t="0" r="0" b="0"/>
          <a:pathLst>
            <a:path>
              <a:moveTo>
                <a:pt x="0" y="0"/>
              </a:moveTo>
              <a:lnTo>
                <a:pt x="0" y="68209"/>
              </a:lnTo>
              <a:lnTo>
                <a:pt x="420633" y="68209"/>
              </a:lnTo>
              <a:lnTo>
                <a:pt x="420633"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9A3E7A-24E8-406B-8BB1-30FA4CDC563A}">
      <dsp:nvSpPr>
        <dsp:cNvPr id="0" name=""/>
        <dsp:cNvSpPr/>
      </dsp:nvSpPr>
      <dsp:spPr>
        <a:xfrm>
          <a:off x="2066004"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426B2D-E630-4277-9B8F-40B96B8B14EF}">
      <dsp:nvSpPr>
        <dsp:cNvPr id="0" name=""/>
        <dsp:cNvSpPr/>
      </dsp:nvSpPr>
      <dsp:spPr>
        <a:xfrm>
          <a:off x="1855688"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832909-DEDD-496E-B387-3B43152396B1}">
      <dsp:nvSpPr>
        <dsp:cNvPr id="0" name=""/>
        <dsp:cNvSpPr/>
      </dsp:nvSpPr>
      <dsp:spPr>
        <a:xfrm>
          <a:off x="2066004" y="2181790"/>
          <a:ext cx="420633" cy="100091"/>
        </a:xfrm>
        <a:custGeom>
          <a:avLst/>
          <a:gdLst/>
          <a:ahLst/>
          <a:cxnLst/>
          <a:rect l="0" t="0" r="0" b="0"/>
          <a:pathLst>
            <a:path>
              <a:moveTo>
                <a:pt x="420633" y="0"/>
              </a:moveTo>
              <a:lnTo>
                <a:pt x="420633"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1A561B-59AE-423E-83FA-0EB0179CCAAD}">
      <dsp:nvSpPr>
        <dsp:cNvPr id="0" name=""/>
        <dsp:cNvSpPr/>
      </dsp:nvSpPr>
      <dsp:spPr>
        <a:xfrm>
          <a:off x="1645371" y="1863160"/>
          <a:ext cx="841266" cy="100091"/>
        </a:xfrm>
        <a:custGeom>
          <a:avLst/>
          <a:gdLst/>
          <a:ahLst/>
          <a:cxnLst/>
          <a:rect l="0" t="0" r="0" b="0"/>
          <a:pathLst>
            <a:path>
              <a:moveTo>
                <a:pt x="0" y="0"/>
              </a:moveTo>
              <a:lnTo>
                <a:pt x="0" y="68209"/>
              </a:lnTo>
              <a:lnTo>
                <a:pt x="841266" y="68209"/>
              </a:lnTo>
              <a:lnTo>
                <a:pt x="841266" y="1000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3BCB0E-CAE0-4A13-ADB6-F6F012583BD9}">
      <dsp:nvSpPr>
        <dsp:cNvPr id="0" name=""/>
        <dsp:cNvSpPr/>
      </dsp:nvSpPr>
      <dsp:spPr>
        <a:xfrm>
          <a:off x="1224737"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A1811C-FF55-41FD-9DBB-1207CCAA8DB3}">
      <dsp:nvSpPr>
        <dsp:cNvPr id="0" name=""/>
        <dsp:cNvSpPr/>
      </dsp:nvSpPr>
      <dsp:spPr>
        <a:xfrm>
          <a:off x="1014421"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29311B-6623-4536-B16D-2D13B54509AF}">
      <dsp:nvSpPr>
        <dsp:cNvPr id="0" name=""/>
        <dsp:cNvSpPr/>
      </dsp:nvSpPr>
      <dsp:spPr>
        <a:xfrm>
          <a:off x="804104" y="2181790"/>
          <a:ext cx="420633" cy="100091"/>
        </a:xfrm>
        <a:custGeom>
          <a:avLst/>
          <a:gdLst/>
          <a:ahLst/>
          <a:cxnLst/>
          <a:rect l="0" t="0" r="0" b="0"/>
          <a:pathLst>
            <a:path>
              <a:moveTo>
                <a:pt x="0" y="0"/>
              </a:moveTo>
              <a:lnTo>
                <a:pt x="0" y="68209"/>
              </a:lnTo>
              <a:lnTo>
                <a:pt x="420633" y="68209"/>
              </a:lnTo>
              <a:lnTo>
                <a:pt x="420633"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9567C8-E4E3-41CC-BF84-FC062F876112}">
      <dsp:nvSpPr>
        <dsp:cNvPr id="0" name=""/>
        <dsp:cNvSpPr/>
      </dsp:nvSpPr>
      <dsp:spPr>
        <a:xfrm>
          <a:off x="383470"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4D6654-8592-450E-A824-A1C9FD3BE681}">
      <dsp:nvSpPr>
        <dsp:cNvPr id="0" name=""/>
        <dsp:cNvSpPr/>
      </dsp:nvSpPr>
      <dsp:spPr>
        <a:xfrm>
          <a:off x="173154"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EC047E-8BC0-42C3-A5F4-6BC5BE6F292B}">
      <dsp:nvSpPr>
        <dsp:cNvPr id="0" name=""/>
        <dsp:cNvSpPr/>
      </dsp:nvSpPr>
      <dsp:spPr>
        <a:xfrm>
          <a:off x="383470" y="2181790"/>
          <a:ext cx="420633" cy="100091"/>
        </a:xfrm>
        <a:custGeom>
          <a:avLst/>
          <a:gdLst/>
          <a:ahLst/>
          <a:cxnLst/>
          <a:rect l="0" t="0" r="0" b="0"/>
          <a:pathLst>
            <a:path>
              <a:moveTo>
                <a:pt x="420633" y="0"/>
              </a:moveTo>
              <a:lnTo>
                <a:pt x="420633"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2FFEBE-420B-411F-A07A-32C20B2AA25E}">
      <dsp:nvSpPr>
        <dsp:cNvPr id="0" name=""/>
        <dsp:cNvSpPr/>
      </dsp:nvSpPr>
      <dsp:spPr>
        <a:xfrm>
          <a:off x="804104" y="1863160"/>
          <a:ext cx="841266" cy="100091"/>
        </a:xfrm>
        <a:custGeom>
          <a:avLst/>
          <a:gdLst/>
          <a:ahLst/>
          <a:cxnLst/>
          <a:rect l="0" t="0" r="0" b="0"/>
          <a:pathLst>
            <a:path>
              <a:moveTo>
                <a:pt x="841266" y="0"/>
              </a:moveTo>
              <a:lnTo>
                <a:pt x="841266" y="68209"/>
              </a:lnTo>
              <a:lnTo>
                <a:pt x="0" y="68209"/>
              </a:lnTo>
              <a:lnTo>
                <a:pt x="0" y="1000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20B3C-44BA-4648-A584-FE01D52CFEAE}">
      <dsp:nvSpPr>
        <dsp:cNvPr id="0" name=""/>
        <dsp:cNvSpPr/>
      </dsp:nvSpPr>
      <dsp:spPr>
        <a:xfrm>
          <a:off x="1473293" y="164462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3F4CA-2543-4630-B7C9-71304B69CD40}">
      <dsp:nvSpPr>
        <dsp:cNvPr id="0" name=""/>
        <dsp:cNvSpPr/>
      </dsp:nvSpPr>
      <dsp:spPr>
        <a:xfrm>
          <a:off x="1511533" y="168094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517934" y="1687350"/>
        <a:ext cx="331352" cy="205736"/>
      </dsp:txXfrm>
    </dsp:sp>
    <dsp:sp modelId="{66CC7C9F-08C5-4BC0-B995-BE276FA3EF8B}">
      <dsp:nvSpPr>
        <dsp:cNvPr id="0" name=""/>
        <dsp:cNvSpPr/>
      </dsp:nvSpPr>
      <dsp:spPr>
        <a:xfrm>
          <a:off x="632027" y="196325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FA4A0A-EF27-458B-A920-7A5B4016D6E9}">
      <dsp:nvSpPr>
        <dsp:cNvPr id="0" name=""/>
        <dsp:cNvSpPr/>
      </dsp:nvSpPr>
      <dsp:spPr>
        <a:xfrm>
          <a:off x="670266" y="199957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676667" y="2005980"/>
        <a:ext cx="331352" cy="205736"/>
      </dsp:txXfrm>
    </dsp:sp>
    <dsp:sp modelId="{150892FC-6A89-4CF1-99E4-4AD5EC6DA96E}">
      <dsp:nvSpPr>
        <dsp:cNvPr id="0" name=""/>
        <dsp:cNvSpPr/>
      </dsp:nvSpPr>
      <dsp:spPr>
        <a:xfrm>
          <a:off x="211393" y="228188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DBA5E-A6F2-4185-9C73-C8DCEAE4F8B2}">
      <dsp:nvSpPr>
        <dsp:cNvPr id="0" name=""/>
        <dsp:cNvSpPr/>
      </dsp:nvSpPr>
      <dsp:spPr>
        <a:xfrm>
          <a:off x="249633"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56034" y="2324610"/>
        <a:ext cx="331352" cy="205736"/>
      </dsp:txXfrm>
    </dsp:sp>
    <dsp:sp modelId="{AD467222-EA93-4EBA-BCF0-9C4E5D979326}">
      <dsp:nvSpPr>
        <dsp:cNvPr id="0" name=""/>
        <dsp:cNvSpPr/>
      </dsp:nvSpPr>
      <dsp:spPr>
        <a:xfrm>
          <a:off x="1076" y="260051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9C0DC2-83AD-4832-9759-32484FD2468F}">
      <dsp:nvSpPr>
        <dsp:cNvPr id="0" name=""/>
        <dsp:cNvSpPr/>
      </dsp:nvSpPr>
      <dsp:spPr>
        <a:xfrm>
          <a:off x="39316"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45717" y="2643240"/>
        <a:ext cx="331352" cy="205736"/>
      </dsp:txXfrm>
    </dsp:sp>
    <dsp:sp modelId="{4F8337E9-1981-433C-BD53-16DBFB0339AD}">
      <dsp:nvSpPr>
        <dsp:cNvPr id="0" name=""/>
        <dsp:cNvSpPr/>
      </dsp:nvSpPr>
      <dsp:spPr>
        <a:xfrm>
          <a:off x="421710" y="260051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AFA46F-2017-4985-8684-9880399E3C9D}">
      <dsp:nvSpPr>
        <dsp:cNvPr id="0" name=""/>
        <dsp:cNvSpPr/>
      </dsp:nvSpPr>
      <dsp:spPr>
        <a:xfrm>
          <a:off x="459949"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466350" y="2643240"/>
        <a:ext cx="331352" cy="205736"/>
      </dsp:txXfrm>
    </dsp:sp>
    <dsp:sp modelId="{A19E5D51-497B-4228-8D9F-FB4E2A4A8887}">
      <dsp:nvSpPr>
        <dsp:cNvPr id="0" name=""/>
        <dsp:cNvSpPr/>
      </dsp:nvSpPr>
      <dsp:spPr>
        <a:xfrm>
          <a:off x="1052660" y="228188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A6D18A-897A-4997-BEA1-17E03195A1A6}">
      <dsp:nvSpPr>
        <dsp:cNvPr id="0" name=""/>
        <dsp:cNvSpPr/>
      </dsp:nvSpPr>
      <dsp:spPr>
        <a:xfrm>
          <a:off x="1090899"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097300" y="2324610"/>
        <a:ext cx="331352" cy="205736"/>
      </dsp:txXfrm>
    </dsp:sp>
    <dsp:sp modelId="{9B7DE1C7-7B94-49E5-BF70-3E3AC0BE7D44}">
      <dsp:nvSpPr>
        <dsp:cNvPr id="0" name=""/>
        <dsp:cNvSpPr/>
      </dsp:nvSpPr>
      <dsp:spPr>
        <a:xfrm>
          <a:off x="842343" y="260051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903BDE-FF9A-49F2-96A2-DAB0EA8C9177}">
      <dsp:nvSpPr>
        <dsp:cNvPr id="0" name=""/>
        <dsp:cNvSpPr/>
      </dsp:nvSpPr>
      <dsp:spPr>
        <a:xfrm>
          <a:off x="880583"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886984" y="2643240"/>
        <a:ext cx="331352" cy="205736"/>
      </dsp:txXfrm>
    </dsp:sp>
    <dsp:sp modelId="{E0ED2924-FB76-4F4F-A5B7-147ABD683878}">
      <dsp:nvSpPr>
        <dsp:cNvPr id="0" name=""/>
        <dsp:cNvSpPr/>
      </dsp:nvSpPr>
      <dsp:spPr>
        <a:xfrm>
          <a:off x="1262977" y="260051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B8C854-89E5-4A3E-AE1A-41E099BF2834}">
      <dsp:nvSpPr>
        <dsp:cNvPr id="0" name=""/>
        <dsp:cNvSpPr/>
      </dsp:nvSpPr>
      <dsp:spPr>
        <a:xfrm>
          <a:off x="1301216"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307617" y="2643240"/>
        <a:ext cx="331352" cy="205736"/>
      </dsp:txXfrm>
    </dsp:sp>
    <dsp:sp modelId="{D06A7EB6-7424-4BF9-9622-46FE47D4C0CE}">
      <dsp:nvSpPr>
        <dsp:cNvPr id="0" name=""/>
        <dsp:cNvSpPr/>
      </dsp:nvSpPr>
      <dsp:spPr>
        <a:xfrm>
          <a:off x="2314560" y="196325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28338-4471-4CDA-B255-28DA29FB8609}">
      <dsp:nvSpPr>
        <dsp:cNvPr id="0" name=""/>
        <dsp:cNvSpPr/>
      </dsp:nvSpPr>
      <dsp:spPr>
        <a:xfrm>
          <a:off x="2352800" y="199957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359201" y="2005980"/>
        <a:ext cx="331352" cy="205736"/>
      </dsp:txXfrm>
    </dsp:sp>
    <dsp:sp modelId="{8D1AFF11-F00B-4DDF-8F42-606F0019E7B0}">
      <dsp:nvSpPr>
        <dsp:cNvPr id="0" name=""/>
        <dsp:cNvSpPr/>
      </dsp:nvSpPr>
      <dsp:spPr>
        <a:xfrm>
          <a:off x="1893927" y="228188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1906F8-9523-4D1E-B93E-F308504ECA2B}">
      <dsp:nvSpPr>
        <dsp:cNvPr id="0" name=""/>
        <dsp:cNvSpPr/>
      </dsp:nvSpPr>
      <dsp:spPr>
        <a:xfrm>
          <a:off x="1932166"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938567" y="2324610"/>
        <a:ext cx="331352" cy="205736"/>
      </dsp:txXfrm>
    </dsp:sp>
    <dsp:sp modelId="{D1C3324A-2BF1-4662-8AA7-7F0E3736253F}">
      <dsp:nvSpPr>
        <dsp:cNvPr id="0" name=""/>
        <dsp:cNvSpPr/>
      </dsp:nvSpPr>
      <dsp:spPr>
        <a:xfrm>
          <a:off x="1683610" y="260051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D94D1D-5E3A-43B5-94DA-0E442983634E}">
      <dsp:nvSpPr>
        <dsp:cNvPr id="0" name=""/>
        <dsp:cNvSpPr/>
      </dsp:nvSpPr>
      <dsp:spPr>
        <a:xfrm>
          <a:off x="1721850"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728251" y="2643240"/>
        <a:ext cx="331352" cy="205736"/>
      </dsp:txXfrm>
    </dsp:sp>
    <dsp:sp modelId="{A365CD09-409F-41E5-8260-8A579FD4B173}">
      <dsp:nvSpPr>
        <dsp:cNvPr id="0" name=""/>
        <dsp:cNvSpPr/>
      </dsp:nvSpPr>
      <dsp:spPr>
        <a:xfrm>
          <a:off x="2104244" y="260051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E8DF17-6544-4264-891B-BF63BFE05D94}">
      <dsp:nvSpPr>
        <dsp:cNvPr id="0" name=""/>
        <dsp:cNvSpPr/>
      </dsp:nvSpPr>
      <dsp:spPr>
        <a:xfrm>
          <a:off x="2142483"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148884" y="2643240"/>
        <a:ext cx="331352" cy="205736"/>
      </dsp:txXfrm>
    </dsp:sp>
    <dsp:sp modelId="{11C77EF7-35C3-4B2D-8DC0-F305B87DA2C0}">
      <dsp:nvSpPr>
        <dsp:cNvPr id="0" name=""/>
        <dsp:cNvSpPr/>
      </dsp:nvSpPr>
      <dsp:spPr>
        <a:xfrm>
          <a:off x="2735194" y="228188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96A355-213A-4746-9135-065092FD0B9F}">
      <dsp:nvSpPr>
        <dsp:cNvPr id="0" name=""/>
        <dsp:cNvSpPr/>
      </dsp:nvSpPr>
      <dsp:spPr>
        <a:xfrm>
          <a:off x="2773433"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779834" y="2324610"/>
        <a:ext cx="331352" cy="205736"/>
      </dsp:txXfrm>
    </dsp:sp>
    <dsp:sp modelId="{B0BAB2D3-080A-42CE-8AED-E3AC8747B8B0}">
      <dsp:nvSpPr>
        <dsp:cNvPr id="0" name=""/>
        <dsp:cNvSpPr/>
      </dsp:nvSpPr>
      <dsp:spPr>
        <a:xfrm>
          <a:off x="2524877" y="260051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517035-0CAD-4BB5-9DC7-D7C79C926302}">
      <dsp:nvSpPr>
        <dsp:cNvPr id="0" name=""/>
        <dsp:cNvSpPr/>
      </dsp:nvSpPr>
      <dsp:spPr>
        <a:xfrm>
          <a:off x="2563117"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569518" y="2643240"/>
        <a:ext cx="331352" cy="205736"/>
      </dsp:txXfrm>
    </dsp:sp>
    <dsp:sp modelId="{4F04E0F5-5AE7-487C-AE67-5E099F2D093D}">
      <dsp:nvSpPr>
        <dsp:cNvPr id="0" name=""/>
        <dsp:cNvSpPr/>
      </dsp:nvSpPr>
      <dsp:spPr>
        <a:xfrm>
          <a:off x="2945511" y="260051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820830-CAAE-48E0-B70C-CA5C7EF507C2}">
      <dsp:nvSpPr>
        <dsp:cNvPr id="0" name=""/>
        <dsp:cNvSpPr/>
      </dsp:nvSpPr>
      <dsp:spPr>
        <a:xfrm>
          <a:off x="2983750"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990151" y="2643240"/>
        <a:ext cx="331352" cy="2057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207BE-015D-4A14-83D7-562D8F95F299}">
      <dsp:nvSpPr>
        <dsp:cNvPr id="0" name=""/>
        <dsp:cNvSpPr/>
      </dsp:nvSpPr>
      <dsp:spPr>
        <a:xfrm>
          <a:off x="2907271"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60DD73-EC72-4CFD-9577-10DDEEFDF7C8}">
      <dsp:nvSpPr>
        <dsp:cNvPr id="0" name=""/>
        <dsp:cNvSpPr/>
      </dsp:nvSpPr>
      <dsp:spPr>
        <a:xfrm>
          <a:off x="2696954"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B74BDD-4615-4C8A-95E4-2E5F535995C4}">
      <dsp:nvSpPr>
        <dsp:cNvPr id="0" name=""/>
        <dsp:cNvSpPr/>
      </dsp:nvSpPr>
      <dsp:spPr>
        <a:xfrm>
          <a:off x="2486638" y="2181790"/>
          <a:ext cx="420633" cy="100091"/>
        </a:xfrm>
        <a:custGeom>
          <a:avLst/>
          <a:gdLst/>
          <a:ahLst/>
          <a:cxnLst/>
          <a:rect l="0" t="0" r="0" b="0"/>
          <a:pathLst>
            <a:path>
              <a:moveTo>
                <a:pt x="0" y="0"/>
              </a:moveTo>
              <a:lnTo>
                <a:pt x="0" y="68209"/>
              </a:lnTo>
              <a:lnTo>
                <a:pt x="420633" y="68209"/>
              </a:lnTo>
              <a:lnTo>
                <a:pt x="420633"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9A3E7A-24E8-406B-8BB1-30FA4CDC563A}">
      <dsp:nvSpPr>
        <dsp:cNvPr id="0" name=""/>
        <dsp:cNvSpPr/>
      </dsp:nvSpPr>
      <dsp:spPr>
        <a:xfrm>
          <a:off x="2066004"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426B2D-E630-4277-9B8F-40B96B8B14EF}">
      <dsp:nvSpPr>
        <dsp:cNvPr id="0" name=""/>
        <dsp:cNvSpPr/>
      </dsp:nvSpPr>
      <dsp:spPr>
        <a:xfrm>
          <a:off x="1855688"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832909-DEDD-496E-B387-3B43152396B1}">
      <dsp:nvSpPr>
        <dsp:cNvPr id="0" name=""/>
        <dsp:cNvSpPr/>
      </dsp:nvSpPr>
      <dsp:spPr>
        <a:xfrm>
          <a:off x="2066004" y="2181790"/>
          <a:ext cx="420633" cy="100091"/>
        </a:xfrm>
        <a:custGeom>
          <a:avLst/>
          <a:gdLst/>
          <a:ahLst/>
          <a:cxnLst/>
          <a:rect l="0" t="0" r="0" b="0"/>
          <a:pathLst>
            <a:path>
              <a:moveTo>
                <a:pt x="420633" y="0"/>
              </a:moveTo>
              <a:lnTo>
                <a:pt x="420633" y="68209"/>
              </a:lnTo>
              <a:lnTo>
                <a:pt x="0" y="68209"/>
              </a:lnTo>
              <a:lnTo>
                <a:pt x="0"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1A561B-59AE-423E-83FA-0EB0179CCAAD}">
      <dsp:nvSpPr>
        <dsp:cNvPr id="0" name=""/>
        <dsp:cNvSpPr/>
      </dsp:nvSpPr>
      <dsp:spPr>
        <a:xfrm>
          <a:off x="1645371" y="1863160"/>
          <a:ext cx="841266" cy="100091"/>
        </a:xfrm>
        <a:custGeom>
          <a:avLst/>
          <a:gdLst/>
          <a:ahLst/>
          <a:cxnLst/>
          <a:rect l="0" t="0" r="0" b="0"/>
          <a:pathLst>
            <a:path>
              <a:moveTo>
                <a:pt x="0" y="0"/>
              </a:moveTo>
              <a:lnTo>
                <a:pt x="0" y="68209"/>
              </a:lnTo>
              <a:lnTo>
                <a:pt x="841266" y="68209"/>
              </a:lnTo>
              <a:lnTo>
                <a:pt x="841266" y="100091"/>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3BCB0E-CAE0-4A13-ADB6-F6F012583BD9}">
      <dsp:nvSpPr>
        <dsp:cNvPr id="0" name=""/>
        <dsp:cNvSpPr/>
      </dsp:nvSpPr>
      <dsp:spPr>
        <a:xfrm>
          <a:off x="1224737"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A1811C-FF55-41FD-9DBB-1207CCAA8DB3}">
      <dsp:nvSpPr>
        <dsp:cNvPr id="0" name=""/>
        <dsp:cNvSpPr/>
      </dsp:nvSpPr>
      <dsp:spPr>
        <a:xfrm>
          <a:off x="1014421"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29311B-6623-4536-B16D-2D13B54509AF}">
      <dsp:nvSpPr>
        <dsp:cNvPr id="0" name=""/>
        <dsp:cNvSpPr/>
      </dsp:nvSpPr>
      <dsp:spPr>
        <a:xfrm>
          <a:off x="804104" y="2181790"/>
          <a:ext cx="420633" cy="100091"/>
        </a:xfrm>
        <a:custGeom>
          <a:avLst/>
          <a:gdLst/>
          <a:ahLst/>
          <a:cxnLst/>
          <a:rect l="0" t="0" r="0" b="0"/>
          <a:pathLst>
            <a:path>
              <a:moveTo>
                <a:pt x="0" y="0"/>
              </a:moveTo>
              <a:lnTo>
                <a:pt x="0" y="68209"/>
              </a:lnTo>
              <a:lnTo>
                <a:pt x="420633" y="68209"/>
              </a:lnTo>
              <a:lnTo>
                <a:pt x="420633"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9567C8-E4E3-41CC-BF84-FC062F876112}">
      <dsp:nvSpPr>
        <dsp:cNvPr id="0" name=""/>
        <dsp:cNvSpPr/>
      </dsp:nvSpPr>
      <dsp:spPr>
        <a:xfrm>
          <a:off x="383470"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4D6654-8592-450E-A824-A1C9FD3BE681}">
      <dsp:nvSpPr>
        <dsp:cNvPr id="0" name=""/>
        <dsp:cNvSpPr/>
      </dsp:nvSpPr>
      <dsp:spPr>
        <a:xfrm>
          <a:off x="173154"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EC047E-8BC0-42C3-A5F4-6BC5BE6F292B}">
      <dsp:nvSpPr>
        <dsp:cNvPr id="0" name=""/>
        <dsp:cNvSpPr/>
      </dsp:nvSpPr>
      <dsp:spPr>
        <a:xfrm>
          <a:off x="383470" y="2181790"/>
          <a:ext cx="420633" cy="100091"/>
        </a:xfrm>
        <a:custGeom>
          <a:avLst/>
          <a:gdLst/>
          <a:ahLst/>
          <a:cxnLst/>
          <a:rect l="0" t="0" r="0" b="0"/>
          <a:pathLst>
            <a:path>
              <a:moveTo>
                <a:pt x="420633" y="0"/>
              </a:moveTo>
              <a:lnTo>
                <a:pt x="420633" y="68209"/>
              </a:lnTo>
              <a:lnTo>
                <a:pt x="0" y="68209"/>
              </a:lnTo>
              <a:lnTo>
                <a:pt x="0" y="10009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2FFEBE-420B-411F-A07A-32C20B2AA25E}">
      <dsp:nvSpPr>
        <dsp:cNvPr id="0" name=""/>
        <dsp:cNvSpPr/>
      </dsp:nvSpPr>
      <dsp:spPr>
        <a:xfrm>
          <a:off x="804104" y="1863160"/>
          <a:ext cx="841266" cy="100091"/>
        </a:xfrm>
        <a:custGeom>
          <a:avLst/>
          <a:gdLst/>
          <a:ahLst/>
          <a:cxnLst/>
          <a:rect l="0" t="0" r="0" b="0"/>
          <a:pathLst>
            <a:path>
              <a:moveTo>
                <a:pt x="841266" y="0"/>
              </a:moveTo>
              <a:lnTo>
                <a:pt x="841266" y="68209"/>
              </a:lnTo>
              <a:lnTo>
                <a:pt x="0" y="68209"/>
              </a:lnTo>
              <a:lnTo>
                <a:pt x="0" y="100091"/>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20B3C-44BA-4648-A584-FE01D52CFEAE}">
      <dsp:nvSpPr>
        <dsp:cNvPr id="0" name=""/>
        <dsp:cNvSpPr/>
      </dsp:nvSpPr>
      <dsp:spPr>
        <a:xfrm>
          <a:off x="1473293" y="164462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3F4CA-2543-4630-B7C9-71304B69CD40}">
      <dsp:nvSpPr>
        <dsp:cNvPr id="0" name=""/>
        <dsp:cNvSpPr/>
      </dsp:nvSpPr>
      <dsp:spPr>
        <a:xfrm>
          <a:off x="1511533" y="168094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517934" y="1687350"/>
        <a:ext cx="331352" cy="205736"/>
      </dsp:txXfrm>
    </dsp:sp>
    <dsp:sp modelId="{66CC7C9F-08C5-4BC0-B995-BE276FA3EF8B}">
      <dsp:nvSpPr>
        <dsp:cNvPr id="0" name=""/>
        <dsp:cNvSpPr/>
      </dsp:nvSpPr>
      <dsp:spPr>
        <a:xfrm>
          <a:off x="632027" y="196325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FA4A0A-EF27-458B-A920-7A5B4016D6E9}">
      <dsp:nvSpPr>
        <dsp:cNvPr id="0" name=""/>
        <dsp:cNvSpPr/>
      </dsp:nvSpPr>
      <dsp:spPr>
        <a:xfrm>
          <a:off x="670266" y="199957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676667" y="2005980"/>
        <a:ext cx="331352" cy="205736"/>
      </dsp:txXfrm>
    </dsp:sp>
    <dsp:sp modelId="{150892FC-6A89-4CF1-99E4-4AD5EC6DA96E}">
      <dsp:nvSpPr>
        <dsp:cNvPr id="0" name=""/>
        <dsp:cNvSpPr/>
      </dsp:nvSpPr>
      <dsp:spPr>
        <a:xfrm>
          <a:off x="211393" y="228188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DBA5E-A6F2-4185-9C73-C8DCEAE4F8B2}">
      <dsp:nvSpPr>
        <dsp:cNvPr id="0" name=""/>
        <dsp:cNvSpPr/>
      </dsp:nvSpPr>
      <dsp:spPr>
        <a:xfrm>
          <a:off x="249633"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56034" y="2324610"/>
        <a:ext cx="331352" cy="205736"/>
      </dsp:txXfrm>
    </dsp:sp>
    <dsp:sp modelId="{AD467222-EA93-4EBA-BCF0-9C4E5D979326}">
      <dsp:nvSpPr>
        <dsp:cNvPr id="0" name=""/>
        <dsp:cNvSpPr/>
      </dsp:nvSpPr>
      <dsp:spPr>
        <a:xfrm>
          <a:off x="1076"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9C0DC2-83AD-4832-9759-32484FD2468F}">
      <dsp:nvSpPr>
        <dsp:cNvPr id="0" name=""/>
        <dsp:cNvSpPr/>
      </dsp:nvSpPr>
      <dsp:spPr>
        <a:xfrm>
          <a:off x="39316"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45717" y="2643240"/>
        <a:ext cx="331352" cy="205736"/>
      </dsp:txXfrm>
    </dsp:sp>
    <dsp:sp modelId="{4F8337E9-1981-433C-BD53-16DBFB0339AD}">
      <dsp:nvSpPr>
        <dsp:cNvPr id="0" name=""/>
        <dsp:cNvSpPr/>
      </dsp:nvSpPr>
      <dsp:spPr>
        <a:xfrm>
          <a:off x="421710"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AFA46F-2017-4985-8684-9880399E3C9D}">
      <dsp:nvSpPr>
        <dsp:cNvPr id="0" name=""/>
        <dsp:cNvSpPr/>
      </dsp:nvSpPr>
      <dsp:spPr>
        <a:xfrm>
          <a:off x="459949"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466350" y="2643240"/>
        <a:ext cx="331352" cy="205736"/>
      </dsp:txXfrm>
    </dsp:sp>
    <dsp:sp modelId="{A19E5D51-497B-4228-8D9F-FB4E2A4A8887}">
      <dsp:nvSpPr>
        <dsp:cNvPr id="0" name=""/>
        <dsp:cNvSpPr/>
      </dsp:nvSpPr>
      <dsp:spPr>
        <a:xfrm>
          <a:off x="1052660" y="228188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A6D18A-897A-4997-BEA1-17E03195A1A6}">
      <dsp:nvSpPr>
        <dsp:cNvPr id="0" name=""/>
        <dsp:cNvSpPr/>
      </dsp:nvSpPr>
      <dsp:spPr>
        <a:xfrm>
          <a:off x="1090899"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097300" y="2324610"/>
        <a:ext cx="331352" cy="205736"/>
      </dsp:txXfrm>
    </dsp:sp>
    <dsp:sp modelId="{9B7DE1C7-7B94-49E5-BF70-3E3AC0BE7D44}">
      <dsp:nvSpPr>
        <dsp:cNvPr id="0" name=""/>
        <dsp:cNvSpPr/>
      </dsp:nvSpPr>
      <dsp:spPr>
        <a:xfrm>
          <a:off x="842343"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903BDE-FF9A-49F2-96A2-DAB0EA8C9177}">
      <dsp:nvSpPr>
        <dsp:cNvPr id="0" name=""/>
        <dsp:cNvSpPr/>
      </dsp:nvSpPr>
      <dsp:spPr>
        <a:xfrm>
          <a:off x="880583"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886984" y="2643240"/>
        <a:ext cx="331352" cy="205736"/>
      </dsp:txXfrm>
    </dsp:sp>
    <dsp:sp modelId="{E0ED2924-FB76-4F4F-A5B7-147ABD683878}">
      <dsp:nvSpPr>
        <dsp:cNvPr id="0" name=""/>
        <dsp:cNvSpPr/>
      </dsp:nvSpPr>
      <dsp:spPr>
        <a:xfrm>
          <a:off x="1262977"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B8C854-89E5-4A3E-AE1A-41E099BF2834}">
      <dsp:nvSpPr>
        <dsp:cNvPr id="0" name=""/>
        <dsp:cNvSpPr/>
      </dsp:nvSpPr>
      <dsp:spPr>
        <a:xfrm>
          <a:off x="1301216"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307617" y="2643240"/>
        <a:ext cx="331352" cy="205736"/>
      </dsp:txXfrm>
    </dsp:sp>
    <dsp:sp modelId="{D06A7EB6-7424-4BF9-9622-46FE47D4C0CE}">
      <dsp:nvSpPr>
        <dsp:cNvPr id="0" name=""/>
        <dsp:cNvSpPr/>
      </dsp:nvSpPr>
      <dsp:spPr>
        <a:xfrm>
          <a:off x="2314560" y="196325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28338-4471-4CDA-B255-28DA29FB8609}">
      <dsp:nvSpPr>
        <dsp:cNvPr id="0" name=""/>
        <dsp:cNvSpPr/>
      </dsp:nvSpPr>
      <dsp:spPr>
        <a:xfrm>
          <a:off x="2352800" y="199957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359201" y="2005980"/>
        <a:ext cx="331352" cy="205736"/>
      </dsp:txXfrm>
    </dsp:sp>
    <dsp:sp modelId="{8D1AFF11-F00B-4DDF-8F42-606F0019E7B0}">
      <dsp:nvSpPr>
        <dsp:cNvPr id="0" name=""/>
        <dsp:cNvSpPr/>
      </dsp:nvSpPr>
      <dsp:spPr>
        <a:xfrm>
          <a:off x="1893927" y="228188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1906F8-9523-4D1E-B93E-F308504ECA2B}">
      <dsp:nvSpPr>
        <dsp:cNvPr id="0" name=""/>
        <dsp:cNvSpPr/>
      </dsp:nvSpPr>
      <dsp:spPr>
        <a:xfrm>
          <a:off x="1932166"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938567" y="2324610"/>
        <a:ext cx="331352" cy="205736"/>
      </dsp:txXfrm>
    </dsp:sp>
    <dsp:sp modelId="{D1C3324A-2BF1-4662-8AA7-7F0E3736253F}">
      <dsp:nvSpPr>
        <dsp:cNvPr id="0" name=""/>
        <dsp:cNvSpPr/>
      </dsp:nvSpPr>
      <dsp:spPr>
        <a:xfrm>
          <a:off x="1683610"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D94D1D-5E3A-43B5-94DA-0E442983634E}">
      <dsp:nvSpPr>
        <dsp:cNvPr id="0" name=""/>
        <dsp:cNvSpPr/>
      </dsp:nvSpPr>
      <dsp:spPr>
        <a:xfrm>
          <a:off x="1721850"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728251" y="2643240"/>
        <a:ext cx="331352" cy="205736"/>
      </dsp:txXfrm>
    </dsp:sp>
    <dsp:sp modelId="{A365CD09-409F-41E5-8260-8A579FD4B173}">
      <dsp:nvSpPr>
        <dsp:cNvPr id="0" name=""/>
        <dsp:cNvSpPr/>
      </dsp:nvSpPr>
      <dsp:spPr>
        <a:xfrm>
          <a:off x="2104244"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E8DF17-6544-4264-891B-BF63BFE05D94}">
      <dsp:nvSpPr>
        <dsp:cNvPr id="0" name=""/>
        <dsp:cNvSpPr/>
      </dsp:nvSpPr>
      <dsp:spPr>
        <a:xfrm>
          <a:off x="2142483"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148884" y="2643240"/>
        <a:ext cx="331352" cy="205736"/>
      </dsp:txXfrm>
    </dsp:sp>
    <dsp:sp modelId="{11C77EF7-35C3-4B2D-8DC0-F305B87DA2C0}">
      <dsp:nvSpPr>
        <dsp:cNvPr id="0" name=""/>
        <dsp:cNvSpPr/>
      </dsp:nvSpPr>
      <dsp:spPr>
        <a:xfrm>
          <a:off x="2735194" y="2281882"/>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96A355-213A-4746-9135-065092FD0B9F}">
      <dsp:nvSpPr>
        <dsp:cNvPr id="0" name=""/>
        <dsp:cNvSpPr/>
      </dsp:nvSpPr>
      <dsp:spPr>
        <a:xfrm>
          <a:off x="2773433"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779834" y="2324610"/>
        <a:ext cx="331352" cy="205736"/>
      </dsp:txXfrm>
    </dsp:sp>
    <dsp:sp modelId="{B0BAB2D3-080A-42CE-8AED-E3AC8747B8B0}">
      <dsp:nvSpPr>
        <dsp:cNvPr id="0" name=""/>
        <dsp:cNvSpPr/>
      </dsp:nvSpPr>
      <dsp:spPr>
        <a:xfrm>
          <a:off x="2524877"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517035-0CAD-4BB5-9DC7-D7C79C926302}">
      <dsp:nvSpPr>
        <dsp:cNvPr id="0" name=""/>
        <dsp:cNvSpPr/>
      </dsp:nvSpPr>
      <dsp:spPr>
        <a:xfrm>
          <a:off x="2563117"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569518" y="2643240"/>
        <a:ext cx="331352" cy="205736"/>
      </dsp:txXfrm>
    </dsp:sp>
    <dsp:sp modelId="{4F04E0F5-5AE7-487C-AE67-5E099F2D093D}">
      <dsp:nvSpPr>
        <dsp:cNvPr id="0" name=""/>
        <dsp:cNvSpPr/>
      </dsp:nvSpPr>
      <dsp:spPr>
        <a:xfrm>
          <a:off x="2945511" y="2600511"/>
          <a:ext cx="344154" cy="2185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820830-CAAE-48E0-B70C-CA5C7EF507C2}">
      <dsp:nvSpPr>
        <dsp:cNvPr id="0" name=""/>
        <dsp:cNvSpPr/>
      </dsp:nvSpPr>
      <dsp:spPr>
        <a:xfrm>
          <a:off x="2983750"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990151" y="2643240"/>
        <a:ext cx="331352" cy="2057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207BE-015D-4A14-83D7-562D8F95F299}">
      <dsp:nvSpPr>
        <dsp:cNvPr id="0" name=""/>
        <dsp:cNvSpPr/>
      </dsp:nvSpPr>
      <dsp:spPr>
        <a:xfrm>
          <a:off x="2907271" y="2022475"/>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60DD73-EC72-4CFD-9577-10DDEEFDF7C8}">
      <dsp:nvSpPr>
        <dsp:cNvPr id="0" name=""/>
        <dsp:cNvSpPr/>
      </dsp:nvSpPr>
      <dsp:spPr>
        <a:xfrm>
          <a:off x="2696954" y="2022475"/>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B74BDD-4615-4C8A-95E4-2E5F535995C4}">
      <dsp:nvSpPr>
        <dsp:cNvPr id="0" name=""/>
        <dsp:cNvSpPr/>
      </dsp:nvSpPr>
      <dsp:spPr>
        <a:xfrm>
          <a:off x="2486638" y="1703845"/>
          <a:ext cx="420633" cy="100091"/>
        </a:xfrm>
        <a:custGeom>
          <a:avLst/>
          <a:gdLst/>
          <a:ahLst/>
          <a:cxnLst/>
          <a:rect l="0" t="0" r="0" b="0"/>
          <a:pathLst>
            <a:path>
              <a:moveTo>
                <a:pt x="0" y="0"/>
              </a:moveTo>
              <a:lnTo>
                <a:pt x="0" y="68209"/>
              </a:lnTo>
              <a:lnTo>
                <a:pt x="420633" y="68209"/>
              </a:lnTo>
              <a:lnTo>
                <a:pt x="420633"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9A3E7A-24E8-406B-8BB1-30FA4CDC563A}">
      <dsp:nvSpPr>
        <dsp:cNvPr id="0" name=""/>
        <dsp:cNvSpPr/>
      </dsp:nvSpPr>
      <dsp:spPr>
        <a:xfrm>
          <a:off x="2066004" y="2022475"/>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426B2D-E630-4277-9B8F-40B96B8B14EF}">
      <dsp:nvSpPr>
        <dsp:cNvPr id="0" name=""/>
        <dsp:cNvSpPr/>
      </dsp:nvSpPr>
      <dsp:spPr>
        <a:xfrm>
          <a:off x="1855688" y="2022475"/>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832909-DEDD-496E-B387-3B43152396B1}">
      <dsp:nvSpPr>
        <dsp:cNvPr id="0" name=""/>
        <dsp:cNvSpPr/>
      </dsp:nvSpPr>
      <dsp:spPr>
        <a:xfrm>
          <a:off x="2066004" y="1703845"/>
          <a:ext cx="420633" cy="100091"/>
        </a:xfrm>
        <a:custGeom>
          <a:avLst/>
          <a:gdLst/>
          <a:ahLst/>
          <a:cxnLst/>
          <a:rect l="0" t="0" r="0" b="0"/>
          <a:pathLst>
            <a:path>
              <a:moveTo>
                <a:pt x="420633" y="0"/>
              </a:moveTo>
              <a:lnTo>
                <a:pt x="420633"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1A561B-59AE-423E-83FA-0EB0179CCAAD}">
      <dsp:nvSpPr>
        <dsp:cNvPr id="0" name=""/>
        <dsp:cNvSpPr/>
      </dsp:nvSpPr>
      <dsp:spPr>
        <a:xfrm>
          <a:off x="1645371" y="1385215"/>
          <a:ext cx="841266" cy="100091"/>
        </a:xfrm>
        <a:custGeom>
          <a:avLst/>
          <a:gdLst/>
          <a:ahLst/>
          <a:cxnLst/>
          <a:rect l="0" t="0" r="0" b="0"/>
          <a:pathLst>
            <a:path>
              <a:moveTo>
                <a:pt x="0" y="0"/>
              </a:moveTo>
              <a:lnTo>
                <a:pt x="0" y="68209"/>
              </a:lnTo>
              <a:lnTo>
                <a:pt x="841266" y="68209"/>
              </a:lnTo>
              <a:lnTo>
                <a:pt x="841266" y="1000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3BCB0E-CAE0-4A13-ADB6-F6F012583BD9}">
      <dsp:nvSpPr>
        <dsp:cNvPr id="0" name=""/>
        <dsp:cNvSpPr/>
      </dsp:nvSpPr>
      <dsp:spPr>
        <a:xfrm>
          <a:off x="1224737" y="2022475"/>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A1811C-FF55-41FD-9DBB-1207CCAA8DB3}">
      <dsp:nvSpPr>
        <dsp:cNvPr id="0" name=""/>
        <dsp:cNvSpPr/>
      </dsp:nvSpPr>
      <dsp:spPr>
        <a:xfrm>
          <a:off x="1224737" y="2978365"/>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1138B5-72F4-440A-9C52-25075F02DA1E}">
      <dsp:nvSpPr>
        <dsp:cNvPr id="0" name=""/>
        <dsp:cNvSpPr/>
      </dsp:nvSpPr>
      <dsp:spPr>
        <a:xfrm>
          <a:off x="1014421" y="2978365"/>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44BEA4-52F5-45B9-8B5E-EB1522F78293}">
      <dsp:nvSpPr>
        <dsp:cNvPr id="0" name=""/>
        <dsp:cNvSpPr/>
      </dsp:nvSpPr>
      <dsp:spPr>
        <a:xfrm>
          <a:off x="1014421" y="2659735"/>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C6FA70-CF53-468D-8E3A-31CBDD2D9EB2}">
      <dsp:nvSpPr>
        <dsp:cNvPr id="0" name=""/>
        <dsp:cNvSpPr/>
      </dsp:nvSpPr>
      <dsp:spPr>
        <a:xfrm>
          <a:off x="804104" y="2659735"/>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6BB011-3326-4CB0-953D-1C0BAA081F47}">
      <dsp:nvSpPr>
        <dsp:cNvPr id="0" name=""/>
        <dsp:cNvSpPr/>
      </dsp:nvSpPr>
      <dsp:spPr>
        <a:xfrm>
          <a:off x="968701" y="2341105"/>
          <a:ext cx="91440" cy="100091"/>
        </a:xfrm>
        <a:custGeom>
          <a:avLst/>
          <a:gdLst/>
          <a:ahLst/>
          <a:cxnLst/>
          <a:rect l="0" t="0" r="0" b="0"/>
          <a:pathLst>
            <a:path>
              <a:moveTo>
                <a:pt x="45720" y="0"/>
              </a:moveTo>
              <a:lnTo>
                <a:pt x="4572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1FDB7B-FFE2-429F-A95E-2D5D40204168}">
      <dsp:nvSpPr>
        <dsp:cNvPr id="0" name=""/>
        <dsp:cNvSpPr/>
      </dsp:nvSpPr>
      <dsp:spPr>
        <a:xfrm>
          <a:off x="1014421" y="2022475"/>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29311B-6623-4536-B16D-2D13B54509AF}">
      <dsp:nvSpPr>
        <dsp:cNvPr id="0" name=""/>
        <dsp:cNvSpPr/>
      </dsp:nvSpPr>
      <dsp:spPr>
        <a:xfrm>
          <a:off x="804104" y="1703845"/>
          <a:ext cx="420633" cy="100091"/>
        </a:xfrm>
        <a:custGeom>
          <a:avLst/>
          <a:gdLst/>
          <a:ahLst/>
          <a:cxnLst/>
          <a:rect l="0" t="0" r="0" b="0"/>
          <a:pathLst>
            <a:path>
              <a:moveTo>
                <a:pt x="0" y="0"/>
              </a:moveTo>
              <a:lnTo>
                <a:pt x="0" y="68209"/>
              </a:lnTo>
              <a:lnTo>
                <a:pt x="420633" y="68209"/>
              </a:lnTo>
              <a:lnTo>
                <a:pt x="420633"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9567C8-E4E3-41CC-BF84-FC062F876112}">
      <dsp:nvSpPr>
        <dsp:cNvPr id="0" name=""/>
        <dsp:cNvSpPr/>
      </dsp:nvSpPr>
      <dsp:spPr>
        <a:xfrm>
          <a:off x="383470" y="2022475"/>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4D6654-8592-450E-A824-A1C9FD3BE681}">
      <dsp:nvSpPr>
        <dsp:cNvPr id="0" name=""/>
        <dsp:cNvSpPr/>
      </dsp:nvSpPr>
      <dsp:spPr>
        <a:xfrm>
          <a:off x="173154" y="2022475"/>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EC047E-8BC0-42C3-A5F4-6BC5BE6F292B}">
      <dsp:nvSpPr>
        <dsp:cNvPr id="0" name=""/>
        <dsp:cNvSpPr/>
      </dsp:nvSpPr>
      <dsp:spPr>
        <a:xfrm>
          <a:off x="383470" y="1703845"/>
          <a:ext cx="420633" cy="100091"/>
        </a:xfrm>
        <a:custGeom>
          <a:avLst/>
          <a:gdLst/>
          <a:ahLst/>
          <a:cxnLst/>
          <a:rect l="0" t="0" r="0" b="0"/>
          <a:pathLst>
            <a:path>
              <a:moveTo>
                <a:pt x="420633" y="0"/>
              </a:moveTo>
              <a:lnTo>
                <a:pt x="420633"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2FFEBE-420B-411F-A07A-32C20B2AA25E}">
      <dsp:nvSpPr>
        <dsp:cNvPr id="0" name=""/>
        <dsp:cNvSpPr/>
      </dsp:nvSpPr>
      <dsp:spPr>
        <a:xfrm>
          <a:off x="804104" y="1385215"/>
          <a:ext cx="841266" cy="100091"/>
        </a:xfrm>
        <a:custGeom>
          <a:avLst/>
          <a:gdLst/>
          <a:ahLst/>
          <a:cxnLst/>
          <a:rect l="0" t="0" r="0" b="0"/>
          <a:pathLst>
            <a:path>
              <a:moveTo>
                <a:pt x="841266" y="0"/>
              </a:moveTo>
              <a:lnTo>
                <a:pt x="841266" y="68209"/>
              </a:lnTo>
              <a:lnTo>
                <a:pt x="0" y="68209"/>
              </a:lnTo>
              <a:lnTo>
                <a:pt x="0" y="1000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20B3C-44BA-4648-A584-FE01D52CFEAE}">
      <dsp:nvSpPr>
        <dsp:cNvPr id="0" name=""/>
        <dsp:cNvSpPr/>
      </dsp:nvSpPr>
      <dsp:spPr>
        <a:xfrm>
          <a:off x="1473293" y="116667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3F4CA-2543-4630-B7C9-71304B69CD40}">
      <dsp:nvSpPr>
        <dsp:cNvPr id="0" name=""/>
        <dsp:cNvSpPr/>
      </dsp:nvSpPr>
      <dsp:spPr>
        <a:xfrm>
          <a:off x="1511533" y="1203005"/>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517934" y="1209406"/>
        <a:ext cx="331352" cy="205736"/>
      </dsp:txXfrm>
    </dsp:sp>
    <dsp:sp modelId="{66CC7C9F-08C5-4BC0-B995-BE276FA3EF8B}">
      <dsp:nvSpPr>
        <dsp:cNvPr id="0" name=""/>
        <dsp:cNvSpPr/>
      </dsp:nvSpPr>
      <dsp:spPr>
        <a:xfrm>
          <a:off x="632027" y="148530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FA4A0A-EF27-458B-A920-7A5B4016D6E9}">
      <dsp:nvSpPr>
        <dsp:cNvPr id="0" name=""/>
        <dsp:cNvSpPr/>
      </dsp:nvSpPr>
      <dsp:spPr>
        <a:xfrm>
          <a:off x="670266" y="152163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676667" y="1528035"/>
        <a:ext cx="331352" cy="205736"/>
      </dsp:txXfrm>
    </dsp:sp>
    <dsp:sp modelId="{150892FC-6A89-4CF1-99E4-4AD5EC6DA96E}">
      <dsp:nvSpPr>
        <dsp:cNvPr id="0" name=""/>
        <dsp:cNvSpPr/>
      </dsp:nvSpPr>
      <dsp:spPr>
        <a:xfrm>
          <a:off x="211393" y="180393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DBA5E-A6F2-4185-9C73-C8DCEAE4F8B2}">
      <dsp:nvSpPr>
        <dsp:cNvPr id="0" name=""/>
        <dsp:cNvSpPr/>
      </dsp:nvSpPr>
      <dsp:spPr>
        <a:xfrm>
          <a:off x="249633" y="184026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56034" y="1846665"/>
        <a:ext cx="331352" cy="205736"/>
      </dsp:txXfrm>
    </dsp:sp>
    <dsp:sp modelId="{AD467222-EA93-4EBA-BCF0-9C4E5D979326}">
      <dsp:nvSpPr>
        <dsp:cNvPr id="0" name=""/>
        <dsp:cNvSpPr/>
      </dsp:nvSpPr>
      <dsp:spPr>
        <a:xfrm>
          <a:off x="1076" y="212256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9C0DC2-83AD-4832-9759-32484FD2468F}">
      <dsp:nvSpPr>
        <dsp:cNvPr id="0" name=""/>
        <dsp:cNvSpPr/>
      </dsp:nvSpPr>
      <dsp:spPr>
        <a:xfrm>
          <a:off x="39316" y="215889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45717" y="2165295"/>
        <a:ext cx="331352" cy="205736"/>
      </dsp:txXfrm>
    </dsp:sp>
    <dsp:sp modelId="{4F8337E9-1981-433C-BD53-16DBFB0339AD}">
      <dsp:nvSpPr>
        <dsp:cNvPr id="0" name=""/>
        <dsp:cNvSpPr/>
      </dsp:nvSpPr>
      <dsp:spPr>
        <a:xfrm>
          <a:off x="421710" y="212256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AFA46F-2017-4985-8684-9880399E3C9D}">
      <dsp:nvSpPr>
        <dsp:cNvPr id="0" name=""/>
        <dsp:cNvSpPr/>
      </dsp:nvSpPr>
      <dsp:spPr>
        <a:xfrm>
          <a:off x="459949" y="215889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466350" y="2165295"/>
        <a:ext cx="331352" cy="205736"/>
      </dsp:txXfrm>
    </dsp:sp>
    <dsp:sp modelId="{A19E5D51-497B-4228-8D9F-FB4E2A4A8887}">
      <dsp:nvSpPr>
        <dsp:cNvPr id="0" name=""/>
        <dsp:cNvSpPr/>
      </dsp:nvSpPr>
      <dsp:spPr>
        <a:xfrm>
          <a:off x="1052660" y="180393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A6D18A-897A-4997-BEA1-17E03195A1A6}">
      <dsp:nvSpPr>
        <dsp:cNvPr id="0" name=""/>
        <dsp:cNvSpPr/>
      </dsp:nvSpPr>
      <dsp:spPr>
        <a:xfrm>
          <a:off x="1090899" y="184026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097300" y="1846665"/>
        <a:ext cx="331352" cy="205736"/>
      </dsp:txXfrm>
    </dsp:sp>
    <dsp:sp modelId="{13E00BCC-85B4-4FCB-A908-BCB686478696}">
      <dsp:nvSpPr>
        <dsp:cNvPr id="0" name=""/>
        <dsp:cNvSpPr/>
      </dsp:nvSpPr>
      <dsp:spPr>
        <a:xfrm>
          <a:off x="842343" y="212256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F27D3A-1214-4FA9-8B16-04D08A6B688B}">
      <dsp:nvSpPr>
        <dsp:cNvPr id="0" name=""/>
        <dsp:cNvSpPr/>
      </dsp:nvSpPr>
      <dsp:spPr>
        <a:xfrm>
          <a:off x="880583" y="215889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886984" y="2165295"/>
        <a:ext cx="331352" cy="205736"/>
      </dsp:txXfrm>
    </dsp:sp>
    <dsp:sp modelId="{99C7698A-89F5-4513-80C5-A729A6D071EB}">
      <dsp:nvSpPr>
        <dsp:cNvPr id="0" name=""/>
        <dsp:cNvSpPr/>
      </dsp:nvSpPr>
      <dsp:spPr>
        <a:xfrm>
          <a:off x="842343" y="244119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EF3663-0A6F-4782-A536-F4679C55B064}">
      <dsp:nvSpPr>
        <dsp:cNvPr id="0" name=""/>
        <dsp:cNvSpPr/>
      </dsp:nvSpPr>
      <dsp:spPr>
        <a:xfrm>
          <a:off x="880583" y="247752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886984" y="2483925"/>
        <a:ext cx="331352" cy="205736"/>
      </dsp:txXfrm>
    </dsp:sp>
    <dsp:sp modelId="{38995B4C-8B36-4722-A09C-030345746515}">
      <dsp:nvSpPr>
        <dsp:cNvPr id="0" name=""/>
        <dsp:cNvSpPr/>
      </dsp:nvSpPr>
      <dsp:spPr>
        <a:xfrm>
          <a:off x="632027" y="2759826"/>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8DB82C-3DB4-49BF-9E17-7A6C8497A194}">
      <dsp:nvSpPr>
        <dsp:cNvPr id="0" name=""/>
        <dsp:cNvSpPr/>
      </dsp:nvSpPr>
      <dsp:spPr>
        <a:xfrm>
          <a:off x="670266" y="279615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676667" y="2802555"/>
        <a:ext cx="331352" cy="205736"/>
      </dsp:txXfrm>
    </dsp:sp>
    <dsp:sp modelId="{EE2144A6-D7BC-446A-9A8B-974EFB6C1AB7}">
      <dsp:nvSpPr>
        <dsp:cNvPr id="0" name=""/>
        <dsp:cNvSpPr/>
      </dsp:nvSpPr>
      <dsp:spPr>
        <a:xfrm>
          <a:off x="1052660" y="2759826"/>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1ACC3E-1B8D-4EBF-BC89-D640CBD90BE6}">
      <dsp:nvSpPr>
        <dsp:cNvPr id="0" name=""/>
        <dsp:cNvSpPr/>
      </dsp:nvSpPr>
      <dsp:spPr>
        <a:xfrm>
          <a:off x="1090899" y="279615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097300" y="2802555"/>
        <a:ext cx="331352" cy="205736"/>
      </dsp:txXfrm>
    </dsp:sp>
    <dsp:sp modelId="{F108F844-A267-4CB5-AF0A-BC30ED4B7D52}">
      <dsp:nvSpPr>
        <dsp:cNvPr id="0" name=""/>
        <dsp:cNvSpPr/>
      </dsp:nvSpPr>
      <dsp:spPr>
        <a:xfrm>
          <a:off x="842343" y="3078456"/>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3D17DD-E026-40DD-9E66-B8FAC44C2A07}">
      <dsp:nvSpPr>
        <dsp:cNvPr id="0" name=""/>
        <dsp:cNvSpPr/>
      </dsp:nvSpPr>
      <dsp:spPr>
        <a:xfrm>
          <a:off x="880583" y="311478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886984" y="3121185"/>
        <a:ext cx="331352" cy="205736"/>
      </dsp:txXfrm>
    </dsp:sp>
    <dsp:sp modelId="{9B7DE1C7-7B94-49E5-BF70-3E3AC0BE7D44}">
      <dsp:nvSpPr>
        <dsp:cNvPr id="0" name=""/>
        <dsp:cNvSpPr/>
      </dsp:nvSpPr>
      <dsp:spPr>
        <a:xfrm>
          <a:off x="1262977" y="3078456"/>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903BDE-FF9A-49F2-96A2-DAB0EA8C9177}">
      <dsp:nvSpPr>
        <dsp:cNvPr id="0" name=""/>
        <dsp:cNvSpPr/>
      </dsp:nvSpPr>
      <dsp:spPr>
        <a:xfrm>
          <a:off x="1301216" y="311478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307617" y="3121185"/>
        <a:ext cx="331352" cy="205736"/>
      </dsp:txXfrm>
    </dsp:sp>
    <dsp:sp modelId="{E0ED2924-FB76-4F4F-A5B7-147ABD683878}">
      <dsp:nvSpPr>
        <dsp:cNvPr id="0" name=""/>
        <dsp:cNvSpPr/>
      </dsp:nvSpPr>
      <dsp:spPr>
        <a:xfrm>
          <a:off x="1262977" y="212256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B8C854-89E5-4A3E-AE1A-41E099BF2834}">
      <dsp:nvSpPr>
        <dsp:cNvPr id="0" name=""/>
        <dsp:cNvSpPr/>
      </dsp:nvSpPr>
      <dsp:spPr>
        <a:xfrm>
          <a:off x="1301216" y="215889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307617" y="2165295"/>
        <a:ext cx="331352" cy="205736"/>
      </dsp:txXfrm>
    </dsp:sp>
    <dsp:sp modelId="{D06A7EB6-7424-4BF9-9622-46FE47D4C0CE}">
      <dsp:nvSpPr>
        <dsp:cNvPr id="0" name=""/>
        <dsp:cNvSpPr/>
      </dsp:nvSpPr>
      <dsp:spPr>
        <a:xfrm>
          <a:off x="2314560" y="148530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28338-4471-4CDA-B255-28DA29FB8609}">
      <dsp:nvSpPr>
        <dsp:cNvPr id="0" name=""/>
        <dsp:cNvSpPr/>
      </dsp:nvSpPr>
      <dsp:spPr>
        <a:xfrm>
          <a:off x="2352800" y="152163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359201" y="1528035"/>
        <a:ext cx="331352" cy="205736"/>
      </dsp:txXfrm>
    </dsp:sp>
    <dsp:sp modelId="{8D1AFF11-F00B-4DDF-8F42-606F0019E7B0}">
      <dsp:nvSpPr>
        <dsp:cNvPr id="0" name=""/>
        <dsp:cNvSpPr/>
      </dsp:nvSpPr>
      <dsp:spPr>
        <a:xfrm>
          <a:off x="1893927" y="180393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1906F8-9523-4D1E-B93E-F308504ECA2B}">
      <dsp:nvSpPr>
        <dsp:cNvPr id="0" name=""/>
        <dsp:cNvSpPr/>
      </dsp:nvSpPr>
      <dsp:spPr>
        <a:xfrm>
          <a:off x="1932166" y="184026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938567" y="1846665"/>
        <a:ext cx="331352" cy="205736"/>
      </dsp:txXfrm>
    </dsp:sp>
    <dsp:sp modelId="{D1C3324A-2BF1-4662-8AA7-7F0E3736253F}">
      <dsp:nvSpPr>
        <dsp:cNvPr id="0" name=""/>
        <dsp:cNvSpPr/>
      </dsp:nvSpPr>
      <dsp:spPr>
        <a:xfrm>
          <a:off x="1683610" y="212256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D94D1D-5E3A-43B5-94DA-0E442983634E}">
      <dsp:nvSpPr>
        <dsp:cNvPr id="0" name=""/>
        <dsp:cNvSpPr/>
      </dsp:nvSpPr>
      <dsp:spPr>
        <a:xfrm>
          <a:off x="1721850" y="215889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728251" y="2165295"/>
        <a:ext cx="331352" cy="205736"/>
      </dsp:txXfrm>
    </dsp:sp>
    <dsp:sp modelId="{A365CD09-409F-41E5-8260-8A579FD4B173}">
      <dsp:nvSpPr>
        <dsp:cNvPr id="0" name=""/>
        <dsp:cNvSpPr/>
      </dsp:nvSpPr>
      <dsp:spPr>
        <a:xfrm>
          <a:off x="2104244" y="212256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E8DF17-6544-4264-891B-BF63BFE05D94}">
      <dsp:nvSpPr>
        <dsp:cNvPr id="0" name=""/>
        <dsp:cNvSpPr/>
      </dsp:nvSpPr>
      <dsp:spPr>
        <a:xfrm>
          <a:off x="2142483" y="215889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148884" y="2165295"/>
        <a:ext cx="331352" cy="205736"/>
      </dsp:txXfrm>
    </dsp:sp>
    <dsp:sp modelId="{11C77EF7-35C3-4B2D-8DC0-F305B87DA2C0}">
      <dsp:nvSpPr>
        <dsp:cNvPr id="0" name=""/>
        <dsp:cNvSpPr/>
      </dsp:nvSpPr>
      <dsp:spPr>
        <a:xfrm>
          <a:off x="2735194" y="180393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96A355-213A-4746-9135-065092FD0B9F}">
      <dsp:nvSpPr>
        <dsp:cNvPr id="0" name=""/>
        <dsp:cNvSpPr/>
      </dsp:nvSpPr>
      <dsp:spPr>
        <a:xfrm>
          <a:off x="2773433" y="184026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779834" y="1846665"/>
        <a:ext cx="331352" cy="205736"/>
      </dsp:txXfrm>
    </dsp:sp>
    <dsp:sp modelId="{B0BAB2D3-080A-42CE-8AED-E3AC8747B8B0}">
      <dsp:nvSpPr>
        <dsp:cNvPr id="0" name=""/>
        <dsp:cNvSpPr/>
      </dsp:nvSpPr>
      <dsp:spPr>
        <a:xfrm>
          <a:off x="2524877" y="212256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517035-0CAD-4BB5-9DC7-D7C79C926302}">
      <dsp:nvSpPr>
        <dsp:cNvPr id="0" name=""/>
        <dsp:cNvSpPr/>
      </dsp:nvSpPr>
      <dsp:spPr>
        <a:xfrm>
          <a:off x="2563117" y="215889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569518" y="2165295"/>
        <a:ext cx="331352" cy="205736"/>
      </dsp:txXfrm>
    </dsp:sp>
    <dsp:sp modelId="{4F04E0F5-5AE7-487C-AE67-5E099F2D093D}">
      <dsp:nvSpPr>
        <dsp:cNvPr id="0" name=""/>
        <dsp:cNvSpPr/>
      </dsp:nvSpPr>
      <dsp:spPr>
        <a:xfrm>
          <a:off x="2945511" y="2122567"/>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820830-CAAE-48E0-B70C-CA5C7EF507C2}">
      <dsp:nvSpPr>
        <dsp:cNvPr id="0" name=""/>
        <dsp:cNvSpPr/>
      </dsp:nvSpPr>
      <dsp:spPr>
        <a:xfrm>
          <a:off x="2983750" y="2158894"/>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990151" y="2165295"/>
        <a:ext cx="331352" cy="2057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207BE-015D-4A14-83D7-562D8F95F299}">
      <dsp:nvSpPr>
        <dsp:cNvPr id="0" name=""/>
        <dsp:cNvSpPr/>
      </dsp:nvSpPr>
      <dsp:spPr>
        <a:xfrm>
          <a:off x="2394026" y="2143754"/>
          <a:ext cx="746501" cy="91440"/>
        </a:xfrm>
        <a:custGeom>
          <a:avLst/>
          <a:gdLst/>
          <a:ahLst/>
          <a:cxnLst/>
          <a:rect l="0" t="0" r="0" b="0"/>
          <a:pathLst>
            <a:path>
              <a:moveTo>
                <a:pt x="0" y="45720"/>
              </a:moveTo>
              <a:lnTo>
                <a:pt x="0" y="106245"/>
              </a:lnTo>
              <a:lnTo>
                <a:pt x="746501" y="106245"/>
              </a:lnTo>
              <a:lnTo>
                <a:pt x="746501"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60DD73-EC72-4CFD-9577-10DDEEFDF7C8}">
      <dsp:nvSpPr>
        <dsp:cNvPr id="0" name=""/>
        <dsp:cNvSpPr/>
      </dsp:nvSpPr>
      <dsp:spPr>
        <a:xfrm>
          <a:off x="2721557" y="2426491"/>
          <a:ext cx="91440" cy="91440"/>
        </a:xfrm>
        <a:custGeom>
          <a:avLst/>
          <a:gdLst/>
          <a:ahLst/>
          <a:cxnLst/>
          <a:rect l="0" t="0" r="0" b="0"/>
          <a:pathLst>
            <a:path>
              <a:moveTo>
                <a:pt x="45720" y="45720"/>
              </a:moveTo>
              <a:lnTo>
                <a:pt x="4572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9A0F4D-BB11-4C23-B002-FC32262F1FAA}">
      <dsp:nvSpPr>
        <dsp:cNvPr id="0" name=""/>
        <dsp:cNvSpPr/>
      </dsp:nvSpPr>
      <dsp:spPr>
        <a:xfrm>
          <a:off x="2394026" y="2143754"/>
          <a:ext cx="373250" cy="91440"/>
        </a:xfrm>
        <a:custGeom>
          <a:avLst/>
          <a:gdLst/>
          <a:ahLst/>
          <a:cxnLst/>
          <a:rect l="0" t="0" r="0" b="0"/>
          <a:pathLst>
            <a:path>
              <a:moveTo>
                <a:pt x="0" y="45720"/>
              </a:moveTo>
              <a:lnTo>
                <a:pt x="0" y="106245"/>
              </a:lnTo>
              <a:lnTo>
                <a:pt x="373250" y="106245"/>
              </a:lnTo>
              <a:lnTo>
                <a:pt x="37325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A8D58B-A421-44E0-B93B-73CACE890C77}">
      <dsp:nvSpPr>
        <dsp:cNvPr id="0" name=""/>
        <dsp:cNvSpPr/>
      </dsp:nvSpPr>
      <dsp:spPr>
        <a:xfrm>
          <a:off x="2348306" y="2143754"/>
          <a:ext cx="91440" cy="91440"/>
        </a:xfrm>
        <a:custGeom>
          <a:avLst/>
          <a:gdLst/>
          <a:ahLst/>
          <a:cxnLst/>
          <a:rect l="0" t="0" r="0" b="0"/>
          <a:pathLst>
            <a:path>
              <a:moveTo>
                <a:pt x="45720" y="45720"/>
              </a:moveTo>
              <a:lnTo>
                <a:pt x="4572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9A3E7A-24E8-406B-8BB1-30FA4CDC563A}">
      <dsp:nvSpPr>
        <dsp:cNvPr id="0" name=""/>
        <dsp:cNvSpPr/>
      </dsp:nvSpPr>
      <dsp:spPr>
        <a:xfrm>
          <a:off x="1975055" y="2426491"/>
          <a:ext cx="91440" cy="91440"/>
        </a:xfrm>
        <a:custGeom>
          <a:avLst/>
          <a:gdLst/>
          <a:ahLst/>
          <a:cxnLst/>
          <a:rect l="0" t="0" r="0" b="0"/>
          <a:pathLst>
            <a:path>
              <a:moveTo>
                <a:pt x="45720" y="45720"/>
              </a:moveTo>
              <a:lnTo>
                <a:pt x="4572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426B2D-E630-4277-9B8F-40B96B8B14EF}">
      <dsp:nvSpPr>
        <dsp:cNvPr id="0" name=""/>
        <dsp:cNvSpPr/>
      </dsp:nvSpPr>
      <dsp:spPr>
        <a:xfrm>
          <a:off x="2020775" y="2143754"/>
          <a:ext cx="373250" cy="91440"/>
        </a:xfrm>
        <a:custGeom>
          <a:avLst/>
          <a:gdLst/>
          <a:ahLst/>
          <a:cxnLst/>
          <a:rect l="0" t="0" r="0" b="0"/>
          <a:pathLst>
            <a:path>
              <a:moveTo>
                <a:pt x="373250" y="45720"/>
              </a:moveTo>
              <a:lnTo>
                <a:pt x="373250" y="106245"/>
              </a:lnTo>
              <a:lnTo>
                <a:pt x="0" y="106245"/>
              </a:lnTo>
              <a:lnTo>
                <a:pt x="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5EEED0-DFE1-4E7F-BE66-FC90AB55C18B}">
      <dsp:nvSpPr>
        <dsp:cNvPr id="0" name=""/>
        <dsp:cNvSpPr/>
      </dsp:nvSpPr>
      <dsp:spPr>
        <a:xfrm>
          <a:off x="1647525" y="2143754"/>
          <a:ext cx="746501" cy="91440"/>
        </a:xfrm>
        <a:custGeom>
          <a:avLst/>
          <a:gdLst/>
          <a:ahLst/>
          <a:cxnLst/>
          <a:rect l="0" t="0" r="0" b="0"/>
          <a:pathLst>
            <a:path>
              <a:moveTo>
                <a:pt x="746501" y="45720"/>
              </a:moveTo>
              <a:lnTo>
                <a:pt x="746501" y="106245"/>
              </a:lnTo>
              <a:lnTo>
                <a:pt x="0" y="106245"/>
              </a:lnTo>
              <a:lnTo>
                <a:pt x="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832909-DEDD-496E-B387-3B43152396B1}">
      <dsp:nvSpPr>
        <dsp:cNvPr id="0" name=""/>
        <dsp:cNvSpPr/>
      </dsp:nvSpPr>
      <dsp:spPr>
        <a:xfrm>
          <a:off x="2348306" y="1861016"/>
          <a:ext cx="91440" cy="91440"/>
        </a:xfrm>
        <a:custGeom>
          <a:avLst/>
          <a:gdLst/>
          <a:ahLst/>
          <a:cxnLst/>
          <a:rect l="0" t="0" r="0" b="0"/>
          <a:pathLst>
            <a:path>
              <a:moveTo>
                <a:pt x="45720" y="45720"/>
              </a:moveTo>
              <a:lnTo>
                <a:pt x="4572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1A561B-59AE-423E-83FA-0EB0179CCAAD}">
      <dsp:nvSpPr>
        <dsp:cNvPr id="0" name=""/>
        <dsp:cNvSpPr/>
      </dsp:nvSpPr>
      <dsp:spPr>
        <a:xfrm>
          <a:off x="1554212" y="1578279"/>
          <a:ext cx="839814" cy="91440"/>
        </a:xfrm>
        <a:custGeom>
          <a:avLst/>
          <a:gdLst/>
          <a:ahLst/>
          <a:cxnLst/>
          <a:rect l="0" t="0" r="0" b="0"/>
          <a:pathLst>
            <a:path>
              <a:moveTo>
                <a:pt x="0" y="45720"/>
              </a:moveTo>
              <a:lnTo>
                <a:pt x="0" y="106245"/>
              </a:lnTo>
              <a:lnTo>
                <a:pt x="839814" y="106245"/>
              </a:lnTo>
              <a:lnTo>
                <a:pt x="839814" y="13453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3BCB0E-CAE0-4A13-ADB6-F6F012583BD9}">
      <dsp:nvSpPr>
        <dsp:cNvPr id="0" name=""/>
        <dsp:cNvSpPr/>
      </dsp:nvSpPr>
      <dsp:spPr>
        <a:xfrm>
          <a:off x="1228554" y="2426491"/>
          <a:ext cx="91440" cy="91440"/>
        </a:xfrm>
        <a:custGeom>
          <a:avLst/>
          <a:gdLst/>
          <a:ahLst/>
          <a:cxnLst/>
          <a:rect l="0" t="0" r="0" b="0"/>
          <a:pathLst>
            <a:path>
              <a:moveTo>
                <a:pt x="45720" y="45720"/>
              </a:moveTo>
              <a:lnTo>
                <a:pt x="4572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A1811C-FF55-41FD-9DBB-1207CCAA8DB3}">
      <dsp:nvSpPr>
        <dsp:cNvPr id="0" name=""/>
        <dsp:cNvSpPr/>
      </dsp:nvSpPr>
      <dsp:spPr>
        <a:xfrm>
          <a:off x="714398" y="2143754"/>
          <a:ext cx="559876" cy="91440"/>
        </a:xfrm>
        <a:custGeom>
          <a:avLst/>
          <a:gdLst/>
          <a:ahLst/>
          <a:cxnLst/>
          <a:rect l="0" t="0" r="0" b="0"/>
          <a:pathLst>
            <a:path>
              <a:moveTo>
                <a:pt x="0" y="45720"/>
              </a:moveTo>
              <a:lnTo>
                <a:pt x="0" y="106245"/>
              </a:lnTo>
              <a:lnTo>
                <a:pt x="559876" y="106245"/>
              </a:lnTo>
              <a:lnTo>
                <a:pt x="559876"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017B45-FF19-45A0-831A-76E0C0D76009}">
      <dsp:nvSpPr>
        <dsp:cNvPr id="0" name=""/>
        <dsp:cNvSpPr/>
      </dsp:nvSpPr>
      <dsp:spPr>
        <a:xfrm>
          <a:off x="527772" y="2426491"/>
          <a:ext cx="373250" cy="91440"/>
        </a:xfrm>
        <a:custGeom>
          <a:avLst/>
          <a:gdLst/>
          <a:ahLst/>
          <a:cxnLst/>
          <a:rect l="0" t="0" r="0" b="0"/>
          <a:pathLst>
            <a:path>
              <a:moveTo>
                <a:pt x="0" y="45720"/>
              </a:moveTo>
              <a:lnTo>
                <a:pt x="0" y="106245"/>
              </a:lnTo>
              <a:lnTo>
                <a:pt x="373250" y="106245"/>
              </a:lnTo>
              <a:lnTo>
                <a:pt x="37325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815C93-73A5-4EED-A750-B2C6B97204D1}">
      <dsp:nvSpPr>
        <dsp:cNvPr id="0" name=""/>
        <dsp:cNvSpPr/>
      </dsp:nvSpPr>
      <dsp:spPr>
        <a:xfrm>
          <a:off x="482052" y="2709228"/>
          <a:ext cx="91440" cy="91440"/>
        </a:xfrm>
        <a:custGeom>
          <a:avLst/>
          <a:gdLst/>
          <a:ahLst/>
          <a:cxnLst/>
          <a:rect l="0" t="0" r="0" b="0"/>
          <a:pathLst>
            <a:path>
              <a:moveTo>
                <a:pt x="45720" y="45720"/>
              </a:moveTo>
              <a:lnTo>
                <a:pt x="4572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E88BC6-CF78-4607-989F-F86FEBFB79A9}">
      <dsp:nvSpPr>
        <dsp:cNvPr id="0" name=""/>
        <dsp:cNvSpPr/>
      </dsp:nvSpPr>
      <dsp:spPr>
        <a:xfrm>
          <a:off x="482052" y="2426491"/>
          <a:ext cx="91440" cy="91440"/>
        </a:xfrm>
        <a:custGeom>
          <a:avLst/>
          <a:gdLst/>
          <a:ahLst/>
          <a:cxnLst/>
          <a:rect l="0" t="0" r="0" b="0"/>
          <a:pathLst>
            <a:path>
              <a:moveTo>
                <a:pt x="45720" y="45720"/>
              </a:moveTo>
              <a:lnTo>
                <a:pt x="4572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9567C8-E4E3-41CC-BF84-FC062F876112}">
      <dsp:nvSpPr>
        <dsp:cNvPr id="0" name=""/>
        <dsp:cNvSpPr/>
      </dsp:nvSpPr>
      <dsp:spPr>
        <a:xfrm>
          <a:off x="154522" y="2426491"/>
          <a:ext cx="373250" cy="91440"/>
        </a:xfrm>
        <a:custGeom>
          <a:avLst/>
          <a:gdLst/>
          <a:ahLst/>
          <a:cxnLst/>
          <a:rect l="0" t="0" r="0" b="0"/>
          <a:pathLst>
            <a:path>
              <a:moveTo>
                <a:pt x="373250" y="45720"/>
              </a:moveTo>
              <a:lnTo>
                <a:pt x="373250" y="106245"/>
              </a:lnTo>
              <a:lnTo>
                <a:pt x="0" y="106245"/>
              </a:lnTo>
              <a:lnTo>
                <a:pt x="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BF3DCF-2DC0-4A36-BD74-775A3B49873A}">
      <dsp:nvSpPr>
        <dsp:cNvPr id="0" name=""/>
        <dsp:cNvSpPr/>
      </dsp:nvSpPr>
      <dsp:spPr>
        <a:xfrm>
          <a:off x="527772" y="2143754"/>
          <a:ext cx="186625" cy="91440"/>
        </a:xfrm>
        <a:custGeom>
          <a:avLst/>
          <a:gdLst/>
          <a:ahLst/>
          <a:cxnLst/>
          <a:rect l="0" t="0" r="0" b="0"/>
          <a:pathLst>
            <a:path>
              <a:moveTo>
                <a:pt x="186625" y="45720"/>
              </a:moveTo>
              <a:lnTo>
                <a:pt x="186625" y="106245"/>
              </a:lnTo>
              <a:lnTo>
                <a:pt x="0" y="106245"/>
              </a:lnTo>
              <a:lnTo>
                <a:pt x="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4D6654-8592-450E-A824-A1C9FD3BE681}">
      <dsp:nvSpPr>
        <dsp:cNvPr id="0" name=""/>
        <dsp:cNvSpPr/>
      </dsp:nvSpPr>
      <dsp:spPr>
        <a:xfrm>
          <a:off x="154522" y="2143754"/>
          <a:ext cx="559876" cy="91440"/>
        </a:xfrm>
        <a:custGeom>
          <a:avLst/>
          <a:gdLst/>
          <a:ahLst/>
          <a:cxnLst/>
          <a:rect l="0" t="0" r="0" b="0"/>
          <a:pathLst>
            <a:path>
              <a:moveTo>
                <a:pt x="559876" y="45720"/>
              </a:moveTo>
              <a:lnTo>
                <a:pt x="559876" y="106245"/>
              </a:lnTo>
              <a:lnTo>
                <a:pt x="0" y="106245"/>
              </a:lnTo>
              <a:lnTo>
                <a:pt x="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EC047E-8BC0-42C3-A5F4-6BC5BE6F292B}">
      <dsp:nvSpPr>
        <dsp:cNvPr id="0" name=""/>
        <dsp:cNvSpPr/>
      </dsp:nvSpPr>
      <dsp:spPr>
        <a:xfrm>
          <a:off x="668678" y="1861016"/>
          <a:ext cx="91440" cy="91440"/>
        </a:xfrm>
        <a:custGeom>
          <a:avLst/>
          <a:gdLst/>
          <a:ahLst/>
          <a:cxnLst/>
          <a:rect l="0" t="0" r="0" b="0"/>
          <a:pathLst>
            <a:path>
              <a:moveTo>
                <a:pt x="45720" y="45720"/>
              </a:moveTo>
              <a:lnTo>
                <a:pt x="45720" y="13453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2FFEBE-420B-411F-A07A-32C20B2AA25E}">
      <dsp:nvSpPr>
        <dsp:cNvPr id="0" name=""/>
        <dsp:cNvSpPr/>
      </dsp:nvSpPr>
      <dsp:spPr>
        <a:xfrm>
          <a:off x="714398" y="1578279"/>
          <a:ext cx="839814" cy="91440"/>
        </a:xfrm>
        <a:custGeom>
          <a:avLst/>
          <a:gdLst/>
          <a:ahLst/>
          <a:cxnLst/>
          <a:rect l="0" t="0" r="0" b="0"/>
          <a:pathLst>
            <a:path>
              <a:moveTo>
                <a:pt x="839814" y="45720"/>
              </a:moveTo>
              <a:lnTo>
                <a:pt x="839814" y="106245"/>
              </a:lnTo>
              <a:lnTo>
                <a:pt x="0" y="106245"/>
              </a:lnTo>
              <a:lnTo>
                <a:pt x="0" y="13453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20B3C-44BA-4648-A584-FE01D52CFEAE}">
      <dsp:nvSpPr>
        <dsp:cNvPr id="0" name=""/>
        <dsp:cNvSpPr/>
      </dsp:nvSpPr>
      <dsp:spPr>
        <a:xfrm>
          <a:off x="1401518" y="1430078"/>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3F4CA-2543-4630-B7C9-71304B69CD40}">
      <dsp:nvSpPr>
        <dsp:cNvPr id="0" name=""/>
        <dsp:cNvSpPr/>
      </dsp:nvSpPr>
      <dsp:spPr>
        <a:xfrm>
          <a:off x="1435450" y="1462313"/>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1441130" y="1467993"/>
        <a:ext cx="294026" cy="182560"/>
      </dsp:txXfrm>
    </dsp:sp>
    <dsp:sp modelId="{66CC7C9F-08C5-4BC0-B995-BE276FA3EF8B}">
      <dsp:nvSpPr>
        <dsp:cNvPr id="0" name=""/>
        <dsp:cNvSpPr/>
      </dsp:nvSpPr>
      <dsp:spPr>
        <a:xfrm>
          <a:off x="561704" y="1712815"/>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FA4A0A-EF27-458B-A920-7A5B4016D6E9}">
      <dsp:nvSpPr>
        <dsp:cNvPr id="0" name=""/>
        <dsp:cNvSpPr/>
      </dsp:nvSpPr>
      <dsp:spPr>
        <a:xfrm>
          <a:off x="595636" y="1745051"/>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601316" y="1750731"/>
        <a:ext cx="294026" cy="182560"/>
      </dsp:txXfrm>
    </dsp:sp>
    <dsp:sp modelId="{150892FC-6A89-4CF1-99E4-4AD5EC6DA96E}">
      <dsp:nvSpPr>
        <dsp:cNvPr id="0" name=""/>
        <dsp:cNvSpPr/>
      </dsp:nvSpPr>
      <dsp:spPr>
        <a:xfrm>
          <a:off x="561704" y="1995553"/>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DBA5E-A6F2-4185-9C73-C8DCEAE4F8B2}">
      <dsp:nvSpPr>
        <dsp:cNvPr id="0" name=""/>
        <dsp:cNvSpPr/>
      </dsp:nvSpPr>
      <dsp:spPr>
        <a:xfrm>
          <a:off x="595636" y="2027788"/>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601316" y="2033468"/>
        <a:ext cx="294026" cy="182560"/>
      </dsp:txXfrm>
    </dsp:sp>
    <dsp:sp modelId="{AD467222-EA93-4EBA-BCF0-9C4E5D979326}">
      <dsp:nvSpPr>
        <dsp:cNvPr id="0" name=""/>
        <dsp:cNvSpPr/>
      </dsp:nvSpPr>
      <dsp:spPr>
        <a:xfrm>
          <a:off x="1828" y="2278290"/>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9C0DC2-83AD-4832-9759-32484FD2468F}">
      <dsp:nvSpPr>
        <dsp:cNvPr id="0" name=""/>
        <dsp:cNvSpPr/>
      </dsp:nvSpPr>
      <dsp:spPr>
        <a:xfrm>
          <a:off x="35760" y="2310525"/>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41440" y="2316205"/>
        <a:ext cx="294026" cy="182560"/>
      </dsp:txXfrm>
    </dsp:sp>
    <dsp:sp modelId="{C0C65A4A-9E26-4F34-8E6E-3C67CA111073}">
      <dsp:nvSpPr>
        <dsp:cNvPr id="0" name=""/>
        <dsp:cNvSpPr/>
      </dsp:nvSpPr>
      <dsp:spPr>
        <a:xfrm>
          <a:off x="375079" y="2278290"/>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003D8C-F3D1-44B2-AC5A-6020CD95E98B}">
      <dsp:nvSpPr>
        <dsp:cNvPr id="0" name=""/>
        <dsp:cNvSpPr/>
      </dsp:nvSpPr>
      <dsp:spPr>
        <a:xfrm>
          <a:off x="409011" y="2310525"/>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414691" y="2316205"/>
        <a:ext cx="294026" cy="182560"/>
      </dsp:txXfrm>
    </dsp:sp>
    <dsp:sp modelId="{4F8337E9-1981-433C-BD53-16DBFB0339AD}">
      <dsp:nvSpPr>
        <dsp:cNvPr id="0" name=""/>
        <dsp:cNvSpPr/>
      </dsp:nvSpPr>
      <dsp:spPr>
        <a:xfrm>
          <a:off x="1828" y="2561028"/>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AFA46F-2017-4985-8684-9880399E3C9D}">
      <dsp:nvSpPr>
        <dsp:cNvPr id="0" name=""/>
        <dsp:cNvSpPr/>
      </dsp:nvSpPr>
      <dsp:spPr>
        <a:xfrm>
          <a:off x="35760" y="2593263"/>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41440" y="2598943"/>
        <a:ext cx="294026" cy="182560"/>
      </dsp:txXfrm>
    </dsp:sp>
    <dsp:sp modelId="{082BE139-4C3F-414F-9BBA-28B3D710527B}">
      <dsp:nvSpPr>
        <dsp:cNvPr id="0" name=""/>
        <dsp:cNvSpPr/>
      </dsp:nvSpPr>
      <dsp:spPr>
        <a:xfrm>
          <a:off x="375079" y="2561028"/>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25DF38-174E-4E7F-83F6-47B0F67E539B}">
      <dsp:nvSpPr>
        <dsp:cNvPr id="0" name=""/>
        <dsp:cNvSpPr/>
      </dsp:nvSpPr>
      <dsp:spPr>
        <a:xfrm>
          <a:off x="409011" y="2593263"/>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414691" y="2598943"/>
        <a:ext cx="294026" cy="182560"/>
      </dsp:txXfrm>
    </dsp:sp>
    <dsp:sp modelId="{E9955D1B-8F4B-4989-8332-900DE325FC2C}">
      <dsp:nvSpPr>
        <dsp:cNvPr id="0" name=""/>
        <dsp:cNvSpPr/>
      </dsp:nvSpPr>
      <dsp:spPr>
        <a:xfrm>
          <a:off x="375079" y="2843765"/>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E0509B-BE9E-4BDE-9B9B-29A8BB6AE1FC}">
      <dsp:nvSpPr>
        <dsp:cNvPr id="0" name=""/>
        <dsp:cNvSpPr/>
      </dsp:nvSpPr>
      <dsp:spPr>
        <a:xfrm>
          <a:off x="409011" y="2876000"/>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414691" y="2881680"/>
        <a:ext cx="294026" cy="182560"/>
      </dsp:txXfrm>
    </dsp:sp>
    <dsp:sp modelId="{69037FA9-5E6A-4340-8195-35BB96752B75}">
      <dsp:nvSpPr>
        <dsp:cNvPr id="0" name=""/>
        <dsp:cNvSpPr/>
      </dsp:nvSpPr>
      <dsp:spPr>
        <a:xfrm>
          <a:off x="748330" y="2561028"/>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506156-D98E-4C34-B178-37A494B79515}">
      <dsp:nvSpPr>
        <dsp:cNvPr id="0" name=""/>
        <dsp:cNvSpPr/>
      </dsp:nvSpPr>
      <dsp:spPr>
        <a:xfrm>
          <a:off x="782262" y="2593263"/>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787942" y="2598943"/>
        <a:ext cx="294026" cy="182560"/>
      </dsp:txXfrm>
    </dsp:sp>
    <dsp:sp modelId="{9B7DE1C7-7B94-49E5-BF70-3E3AC0BE7D44}">
      <dsp:nvSpPr>
        <dsp:cNvPr id="0" name=""/>
        <dsp:cNvSpPr/>
      </dsp:nvSpPr>
      <dsp:spPr>
        <a:xfrm>
          <a:off x="1121580" y="2278290"/>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903BDE-FF9A-49F2-96A2-DAB0EA8C9177}">
      <dsp:nvSpPr>
        <dsp:cNvPr id="0" name=""/>
        <dsp:cNvSpPr/>
      </dsp:nvSpPr>
      <dsp:spPr>
        <a:xfrm>
          <a:off x="1155512" y="2310525"/>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1161192" y="2316205"/>
        <a:ext cx="294026" cy="182560"/>
      </dsp:txXfrm>
    </dsp:sp>
    <dsp:sp modelId="{E0ED2924-FB76-4F4F-A5B7-147ABD683878}">
      <dsp:nvSpPr>
        <dsp:cNvPr id="0" name=""/>
        <dsp:cNvSpPr/>
      </dsp:nvSpPr>
      <dsp:spPr>
        <a:xfrm>
          <a:off x="1121580" y="2561028"/>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B8C854-89E5-4A3E-AE1A-41E099BF2834}">
      <dsp:nvSpPr>
        <dsp:cNvPr id="0" name=""/>
        <dsp:cNvSpPr/>
      </dsp:nvSpPr>
      <dsp:spPr>
        <a:xfrm>
          <a:off x="1155512" y="2593263"/>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1161192" y="2598943"/>
        <a:ext cx="294026" cy="182560"/>
      </dsp:txXfrm>
    </dsp:sp>
    <dsp:sp modelId="{D06A7EB6-7424-4BF9-9622-46FE47D4C0CE}">
      <dsp:nvSpPr>
        <dsp:cNvPr id="0" name=""/>
        <dsp:cNvSpPr/>
      </dsp:nvSpPr>
      <dsp:spPr>
        <a:xfrm>
          <a:off x="2241333" y="1712815"/>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28338-4471-4CDA-B255-28DA29FB8609}">
      <dsp:nvSpPr>
        <dsp:cNvPr id="0" name=""/>
        <dsp:cNvSpPr/>
      </dsp:nvSpPr>
      <dsp:spPr>
        <a:xfrm>
          <a:off x="2275264" y="1745051"/>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2280944" y="1750731"/>
        <a:ext cx="294026" cy="182560"/>
      </dsp:txXfrm>
    </dsp:sp>
    <dsp:sp modelId="{8D1AFF11-F00B-4DDF-8F42-606F0019E7B0}">
      <dsp:nvSpPr>
        <dsp:cNvPr id="0" name=""/>
        <dsp:cNvSpPr/>
      </dsp:nvSpPr>
      <dsp:spPr>
        <a:xfrm>
          <a:off x="2241333" y="1995553"/>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1906F8-9523-4D1E-B93E-F308504ECA2B}">
      <dsp:nvSpPr>
        <dsp:cNvPr id="0" name=""/>
        <dsp:cNvSpPr/>
      </dsp:nvSpPr>
      <dsp:spPr>
        <a:xfrm>
          <a:off x="2275264" y="2027788"/>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2280944" y="2033468"/>
        <a:ext cx="294026" cy="182560"/>
      </dsp:txXfrm>
    </dsp:sp>
    <dsp:sp modelId="{DCE56781-87DB-4D1F-A2DE-F62C428E5E73}">
      <dsp:nvSpPr>
        <dsp:cNvPr id="0" name=""/>
        <dsp:cNvSpPr/>
      </dsp:nvSpPr>
      <dsp:spPr>
        <a:xfrm>
          <a:off x="1494831" y="2278290"/>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459784-B53E-458B-A843-86557C1C1262}">
      <dsp:nvSpPr>
        <dsp:cNvPr id="0" name=""/>
        <dsp:cNvSpPr/>
      </dsp:nvSpPr>
      <dsp:spPr>
        <a:xfrm>
          <a:off x="1528763" y="2310525"/>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1534443" y="2316205"/>
        <a:ext cx="294026" cy="182560"/>
      </dsp:txXfrm>
    </dsp:sp>
    <dsp:sp modelId="{D1C3324A-2BF1-4662-8AA7-7F0E3736253F}">
      <dsp:nvSpPr>
        <dsp:cNvPr id="0" name=""/>
        <dsp:cNvSpPr/>
      </dsp:nvSpPr>
      <dsp:spPr>
        <a:xfrm>
          <a:off x="1868082" y="2278290"/>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D94D1D-5E3A-43B5-94DA-0E442983634E}">
      <dsp:nvSpPr>
        <dsp:cNvPr id="0" name=""/>
        <dsp:cNvSpPr/>
      </dsp:nvSpPr>
      <dsp:spPr>
        <a:xfrm>
          <a:off x="1902014" y="2310525"/>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1907694" y="2316205"/>
        <a:ext cx="294026" cy="182560"/>
      </dsp:txXfrm>
    </dsp:sp>
    <dsp:sp modelId="{A365CD09-409F-41E5-8260-8A579FD4B173}">
      <dsp:nvSpPr>
        <dsp:cNvPr id="0" name=""/>
        <dsp:cNvSpPr/>
      </dsp:nvSpPr>
      <dsp:spPr>
        <a:xfrm>
          <a:off x="1868082" y="2561028"/>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E8DF17-6544-4264-891B-BF63BFE05D94}">
      <dsp:nvSpPr>
        <dsp:cNvPr id="0" name=""/>
        <dsp:cNvSpPr/>
      </dsp:nvSpPr>
      <dsp:spPr>
        <a:xfrm>
          <a:off x="1902014" y="2593263"/>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1907694" y="2598943"/>
        <a:ext cx="294026" cy="182560"/>
      </dsp:txXfrm>
    </dsp:sp>
    <dsp:sp modelId="{CBB06266-033C-4F3E-8883-D92020A16E18}">
      <dsp:nvSpPr>
        <dsp:cNvPr id="0" name=""/>
        <dsp:cNvSpPr/>
      </dsp:nvSpPr>
      <dsp:spPr>
        <a:xfrm>
          <a:off x="2241333" y="2278290"/>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7C6945-CAA2-466E-A033-73A68D96DED0}">
      <dsp:nvSpPr>
        <dsp:cNvPr id="0" name=""/>
        <dsp:cNvSpPr/>
      </dsp:nvSpPr>
      <dsp:spPr>
        <a:xfrm>
          <a:off x="2275264" y="2310525"/>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2280944" y="2316205"/>
        <a:ext cx="294026" cy="182560"/>
      </dsp:txXfrm>
    </dsp:sp>
    <dsp:sp modelId="{62397EB6-007F-4B3F-A2F6-640B7A447AC8}">
      <dsp:nvSpPr>
        <dsp:cNvPr id="0" name=""/>
        <dsp:cNvSpPr/>
      </dsp:nvSpPr>
      <dsp:spPr>
        <a:xfrm>
          <a:off x="2614583" y="2278290"/>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25A214-2552-468E-A1AE-9EC6D3C28D9D}">
      <dsp:nvSpPr>
        <dsp:cNvPr id="0" name=""/>
        <dsp:cNvSpPr/>
      </dsp:nvSpPr>
      <dsp:spPr>
        <a:xfrm>
          <a:off x="2648515" y="2310525"/>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2654195" y="2316205"/>
        <a:ext cx="294026" cy="182560"/>
      </dsp:txXfrm>
    </dsp:sp>
    <dsp:sp modelId="{B0BAB2D3-080A-42CE-8AED-E3AC8747B8B0}">
      <dsp:nvSpPr>
        <dsp:cNvPr id="0" name=""/>
        <dsp:cNvSpPr/>
      </dsp:nvSpPr>
      <dsp:spPr>
        <a:xfrm>
          <a:off x="2614583" y="2561028"/>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517035-0CAD-4BB5-9DC7-D7C79C926302}">
      <dsp:nvSpPr>
        <dsp:cNvPr id="0" name=""/>
        <dsp:cNvSpPr/>
      </dsp:nvSpPr>
      <dsp:spPr>
        <a:xfrm>
          <a:off x="2648515" y="2593263"/>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2654195" y="2598943"/>
        <a:ext cx="294026" cy="182560"/>
      </dsp:txXfrm>
    </dsp:sp>
    <dsp:sp modelId="{4F04E0F5-5AE7-487C-AE67-5E099F2D093D}">
      <dsp:nvSpPr>
        <dsp:cNvPr id="0" name=""/>
        <dsp:cNvSpPr/>
      </dsp:nvSpPr>
      <dsp:spPr>
        <a:xfrm>
          <a:off x="2987834" y="2278290"/>
          <a:ext cx="305386" cy="193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820830-CAAE-48E0-B70C-CA5C7EF507C2}">
      <dsp:nvSpPr>
        <dsp:cNvPr id="0" name=""/>
        <dsp:cNvSpPr/>
      </dsp:nvSpPr>
      <dsp:spPr>
        <a:xfrm>
          <a:off x="3021766" y="2310525"/>
          <a:ext cx="305386" cy="19392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kumimoji="1" lang="ja-JP" altLang="en-US" sz="800" kern="1200" dirty="0"/>
        </a:p>
      </dsp:txBody>
      <dsp:txXfrm>
        <a:off x="3027446" y="2316205"/>
        <a:ext cx="294026" cy="1825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207BE-015D-4A14-83D7-562D8F95F299}">
      <dsp:nvSpPr>
        <dsp:cNvPr id="0" name=""/>
        <dsp:cNvSpPr/>
      </dsp:nvSpPr>
      <dsp:spPr>
        <a:xfrm>
          <a:off x="3071868" y="2819050"/>
          <a:ext cx="91440" cy="100091"/>
        </a:xfrm>
        <a:custGeom>
          <a:avLst/>
          <a:gdLst/>
          <a:ahLst/>
          <a:cxnLst/>
          <a:rect l="0" t="0" r="0" b="0"/>
          <a:pathLst>
            <a:path>
              <a:moveTo>
                <a:pt x="45720" y="0"/>
              </a:moveTo>
              <a:lnTo>
                <a:pt x="4572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4D4EF3-F077-4B7E-9CD8-8AF1F6480901}">
      <dsp:nvSpPr>
        <dsp:cNvPr id="0" name=""/>
        <dsp:cNvSpPr/>
      </dsp:nvSpPr>
      <dsp:spPr>
        <a:xfrm>
          <a:off x="2907271" y="250042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60DD73-EC72-4CFD-9577-10DDEEFDF7C8}">
      <dsp:nvSpPr>
        <dsp:cNvPr id="0" name=""/>
        <dsp:cNvSpPr/>
      </dsp:nvSpPr>
      <dsp:spPr>
        <a:xfrm>
          <a:off x="2696954" y="250042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E8201E-A3C0-4254-B21F-936520FE0413}">
      <dsp:nvSpPr>
        <dsp:cNvPr id="0" name=""/>
        <dsp:cNvSpPr/>
      </dsp:nvSpPr>
      <dsp:spPr>
        <a:xfrm>
          <a:off x="2861551" y="2181790"/>
          <a:ext cx="91440" cy="100091"/>
        </a:xfrm>
        <a:custGeom>
          <a:avLst/>
          <a:gdLst/>
          <a:ahLst/>
          <a:cxnLst/>
          <a:rect l="0" t="0" r="0" b="0"/>
          <a:pathLst>
            <a:path>
              <a:moveTo>
                <a:pt x="45720" y="0"/>
              </a:moveTo>
              <a:lnTo>
                <a:pt x="4572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F36308-46CE-4D9F-8D03-3567151E397E}">
      <dsp:nvSpPr>
        <dsp:cNvPr id="0" name=""/>
        <dsp:cNvSpPr/>
      </dsp:nvSpPr>
      <dsp:spPr>
        <a:xfrm>
          <a:off x="2486638" y="1863160"/>
          <a:ext cx="420633" cy="100091"/>
        </a:xfrm>
        <a:custGeom>
          <a:avLst/>
          <a:gdLst/>
          <a:ahLst/>
          <a:cxnLst/>
          <a:rect l="0" t="0" r="0" b="0"/>
          <a:pathLst>
            <a:path>
              <a:moveTo>
                <a:pt x="0" y="0"/>
              </a:moveTo>
              <a:lnTo>
                <a:pt x="0" y="68209"/>
              </a:lnTo>
              <a:lnTo>
                <a:pt x="420633" y="68209"/>
              </a:lnTo>
              <a:lnTo>
                <a:pt x="420633"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6300A3-D5C3-4507-B63E-13EA428E8C53}">
      <dsp:nvSpPr>
        <dsp:cNvPr id="0" name=""/>
        <dsp:cNvSpPr/>
      </dsp:nvSpPr>
      <dsp:spPr>
        <a:xfrm>
          <a:off x="2440918" y="1863160"/>
          <a:ext cx="91440" cy="100091"/>
        </a:xfrm>
        <a:custGeom>
          <a:avLst/>
          <a:gdLst/>
          <a:ahLst/>
          <a:cxnLst/>
          <a:rect l="0" t="0" r="0" b="0"/>
          <a:pathLst>
            <a:path>
              <a:moveTo>
                <a:pt x="45720" y="0"/>
              </a:moveTo>
              <a:lnTo>
                <a:pt x="4572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9A3E7A-24E8-406B-8BB1-30FA4CDC563A}">
      <dsp:nvSpPr>
        <dsp:cNvPr id="0" name=""/>
        <dsp:cNvSpPr/>
      </dsp:nvSpPr>
      <dsp:spPr>
        <a:xfrm>
          <a:off x="2066004" y="218179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426B2D-E630-4277-9B8F-40B96B8B14EF}">
      <dsp:nvSpPr>
        <dsp:cNvPr id="0" name=""/>
        <dsp:cNvSpPr/>
      </dsp:nvSpPr>
      <dsp:spPr>
        <a:xfrm>
          <a:off x="1855688" y="218179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832909-DEDD-496E-B387-3B43152396B1}">
      <dsp:nvSpPr>
        <dsp:cNvPr id="0" name=""/>
        <dsp:cNvSpPr/>
      </dsp:nvSpPr>
      <dsp:spPr>
        <a:xfrm>
          <a:off x="2066004" y="1863160"/>
          <a:ext cx="420633" cy="100091"/>
        </a:xfrm>
        <a:custGeom>
          <a:avLst/>
          <a:gdLst/>
          <a:ahLst/>
          <a:cxnLst/>
          <a:rect l="0" t="0" r="0" b="0"/>
          <a:pathLst>
            <a:path>
              <a:moveTo>
                <a:pt x="420633" y="0"/>
              </a:moveTo>
              <a:lnTo>
                <a:pt x="420633"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1A561B-59AE-423E-83FA-0EB0179CCAAD}">
      <dsp:nvSpPr>
        <dsp:cNvPr id="0" name=""/>
        <dsp:cNvSpPr/>
      </dsp:nvSpPr>
      <dsp:spPr>
        <a:xfrm>
          <a:off x="1645371" y="1544530"/>
          <a:ext cx="841266" cy="100091"/>
        </a:xfrm>
        <a:custGeom>
          <a:avLst/>
          <a:gdLst/>
          <a:ahLst/>
          <a:cxnLst/>
          <a:rect l="0" t="0" r="0" b="0"/>
          <a:pathLst>
            <a:path>
              <a:moveTo>
                <a:pt x="0" y="0"/>
              </a:moveTo>
              <a:lnTo>
                <a:pt x="0" y="68209"/>
              </a:lnTo>
              <a:lnTo>
                <a:pt x="841266" y="68209"/>
              </a:lnTo>
              <a:lnTo>
                <a:pt x="841266" y="1000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3BCB0E-CAE0-4A13-ADB6-F6F012583BD9}">
      <dsp:nvSpPr>
        <dsp:cNvPr id="0" name=""/>
        <dsp:cNvSpPr/>
      </dsp:nvSpPr>
      <dsp:spPr>
        <a:xfrm>
          <a:off x="1389334" y="2819050"/>
          <a:ext cx="91440" cy="100091"/>
        </a:xfrm>
        <a:custGeom>
          <a:avLst/>
          <a:gdLst/>
          <a:ahLst/>
          <a:cxnLst/>
          <a:rect l="0" t="0" r="0" b="0"/>
          <a:pathLst>
            <a:path>
              <a:moveTo>
                <a:pt x="45720" y="0"/>
              </a:moveTo>
              <a:lnTo>
                <a:pt x="4572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530951-A4D4-4D7A-937D-C0A2E998C957}">
      <dsp:nvSpPr>
        <dsp:cNvPr id="0" name=""/>
        <dsp:cNvSpPr/>
      </dsp:nvSpPr>
      <dsp:spPr>
        <a:xfrm>
          <a:off x="1389334" y="2500420"/>
          <a:ext cx="91440" cy="100091"/>
        </a:xfrm>
        <a:custGeom>
          <a:avLst/>
          <a:gdLst/>
          <a:ahLst/>
          <a:cxnLst/>
          <a:rect l="0" t="0" r="0" b="0"/>
          <a:pathLst>
            <a:path>
              <a:moveTo>
                <a:pt x="45720" y="0"/>
              </a:moveTo>
              <a:lnTo>
                <a:pt x="4572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6F9F54-214D-4E38-B173-65433ECC1C62}">
      <dsp:nvSpPr>
        <dsp:cNvPr id="0" name=""/>
        <dsp:cNvSpPr/>
      </dsp:nvSpPr>
      <dsp:spPr>
        <a:xfrm>
          <a:off x="1224737" y="218179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A1811C-FF55-41FD-9DBB-1207CCAA8DB3}">
      <dsp:nvSpPr>
        <dsp:cNvPr id="0" name=""/>
        <dsp:cNvSpPr/>
      </dsp:nvSpPr>
      <dsp:spPr>
        <a:xfrm>
          <a:off x="968701" y="2500420"/>
          <a:ext cx="91440" cy="100091"/>
        </a:xfrm>
        <a:custGeom>
          <a:avLst/>
          <a:gdLst/>
          <a:ahLst/>
          <a:cxnLst/>
          <a:rect l="0" t="0" r="0" b="0"/>
          <a:pathLst>
            <a:path>
              <a:moveTo>
                <a:pt x="45720" y="0"/>
              </a:moveTo>
              <a:lnTo>
                <a:pt x="4572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119F03-F6D5-4E56-8A0C-663A8E35F564}">
      <dsp:nvSpPr>
        <dsp:cNvPr id="0" name=""/>
        <dsp:cNvSpPr/>
      </dsp:nvSpPr>
      <dsp:spPr>
        <a:xfrm>
          <a:off x="1014421" y="218179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29311B-6623-4536-B16D-2D13B54509AF}">
      <dsp:nvSpPr>
        <dsp:cNvPr id="0" name=""/>
        <dsp:cNvSpPr/>
      </dsp:nvSpPr>
      <dsp:spPr>
        <a:xfrm>
          <a:off x="804104" y="1863160"/>
          <a:ext cx="420633" cy="100091"/>
        </a:xfrm>
        <a:custGeom>
          <a:avLst/>
          <a:gdLst/>
          <a:ahLst/>
          <a:cxnLst/>
          <a:rect l="0" t="0" r="0" b="0"/>
          <a:pathLst>
            <a:path>
              <a:moveTo>
                <a:pt x="0" y="0"/>
              </a:moveTo>
              <a:lnTo>
                <a:pt x="0" y="68209"/>
              </a:lnTo>
              <a:lnTo>
                <a:pt x="420633" y="68209"/>
              </a:lnTo>
              <a:lnTo>
                <a:pt x="420633"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9567C8-E4E3-41CC-BF84-FC062F876112}">
      <dsp:nvSpPr>
        <dsp:cNvPr id="0" name=""/>
        <dsp:cNvSpPr/>
      </dsp:nvSpPr>
      <dsp:spPr>
        <a:xfrm>
          <a:off x="383470" y="2181790"/>
          <a:ext cx="210316" cy="100091"/>
        </a:xfrm>
        <a:custGeom>
          <a:avLst/>
          <a:gdLst/>
          <a:ahLst/>
          <a:cxnLst/>
          <a:rect l="0" t="0" r="0" b="0"/>
          <a:pathLst>
            <a:path>
              <a:moveTo>
                <a:pt x="0" y="0"/>
              </a:moveTo>
              <a:lnTo>
                <a:pt x="0" y="68209"/>
              </a:lnTo>
              <a:lnTo>
                <a:pt x="210316" y="68209"/>
              </a:lnTo>
              <a:lnTo>
                <a:pt x="210316"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4D6654-8592-450E-A824-A1C9FD3BE681}">
      <dsp:nvSpPr>
        <dsp:cNvPr id="0" name=""/>
        <dsp:cNvSpPr/>
      </dsp:nvSpPr>
      <dsp:spPr>
        <a:xfrm>
          <a:off x="173154" y="2181790"/>
          <a:ext cx="210316" cy="100091"/>
        </a:xfrm>
        <a:custGeom>
          <a:avLst/>
          <a:gdLst/>
          <a:ahLst/>
          <a:cxnLst/>
          <a:rect l="0" t="0" r="0" b="0"/>
          <a:pathLst>
            <a:path>
              <a:moveTo>
                <a:pt x="210316" y="0"/>
              </a:moveTo>
              <a:lnTo>
                <a:pt x="210316"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EC047E-8BC0-42C3-A5F4-6BC5BE6F292B}">
      <dsp:nvSpPr>
        <dsp:cNvPr id="0" name=""/>
        <dsp:cNvSpPr/>
      </dsp:nvSpPr>
      <dsp:spPr>
        <a:xfrm>
          <a:off x="383470" y="1863160"/>
          <a:ext cx="420633" cy="100091"/>
        </a:xfrm>
        <a:custGeom>
          <a:avLst/>
          <a:gdLst/>
          <a:ahLst/>
          <a:cxnLst/>
          <a:rect l="0" t="0" r="0" b="0"/>
          <a:pathLst>
            <a:path>
              <a:moveTo>
                <a:pt x="420633" y="0"/>
              </a:moveTo>
              <a:lnTo>
                <a:pt x="420633" y="68209"/>
              </a:lnTo>
              <a:lnTo>
                <a:pt x="0" y="68209"/>
              </a:lnTo>
              <a:lnTo>
                <a:pt x="0" y="1000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2FFEBE-420B-411F-A07A-32C20B2AA25E}">
      <dsp:nvSpPr>
        <dsp:cNvPr id="0" name=""/>
        <dsp:cNvSpPr/>
      </dsp:nvSpPr>
      <dsp:spPr>
        <a:xfrm>
          <a:off x="804104" y="1544530"/>
          <a:ext cx="841266" cy="100091"/>
        </a:xfrm>
        <a:custGeom>
          <a:avLst/>
          <a:gdLst/>
          <a:ahLst/>
          <a:cxnLst/>
          <a:rect l="0" t="0" r="0" b="0"/>
          <a:pathLst>
            <a:path>
              <a:moveTo>
                <a:pt x="841266" y="0"/>
              </a:moveTo>
              <a:lnTo>
                <a:pt x="841266" y="68209"/>
              </a:lnTo>
              <a:lnTo>
                <a:pt x="0" y="68209"/>
              </a:lnTo>
              <a:lnTo>
                <a:pt x="0" y="1000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20B3C-44BA-4648-A584-FE01D52CFEAE}">
      <dsp:nvSpPr>
        <dsp:cNvPr id="0" name=""/>
        <dsp:cNvSpPr/>
      </dsp:nvSpPr>
      <dsp:spPr>
        <a:xfrm>
          <a:off x="1473293" y="132599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3F4CA-2543-4630-B7C9-71304B69CD40}">
      <dsp:nvSpPr>
        <dsp:cNvPr id="0" name=""/>
        <dsp:cNvSpPr/>
      </dsp:nvSpPr>
      <dsp:spPr>
        <a:xfrm>
          <a:off x="1511533" y="1362320"/>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517934" y="1368721"/>
        <a:ext cx="331352" cy="205736"/>
      </dsp:txXfrm>
    </dsp:sp>
    <dsp:sp modelId="{66CC7C9F-08C5-4BC0-B995-BE276FA3EF8B}">
      <dsp:nvSpPr>
        <dsp:cNvPr id="0" name=""/>
        <dsp:cNvSpPr/>
      </dsp:nvSpPr>
      <dsp:spPr>
        <a:xfrm>
          <a:off x="632027" y="164462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FA4A0A-EF27-458B-A920-7A5B4016D6E9}">
      <dsp:nvSpPr>
        <dsp:cNvPr id="0" name=""/>
        <dsp:cNvSpPr/>
      </dsp:nvSpPr>
      <dsp:spPr>
        <a:xfrm>
          <a:off x="670266" y="168094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676667" y="1687350"/>
        <a:ext cx="331352" cy="205736"/>
      </dsp:txXfrm>
    </dsp:sp>
    <dsp:sp modelId="{150892FC-6A89-4CF1-99E4-4AD5EC6DA96E}">
      <dsp:nvSpPr>
        <dsp:cNvPr id="0" name=""/>
        <dsp:cNvSpPr/>
      </dsp:nvSpPr>
      <dsp:spPr>
        <a:xfrm>
          <a:off x="211393" y="196325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DBA5E-A6F2-4185-9C73-C8DCEAE4F8B2}">
      <dsp:nvSpPr>
        <dsp:cNvPr id="0" name=""/>
        <dsp:cNvSpPr/>
      </dsp:nvSpPr>
      <dsp:spPr>
        <a:xfrm>
          <a:off x="249633" y="199957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56034" y="2005980"/>
        <a:ext cx="331352" cy="205736"/>
      </dsp:txXfrm>
    </dsp:sp>
    <dsp:sp modelId="{AD467222-EA93-4EBA-BCF0-9C4E5D979326}">
      <dsp:nvSpPr>
        <dsp:cNvPr id="0" name=""/>
        <dsp:cNvSpPr/>
      </dsp:nvSpPr>
      <dsp:spPr>
        <a:xfrm>
          <a:off x="1076" y="228188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9C0DC2-83AD-4832-9759-32484FD2468F}">
      <dsp:nvSpPr>
        <dsp:cNvPr id="0" name=""/>
        <dsp:cNvSpPr/>
      </dsp:nvSpPr>
      <dsp:spPr>
        <a:xfrm>
          <a:off x="39316"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45717" y="2324610"/>
        <a:ext cx="331352" cy="205736"/>
      </dsp:txXfrm>
    </dsp:sp>
    <dsp:sp modelId="{4F8337E9-1981-433C-BD53-16DBFB0339AD}">
      <dsp:nvSpPr>
        <dsp:cNvPr id="0" name=""/>
        <dsp:cNvSpPr/>
      </dsp:nvSpPr>
      <dsp:spPr>
        <a:xfrm>
          <a:off x="421710" y="228188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AFA46F-2017-4985-8684-9880399E3C9D}">
      <dsp:nvSpPr>
        <dsp:cNvPr id="0" name=""/>
        <dsp:cNvSpPr/>
      </dsp:nvSpPr>
      <dsp:spPr>
        <a:xfrm>
          <a:off x="459949"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466350" y="2324610"/>
        <a:ext cx="331352" cy="205736"/>
      </dsp:txXfrm>
    </dsp:sp>
    <dsp:sp modelId="{A19E5D51-497B-4228-8D9F-FB4E2A4A8887}">
      <dsp:nvSpPr>
        <dsp:cNvPr id="0" name=""/>
        <dsp:cNvSpPr/>
      </dsp:nvSpPr>
      <dsp:spPr>
        <a:xfrm>
          <a:off x="1052660" y="196325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A6D18A-897A-4997-BEA1-17E03195A1A6}">
      <dsp:nvSpPr>
        <dsp:cNvPr id="0" name=""/>
        <dsp:cNvSpPr/>
      </dsp:nvSpPr>
      <dsp:spPr>
        <a:xfrm>
          <a:off x="1090899" y="199957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097300" y="2005980"/>
        <a:ext cx="331352" cy="205736"/>
      </dsp:txXfrm>
    </dsp:sp>
    <dsp:sp modelId="{2405CEE3-0A0E-4EFD-8EFF-A90BD6277B04}">
      <dsp:nvSpPr>
        <dsp:cNvPr id="0" name=""/>
        <dsp:cNvSpPr/>
      </dsp:nvSpPr>
      <dsp:spPr>
        <a:xfrm>
          <a:off x="842343" y="228188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1A1302-9994-46F8-ABC9-88A3E7B69A89}">
      <dsp:nvSpPr>
        <dsp:cNvPr id="0" name=""/>
        <dsp:cNvSpPr/>
      </dsp:nvSpPr>
      <dsp:spPr>
        <a:xfrm>
          <a:off x="880583"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886984" y="2324610"/>
        <a:ext cx="331352" cy="205736"/>
      </dsp:txXfrm>
    </dsp:sp>
    <dsp:sp modelId="{9B7DE1C7-7B94-49E5-BF70-3E3AC0BE7D44}">
      <dsp:nvSpPr>
        <dsp:cNvPr id="0" name=""/>
        <dsp:cNvSpPr/>
      </dsp:nvSpPr>
      <dsp:spPr>
        <a:xfrm>
          <a:off x="842343" y="260051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903BDE-FF9A-49F2-96A2-DAB0EA8C9177}">
      <dsp:nvSpPr>
        <dsp:cNvPr id="0" name=""/>
        <dsp:cNvSpPr/>
      </dsp:nvSpPr>
      <dsp:spPr>
        <a:xfrm>
          <a:off x="880583"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886984" y="2643240"/>
        <a:ext cx="331352" cy="205736"/>
      </dsp:txXfrm>
    </dsp:sp>
    <dsp:sp modelId="{A6C920A8-0C27-4184-99BB-7E4CB6205152}">
      <dsp:nvSpPr>
        <dsp:cNvPr id="0" name=""/>
        <dsp:cNvSpPr/>
      </dsp:nvSpPr>
      <dsp:spPr>
        <a:xfrm>
          <a:off x="1262977" y="228188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1B4443-3772-420F-B024-61C2BA143E0D}">
      <dsp:nvSpPr>
        <dsp:cNvPr id="0" name=""/>
        <dsp:cNvSpPr/>
      </dsp:nvSpPr>
      <dsp:spPr>
        <a:xfrm>
          <a:off x="1301216"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307617" y="2324610"/>
        <a:ext cx="331352" cy="205736"/>
      </dsp:txXfrm>
    </dsp:sp>
    <dsp:sp modelId="{D8AAEF2C-0D59-460A-9C06-FC2DD537E5CC}">
      <dsp:nvSpPr>
        <dsp:cNvPr id="0" name=""/>
        <dsp:cNvSpPr/>
      </dsp:nvSpPr>
      <dsp:spPr>
        <a:xfrm>
          <a:off x="1262977" y="260051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D9B6D0-98D5-4BBE-9792-3E122422ED15}">
      <dsp:nvSpPr>
        <dsp:cNvPr id="0" name=""/>
        <dsp:cNvSpPr/>
      </dsp:nvSpPr>
      <dsp:spPr>
        <a:xfrm>
          <a:off x="1301216"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307617" y="2643240"/>
        <a:ext cx="331352" cy="205736"/>
      </dsp:txXfrm>
    </dsp:sp>
    <dsp:sp modelId="{E0ED2924-FB76-4F4F-A5B7-147ABD683878}">
      <dsp:nvSpPr>
        <dsp:cNvPr id="0" name=""/>
        <dsp:cNvSpPr/>
      </dsp:nvSpPr>
      <dsp:spPr>
        <a:xfrm>
          <a:off x="1262977" y="291914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B8C854-89E5-4A3E-AE1A-41E099BF2834}">
      <dsp:nvSpPr>
        <dsp:cNvPr id="0" name=""/>
        <dsp:cNvSpPr/>
      </dsp:nvSpPr>
      <dsp:spPr>
        <a:xfrm>
          <a:off x="1301216" y="295546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307617" y="2961870"/>
        <a:ext cx="331352" cy="205736"/>
      </dsp:txXfrm>
    </dsp:sp>
    <dsp:sp modelId="{D06A7EB6-7424-4BF9-9622-46FE47D4C0CE}">
      <dsp:nvSpPr>
        <dsp:cNvPr id="0" name=""/>
        <dsp:cNvSpPr/>
      </dsp:nvSpPr>
      <dsp:spPr>
        <a:xfrm>
          <a:off x="2314560" y="164462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28338-4471-4CDA-B255-28DA29FB8609}">
      <dsp:nvSpPr>
        <dsp:cNvPr id="0" name=""/>
        <dsp:cNvSpPr/>
      </dsp:nvSpPr>
      <dsp:spPr>
        <a:xfrm>
          <a:off x="2352800" y="168094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359201" y="1687350"/>
        <a:ext cx="331352" cy="205736"/>
      </dsp:txXfrm>
    </dsp:sp>
    <dsp:sp modelId="{8D1AFF11-F00B-4DDF-8F42-606F0019E7B0}">
      <dsp:nvSpPr>
        <dsp:cNvPr id="0" name=""/>
        <dsp:cNvSpPr/>
      </dsp:nvSpPr>
      <dsp:spPr>
        <a:xfrm>
          <a:off x="1893927" y="196325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1906F8-9523-4D1E-B93E-F308504ECA2B}">
      <dsp:nvSpPr>
        <dsp:cNvPr id="0" name=""/>
        <dsp:cNvSpPr/>
      </dsp:nvSpPr>
      <dsp:spPr>
        <a:xfrm>
          <a:off x="1932166" y="199957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938567" y="2005980"/>
        <a:ext cx="331352" cy="205736"/>
      </dsp:txXfrm>
    </dsp:sp>
    <dsp:sp modelId="{D1C3324A-2BF1-4662-8AA7-7F0E3736253F}">
      <dsp:nvSpPr>
        <dsp:cNvPr id="0" name=""/>
        <dsp:cNvSpPr/>
      </dsp:nvSpPr>
      <dsp:spPr>
        <a:xfrm>
          <a:off x="1683610" y="228188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D94D1D-5E3A-43B5-94DA-0E442983634E}">
      <dsp:nvSpPr>
        <dsp:cNvPr id="0" name=""/>
        <dsp:cNvSpPr/>
      </dsp:nvSpPr>
      <dsp:spPr>
        <a:xfrm>
          <a:off x="1721850"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1728251" y="2324610"/>
        <a:ext cx="331352" cy="205736"/>
      </dsp:txXfrm>
    </dsp:sp>
    <dsp:sp modelId="{A365CD09-409F-41E5-8260-8A579FD4B173}">
      <dsp:nvSpPr>
        <dsp:cNvPr id="0" name=""/>
        <dsp:cNvSpPr/>
      </dsp:nvSpPr>
      <dsp:spPr>
        <a:xfrm>
          <a:off x="2104244" y="228188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E8DF17-6544-4264-891B-BF63BFE05D94}">
      <dsp:nvSpPr>
        <dsp:cNvPr id="0" name=""/>
        <dsp:cNvSpPr/>
      </dsp:nvSpPr>
      <dsp:spPr>
        <a:xfrm>
          <a:off x="2142483"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148884" y="2324610"/>
        <a:ext cx="331352" cy="205736"/>
      </dsp:txXfrm>
    </dsp:sp>
    <dsp:sp modelId="{82445381-A9B6-4782-A460-66FA26F2F0A8}">
      <dsp:nvSpPr>
        <dsp:cNvPr id="0" name=""/>
        <dsp:cNvSpPr/>
      </dsp:nvSpPr>
      <dsp:spPr>
        <a:xfrm>
          <a:off x="2314560" y="196325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95C3E1-341E-4012-9F40-0ECC5C02746B}">
      <dsp:nvSpPr>
        <dsp:cNvPr id="0" name=""/>
        <dsp:cNvSpPr/>
      </dsp:nvSpPr>
      <dsp:spPr>
        <a:xfrm>
          <a:off x="2352800" y="199957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359201" y="2005980"/>
        <a:ext cx="331352" cy="205736"/>
      </dsp:txXfrm>
    </dsp:sp>
    <dsp:sp modelId="{5E8E374F-3C46-40D3-908B-6D59DEA52444}">
      <dsp:nvSpPr>
        <dsp:cNvPr id="0" name=""/>
        <dsp:cNvSpPr/>
      </dsp:nvSpPr>
      <dsp:spPr>
        <a:xfrm>
          <a:off x="2735194" y="196325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454D54-EF8F-49DF-8F5D-6F289DF57DE9}">
      <dsp:nvSpPr>
        <dsp:cNvPr id="0" name=""/>
        <dsp:cNvSpPr/>
      </dsp:nvSpPr>
      <dsp:spPr>
        <a:xfrm>
          <a:off x="2773433" y="199957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779834" y="2005980"/>
        <a:ext cx="331352" cy="205736"/>
      </dsp:txXfrm>
    </dsp:sp>
    <dsp:sp modelId="{B8BE5758-7FF6-4E55-83C0-9E832339B09F}">
      <dsp:nvSpPr>
        <dsp:cNvPr id="0" name=""/>
        <dsp:cNvSpPr/>
      </dsp:nvSpPr>
      <dsp:spPr>
        <a:xfrm>
          <a:off x="2735194" y="2281882"/>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903F9F-B4C9-44CB-88A3-32BE90872B4D}">
      <dsp:nvSpPr>
        <dsp:cNvPr id="0" name=""/>
        <dsp:cNvSpPr/>
      </dsp:nvSpPr>
      <dsp:spPr>
        <a:xfrm>
          <a:off x="2773433" y="231820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779834" y="2324610"/>
        <a:ext cx="331352" cy="205736"/>
      </dsp:txXfrm>
    </dsp:sp>
    <dsp:sp modelId="{B0BAB2D3-080A-42CE-8AED-E3AC8747B8B0}">
      <dsp:nvSpPr>
        <dsp:cNvPr id="0" name=""/>
        <dsp:cNvSpPr/>
      </dsp:nvSpPr>
      <dsp:spPr>
        <a:xfrm>
          <a:off x="2524877" y="260051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517035-0CAD-4BB5-9DC7-D7C79C926302}">
      <dsp:nvSpPr>
        <dsp:cNvPr id="0" name=""/>
        <dsp:cNvSpPr/>
      </dsp:nvSpPr>
      <dsp:spPr>
        <a:xfrm>
          <a:off x="2563117"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569518" y="2643240"/>
        <a:ext cx="331352" cy="205736"/>
      </dsp:txXfrm>
    </dsp:sp>
    <dsp:sp modelId="{6476915D-BD5B-4926-B7EF-73260527DD74}">
      <dsp:nvSpPr>
        <dsp:cNvPr id="0" name=""/>
        <dsp:cNvSpPr/>
      </dsp:nvSpPr>
      <dsp:spPr>
        <a:xfrm>
          <a:off x="2945511" y="260051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49D2AF-B415-4D91-80EE-FE18796E6A25}">
      <dsp:nvSpPr>
        <dsp:cNvPr id="0" name=""/>
        <dsp:cNvSpPr/>
      </dsp:nvSpPr>
      <dsp:spPr>
        <a:xfrm>
          <a:off x="2983750" y="263683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990151" y="2643240"/>
        <a:ext cx="331352" cy="205736"/>
      </dsp:txXfrm>
    </dsp:sp>
    <dsp:sp modelId="{4F04E0F5-5AE7-487C-AE67-5E099F2D093D}">
      <dsp:nvSpPr>
        <dsp:cNvPr id="0" name=""/>
        <dsp:cNvSpPr/>
      </dsp:nvSpPr>
      <dsp:spPr>
        <a:xfrm>
          <a:off x="2945511" y="2919141"/>
          <a:ext cx="344154" cy="2185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820830-CAAE-48E0-B70C-CA5C7EF507C2}">
      <dsp:nvSpPr>
        <dsp:cNvPr id="0" name=""/>
        <dsp:cNvSpPr/>
      </dsp:nvSpPr>
      <dsp:spPr>
        <a:xfrm>
          <a:off x="2983750" y="2955469"/>
          <a:ext cx="344154" cy="2185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kumimoji="1" lang="ja-JP" altLang="en-US" sz="900" kern="1200" dirty="0"/>
        </a:p>
      </dsp:txBody>
      <dsp:txXfrm>
        <a:off x="2990151" y="2961870"/>
        <a:ext cx="331352" cy="20573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93A4D9-4A49-4440-9330-164CBBE94064}" type="datetimeFigureOut">
              <a:rPr kumimoji="1" lang="ja-JP" altLang="en-US" smtClean="0"/>
              <a:t>2013/11/7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B12B65-BB36-48C2-BA9D-A24C6A83F672}" type="slidenum">
              <a:rPr kumimoji="1" lang="ja-JP" altLang="en-US" smtClean="0"/>
              <a:t>‹#›</a:t>
            </a:fld>
            <a:endParaRPr kumimoji="1" lang="ja-JP" altLang="en-US"/>
          </a:p>
        </p:txBody>
      </p:sp>
    </p:spTree>
    <p:extLst>
      <p:ext uri="{BB962C8B-B14F-4D97-AF65-F5344CB8AC3E}">
        <p14:creationId xmlns:p14="http://schemas.microsoft.com/office/powerpoint/2010/main" val="331241481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8499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A9F289-F07D-4FE0-ABBC-84352CD1F7FA}" type="slidenum">
              <a:rPr lang="ja-JP" altLang="en-US" smtClean="0"/>
              <a:pPr fontAlgn="base">
                <a:spcBef>
                  <a:spcPct val="0"/>
                </a:spcBef>
                <a:spcAft>
                  <a:spcPct val="0"/>
                </a:spcAft>
                <a:defRPr/>
              </a:pPr>
              <a:t>4</a:t>
            </a:fld>
            <a:endParaRPr lang="ja-JP"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この言葉とこの言葉は同じ、この概念とこの概念は同じ</a:t>
            </a:r>
          </a:p>
        </p:txBody>
      </p:sp>
      <p:sp>
        <p:nvSpPr>
          <p:cNvPr id="9421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C9CD2E-3C5E-4748-B872-BD71478FF0AB}" type="slidenum">
              <a:rPr lang="ja-JP" altLang="en-US" smtClean="0"/>
              <a:pPr fontAlgn="base">
                <a:spcBef>
                  <a:spcPct val="0"/>
                </a:spcBef>
                <a:spcAft>
                  <a:spcPct val="0"/>
                </a:spcAft>
                <a:defRPr/>
              </a:pPr>
              <a:t>13</a:t>
            </a:fld>
            <a:endParaRPr lang="ja-JP"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523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0873B2-4918-48BD-A09B-F45EF5248CB2}" type="slidenum">
              <a:rPr lang="ja-JP" altLang="en-US" smtClean="0"/>
              <a:pPr fontAlgn="base">
                <a:spcBef>
                  <a:spcPct val="0"/>
                </a:spcBef>
                <a:spcAft>
                  <a:spcPct val="0"/>
                </a:spcAft>
                <a:defRPr/>
              </a:pPr>
              <a:t>14</a:t>
            </a:fld>
            <a:endParaRPr lang="ja-JP"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626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CE799D-C202-4226-8A30-AA8B294586E7}" type="slidenum">
              <a:rPr lang="ja-JP" altLang="en-US" smtClean="0"/>
              <a:pPr fontAlgn="base">
                <a:spcBef>
                  <a:spcPct val="0"/>
                </a:spcBef>
                <a:spcAft>
                  <a:spcPct val="0"/>
                </a:spcAft>
                <a:defRPr/>
              </a:pPr>
              <a:t>15</a:t>
            </a:fld>
            <a:endParaRPr lang="ja-JP"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ニューヨーク・クイーンズ通り・</a:t>
            </a:r>
            <a:r>
              <a:rPr lang="en-US" altLang="ja-JP" smtClean="0"/>
              <a:t>33</a:t>
            </a:r>
            <a:r>
              <a:rPr lang="ja-JP" altLang="en-US" smtClean="0"/>
              <a:t>番地</a:t>
            </a:r>
          </a:p>
        </p:txBody>
      </p:sp>
      <p:sp>
        <p:nvSpPr>
          <p:cNvPr id="9728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323215-42CF-439C-83CC-10BAB073D153}" type="slidenum">
              <a:rPr lang="ja-JP" altLang="en-US" smtClean="0"/>
              <a:pPr fontAlgn="base">
                <a:spcBef>
                  <a:spcPct val="0"/>
                </a:spcBef>
                <a:spcAft>
                  <a:spcPct val="0"/>
                </a:spcAft>
                <a:defRPr/>
              </a:pPr>
              <a:t>16</a:t>
            </a:fld>
            <a:endParaRPr lang="ja-JP"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830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B4E44C-B5CE-4EAE-9B48-C270E88081D2}" type="slidenum">
              <a:rPr lang="ja-JP" altLang="en-US" smtClean="0"/>
              <a:pPr fontAlgn="base">
                <a:spcBef>
                  <a:spcPct val="0"/>
                </a:spcBef>
                <a:spcAft>
                  <a:spcPct val="0"/>
                </a:spcAft>
                <a:defRPr/>
              </a:pPr>
              <a:t>17</a:t>
            </a:fld>
            <a:endParaRPr lang="ja-JP"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933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64A32E-6A82-428E-AFAF-C0F908C91346}" type="slidenum">
              <a:rPr lang="ja-JP" altLang="en-US" smtClean="0"/>
              <a:pPr fontAlgn="base">
                <a:spcBef>
                  <a:spcPct val="0"/>
                </a:spcBef>
                <a:spcAft>
                  <a:spcPct val="0"/>
                </a:spcAft>
                <a:defRPr/>
              </a:pPr>
              <a:t>18</a:t>
            </a:fld>
            <a:endParaRPr lang="ja-JP"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035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89194DD-0D3C-4B2B-92A6-351FCAE38DDF}" type="slidenum">
              <a:rPr lang="ja-JP" altLang="en-US" smtClean="0"/>
              <a:pPr fontAlgn="base">
                <a:spcBef>
                  <a:spcPct val="0"/>
                </a:spcBef>
                <a:spcAft>
                  <a:spcPct val="0"/>
                </a:spcAft>
                <a:defRPr/>
              </a:pPr>
              <a:t>19</a:t>
            </a:fld>
            <a:endParaRPr lang="ja-JP"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138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3294F9-ECFA-4F37-817B-C15A27272ADA}" type="slidenum">
              <a:rPr lang="ja-JP" altLang="en-US" smtClean="0"/>
              <a:pPr fontAlgn="base">
                <a:spcBef>
                  <a:spcPct val="0"/>
                </a:spcBef>
                <a:spcAft>
                  <a:spcPct val="0"/>
                </a:spcAft>
                <a:defRPr/>
              </a:pPr>
              <a:t>20</a:t>
            </a:fld>
            <a:endParaRPr lang="ja-JP"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240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15A4EA-5FA5-451B-9F6D-15D2419C51EB}" type="slidenum">
              <a:rPr lang="ja-JP" altLang="en-US" smtClean="0"/>
              <a:pPr fontAlgn="base">
                <a:spcBef>
                  <a:spcPct val="0"/>
                </a:spcBef>
                <a:spcAft>
                  <a:spcPct val="0"/>
                </a:spcAft>
                <a:defRPr/>
              </a:pPr>
              <a:t>21</a:t>
            </a:fld>
            <a:endParaRPr lang="ja-JP"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ソファやいすの上に座るか、テーブルの上の皿をなめるか</a:t>
            </a:r>
          </a:p>
        </p:txBody>
      </p:sp>
      <p:sp>
        <p:nvSpPr>
          <p:cNvPr id="10342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8AF69D-6CA8-4F3F-A4C8-4B230AB515EE}" type="slidenum">
              <a:rPr lang="ja-JP" altLang="en-US" smtClean="0"/>
              <a:pPr fontAlgn="base">
                <a:spcBef>
                  <a:spcPct val="0"/>
                </a:spcBef>
                <a:spcAft>
                  <a:spcPct val="0"/>
                </a:spcAft>
                <a:defRPr/>
              </a:pPr>
              <a:t>22</a:t>
            </a:fld>
            <a:endParaRPr lang="ja-JP"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生の、調理された＝クロードレヴィストロース</a:t>
            </a:r>
          </a:p>
        </p:txBody>
      </p:sp>
      <p:sp>
        <p:nvSpPr>
          <p:cNvPr id="8602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9D610A2-A4BB-4FE2-9956-84758B8F7BD1}" type="slidenum">
              <a:rPr lang="ja-JP" altLang="en-US" smtClean="0"/>
              <a:pPr fontAlgn="base">
                <a:spcBef>
                  <a:spcPct val="0"/>
                </a:spcBef>
                <a:spcAft>
                  <a:spcPct val="0"/>
                </a:spcAft>
                <a:defRPr/>
              </a:pPr>
              <a:t>5</a:t>
            </a:fld>
            <a:endParaRPr lang="ja-JP"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電球の明かりか、食べ物か</a:t>
            </a:r>
          </a:p>
        </p:txBody>
      </p:sp>
      <p:sp>
        <p:nvSpPr>
          <p:cNvPr id="10445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2EEA09-2E42-421D-8AC7-222E5F22FA90}" type="slidenum">
              <a:rPr lang="ja-JP" altLang="en-US" smtClean="0"/>
              <a:pPr fontAlgn="base">
                <a:spcBef>
                  <a:spcPct val="0"/>
                </a:spcBef>
                <a:spcAft>
                  <a:spcPct val="0"/>
                </a:spcAft>
                <a:defRPr/>
              </a:pPr>
              <a:t>23</a:t>
            </a:fld>
            <a:endParaRPr lang="ja-JP"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547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B29FD5-B76A-4556-84F1-BCF2C5A6A000}" type="slidenum">
              <a:rPr lang="ja-JP" altLang="en-US" smtClean="0"/>
              <a:pPr fontAlgn="base">
                <a:spcBef>
                  <a:spcPct val="0"/>
                </a:spcBef>
                <a:spcAft>
                  <a:spcPct val="0"/>
                </a:spcAft>
                <a:defRPr/>
              </a:pPr>
              <a:t>24</a:t>
            </a:fld>
            <a:endParaRPr lang="ja-JP"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650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BCD22F-2939-4215-A402-0A21CE6D38BE}" type="slidenum">
              <a:rPr lang="ja-JP" altLang="en-US" smtClean="0"/>
              <a:pPr fontAlgn="base">
                <a:spcBef>
                  <a:spcPct val="0"/>
                </a:spcBef>
                <a:spcAft>
                  <a:spcPct val="0"/>
                </a:spcAft>
                <a:defRPr/>
              </a:pPr>
              <a:t>25</a:t>
            </a:fld>
            <a:endParaRPr lang="ja-JP"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854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4EBB13-82C6-49C4-B3EB-7649015F5EAD}" type="slidenum">
              <a:rPr lang="ja-JP" altLang="en-US" smtClean="0"/>
              <a:pPr fontAlgn="base">
                <a:spcBef>
                  <a:spcPct val="0"/>
                </a:spcBef>
                <a:spcAft>
                  <a:spcPct val="0"/>
                </a:spcAft>
                <a:defRPr/>
              </a:pPr>
              <a:t>26</a:t>
            </a:fld>
            <a:endParaRPr lang="ja-JP"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957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5AD47F-BC7F-4257-B885-5172000A1D86}" type="slidenum">
              <a:rPr lang="ja-JP" altLang="en-US" smtClean="0"/>
              <a:pPr fontAlgn="base">
                <a:spcBef>
                  <a:spcPct val="0"/>
                </a:spcBef>
                <a:spcAft>
                  <a:spcPct val="0"/>
                </a:spcAft>
                <a:defRPr/>
              </a:pPr>
              <a:t>27</a:t>
            </a:fld>
            <a:endParaRPr lang="ja-JP"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図書館分類、原子周期表、生物の分類</a:t>
            </a:r>
          </a:p>
        </p:txBody>
      </p:sp>
      <p:sp>
        <p:nvSpPr>
          <p:cNvPr id="11059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3DDDB4-1BF2-428E-902D-0A20B4A71ACE}" type="slidenum">
              <a:rPr lang="ja-JP" altLang="en-US" smtClean="0"/>
              <a:pPr fontAlgn="base">
                <a:spcBef>
                  <a:spcPct val="0"/>
                </a:spcBef>
                <a:spcAft>
                  <a:spcPct val="0"/>
                </a:spcAft>
                <a:defRPr/>
              </a:pPr>
              <a:t>28</a:t>
            </a:fld>
            <a:endParaRPr lang="ja-JP"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162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90E3D5-5F43-4FF6-90E7-7DF5FA3E1505}" type="slidenum">
              <a:rPr lang="ja-JP" altLang="en-US" smtClean="0"/>
              <a:pPr fontAlgn="base">
                <a:spcBef>
                  <a:spcPct val="0"/>
                </a:spcBef>
                <a:spcAft>
                  <a:spcPct val="0"/>
                </a:spcAft>
                <a:defRPr/>
              </a:pPr>
              <a:t>29</a:t>
            </a:fld>
            <a:endParaRPr lang="ja-JP"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264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58538B-3790-4FA7-B1A7-9C1C8CC2B9A6}" type="slidenum">
              <a:rPr lang="ja-JP" altLang="en-US" smtClean="0"/>
              <a:pPr fontAlgn="base">
                <a:spcBef>
                  <a:spcPct val="0"/>
                </a:spcBef>
                <a:spcAft>
                  <a:spcPct val="0"/>
                </a:spcAft>
                <a:defRPr/>
              </a:pPr>
              <a:t>30</a:t>
            </a:fld>
            <a:endParaRPr lang="ja-JP"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366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37852CC-CBA5-4FBF-9BCD-2A502E1919E5}" type="slidenum">
              <a:rPr lang="ja-JP" altLang="en-US" smtClean="0"/>
              <a:pPr fontAlgn="base">
                <a:spcBef>
                  <a:spcPct val="0"/>
                </a:spcBef>
                <a:spcAft>
                  <a:spcPct val="0"/>
                </a:spcAft>
                <a:defRPr/>
              </a:pPr>
              <a:t>31</a:t>
            </a:fld>
            <a:endParaRPr lang="ja-JP"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469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043C99-B389-4F74-AB74-19DC0FC104F4}" type="slidenum">
              <a:rPr lang="ja-JP" altLang="en-US" smtClean="0"/>
              <a:pPr fontAlgn="base">
                <a:spcBef>
                  <a:spcPct val="0"/>
                </a:spcBef>
                <a:spcAft>
                  <a:spcPct val="0"/>
                </a:spcAft>
                <a:defRPr/>
              </a:pPr>
              <a:t>32</a:t>
            </a:fld>
            <a:endParaRPr lang="ja-JP"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加工したもの、手を加えたものが知識であり知恵なのである</a:t>
            </a:r>
          </a:p>
        </p:txBody>
      </p:sp>
      <p:sp>
        <p:nvSpPr>
          <p:cNvPr id="8704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479261-6EA1-4404-ABC9-F83F5DD59B92}" type="slidenum">
              <a:rPr lang="ja-JP" altLang="en-US" smtClean="0"/>
              <a:pPr fontAlgn="base">
                <a:spcBef>
                  <a:spcPct val="0"/>
                </a:spcBef>
                <a:spcAft>
                  <a:spcPct val="0"/>
                </a:spcAft>
                <a:defRPr/>
              </a:pPr>
              <a:t>6</a:t>
            </a:fld>
            <a:endParaRPr lang="ja-JP"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ビッグバンの背景放射なんですよ</a:t>
            </a:r>
          </a:p>
        </p:txBody>
      </p:sp>
      <p:sp>
        <p:nvSpPr>
          <p:cNvPr id="11571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1DDC06-AAEA-40C4-A3D9-2C632287F1FA}" type="slidenum">
              <a:rPr lang="ja-JP" altLang="en-US" smtClean="0"/>
              <a:pPr fontAlgn="base">
                <a:spcBef>
                  <a:spcPct val="0"/>
                </a:spcBef>
                <a:spcAft>
                  <a:spcPct val="0"/>
                </a:spcAft>
                <a:defRPr/>
              </a:pPr>
              <a:t>33</a:t>
            </a:fld>
            <a:endParaRPr lang="ja-JP"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674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5ECE3B-F0BD-404A-8842-B66E6EBDD5AE}" type="slidenum">
              <a:rPr lang="ja-JP" altLang="en-US" smtClean="0"/>
              <a:pPr fontAlgn="base">
                <a:spcBef>
                  <a:spcPct val="0"/>
                </a:spcBef>
                <a:spcAft>
                  <a:spcPct val="0"/>
                </a:spcAft>
                <a:defRPr/>
              </a:pPr>
              <a:t>34</a:t>
            </a:fld>
            <a:endParaRPr lang="ja-JP"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776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681CC2-B5F3-4241-9254-77D3559C0748}" type="slidenum">
              <a:rPr lang="ja-JP" altLang="en-US" smtClean="0"/>
              <a:pPr fontAlgn="base">
                <a:spcBef>
                  <a:spcPct val="0"/>
                </a:spcBef>
                <a:spcAft>
                  <a:spcPct val="0"/>
                </a:spcAft>
                <a:defRPr/>
              </a:pPr>
              <a:t>35</a:t>
            </a:fld>
            <a:endParaRPr lang="ja-JP"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878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638E71-B53B-41BE-85AB-70C257E265E9}" type="slidenum">
              <a:rPr lang="ja-JP" altLang="en-US" smtClean="0"/>
              <a:pPr fontAlgn="base">
                <a:spcBef>
                  <a:spcPct val="0"/>
                </a:spcBef>
                <a:spcAft>
                  <a:spcPct val="0"/>
                </a:spcAft>
                <a:defRPr/>
              </a:pPr>
              <a:t>36</a:t>
            </a:fld>
            <a:endParaRPr lang="ja-JP"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981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1B3BD0-4D0F-4BDC-9090-4D54BB6EE55F}" type="slidenum">
              <a:rPr lang="ja-JP" altLang="en-US" smtClean="0"/>
              <a:pPr fontAlgn="base">
                <a:spcBef>
                  <a:spcPct val="0"/>
                </a:spcBef>
                <a:spcAft>
                  <a:spcPct val="0"/>
                </a:spcAft>
                <a:defRPr/>
              </a:pPr>
              <a:t>37</a:t>
            </a:fld>
            <a:endParaRPr lang="ja-JP"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、こちらも</a:t>
            </a:r>
            <a:r>
              <a:rPr lang="en-US" altLang="ja-JP" smtClean="0"/>
              <a:t>Boeing</a:t>
            </a:r>
            <a:r>
              <a:rPr lang="ja-JP" altLang="en-US" smtClean="0"/>
              <a:t>、</a:t>
            </a:r>
            <a:r>
              <a:rPr lang="en-US" altLang="ja-JP" smtClean="0"/>
              <a:t>DuPont</a:t>
            </a:r>
            <a:r>
              <a:rPr lang="ja-JP" altLang="en-US" smtClean="0"/>
              <a:t>、</a:t>
            </a:r>
            <a:r>
              <a:rPr lang="en-US" altLang="ja-JP" smtClean="0"/>
              <a:t>Procter&amp;Gamble</a:t>
            </a:r>
            <a:r>
              <a:rPr lang="ja-JP" altLang="en-US" smtClean="0"/>
              <a:t>（</a:t>
            </a:r>
            <a:r>
              <a:rPr lang="en-US" altLang="ja-JP" smtClean="0"/>
              <a:t>P&amp;G</a:t>
            </a:r>
            <a:r>
              <a:rPr lang="ja-JP" altLang="en-US" smtClean="0"/>
              <a:t>）らの優良、多国籍企業がクライアントである。これらクライアント企業は</a:t>
            </a:r>
            <a:r>
              <a:rPr lang="en-US" altLang="ja-JP" smtClean="0"/>
              <a:t>$80,000</a:t>
            </a:r>
            <a:r>
              <a:rPr lang="ja-JP" altLang="en-US" smtClean="0"/>
              <a:t>を支払って</a:t>
            </a:r>
            <a:r>
              <a:rPr lang="en-US" altLang="ja-JP" smtClean="0"/>
              <a:t>InnoCentive</a:t>
            </a:r>
            <a:r>
              <a:rPr lang="ja-JP" altLang="en-US" smtClean="0"/>
              <a:t>の会員企業となり、一見すると解決不可能／困難というような問題をそれでも解決しなくてはならないような場合に</a:t>
            </a:r>
            <a:r>
              <a:rPr lang="en-US" altLang="ja-JP" smtClean="0"/>
              <a:t>InnoCentive</a:t>
            </a:r>
            <a:r>
              <a:rPr lang="ja-JP" altLang="en-US" smtClean="0"/>
              <a:t>に依頼して、科学者や大学、その他研究機関に対して問題を投げかけさせる</a:t>
            </a:r>
          </a:p>
        </p:txBody>
      </p:sp>
      <p:sp>
        <p:nvSpPr>
          <p:cNvPr id="12083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0A257E-36BD-4653-B4C5-2E82812748D9}" type="slidenum">
              <a:rPr lang="ja-JP" altLang="en-US" smtClean="0"/>
              <a:pPr fontAlgn="base">
                <a:spcBef>
                  <a:spcPct val="0"/>
                </a:spcBef>
                <a:spcAft>
                  <a:spcPct val="0"/>
                </a:spcAft>
                <a:defRPr/>
              </a:pPr>
              <a:t>38</a:t>
            </a:fld>
            <a:endParaRPr lang="ja-JP"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企業がクラウドにアイデアを求める</a:t>
            </a:r>
            <a:r>
              <a:rPr lang="en-US" altLang="ja-JP" smtClean="0"/>
              <a:t>InnovationChallenge</a:t>
            </a:r>
            <a:r>
              <a:rPr lang="ja-JP" altLang="en-US" smtClean="0"/>
              <a:t>　コンテスト　</a:t>
            </a:r>
            <a:r>
              <a:rPr lang="en-US" altLang="ja-JP" smtClean="0"/>
              <a:t>5</a:t>
            </a:r>
            <a:r>
              <a:rPr lang="ja-JP" altLang="en-US" smtClean="0"/>
              <a:t>万ドル賞金。通信大手の</a:t>
            </a:r>
            <a:r>
              <a:rPr lang="en-US" altLang="ja-JP" smtClean="0"/>
              <a:t>Sprint</a:t>
            </a:r>
            <a:r>
              <a:rPr lang="ja-JP" altLang="en-US" smtClean="0"/>
              <a:t>社が、高速ワイアレス技術を活用した新サービスのアイデアに関するコンペを依頼したし、</a:t>
            </a:r>
            <a:r>
              <a:rPr lang="en-US" altLang="ja-JP" smtClean="0"/>
              <a:t>2005</a:t>
            </a:r>
            <a:r>
              <a:rPr lang="ja-JP" altLang="en-US" smtClean="0"/>
              <a:t>年には</a:t>
            </a:r>
            <a:r>
              <a:rPr lang="en-US" altLang="ja-JP" smtClean="0"/>
              <a:t>IBM</a:t>
            </a:r>
            <a:r>
              <a:rPr lang="ja-JP" altLang="en-US" smtClean="0"/>
              <a:t>が中国、インドへの進出の方策を両国からの</a:t>
            </a:r>
            <a:r>
              <a:rPr lang="en-US" altLang="ja-JP" smtClean="0"/>
              <a:t>MBA</a:t>
            </a:r>
            <a:r>
              <a:rPr lang="ja-JP" altLang="en-US" smtClean="0"/>
              <a:t>学生を集めたグループに依頼した。</a:t>
            </a:r>
            <a:r>
              <a:rPr lang="en-US" altLang="ja-JP" smtClean="0"/>
              <a:t>Hilton</a:t>
            </a:r>
            <a:r>
              <a:rPr lang="ja-JP" altLang="en-US" smtClean="0"/>
              <a:t>のマーケティング</a:t>
            </a:r>
            <a:r>
              <a:rPr lang="en-US" altLang="ja-JP" smtClean="0"/>
              <a:t>VP</a:t>
            </a:r>
            <a:r>
              <a:rPr lang="ja-JP" altLang="en-US" smtClean="0"/>
              <a:t>は、同じく</a:t>
            </a:r>
            <a:r>
              <a:rPr lang="en-US" altLang="ja-JP" smtClean="0"/>
              <a:t>2005</a:t>
            </a:r>
            <a:r>
              <a:rPr lang="ja-JP" altLang="en-US" smtClean="0"/>
              <a:t>年のコンペから優れたアイデアを得ることが出来て、従業員間のサービスに関する意識を高めることが出来た　～　</a:t>
            </a:r>
          </a:p>
        </p:txBody>
      </p:sp>
      <p:sp>
        <p:nvSpPr>
          <p:cNvPr id="12186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7418D5-E98C-4693-8DF2-0DA5858397DA}" type="slidenum">
              <a:rPr lang="ja-JP" altLang="en-US" smtClean="0"/>
              <a:pPr fontAlgn="base">
                <a:spcBef>
                  <a:spcPct val="0"/>
                </a:spcBef>
                <a:spcAft>
                  <a:spcPct val="0"/>
                </a:spcAft>
                <a:defRPr/>
              </a:pPr>
              <a:t>39</a:t>
            </a:fld>
            <a:endParaRPr lang="ja-JP"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288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BEE8C6-DE0C-477B-93F2-678EFA17D6FB}" type="slidenum">
              <a:rPr lang="ja-JP" altLang="en-US" smtClean="0"/>
              <a:pPr fontAlgn="base">
                <a:spcBef>
                  <a:spcPct val="0"/>
                </a:spcBef>
                <a:spcAft>
                  <a:spcPct val="0"/>
                </a:spcAft>
                <a:defRPr/>
              </a:pPr>
              <a:t>40</a:t>
            </a:fld>
            <a:endParaRPr lang="ja-JP"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390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84C8667-252A-44C8-9259-F655016715D6}" type="slidenum">
              <a:rPr lang="ja-JP" altLang="en-US" smtClean="0"/>
              <a:pPr fontAlgn="base">
                <a:spcBef>
                  <a:spcPct val="0"/>
                </a:spcBef>
                <a:spcAft>
                  <a:spcPct val="0"/>
                </a:spcAft>
                <a:defRPr/>
              </a:pPr>
              <a:t>41</a:t>
            </a:fld>
            <a:endParaRPr lang="ja-JP"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７５人のベテラン起業家、５００</a:t>
            </a:r>
            <a:r>
              <a:rPr lang="en-US" altLang="ja-JP" smtClean="0"/>
              <a:t>K-1M</a:t>
            </a:r>
            <a:r>
              <a:rPr lang="ja-JP" altLang="en-US" smtClean="0"/>
              <a:t>のハイテクスタートアップに投資、４５００万ドル、ボストンエリア限定</a:t>
            </a:r>
          </a:p>
        </p:txBody>
      </p:sp>
      <p:sp>
        <p:nvSpPr>
          <p:cNvPr id="12800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02068D-05C0-4735-A00F-53E02A4AFC20}" type="slidenum">
              <a:rPr lang="ja-JP" altLang="en-US" smtClean="0"/>
              <a:pPr fontAlgn="base">
                <a:spcBef>
                  <a:spcPct val="0"/>
                </a:spcBef>
                <a:spcAft>
                  <a:spcPct val="0"/>
                </a:spcAft>
                <a:defRPr/>
              </a:pPr>
              <a:t>46</a:t>
            </a:fld>
            <a:endParaRPr lang="ja-JP"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8806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855D08-7F4F-4DC5-9106-3A3C6F2D83B5}" type="slidenum">
              <a:rPr lang="ja-JP" altLang="en-US" smtClean="0"/>
              <a:pPr fontAlgn="base">
                <a:spcBef>
                  <a:spcPct val="0"/>
                </a:spcBef>
                <a:spcAft>
                  <a:spcPct val="0"/>
                </a:spcAft>
                <a:defRPr/>
              </a:pPr>
              <a:t>7</a:t>
            </a:fld>
            <a:endParaRPr lang="ja-JP"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声の大きい人に惑わされない、それぞれの知識経験の強みが活きるプロセス、小切手が投票用紙</a:t>
            </a:r>
            <a:endParaRPr lang="en-US" altLang="ja-JP" smtClean="0"/>
          </a:p>
          <a:p>
            <a:pPr eaLnBrk="1" hangingPunct="1">
              <a:spcBef>
                <a:spcPct val="0"/>
              </a:spcBef>
            </a:pPr>
            <a:r>
              <a:rPr lang="ja-JP" altLang="en-US" smtClean="0"/>
              <a:t>ソーシャルフィルターの配置によって、とんがっていながら、いいプランをみつける</a:t>
            </a:r>
            <a:endParaRPr lang="en-US" altLang="ja-JP" smtClean="0"/>
          </a:p>
        </p:txBody>
      </p:sp>
      <p:sp>
        <p:nvSpPr>
          <p:cNvPr id="12902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25F65C-F6E0-4552-9194-CF046827D31E}" type="slidenum">
              <a:rPr lang="ja-JP" altLang="en-US" smtClean="0"/>
              <a:pPr fontAlgn="base">
                <a:spcBef>
                  <a:spcPct val="0"/>
                </a:spcBef>
                <a:spcAft>
                  <a:spcPct val="0"/>
                </a:spcAft>
                <a:defRPr/>
              </a:pPr>
              <a:t>47</a:t>
            </a:fld>
            <a:endParaRPr lang="ja-JP"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005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93D1F4-19AA-4FE3-AE16-3AC96D465BCC}" type="slidenum">
              <a:rPr lang="ja-JP" altLang="en-US" smtClean="0"/>
              <a:pPr fontAlgn="base">
                <a:spcBef>
                  <a:spcPct val="0"/>
                </a:spcBef>
                <a:spcAft>
                  <a:spcPct val="0"/>
                </a:spcAft>
                <a:defRPr/>
              </a:pPr>
              <a:t>48</a:t>
            </a:fld>
            <a:endParaRPr lang="ja-JP"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107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E1CEDA-978B-413B-8898-45B3911495B5}" type="slidenum">
              <a:rPr lang="ja-JP" altLang="en-US" smtClean="0"/>
              <a:pPr fontAlgn="base">
                <a:spcBef>
                  <a:spcPct val="0"/>
                </a:spcBef>
                <a:spcAft>
                  <a:spcPct val="0"/>
                </a:spcAft>
                <a:defRPr/>
              </a:pPr>
              <a:t>49</a:t>
            </a:fld>
            <a:endParaRPr lang="ja-JP"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210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71D26D-567D-4F40-8A67-326F3BE85A60}" type="slidenum">
              <a:rPr lang="ja-JP" altLang="en-US" smtClean="0"/>
              <a:pPr fontAlgn="base">
                <a:spcBef>
                  <a:spcPct val="0"/>
                </a:spcBef>
                <a:spcAft>
                  <a:spcPct val="0"/>
                </a:spcAft>
                <a:defRPr/>
              </a:pPr>
              <a:t>50</a:t>
            </a:fld>
            <a:endParaRPr lang="ja-JP"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学生時代に国際会議の初日に「言葉の壁を乗り越えることだ」</a:t>
            </a:r>
          </a:p>
        </p:txBody>
      </p:sp>
      <p:sp>
        <p:nvSpPr>
          <p:cNvPr id="13312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3BA6C1-7F3E-4ABA-974D-6F7F945A01D1}" type="slidenum">
              <a:rPr lang="ja-JP" altLang="en-US" smtClean="0"/>
              <a:pPr fontAlgn="base">
                <a:spcBef>
                  <a:spcPct val="0"/>
                </a:spcBef>
                <a:spcAft>
                  <a:spcPct val="0"/>
                </a:spcAft>
                <a:defRPr/>
              </a:pPr>
              <a:t>51</a:t>
            </a:fld>
            <a:endParaRPr lang="ja-JP"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414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57313EC-A158-4D96-A54D-CFFF70666C79}" type="slidenum">
              <a:rPr lang="ja-JP" altLang="en-US" smtClean="0"/>
              <a:pPr fontAlgn="base">
                <a:spcBef>
                  <a:spcPct val="0"/>
                </a:spcBef>
                <a:spcAft>
                  <a:spcPct val="0"/>
                </a:spcAft>
                <a:defRPr/>
              </a:pPr>
              <a:t>52</a:t>
            </a:fld>
            <a:endParaRPr lang="ja-JP"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517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D0CF92-5948-40A6-98F2-4EEB10EE0F3D}" type="slidenum">
              <a:rPr lang="ja-JP" altLang="en-US" smtClean="0"/>
              <a:pPr fontAlgn="base">
                <a:spcBef>
                  <a:spcPct val="0"/>
                </a:spcBef>
                <a:spcAft>
                  <a:spcPct val="0"/>
                </a:spcAft>
                <a:defRPr/>
              </a:pPr>
              <a:t>53</a:t>
            </a:fld>
            <a:endParaRPr lang="ja-JP"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619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3D1366-97EE-4ADF-ACA9-6F7962EF4ACA}" type="slidenum">
              <a:rPr lang="ja-JP" altLang="en-US" smtClean="0"/>
              <a:pPr fontAlgn="base">
                <a:spcBef>
                  <a:spcPct val="0"/>
                </a:spcBef>
                <a:spcAft>
                  <a:spcPct val="0"/>
                </a:spcAft>
                <a:defRPr/>
              </a:pPr>
              <a:t>54</a:t>
            </a:fld>
            <a:endParaRPr lang="ja-JP"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722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14AC6F-E47B-46F0-A194-28F650AC9BC8}" type="slidenum">
              <a:rPr lang="ja-JP" altLang="en-US" smtClean="0"/>
              <a:pPr fontAlgn="base">
                <a:spcBef>
                  <a:spcPct val="0"/>
                </a:spcBef>
                <a:spcAft>
                  <a:spcPct val="0"/>
                </a:spcAft>
                <a:defRPr/>
              </a:pPr>
              <a:t>55</a:t>
            </a:fld>
            <a:endParaRPr lang="ja-JP"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824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B97B32-F767-4756-BB01-9126343C6D00}" type="slidenum">
              <a:rPr lang="ja-JP" altLang="en-US" smtClean="0"/>
              <a:pPr fontAlgn="base">
                <a:spcBef>
                  <a:spcPct val="0"/>
                </a:spcBef>
                <a:spcAft>
                  <a:spcPct val="0"/>
                </a:spcAft>
                <a:defRPr/>
              </a:pPr>
              <a:t>56</a:t>
            </a:fld>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8909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BB7405-0BEE-454F-AFBC-83C00E80CC4C}" type="slidenum">
              <a:rPr lang="ja-JP" altLang="en-US" smtClean="0"/>
              <a:pPr fontAlgn="base">
                <a:spcBef>
                  <a:spcPct val="0"/>
                </a:spcBef>
                <a:spcAft>
                  <a:spcPct val="0"/>
                </a:spcAft>
                <a:defRPr/>
              </a:pPr>
              <a:t>8</a:t>
            </a:fld>
            <a:endParaRPr lang="ja-JP"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926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A1AFA1-6353-44C2-9498-295471586ED2}" type="slidenum">
              <a:rPr lang="ja-JP" altLang="en-US" smtClean="0"/>
              <a:pPr fontAlgn="base">
                <a:spcBef>
                  <a:spcPct val="0"/>
                </a:spcBef>
                <a:spcAft>
                  <a:spcPct val="0"/>
                </a:spcAft>
                <a:defRPr/>
              </a:pPr>
              <a:t>57</a:t>
            </a:fld>
            <a:endParaRPr lang="ja-JP"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smtClean="0"/>
              <a:t>everybody knows everybody fights</a:t>
            </a:r>
          </a:p>
          <a:p>
            <a:pPr eaLnBrk="1" hangingPunct="1">
              <a:spcBef>
                <a:spcPct val="0"/>
              </a:spcBef>
            </a:pPr>
            <a:r>
              <a:rPr lang="ja-JP" altLang="en-US" smtClean="0"/>
              <a:t>秩序のない現代に ドロップキック 　といったのは</a:t>
            </a:r>
            <a:r>
              <a:rPr lang="en-US" altLang="ja-JP" smtClean="0"/>
              <a:t>Mr.children</a:t>
            </a:r>
            <a:endParaRPr lang="ja-JP" altLang="en-US" smtClean="0"/>
          </a:p>
        </p:txBody>
      </p:sp>
      <p:sp>
        <p:nvSpPr>
          <p:cNvPr id="14029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D167D4-E9D6-4AF2-92D2-30AF17EB33E5}" type="slidenum">
              <a:rPr lang="ja-JP" altLang="en-US" smtClean="0"/>
              <a:pPr fontAlgn="base">
                <a:spcBef>
                  <a:spcPct val="0"/>
                </a:spcBef>
                <a:spcAft>
                  <a:spcPct val="0"/>
                </a:spcAft>
                <a:defRPr/>
              </a:pPr>
              <a:t>58</a:t>
            </a:fld>
            <a:endParaRPr lang="ja-JP"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中心と周縁のダイナミズム、バランスが必要</a:t>
            </a:r>
          </a:p>
        </p:txBody>
      </p:sp>
      <p:sp>
        <p:nvSpPr>
          <p:cNvPr id="14131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2E8165-81E5-4C7C-BE7D-0A124F68C370}" type="slidenum">
              <a:rPr lang="ja-JP" altLang="en-US" smtClean="0"/>
              <a:pPr fontAlgn="base">
                <a:spcBef>
                  <a:spcPct val="0"/>
                </a:spcBef>
                <a:spcAft>
                  <a:spcPct val="0"/>
                </a:spcAft>
                <a:defRPr/>
              </a:pPr>
              <a:t>59</a:t>
            </a:fld>
            <a:endParaRPr lang="ja-JP"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知の構造化、大丈夫か？</a:t>
            </a:r>
          </a:p>
        </p:txBody>
      </p:sp>
      <p:sp>
        <p:nvSpPr>
          <p:cNvPr id="14234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636601-285C-432F-B92B-E71B471C0E32}" type="slidenum">
              <a:rPr lang="ja-JP" altLang="en-US" smtClean="0"/>
              <a:pPr fontAlgn="base">
                <a:spcBef>
                  <a:spcPct val="0"/>
                </a:spcBef>
                <a:spcAft>
                  <a:spcPct val="0"/>
                </a:spcAft>
                <a:defRPr/>
              </a:pPr>
              <a:t>60</a:t>
            </a:fld>
            <a:endParaRPr lang="ja-JP"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4336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1A1211-3940-46EF-A4B0-B70764C9C1AE}" type="slidenum">
              <a:rPr lang="ja-JP" altLang="en-US" smtClean="0"/>
              <a:pPr fontAlgn="base">
                <a:spcBef>
                  <a:spcPct val="0"/>
                </a:spcBef>
                <a:spcAft>
                  <a:spcPct val="0"/>
                </a:spcAft>
                <a:defRPr/>
              </a:pPr>
              <a:t>61</a:t>
            </a:fld>
            <a:endParaRPr lang="ja-JP"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21606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fontAlgn="base" hangingPunct="1">
              <a:spcBef>
                <a:spcPct val="0"/>
              </a:spcBef>
              <a:spcAft>
                <a:spcPct val="0"/>
              </a:spcAft>
            </a:pPr>
            <a:fld id="{089AF3F8-B89E-427B-86D3-5B3CA0990B43}" type="slidenum">
              <a:rPr lang="ja-JP" altLang="en-US" smtClean="0"/>
              <a:pPr eaLnBrk="1" fontAlgn="base" hangingPunct="1">
                <a:spcBef>
                  <a:spcPct val="0"/>
                </a:spcBef>
                <a:spcAft>
                  <a:spcPct val="0"/>
                </a:spcAft>
              </a:pPr>
              <a:t>82</a:t>
            </a:fld>
            <a:endParaRPr lang="ja-JP"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図書館分類、原子周期表、生物の分類</a:t>
            </a:r>
          </a:p>
        </p:txBody>
      </p:sp>
      <p:sp>
        <p:nvSpPr>
          <p:cNvPr id="9011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069BFAD-E83D-4A8E-A223-C1C5E7A400F0}" type="slidenum">
              <a:rPr lang="ja-JP" altLang="en-US" smtClean="0"/>
              <a:pPr fontAlgn="base">
                <a:spcBef>
                  <a:spcPct val="0"/>
                </a:spcBef>
                <a:spcAft>
                  <a:spcPct val="0"/>
                </a:spcAft>
                <a:defRPr/>
              </a:pPr>
              <a:t>9</a:t>
            </a:fld>
            <a:endParaRPr lang="ja-JP"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ナローバンド（モールス信号）とブロードバンド（マルチメディア）</a:t>
            </a:r>
            <a:endParaRPr lang="en-US" altLang="ja-JP" smtClean="0"/>
          </a:p>
          <a:p>
            <a:pPr eaLnBrk="1" hangingPunct="1">
              <a:spcBef>
                <a:spcPct val="0"/>
              </a:spcBef>
            </a:pPr>
            <a:r>
              <a:rPr lang="ja-JP" altLang="en-US" smtClean="0"/>
              <a:t>シャノンは情報通信企業の技術者でもあった。広帯域に大量の情報を流せば流すほど、情報をたくさん伝達することができるという考え方は、ナローバンドよりブロードバンドの方が良いということだ。張り巡らせた電話線をもっと利用してもらいたいと考える情報通信産業にとって、打ってつけのコンセプトだった。</a:t>
            </a:r>
          </a:p>
          <a:p>
            <a:pPr eaLnBrk="1" hangingPunct="1">
              <a:spcBef>
                <a:spcPct val="0"/>
              </a:spcBef>
            </a:pPr>
            <a:endParaRPr lang="ja-JP" altLang="en-US" smtClean="0"/>
          </a:p>
        </p:txBody>
      </p:sp>
      <p:sp>
        <p:nvSpPr>
          <p:cNvPr id="9114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6DE2CE-3CC2-46E8-B061-B020B814E21F}" type="slidenum">
              <a:rPr lang="ja-JP" altLang="en-US" smtClean="0"/>
              <a:pPr fontAlgn="base">
                <a:spcBef>
                  <a:spcPct val="0"/>
                </a:spcBef>
                <a:spcAft>
                  <a:spcPct val="0"/>
                </a:spcAft>
                <a:defRPr/>
              </a:pPr>
              <a:t>10</a:t>
            </a:fld>
            <a:endParaRPr lang="ja-JP"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高速に、精確に複製できるからマルチメディアは素晴らしい</a:t>
            </a:r>
          </a:p>
        </p:txBody>
      </p:sp>
      <p:sp>
        <p:nvSpPr>
          <p:cNvPr id="9216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0ED247-749E-43CE-9363-FA5075FFC9D7}" type="slidenum">
              <a:rPr lang="ja-JP" altLang="en-US" smtClean="0"/>
              <a:pPr fontAlgn="base">
                <a:spcBef>
                  <a:spcPct val="0"/>
                </a:spcBef>
                <a:spcAft>
                  <a:spcPct val="0"/>
                </a:spcAft>
                <a:defRPr/>
              </a:pPr>
              <a:t>11</a:t>
            </a:fld>
            <a:endParaRPr lang="ja-JP"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ある程度、知識体系を共有した者同士は、言われなくてもわかる</a:t>
            </a:r>
            <a:endParaRPr lang="en-US" altLang="ja-JP" smtClean="0"/>
          </a:p>
          <a:p>
            <a:pPr eaLnBrk="1" hangingPunct="1">
              <a:spcBef>
                <a:spcPct val="0"/>
              </a:spcBef>
            </a:pPr>
            <a:r>
              <a:rPr lang="ja-JP" altLang="en-US" smtClean="0"/>
              <a:t>コンピュータによる推論、予測</a:t>
            </a:r>
          </a:p>
        </p:txBody>
      </p:sp>
      <p:sp>
        <p:nvSpPr>
          <p:cNvPr id="9318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5750C8-4C6B-4A74-8101-52334E43E0F7}" type="slidenum">
              <a:rPr lang="ja-JP" altLang="en-US" smtClean="0"/>
              <a:pPr fontAlgn="base">
                <a:spcBef>
                  <a:spcPct val="0"/>
                </a:spcBef>
                <a:spcAft>
                  <a:spcPct val="0"/>
                </a:spcAft>
                <a:defRPr/>
              </a:pPr>
              <a:t>12</a:t>
            </a:fld>
            <a:endParaRPr lang="ja-JP"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1D84A989-9D01-40C7-9E67-1E7B0875BD6F}" type="datetimeFigureOut">
              <a:rPr kumimoji="1" lang="ja-JP" altLang="en-US" smtClean="0"/>
              <a:t>2013/11/7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E06195D-C0AE-4542-838A-B76DBB02450E}" type="slidenum">
              <a:rPr kumimoji="1" lang="ja-JP" altLang="en-US" smtClean="0"/>
              <a:t>‹#›</a:t>
            </a:fld>
            <a:endParaRPr kumimoji="1" lang="ja-JP" altLang="en-US"/>
          </a:p>
        </p:txBody>
      </p:sp>
    </p:spTree>
    <p:extLst>
      <p:ext uri="{BB962C8B-B14F-4D97-AF65-F5344CB8AC3E}">
        <p14:creationId xmlns:p14="http://schemas.microsoft.com/office/powerpoint/2010/main" val="872468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D84A989-9D01-40C7-9E67-1E7B0875BD6F}" type="datetimeFigureOut">
              <a:rPr kumimoji="1" lang="ja-JP" altLang="en-US" smtClean="0"/>
              <a:t>2013/11/7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E06195D-C0AE-4542-838A-B76DBB02450E}" type="slidenum">
              <a:rPr kumimoji="1" lang="ja-JP" altLang="en-US" smtClean="0"/>
              <a:t>‹#›</a:t>
            </a:fld>
            <a:endParaRPr kumimoji="1" lang="ja-JP" altLang="en-US"/>
          </a:p>
        </p:txBody>
      </p:sp>
    </p:spTree>
    <p:extLst>
      <p:ext uri="{BB962C8B-B14F-4D97-AF65-F5344CB8AC3E}">
        <p14:creationId xmlns:p14="http://schemas.microsoft.com/office/powerpoint/2010/main" val="2759273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D84A989-9D01-40C7-9E67-1E7B0875BD6F}" type="datetimeFigureOut">
              <a:rPr kumimoji="1" lang="ja-JP" altLang="en-US" smtClean="0"/>
              <a:t>2013/11/7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E06195D-C0AE-4542-838A-B76DBB02450E}" type="slidenum">
              <a:rPr kumimoji="1" lang="ja-JP" altLang="en-US" smtClean="0"/>
              <a:t>‹#›</a:t>
            </a:fld>
            <a:endParaRPr kumimoji="1" lang="ja-JP" altLang="en-US"/>
          </a:p>
        </p:txBody>
      </p:sp>
    </p:spTree>
    <p:extLst>
      <p:ext uri="{BB962C8B-B14F-4D97-AF65-F5344CB8AC3E}">
        <p14:creationId xmlns:p14="http://schemas.microsoft.com/office/powerpoint/2010/main" val="332620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D84A989-9D01-40C7-9E67-1E7B0875BD6F}" type="datetimeFigureOut">
              <a:rPr kumimoji="1" lang="ja-JP" altLang="en-US" smtClean="0"/>
              <a:t>2013/11/7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E06195D-C0AE-4542-838A-B76DBB02450E}" type="slidenum">
              <a:rPr kumimoji="1" lang="ja-JP" altLang="en-US" smtClean="0"/>
              <a:t>‹#›</a:t>
            </a:fld>
            <a:endParaRPr kumimoji="1" lang="ja-JP" altLang="en-US"/>
          </a:p>
        </p:txBody>
      </p:sp>
    </p:spTree>
    <p:extLst>
      <p:ext uri="{BB962C8B-B14F-4D97-AF65-F5344CB8AC3E}">
        <p14:creationId xmlns:p14="http://schemas.microsoft.com/office/powerpoint/2010/main" val="813177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D84A989-9D01-40C7-9E67-1E7B0875BD6F}" type="datetimeFigureOut">
              <a:rPr kumimoji="1" lang="ja-JP" altLang="en-US" smtClean="0"/>
              <a:t>2013/11/7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E06195D-C0AE-4542-838A-B76DBB02450E}" type="slidenum">
              <a:rPr kumimoji="1" lang="ja-JP" altLang="en-US" smtClean="0"/>
              <a:t>‹#›</a:t>
            </a:fld>
            <a:endParaRPr kumimoji="1" lang="ja-JP" altLang="en-US"/>
          </a:p>
        </p:txBody>
      </p:sp>
    </p:spTree>
    <p:extLst>
      <p:ext uri="{BB962C8B-B14F-4D97-AF65-F5344CB8AC3E}">
        <p14:creationId xmlns:p14="http://schemas.microsoft.com/office/powerpoint/2010/main" val="77490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D84A989-9D01-40C7-9E67-1E7B0875BD6F}" type="datetimeFigureOut">
              <a:rPr kumimoji="1" lang="ja-JP" altLang="en-US" smtClean="0"/>
              <a:t>2013/11/7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E06195D-C0AE-4542-838A-B76DBB02450E}" type="slidenum">
              <a:rPr kumimoji="1" lang="ja-JP" altLang="en-US" smtClean="0"/>
              <a:t>‹#›</a:t>
            </a:fld>
            <a:endParaRPr kumimoji="1" lang="ja-JP" altLang="en-US"/>
          </a:p>
        </p:txBody>
      </p:sp>
    </p:spTree>
    <p:extLst>
      <p:ext uri="{BB962C8B-B14F-4D97-AF65-F5344CB8AC3E}">
        <p14:creationId xmlns:p14="http://schemas.microsoft.com/office/powerpoint/2010/main" val="4158459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D84A989-9D01-40C7-9E67-1E7B0875BD6F}" type="datetimeFigureOut">
              <a:rPr kumimoji="1" lang="ja-JP" altLang="en-US" smtClean="0"/>
              <a:t>2013/11/7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E06195D-C0AE-4542-838A-B76DBB02450E}" type="slidenum">
              <a:rPr kumimoji="1" lang="ja-JP" altLang="en-US" smtClean="0"/>
              <a:t>‹#›</a:t>
            </a:fld>
            <a:endParaRPr kumimoji="1" lang="ja-JP" altLang="en-US"/>
          </a:p>
        </p:txBody>
      </p:sp>
    </p:spTree>
    <p:extLst>
      <p:ext uri="{BB962C8B-B14F-4D97-AF65-F5344CB8AC3E}">
        <p14:creationId xmlns:p14="http://schemas.microsoft.com/office/powerpoint/2010/main" val="507847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D84A989-9D01-40C7-9E67-1E7B0875BD6F}" type="datetimeFigureOut">
              <a:rPr kumimoji="1" lang="ja-JP" altLang="en-US" smtClean="0"/>
              <a:t>2013/11/7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E06195D-C0AE-4542-838A-B76DBB02450E}" type="slidenum">
              <a:rPr kumimoji="1" lang="ja-JP" altLang="en-US" smtClean="0"/>
              <a:t>‹#›</a:t>
            </a:fld>
            <a:endParaRPr kumimoji="1" lang="ja-JP" altLang="en-US"/>
          </a:p>
        </p:txBody>
      </p:sp>
    </p:spTree>
    <p:extLst>
      <p:ext uri="{BB962C8B-B14F-4D97-AF65-F5344CB8AC3E}">
        <p14:creationId xmlns:p14="http://schemas.microsoft.com/office/powerpoint/2010/main" val="730344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D84A989-9D01-40C7-9E67-1E7B0875BD6F}" type="datetimeFigureOut">
              <a:rPr kumimoji="1" lang="ja-JP" altLang="en-US" smtClean="0"/>
              <a:t>2013/11/7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E06195D-C0AE-4542-838A-B76DBB02450E}" type="slidenum">
              <a:rPr kumimoji="1" lang="ja-JP" altLang="en-US" smtClean="0"/>
              <a:t>‹#›</a:t>
            </a:fld>
            <a:endParaRPr kumimoji="1" lang="ja-JP" altLang="en-US"/>
          </a:p>
        </p:txBody>
      </p:sp>
    </p:spTree>
    <p:extLst>
      <p:ext uri="{BB962C8B-B14F-4D97-AF65-F5344CB8AC3E}">
        <p14:creationId xmlns:p14="http://schemas.microsoft.com/office/powerpoint/2010/main" val="557125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D84A989-9D01-40C7-9E67-1E7B0875BD6F}" type="datetimeFigureOut">
              <a:rPr kumimoji="1" lang="ja-JP" altLang="en-US" smtClean="0"/>
              <a:t>2013/11/7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E06195D-C0AE-4542-838A-B76DBB02450E}" type="slidenum">
              <a:rPr kumimoji="1" lang="ja-JP" altLang="en-US" smtClean="0"/>
              <a:t>‹#›</a:t>
            </a:fld>
            <a:endParaRPr kumimoji="1" lang="ja-JP" altLang="en-US"/>
          </a:p>
        </p:txBody>
      </p:sp>
    </p:spTree>
    <p:extLst>
      <p:ext uri="{BB962C8B-B14F-4D97-AF65-F5344CB8AC3E}">
        <p14:creationId xmlns:p14="http://schemas.microsoft.com/office/powerpoint/2010/main" val="1108002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D84A989-9D01-40C7-9E67-1E7B0875BD6F}" type="datetimeFigureOut">
              <a:rPr kumimoji="1" lang="ja-JP" altLang="en-US" smtClean="0"/>
              <a:t>2013/11/7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E06195D-C0AE-4542-838A-B76DBB02450E}" type="slidenum">
              <a:rPr kumimoji="1" lang="ja-JP" altLang="en-US" smtClean="0"/>
              <a:t>‹#›</a:t>
            </a:fld>
            <a:endParaRPr kumimoji="1" lang="ja-JP" altLang="en-US"/>
          </a:p>
        </p:txBody>
      </p:sp>
    </p:spTree>
    <p:extLst>
      <p:ext uri="{BB962C8B-B14F-4D97-AF65-F5344CB8AC3E}">
        <p14:creationId xmlns:p14="http://schemas.microsoft.com/office/powerpoint/2010/main" val="1547466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4A989-9D01-40C7-9E67-1E7B0875BD6F}" type="datetimeFigureOut">
              <a:rPr kumimoji="1" lang="ja-JP" altLang="en-US" smtClean="0"/>
              <a:t>2013/11/7</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06195D-C0AE-4542-838A-B76DBB02450E}" type="slidenum">
              <a:rPr kumimoji="1" lang="ja-JP" altLang="en-US" smtClean="0"/>
              <a:t>‹#›</a:t>
            </a:fld>
            <a:endParaRPr kumimoji="1" lang="ja-JP" altLang="en-US"/>
          </a:p>
        </p:txBody>
      </p:sp>
    </p:spTree>
    <p:extLst>
      <p:ext uri="{BB962C8B-B14F-4D97-AF65-F5344CB8AC3E}">
        <p14:creationId xmlns:p14="http://schemas.microsoft.com/office/powerpoint/2010/main" val="2769218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hyperlink" Target="file:///D:\data\Pictures\kbmap.mht"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http://www.cyc.com/cyc/technology/whatiscyc_dir/maptest" TargetMode="Externa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www.jiji.com/jc/c?g=int_30&amp;k=2009091300077"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http://www.nttpub.co.jp/henaimap/" TargetMode="Externa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hyperlink" Target="http://www.nttpub.co.jp/henaimap/" TargetMode="Externa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3.wmf"/><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file:///C:\Users\daiya\Videos\TVNoise30sec.mpeg" TargetMode="Externa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ネットワーク知、集合知</a:t>
            </a:r>
            <a:r>
              <a:rPr lang="en-US" altLang="ja-JP" dirty="0" smtClean="0"/>
              <a:t/>
            </a:r>
            <a:br>
              <a:rPr lang="en-US" altLang="ja-JP" dirty="0" smtClean="0"/>
            </a:br>
            <a:r>
              <a:rPr lang="ja-JP" altLang="en-US" dirty="0" smtClean="0"/>
              <a:t>とビジネス活用</a:t>
            </a:r>
            <a:endParaRPr kumimoji="1" lang="ja-JP" altLang="en-US" dirty="0"/>
          </a:p>
        </p:txBody>
      </p:sp>
      <p:sp>
        <p:nvSpPr>
          <p:cNvPr id="3" name="サブタイトル 2"/>
          <p:cNvSpPr>
            <a:spLocks noGrp="1"/>
          </p:cNvSpPr>
          <p:nvPr>
            <p:ph type="subTitle" idx="1"/>
          </p:nvPr>
        </p:nvSpPr>
        <p:spPr/>
        <p:txBody>
          <a:bodyPr/>
          <a:lstStyle/>
          <a:p>
            <a:r>
              <a:rPr kumimoji="1" lang="en-US" altLang="ja-JP" dirty="0" smtClean="0"/>
              <a:t>Web</a:t>
            </a:r>
            <a:r>
              <a:rPr kumimoji="1" lang="ja-JP" altLang="en-US" dirty="0" smtClean="0"/>
              <a:t>マーケティングイノベーション</a:t>
            </a:r>
            <a:endParaRPr kumimoji="1" lang="en-US" altLang="ja-JP" dirty="0" smtClean="0"/>
          </a:p>
          <a:p>
            <a:r>
              <a:rPr lang="ja-JP" altLang="en-US" smtClean="0"/>
              <a:t>橋本大也</a:t>
            </a:r>
            <a:endParaRPr kumimoji="1" lang="ja-JP" altLang="en-US" dirty="0"/>
          </a:p>
        </p:txBody>
      </p:sp>
    </p:spTree>
    <p:extLst>
      <p:ext uri="{BB962C8B-B14F-4D97-AF65-F5344CB8AC3E}">
        <p14:creationId xmlns:p14="http://schemas.microsoft.com/office/powerpoint/2010/main" val="31857392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p:txBody>
          <a:bodyPr/>
          <a:lstStyle/>
          <a:p>
            <a:pPr eaLnBrk="1" hangingPunct="1"/>
            <a:r>
              <a:rPr lang="en-US" altLang="ja-JP" smtClean="0"/>
              <a:t>Alice</a:t>
            </a:r>
            <a:r>
              <a:rPr lang="ja-JP" altLang="en-US" smtClean="0"/>
              <a:t>と</a:t>
            </a:r>
            <a:r>
              <a:rPr lang="en-US" altLang="ja-JP" smtClean="0"/>
              <a:t>Bob</a:t>
            </a:r>
            <a:r>
              <a:rPr lang="ja-JP" altLang="en-US" smtClean="0"/>
              <a:t>とコミュニケーション</a:t>
            </a:r>
          </a:p>
        </p:txBody>
      </p:sp>
      <p:sp>
        <p:nvSpPr>
          <p:cNvPr id="10" name="円/楕円 9"/>
          <p:cNvSpPr/>
          <p:nvPr/>
        </p:nvSpPr>
        <p:spPr>
          <a:xfrm>
            <a:off x="428625" y="2500313"/>
            <a:ext cx="2357438" cy="22860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4400" dirty="0"/>
              <a:t>Alice</a:t>
            </a:r>
          </a:p>
        </p:txBody>
      </p:sp>
      <p:sp>
        <p:nvSpPr>
          <p:cNvPr id="11" name="円/楕円 10"/>
          <p:cNvSpPr/>
          <p:nvPr/>
        </p:nvSpPr>
        <p:spPr>
          <a:xfrm>
            <a:off x="6429375" y="2500313"/>
            <a:ext cx="2357438"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4400" dirty="0"/>
              <a:t>Bob</a:t>
            </a:r>
            <a:endParaRPr lang="ja-JP" altLang="en-US" sz="4400" dirty="0"/>
          </a:p>
        </p:txBody>
      </p:sp>
      <p:sp>
        <p:nvSpPr>
          <p:cNvPr id="5" name="右矢印 4"/>
          <p:cNvSpPr/>
          <p:nvPr/>
        </p:nvSpPr>
        <p:spPr>
          <a:xfrm>
            <a:off x="2786063" y="2500313"/>
            <a:ext cx="3643312" cy="35718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6" name="右矢印 5"/>
          <p:cNvSpPr/>
          <p:nvPr/>
        </p:nvSpPr>
        <p:spPr>
          <a:xfrm rot="10800000">
            <a:off x="2714625" y="3714750"/>
            <a:ext cx="3643313" cy="164306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 name="テキスト ボックス 6"/>
          <p:cNvSpPr txBox="1">
            <a:spLocks noChangeArrowheads="1"/>
          </p:cNvSpPr>
          <p:nvPr/>
        </p:nvSpPr>
        <p:spPr bwMode="auto">
          <a:xfrm>
            <a:off x="2928938" y="2143125"/>
            <a:ext cx="3000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a:latin typeface="Calibri" pitchFamily="34" charset="0"/>
              </a:rPr>
              <a:t>ナローバンド（モールス信号）</a:t>
            </a:r>
          </a:p>
        </p:txBody>
      </p:sp>
      <p:sp>
        <p:nvSpPr>
          <p:cNvPr id="8" name="テキスト ボックス 7"/>
          <p:cNvSpPr txBox="1">
            <a:spLocks noChangeArrowheads="1"/>
          </p:cNvSpPr>
          <p:nvPr/>
        </p:nvSpPr>
        <p:spPr bwMode="auto">
          <a:xfrm>
            <a:off x="3571875" y="5000625"/>
            <a:ext cx="3571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a:latin typeface="Calibri" pitchFamily="34" charset="0"/>
              </a:rPr>
              <a:t>ブロードバンド（マルチメディア）</a:t>
            </a:r>
          </a:p>
        </p:txBody>
      </p:sp>
    </p:spTree>
    <p:extLst>
      <p:ext uri="{BB962C8B-B14F-4D97-AF65-F5344CB8AC3E}">
        <p14:creationId xmlns:p14="http://schemas.microsoft.com/office/powerpoint/2010/main" val="3586535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3"/>
          <p:cNvSpPr>
            <a:spLocks noGrp="1"/>
          </p:cNvSpPr>
          <p:nvPr>
            <p:ph type="title"/>
          </p:nvPr>
        </p:nvSpPr>
        <p:spPr/>
        <p:txBody>
          <a:bodyPr/>
          <a:lstStyle/>
          <a:p>
            <a:pPr eaLnBrk="1" hangingPunct="1"/>
            <a:r>
              <a:rPr lang="ja-JP" altLang="en-US" sz="3600" smtClean="0"/>
              <a:t>頭の中のツリーを他人の頭に複製する</a:t>
            </a:r>
          </a:p>
        </p:txBody>
      </p:sp>
      <p:graphicFrame>
        <p:nvGraphicFramePr>
          <p:cNvPr id="13" name="コンテンツ プレースホルダ 7"/>
          <p:cNvGraphicFramePr>
            <a:graphicFrameLocks noGrp="1"/>
          </p:cNvGraphicFramePr>
          <p:nvPr>
            <p:ph sz="half" idx="1"/>
          </p:nvPr>
        </p:nvGraphicFramePr>
        <p:xfrm>
          <a:off x="457200" y="1600200"/>
          <a:ext cx="3328982" cy="450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円/楕円 17"/>
          <p:cNvSpPr/>
          <p:nvPr/>
        </p:nvSpPr>
        <p:spPr>
          <a:xfrm>
            <a:off x="142875" y="1428750"/>
            <a:ext cx="1500188" cy="150018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Alice</a:t>
            </a:r>
          </a:p>
        </p:txBody>
      </p:sp>
      <p:graphicFrame>
        <p:nvGraphicFramePr>
          <p:cNvPr id="22" name="コンテンツ プレースホルダ 7"/>
          <p:cNvGraphicFramePr>
            <a:graphicFrameLocks noGrp="1"/>
          </p:cNvGraphicFramePr>
          <p:nvPr>
            <p:ph sz="half" idx="2"/>
          </p:nvPr>
        </p:nvGraphicFramePr>
        <p:xfrm>
          <a:off x="5357818" y="1600200"/>
          <a:ext cx="3328982" cy="4500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9" name="円/楕円 18"/>
          <p:cNvSpPr/>
          <p:nvPr/>
        </p:nvSpPr>
        <p:spPr>
          <a:xfrm>
            <a:off x="4857750" y="1428750"/>
            <a:ext cx="1500188" cy="150018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Bob</a:t>
            </a:r>
          </a:p>
        </p:txBody>
      </p:sp>
      <p:sp>
        <p:nvSpPr>
          <p:cNvPr id="23" name="右矢印 22"/>
          <p:cNvSpPr/>
          <p:nvPr/>
        </p:nvSpPr>
        <p:spPr>
          <a:xfrm rot="10800000">
            <a:off x="3786188" y="4357688"/>
            <a:ext cx="1571625" cy="92868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4" name="右矢印 23"/>
          <p:cNvSpPr/>
          <p:nvPr/>
        </p:nvSpPr>
        <p:spPr>
          <a:xfrm>
            <a:off x="3786188" y="2714625"/>
            <a:ext cx="1571625" cy="92868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13895676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3"/>
          <p:cNvSpPr>
            <a:spLocks noGrp="1"/>
          </p:cNvSpPr>
          <p:nvPr>
            <p:ph type="title"/>
          </p:nvPr>
        </p:nvSpPr>
        <p:spPr/>
        <p:txBody>
          <a:bodyPr/>
          <a:lstStyle/>
          <a:p>
            <a:pPr eaLnBrk="1" hangingPunct="1"/>
            <a:r>
              <a:rPr lang="ja-JP" altLang="en-US" smtClean="0"/>
              <a:t>言われなくてもわかる</a:t>
            </a:r>
          </a:p>
        </p:txBody>
      </p:sp>
      <p:graphicFrame>
        <p:nvGraphicFramePr>
          <p:cNvPr id="13" name="コンテンツ プレースホルダ 7"/>
          <p:cNvGraphicFramePr>
            <a:graphicFrameLocks noGrp="1"/>
          </p:cNvGraphicFramePr>
          <p:nvPr>
            <p:ph sz="half" idx="1"/>
          </p:nvPr>
        </p:nvGraphicFramePr>
        <p:xfrm>
          <a:off x="457200" y="1600200"/>
          <a:ext cx="3328982" cy="450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円/楕円 17"/>
          <p:cNvSpPr/>
          <p:nvPr/>
        </p:nvSpPr>
        <p:spPr>
          <a:xfrm>
            <a:off x="142875" y="1428750"/>
            <a:ext cx="1500188" cy="150018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Alice</a:t>
            </a:r>
          </a:p>
        </p:txBody>
      </p:sp>
      <p:graphicFrame>
        <p:nvGraphicFramePr>
          <p:cNvPr id="22" name="コンテンツ プレースホルダ 7"/>
          <p:cNvGraphicFramePr>
            <a:graphicFrameLocks noGrp="1"/>
          </p:cNvGraphicFramePr>
          <p:nvPr>
            <p:ph sz="half" idx="2"/>
          </p:nvPr>
        </p:nvGraphicFramePr>
        <p:xfrm>
          <a:off x="5357818" y="1600200"/>
          <a:ext cx="3328982" cy="4500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9" name="円/楕円 18"/>
          <p:cNvSpPr/>
          <p:nvPr/>
        </p:nvSpPr>
        <p:spPr>
          <a:xfrm>
            <a:off x="4857750" y="1428750"/>
            <a:ext cx="1500188" cy="150018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Bob</a:t>
            </a:r>
          </a:p>
        </p:txBody>
      </p:sp>
      <p:sp>
        <p:nvSpPr>
          <p:cNvPr id="24" name="右矢印 23"/>
          <p:cNvSpPr/>
          <p:nvPr/>
        </p:nvSpPr>
        <p:spPr>
          <a:xfrm>
            <a:off x="3786188" y="2714625"/>
            <a:ext cx="1571625" cy="92868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 name="円/楕円 8"/>
          <p:cNvSpPr/>
          <p:nvPr/>
        </p:nvSpPr>
        <p:spPr>
          <a:xfrm>
            <a:off x="5643563" y="3929063"/>
            <a:ext cx="1714500" cy="1285875"/>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 name="正方形/長方形 9"/>
          <p:cNvSpPr/>
          <p:nvPr/>
        </p:nvSpPr>
        <p:spPr>
          <a:xfrm>
            <a:off x="3857625" y="5786438"/>
            <a:ext cx="1928813" cy="6429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r>
              <a:rPr lang="ja-JP" altLang="en-US" dirty="0"/>
              <a:t>人間の相互理解</a:t>
            </a:r>
          </a:p>
        </p:txBody>
      </p:sp>
      <p:sp>
        <p:nvSpPr>
          <p:cNvPr id="11" name="正方形/長方形 10"/>
          <p:cNvSpPr/>
          <p:nvPr/>
        </p:nvSpPr>
        <p:spPr>
          <a:xfrm>
            <a:off x="7215188" y="5715000"/>
            <a:ext cx="1928812" cy="6429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r>
              <a:rPr lang="ja-JP" altLang="en-US" dirty="0"/>
              <a:t>コンピュータによる推論、予測</a:t>
            </a:r>
          </a:p>
        </p:txBody>
      </p:sp>
      <p:sp>
        <p:nvSpPr>
          <p:cNvPr id="12" name="下矢印 11"/>
          <p:cNvSpPr/>
          <p:nvPr/>
        </p:nvSpPr>
        <p:spPr>
          <a:xfrm rot="3087099">
            <a:off x="5702300" y="5083175"/>
            <a:ext cx="357188" cy="68738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sp>
        <p:nvSpPr>
          <p:cNvPr id="14" name="下矢印 13"/>
          <p:cNvSpPr/>
          <p:nvPr/>
        </p:nvSpPr>
        <p:spPr>
          <a:xfrm rot="18107475">
            <a:off x="7065963" y="5060950"/>
            <a:ext cx="357188" cy="687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2579695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rtlCol="0">
            <a:normAutofit fontScale="90000"/>
          </a:bodyPr>
          <a:lstStyle/>
          <a:p>
            <a:pPr eaLnBrk="1" fontAlgn="auto" hangingPunct="1">
              <a:spcAft>
                <a:spcPts val="0"/>
              </a:spcAft>
              <a:defRPr/>
            </a:pPr>
            <a:r>
              <a:rPr lang="ja-JP" altLang="en-US" sz="3600" dirty="0" smtClean="0"/>
              <a:t>異文化の翻訳とオントロジーによる知識交換</a:t>
            </a:r>
            <a:endParaRPr lang="ja-JP" altLang="en-US" sz="3600" dirty="0"/>
          </a:p>
        </p:txBody>
      </p:sp>
      <p:graphicFrame>
        <p:nvGraphicFramePr>
          <p:cNvPr id="13" name="コンテンツ プレースホルダ 7"/>
          <p:cNvGraphicFramePr>
            <a:graphicFrameLocks noGrp="1"/>
          </p:cNvGraphicFramePr>
          <p:nvPr>
            <p:ph sz="half" idx="1"/>
          </p:nvPr>
        </p:nvGraphicFramePr>
        <p:xfrm>
          <a:off x="457200" y="1600200"/>
          <a:ext cx="3328982" cy="450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円/楕円 17"/>
          <p:cNvSpPr/>
          <p:nvPr/>
        </p:nvSpPr>
        <p:spPr>
          <a:xfrm>
            <a:off x="142875" y="1428750"/>
            <a:ext cx="1500188" cy="150018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Alice</a:t>
            </a:r>
          </a:p>
        </p:txBody>
      </p:sp>
      <p:graphicFrame>
        <p:nvGraphicFramePr>
          <p:cNvPr id="22" name="コンテンツ プレースホルダ 7"/>
          <p:cNvGraphicFramePr>
            <a:graphicFrameLocks noGrp="1"/>
          </p:cNvGraphicFramePr>
          <p:nvPr>
            <p:ph sz="half" idx="2"/>
          </p:nvPr>
        </p:nvGraphicFramePr>
        <p:xfrm>
          <a:off x="5357818" y="1600200"/>
          <a:ext cx="3328982" cy="4500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9" name="円/楕円 18"/>
          <p:cNvSpPr/>
          <p:nvPr/>
        </p:nvSpPr>
        <p:spPr>
          <a:xfrm>
            <a:off x="4857750" y="1428750"/>
            <a:ext cx="1500188" cy="150018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3200" dirty="0"/>
              <a:t>太郎</a:t>
            </a:r>
            <a:endParaRPr lang="en-US" altLang="ja-JP" sz="3200" dirty="0"/>
          </a:p>
        </p:txBody>
      </p:sp>
      <p:cxnSp>
        <p:nvCxnSpPr>
          <p:cNvPr id="12" name="直線矢印コネクタ 11"/>
          <p:cNvCxnSpPr/>
          <p:nvPr/>
        </p:nvCxnSpPr>
        <p:spPr>
          <a:xfrm>
            <a:off x="1285875" y="3429000"/>
            <a:ext cx="4714875" cy="57150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15" name="直線矢印コネクタ 14"/>
          <p:cNvCxnSpPr/>
          <p:nvPr/>
        </p:nvCxnSpPr>
        <p:spPr>
          <a:xfrm flipV="1">
            <a:off x="3286125" y="3357563"/>
            <a:ext cx="4643438" cy="928687"/>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17" name="直線矢印コネクタ 16"/>
          <p:cNvCxnSpPr/>
          <p:nvPr/>
        </p:nvCxnSpPr>
        <p:spPr>
          <a:xfrm>
            <a:off x="1071563" y="4643438"/>
            <a:ext cx="5715000" cy="1587"/>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sp>
        <p:nvSpPr>
          <p:cNvPr id="20" name="正方形/長方形 19"/>
          <p:cNvSpPr/>
          <p:nvPr/>
        </p:nvSpPr>
        <p:spPr>
          <a:xfrm>
            <a:off x="3714750" y="4857750"/>
            <a:ext cx="1714500" cy="7858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r>
              <a:rPr lang="ja-JP" altLang="en-US" dirty="0"/>
              <a:t>オントロジー</a:t>
            </a:r>
          </a:p>
        </p:txBody>
      </p:sp>
      <p:sp>
        <p:nvSpPr>
          <p:cNvPr id="21" name="正方形/長方形 20"/>
          <p:cNvSpPr/>
          <p:nvPr/>
        </p:nvSpPr>
        <p:spPr>
          <a:xfrm>
            <a:off x="3714750" y="5857875"/>
            <a:ext cx="1714500" cy="7858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r>
              <a:rPr lang="ja-JP" altLang="en-US" dirty="0"/>
              <a:t>セマンティックウェブ</a:t>
            </a:r>
          </a:p>
        </p:txBody>
      </p:sp>
    </p:spTree>
    <p:extLst>
      <p:ext uri="{BB962C8B-B14F-4D97-AF65-F5344CB8AC3E}">
        <p14:creationId xmlns:p14="http://schemas.microsoft.com/office/powerpoint/2010/main" val="18007121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タイトル 8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知の超統一場理論に向けて</a:t>
            </a:r>
            <a:r>
              <a:rPr lang="en-US" altLang="ja-JP" dirty="0" smtClean="0"/>
              <a:t/>
            </a:r>
            <a:br>
              <a:rPr lang="en-US" altLang="ja-JP" dirty="0" smtClean="0"/>
            </a:br>
            <a:r>
              <a:rPr lang="ja-JP" altLang="en-US" dirty="0" smtClean="0"/>
              <a:t>知識ツリーの構築</a:t>
            </a:r>
            <a:endParaRPr lang="ja-JP" altLang="en-US" dirty="0"/>
          </a:p>
        </p:txBody>
      </p:sp>
      <p:pic>
        <p:nvPicPr>
          <p:cNvPr id="14339" name="コンテンツ プレースホルダ 4" descr="SemanticWebStack.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57188" y="1357313"/>
            <a:ext cx="4038600" cy="2697162"/>
          </a:xfrm>
        </p:spPr>
      </p:pic>
      <p:pic>
        <p:nvPicPr>
          <p:cNvPr id="14340" name="コンテンツ プレースホルダ 5" descr="semanticweb.png"/>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587875" y="2000250"/>
            <a:ext cx="4556125" cy="4286250"/>
          </a:xfrm>
        </p:spPr>
      </p:pic>
      <p:pic>
        <p:nvPicPr>
          <p:cNvPr id="14341" name="図 6" descr="semantic.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1563" y="4143375"/>
            <a:ext cx="271462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65087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title"/>
          </p:nvPr>
        </p:nvSpPr>
        <p:spPr/>
        <p:txBody>
          <a:bodyPr/>
          <a:lstStyle/>
          <a:p>
            <a:pPr eaLnBrk="1" hangingPunct="1"/>
            <a:endParaRPr lang="ja-JP" altLang="en-US" smtClean="0"/>
          </a:p>
        </p:txBody>
      </p:sp>
      <p:pic>
        <p:nvPicPr>
          <p:cNvPr id="15363" name="Picture 2">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0"/>
            <a:ext cx="7799388" cy="717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正方形/長方形 3"/>
          <p:cNvSpPr>
            <a:spLocks noChangeArrowheads="1"/>
          </p:cNvSpPr>
          <p:nvPr/>
        </p:nvSpPr>
        <p:spPr bwMode="auto">
          <a:xfrm>
            <a:off x="1643063" y="6488113"/>
            <a:ext cx="7143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a:latin typeface="Calibri" pitchFamily="34" charset="0"/>
                <a:hlinkClick r:id="rId5"/>
              </a:rPr>
              <a:t>http://www.cyc.com/cyc/technology/whatiscyc_dir/maptest</a:t>
            </a:r>
            <a:endParaRPr lang="en-US" altLang="ja-JP">
              <a:latin typeface="Calibri" pitchFamily="34" charset="0"/>
            </a:endParaRPr>
          </a:p>
          <a:p>
            <a:endParaRPr lang="ja-JP" altLang="en-US">
              <a:latin typeface="Calibri" pitchFamily="34" charset="0"/>
            </a:endParaRPr>
          </a:p>
        </p:txBody>
      </p:sp>
    </p:spTree>
    <p:extLst>
      <p:ext uri="{BB962C8B-B14F-4D97-AF65-F5344CB8AC3E}">
        <p14:creationId xmlns:p14="http://schemas.microsoft.com/office/powerpoint/2010/main" val="23051896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p:txBody>
          <a:bodyPr/>
          <a:lstStyle/>
          <a:p>
            <a:pPr eaLnBrk="1" hangingPunct="1"/>
            <a:r>
              <a:rPr lang="ja-JP" altLang="en-US" smtClean="0"/>
              <a:t>知の統一場理論の限界</a:t>
            </a:r>
          </a:p>
        </p:txBody>
      </p:sp>
      <p:sp>
        <p:nvSpPr>
          <p:cNvPr id="3" name="コンテンツ プレースホルダ 2"/>
          <p:cNvSpPr>
            <a:spLocks noGrp="1"/>
          </p:cNvSpPr>
          <p:nvPr>
            <p:ph sz="half" idx="1"/>
          </p:nvPr>
        </p:nvSpPr>
        <p:spPr/>
        <p:txBody>
          <a:bodyPr rtlCol="0">
            <a:normAutofit lnSpcReduction="10000"/>
          </a:bodyPr>
          <a:lstStyle/>
          <a:p>
            <a:pPr eaLnBrk="1" fontAlgn="auto" hangingPunct="1">
              <a:spcAft>
                <a:spcPts val="0"/>
              </a:spcAft>
              <a:buFont typeface="Arial" pitchFamily="34" charset="0"/>
              <a:buChar char="•"/>
              <a:defRPr/>
            </a:pPr>
            <a:r>
              <a:rPr lang="ja-JP" altLang="en-US" dirty="0" smtClean="0"/>
              <a:t>知は信念であるがゆえに統合には危険が伴う</a:t>
            </a:r>
            <a:endParaRPr lang="en-US" altLang="ja-JP" dirty="0" smtClean="0"/>
          </a:p>
          <a:p>
            <a:pPr eaLnBrk="1" fontAlgn="auto" hangingPunct="1">
              <a:spcAft>
                <a:spcPts val="0"/>
              </a:spcAft>
              <a:buFont typeface="Arial" pitchFamily="34" charset="0"/>
              <a:buChar char="•"/>
              <a:defRPr/>
            </a:pPr>
            <a:r>
              <a:rPr lang="ja-JP" altLang="en-US" dirty="0" smtClean="0"/>
              <a:t>“原理”は統合不能</a:t>
            </a:r>
            <a:endParaRPr lang="en-US" altLang="ja-JP" dirty="0" smtClean="0"/>
          </a:p>
          <a:p>
            <a:pPr eaLnBrk="1" fontAlgn="auto" hangingPunct="1">
              <a:spcAft>
                <a:spcPts val="0"/>
              </a:spcAft>
              <a:buFont typeface="Arial" pitchFamily="34" charset="0"/>
              <a:buChar char="•"/>
              <a:defRPr/>
            </a:pPr>
            <a:r>
              <a:rPr lang="ja-JP" altLang="en-US" dirty="0" smtClean="0"/>
              <a:t>形式知の背後に大きな暗黙知（言葉にできない知）の領域</a:t>
            </a:r>
            <a:endParaRPr lang="en-US" altLang="ja-JP" dirty="0" smtClean="0"/>
          </a:p>
          <a:p>
            <a:pPr eaLnBrk="1" fontAlgn="auto" hangingPunct="1">
              <a:spcAft>
                <a:spcPts val="0"/>
              </a:spcAft>
              <a:buFont typeface="Arial" pitchFamily="34" charset="0"/>
              <a:buChar char="•"/>
              <a:defRPr/>
            </a:pPr>
            <a:r>
              <a:rPr lang="ja-JP" altLang="en-US" dirty="0" smtClean="0"/>
              <a:t>多様な構造の共存へ</a:t>
            </a:r>
            <a:endParaRPr lang="en-US" altLang="ja-JP" dirty="0" smtClean="0"/>
          </a:p>
          <a:p>
            <a:pPr eaLnBrk="1" fontAlgn="auto" hangingPunct="1">
              <a:spcAft>
                <a:spcPts val="0"/>
              </a:spcAft>
              <a:buFont typeface="Arial" pitchFamily="34" charset="0"/>
              <a:buChar char="•"/>
              <a:defRPr/>
            </a:pPr>
            <a:r>
              <a:rPr lang="ja-JP" altLang="en-US" dirty="0" smtClean="0"/>
              <a:t>根源的に異質な知の遺伝子（ミーム）交配こそ、知を真に進化させる</a:t>
            </a:r>
            <a:endParaRPr lang="ja-JP" altLang="en-US" dirty="0"/>
          </a:p>
        </p:txBody>
      </p:sp>
      <p:pic>
        <p:nvPicPr>
          <p:cNvPr id="16388" name="Picture 2" descr="http://srd.yahoo.co.jp/IMG/r=3/ig=450x362/id=04e0cb926226fac6/l=rx/da=s/tid=MMSI04_01/bzi=0/fst=0/q=%E5%90%8C%E6%99%82%E5%A4%9A%E7%99%BA%E3%83%86%E3%83%AD/SIG=12kc9lmnv/EXP=1257617507/*-http%3A/kawasaki-kaeru.cocolog-nifty.com/photos/waru/photo_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571625"/>
            <a:ext cx="428625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2604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p:txBody>
          <a:bodyPr/>
          <a:lstStyle/>
          <a:p>
            <a:pPr eaLnBrk="1" hangingPunct="1"/>
            <a:r>
              <a:rPr lang="ja-JP" altLang="en-US" smtClean="0"/>
              <a:t>暗黙知と形式知</a:t>
            </a:r>
          </a:p>
        </p:txBody>
      </p:sp>
      <p:sp>
        <p:nvSpPr>
          <p:cNvPr id="17411" name="正方形/長方形 5"/>
          <p:cNvSpPr>
            <a:spLocks noChangeArrowheads="1"/>
          </p:cNvSpPr>
          <p:nvPr/>
        </p:nvSpPr>
        <p:spPr bwMode="auto">
          <a:xfrm>
            <a:off x="428625" y="1571625"/>
            <a:ext cx="457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3600">
                <a:latin typeface="Calibri" pitchFamily="34" charset="0"/>
              </a:rPr>
              <a:t>「暗黙的認識をことごとく排除して、すべての知識を形式化しようとしても、そんな試みは自滅するしかないことを、私は証明できると思う。」</a:t>
            </a:r>
            <a:endParaRPr lang="en-US" altLang="ja-JP" sz="3600">
              <a:latin typeface="Calibri" pitchFamily="34" charset="0"/>
            </a:endParaRPr>
          </a:p>
          <a:p>
            <a:r>
              <a:rPr lang="ja-JP" altLang="en-US" sz="3600">
                <a:latin typeface="Calibri" pitchFamily="34" charset="0"/>
              </a:rPr>
              <a:t>マイケル・ポランニー</a:t>
            </a:r>
          </a:p>
        </p:txBody>
      </p:sp>
      <p:pic>
        <p:nvPicPr>
          <p:cNvPr id="17412" name="Picture 1" descr="http://ec3.images-amazon.com/images/I/515ZCXNMB6L._SS5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438" y="1928813"/>
            <a:ext cx="4119562" cy="41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2290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68362"/>
          </a:xfrm>
        </p:spPr>
        <p:txBody>
          <a:bodyPr rtlCol="0">
            <a:normAutofit fontScale="90000"/>
          </a:bodyPr>
          <a:lstStyle/>
          <a:p>
            <a:pPr eaLnBrk="1" fontAlgn="auto" hangingPunct="1">
              <a:spcAft>
                <a:spcPts val="0"/>
              </a:spcAft>
              <a:defRPr/>
            </a:pPr>
            <a:r>
              <a:rPr lang="ja-JP" altLang="en-US" dirty="0" smtClean="0"/>
              <a:t>古代中国の百科事典　動物</a:t>
            </a:r>
            <a:r>
              <a:rPr lang="ja-JP" altLang="en-US" dirty="0"/>
              <a:t>の分類</a:t>
            </a:r>
          </a:p>
        </p:txBody>
      </p:sp>
      <p:sp>
        <p:nvSpPr>
          <p:cNvPr id="18435" name="コンテンツ プレースホルダ 2"/>
          <p:cNvSpPr>
            <a:spLocks noGrp="1"/>
          </p:cNvSpPr>
          <p:nvPr>
            <p:ph sz="half" idx="1"/>
          </p:nvPr>
        </p:nvSpPr>
        <p:spPr>
          <a:xfrm>
            <a:off x="500063" y="1071563"/>
            <a:ext cx="4038600" cy="4525962"/>
          </a:xfrm>
        </p:spPr>
        <p:txBody>
          <a:bodyPr>
            <a:normAutofit fontScale="85000" lnSpcReduction="10000"/>
          </a:bodyPr>
          <a:lstStyle/>
          <a:p>
            <a:pPr marL="514350" indent="-514350" eaLnBrk="1" hangingPunct="1">
              <a:buFont typeface="Calibri" pitchFamily="34" charset="0"/>
              <a:buAutoNum type="alphaUcParenR"/>
            </a:pPr>
            <a:r>
              <a:rPr lang="ja-JP" altLang="en-US" sz="2000" smtClean="0"/>
              <a:t>皇帝に属するもの</a:t>
            </a:r>
          </a:p>
          <a:p>
            <a:pPr marL="514350" indent="-514350" eaLnBrk="1" hangingPunct="1">
              <a:buFont typeface="Calibri" pitchFamily="34" charset="0"/>
              <a:buAutoNum type="alphaUcParenR"/>
            </a:pPr>
            <a:r>
              <a:rPr lang="ja-JP" altLang="en-US" sz="2000" smtClean="0"/>
              <a:t>芳香を放つもの</a:t>
            </a:r>
          </a:p>
          <a:p>
            <a:pPr marL="514350" indent="-514350" eaLnBrk="1" hangingPunct="1">
              <a:buFont typeface="Calibri" pitchFamily="34" charset="0"/>
              <a:buAutoNum type="alphaUcParenR"/>
            </a:pPr>
            <a:r>
              <a:rPr lang="ja-JP" altLang="en-US" sz="2000" smtClean="0"/>
              <a:t>飼いならされたもの</a:t>
            </a:r>
          </a:p>
          <a:p>
            <a:pPr marL="514350" indent="-514350" eaLnBrk="1" hangingPunct="1">
              <a:buFont typeface="Calibri" pitchFamily="34" charset="0"/>
              <a:buAutoNum type="alphaUcParenR"/>
            </a:pPr>
            <a:r>
              <a:rPr lang="ja-JP" altLang="en-US" sz="2000" smtClean="0"/>
              <a:t>乳呑み豚</a:t>
            </a:r>
          </a:p>
          <a:p>
            <a:pPr marL="514350" indent="-514350" eaLnBrk="1" hangingPunct="1">
              <a:buFont typeface="Calibri" pitchFamily="34" charset="0"/>
              <a:buAutoNum type="alphaUcParenR"/>
            </a:pPr>
            <a:r>
              <a:rPr lang="ja-JP" altLang="en-US" sz="2000" smtClean="0"/>
              <a:t>人魚</a:t>
            </a:r>
          </a:p>
          <a:p>
            <a:pPr marL="514350" indent="-514350" eaLnBrk="1" hangingPunct="1">
              <a:buFont typeface="Calibri" pitchFamily="34" charset="0"/>
              <a:buAutoNum type="alphaUcParenR"/>
            </a:pPr>
            <a:r>
              <a:rPr lang="ja-JP" altLang="en-US" sz="2000" smtClean="0"/>
              <a:t>お話に出てくるもの</a:t>
            </a:r>
          </a:p>
          <a:p>
            <a:pPr marL="514350" indent="-514350" eaLnBrk="1" hangingPunct="1">
              <a:buFont typeface="Calibri" pitchFamily="34" charset="0"/>
              <a:buAutoNum type="alphaUcParenR"/>
            </a:pPr>
            <a:r>
              <a:rPr lang="ja-JP" altLang="en-US" sz="2000" smtClean="0"/>
              <a:t>放し飼いの犬</a:t>
            </a:r>
          </a:p>
          <a:p>
            <a:pPr marL="514350" indent="-514350" eaLnBrk="1" hangingPunct="1">
              <a:buFont typeface="Calibri" pitchFamily="34" charset="0"/>
              <a:buAutoNum type="alphaUcParenR"/>
            </a:pPr>
            <a:r>
              <a:rPr lang="ja-JP" altLang="en-US" sz="2000" smtClean="0"/>
              <a:t>この分類自体に含まれるもの</a:t>
            </a:r>
            <a:endParaRPr lang="en-US" altLang="ja-JP" sz="2000" smtClean="0"/>
          </a:p>
          <a:p>
            <a:pPr marL="514350" indent="-514350" eaLnBrk="1" hangingPunct="1">
              <a:buFont typeface="Calibri" pitchFamily="34" charset="0"/>
              <a:buAutoNum type="alphaUcParenR"/>
            </a:pPr>
            <a:r>
              <a:rPr lang="ja-JP" altLang="en-US" sz="2000" smtClean="0"/>
              <a:t>気違いのように騒ぐもの </a:t>
            </a:r>
          </a:p>
          <a:p>
            <a:pPr marL="514350" indent="-514350" eaLnBrk="1" hangingPunct="1">
              <a:buFont typeface="Calibri" pitchFamily="34" charset="0"/>
              <a:buAutoNum type="alphaUcParenR"/>
            </a:pPr>
            <a:r>
              <a:rPr lang="ja-JP" altLang="en-US" sz="2000" smtClean="0"/>
              <a:t>数えきれぬもの </a:t>
            </a:r>
          </a:p>
          <a:p>
            <a:pPr marL="514350" indent="-514350" eaLnBrk="1" hangingPunct="1">
              <a:buFont typeface="Calibri" pitchFamily="34" charset="0"/>
              <a:buAutoNum type="alphaUcParenR"/>
            </a:pPr>
            <a:r>
              <a:rPr lang="ja-JP" altLang="en-US" sz="2000" smtClean="0"/>
              <a:t>らくだの毛のごとく細い毛筆で描かれたもの </a:t>
            </a:r>
          </a:p>
          <a:p>
            <a:pPr marL="514350" indent="-514350" eaLnBrk="1" hangingPunct="1">
              <a:buFont typeface="Calibri" pitchFamily="34" charset="0"/>
              <a:buAutoNum type="alphaUcParenR"/>
            </a:pPr>
            <a:r>
              <a:rPr lang="ja-JP" altLang="en-US" sz="2000" smtClean="0"/>
              <a:t>その他のもの </a:t>
            </a:r>
          </a:p>
          <a:p>
            <a:pPr marL="514350" indent="-514350" eaLnBrk="1" hangingPunct="1">
              <a:buFont typeface="Calibri" pitchFamily="34" charset="0"/>
              <a:buAutoNum type="alphaUcParenR"/>
            </a:pPr>
            <a:r>
              <a:rPr lang="ja-JP" altLang="en-US" sz="2000" smtClean="0"/>
              <a:t>壷をこわしたばかりのもの </a:t>
            </a:r>
          </a:p>
          <a:p>
            <a:pPr marL="514350" indent="-514350" eaLnBrk="1" hangingPunct="1">
              <a:buFont typeface="Calibri" pitchFamily="34" charset="0"/>
              <a:buAutoNum type="alphaUcParenR"/>
            </a:pPr>
            <a:r>
              <a:rPr lang="ja-JP" altLang="en-US" sz="2000" smtClean="0"/>
              <a:t>遠くから見ると蝿のように見えるもの</a:t>
            </a:r>
          </a:p>
        </p:txBody>
      </p:sp>
      <p:pic>
        <p:nvPicPr>
          <p:cNvPr id="18436" name="コンテンツ プレースホルダ 4" descr="41aFJ7538NL__SS500_.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843088"/>
            <a:ext cx="4038600" cy="4038600"/>
          </a:xfrm>
        </p:spPr>
      </p:pic>
      <p:sp>
        <p:nvSpPr>
          <p:cNvPr id="6" name="正方形/長方形 5"/>
          <p:cNvSpPr/>
          <p:nvPr/>
        </p:nvSpPr>
        <p:spPr>
          <a:xfrm>
            <a:off x="5214938" y="6000750"/>
            <a:ext cx="3500437"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知識体系の多様性</a:t>
            </a:r>
          </a:p>
        </p:txBody>
      </p:sp>
    </p:spTree>
    <p:extLst>
      <p:ext uri="{BB962C8B-B14F-4D97-AF65-F5344CB8AC3E}">
        <p14:creationId xmlns:p14="http://schemas.microsoft.com/office/powerpoint/2010/main" val="23396372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p:txBody>
          <a:bodyPr/>
          <a:lstStyle/>
          <a:p>
            <a:pPr eaLnBrk="1" hangingPunct="1"/>
            <a:r>
              <a:rPr lang="ja-JP" altLang="en-US" smtClean="0"/>
              <a:t>知識の地理性</a:t>
            </a:r>
          </a:p>
        </p:txBody>
      </p:sp>
      <p:sp>
        <p:nvSpPr>
          <p:cNvPr id="3" name="コンテンツ プレースホルダ 2"/>
          <p:cNvSpPr>
            <a:spLocks noGrp="1"/>
          </p:cNvSpPr>
          <p:nvPr>
            <p:ph sz="half" idx="1"/>
          </p:nvPr>
        </p:nvSpPr>
        <p:spPr/>
        <p:txBody>
          <a:bodyPr rtlCol="0">
            <a:normAutofit fontScale="77500" lnSpcReduction="20000"/>
          </a:bodyPr>
          <a:lstStyle/>
          <a:p>
            <a:pPr eaLnBrk="1" fontAlgn="auto" hangingPunct="1">
              <a:spcAft>
                <a:spcPts val="0"/>
              </a:spcAft>
              <a:buFont typeface="Arial" pitchFamily="34" charset="0"/>
              <a:buChar char="•"/>
              <a:defRPr/>
            </a:pPr>
            <a:r>
              <a:rPr lang="ja-JP" altLang="en-US" dirty="0" smtClean="0"/>
              <a:t>ダーウィン映画、米で上映見送り＝根強い進化論への批判</a:t>
            </a:r>
          </a:p>
          <a:p>
            <a:pPr lvl="1" eaLnBrk="1" fontAlgn="auto" hangingPunct="1">
              <a:spcAft>
                <a:spcPts val="0"/>
              </a:spcAft>
              <a:buFont typeface="Arial" pitchFamily="34" charset="0"/>
              <a:buChar char="–"/>
              <a:defRPr/>
            </a:pPr>
            <a:r>
              <a:rPr lang="en-US" altLang="ja-JP" dirty="0" smtClean="0">
                <a:hlinkClick r:id="rId3"/>
              </a:rPr>
              <a:t>http://www.jiji.com/jc/c?g=int_30&amp;k=2009091300077</a:t>
            </a:r>
            <a:endParaRPr lang="en-US" altLang="ja-JP" dirty="0" smtClean="0"/>
          </a:p>
          <a:p>
            <a:pPr eaLnBrk="1" fontAlgn="auto" hangingPunct="1">
              <a:spcAft>
                <a:spcPts val="0"/>
              </a:spcAft>
              <a:buFont typeface="Arial" pitchFamily="34" charset="0"/>
              <a:buChar char="•"/>
              <a:defRPr/>
            </a:pPr>
            <a:r>
              <a:rPr lang="ja-JP" altLang="en-US" dirty="0" smtClean="0"/>
              <a:t>「</a:t>
            </a:r>
            <a:r>
              <a:rPr lang="en-US" altLang="ja-JP" dirty="0" smtClean="0"/>
              <a:t>【</a:t>
            </a:r>
            <a:r>
              <a:rPr lang="ja-JP" altLang="en-US" dirty="0" smtClean="0"/>
              <a:t>ロンドン時事</a:t>
            </a:r>
            <a:r>
              <a:rPr lang="en-US" altLang="ja-JP" dirty="0" smtClean="0"/>
              <a:t>】</a:t>
            </a:r>
            <a:r>
              <a:rPr lang="ja-JP" altLang="en-US" dirty="0" smtClean="0"/>
              <a:t>進化論を確立した英博物学者チャールズ・ダーウィンを描いた映画「クリエーション」が、米国での上映を見送られる公算となった。複数の配給会社が、進化論への批判の強さを理由に配給を拒否したため。１２日付の英紙フィナンシャル・タイムズが伝えた。」</a:t>
            </a:r>
            <a:endParaRPr lang="ja-JP" altLang="en-US" dirty="0"/>
          </a:p>
        </p:txBody>
      </p:sp>
      <p:sp>
        <p:nvSpPr>
          <p:cNvPr id="4" name="コンテンツ プレースホルダ 3"/>
          <p:cNvSpPr>
            <a:spLocks noGrp="1"/>
          </p:cNvSpPr>
          <p:nvPr>
            <p:ph sz="half" idx="2"/>
          </p:nvPr>
        </p:nvSpPr>
        <p:spPr/>
        <p:txBody>
          <a:bodyPr rtlCol="0">
            <a:normAutofit fontScale="77500" lnSpcReduction="20000"/>
          </a:bodyPr>
          <a:lstStyle/>
          <a:p>
            <a:pPr eaLnBrk="1" fontAlgn="auto" hangingPunct="1">
              <a:spcAft>
                <a:spcPts val="0"/>
              </a:spcAft>
              <a:buFont typeface="Arial" pitchFamily="34" charset="0"/>
              <a:buChar char="•"/>
              <a:defRPr/>
            </a:pPr>
            <a:r>
              <a:rPr lang="ja-JP" altLang="en-US" dirty="0" smtClean="0"/>
              <a:t>「この山脈のこちら側では真理であっても、反対側の世界では誤りとなる。」モンテーニュ</a:t>
            </a:r>
            <a:endParaRPr lang="en-US" altLang="ja-JP" dirty="0" smtClean="0"/>
          </a:p>
          <a:p>
            <a:pPr eaLnBrk="1" fontAlgn="auto" hangingPunct="1">
              <a:spcAft>
                <a:spcPts val="0"/>
              </a:spcAft>
              <a:buFont typeface="Arial" pitchFamily="34" charset="0"/>
              <a:buChar char="•"/>
              <a:defRPr/>
            </a:pPr>
            <a:r>
              <a:rPr lang="ja-JP" altLang="en-US" dirty="0" smtClean="0"/>
              <a:t>全米に１９の創造論ミュージアムが存在する。世界は</a:t>
            </a:r>
            <a:r>
              <a:rPr lang="en-US" altLang="ja-JP" dirty="0" smtClean="0"/>
              <a:t>6000</a:t>
            </a:r>
            <a:r>
              <a:rPr lang="ja-JP" altLang="en-US" dirty="0" smtClean="0"/>
              <a:t>年前に創造された、化石は何かの間違いか悪魔が作った。</a:t>
            </a:r>
            <a:endParaRPr lang="ja-JP" alt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6313" y="4071938"/>
            <a:ext cx="4192587"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4693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fill="hold"/>
                                        <p:tgtEl>
                                          <p:spTgt spid="1026"/>
                                        </p:tgtEl>
                                        <p:attrNameLst>
                                          <p:attrName>ppt_x</p:attrName>
                                        </p:attrNameLst>
                                      </p:cBhvr>
                                      <p:tavLst>
                                        <p:tav tm="0">
                                          <p:val>
                                            <p:strVal val="#ppt_x"/>
                                          </p:val>
                                        </p:tav>
                                        <p:tav tm="100000">
                                          <p:val>
                                            <p:strVal val="#ppt_x"/>
                                          </p:val>
                                        </p:tav>
                                      </p:tavLst>
                                    </p:anim>
                                    <p:anim calcmode="lin" valueType="num">
                                      <p:cBhvr additive="base">
                                        <p:cTn id="3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ディスカッション</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sz="4800" dirty="0" smtClean="0"/>
              <a:t>次に必要なのは「○○力」だ</a:t>
            </a:r>
            <a:endParaRPr kumimoji="1" lang="ja-JP" altLang="en-US" dirty="0"/>
          </a:p>
        </p:txBody>
      </p:sp>
    </p:spTree>
    <p:extLst>
      <p:ext uri="{BB962C8B-B14F-4D97-AF65-F5344CB8AC3E}">
        <p14:creationId xmlns:p14="http://schemas.microsoft.com/office/powerpoint/2010/main" val="10172401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p:cNvSpPr>
            <a:spLocks noGrp="1"/>
          </p:cNvSpPr>
          <p:nvPr>
            <p:ph type="title"/>
          </p:nvPr>
        </p:nvSpPr>
        <p:spPr/>
        <p:txBody>
          <a:bodyPr/>
          <a:lstStyle/>
          <a:p>
            <a:pPr eaLnBrk="1" hangingPunct="1"/>
            <a:r>
              <a:rPr lang="ja-JP" altLang="en-US" smtClean="0"/>
              <a:t>“見えている世界”の違い</a:t>
            </a:r>
          </a:p>
        </p:txBody>
      </p:sp>
      <p:pic>
        <p:nvPicPr>
          <p:cNvPr id="20483" name="コンテンツ プレースホルダ 4" descr="51YQ133VV7L__SS500_.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643063"/>
            <a:ext cx="4786313" cy="4786312"/>
          </a:xfrm>
        </p:spPr>
      </p:pic>
      <p:sp>
        <p:nvSpPr>
          <p:cNvPr id="20484" name="コンテンツ プレースホルダ 3"/>
          <p:cNvSpPr>
            <a:spLocks noGrp="1"/>
          </p:cNvSpPr>
          <p:nvPr>
            <p:ph sz="half" idx="2"/>
          </p:nvPr>
        </p:nvSpPr>
        <p:spPr/>
        <p:txBody>
          <a:bodyPr/>
          <a:lstStyle/>
          <a:p>
            <a:pPr eaLnBrk="1" hangingPunct="1"/>
            <a:r>
              <a:rPr lang="ja-JP" altLang="en-US" smtClean="0"/>
              <a:t>ユクスキュル　１９３４年の著作</a:t>
            </a:r>
            <a:endParaRPr lang="en-US" altLang="ja-JP" smtClean="0"/>
          </a:p>
          <a:p>
            <a:pPr eaLnBrk="1" hangingPunct="1"/>
            <a:r>
              <a:rPr lang="ja-JP" altLang="en-US" smtClean="0"/>
              <a:t>“エーテル波”など出てくる古い歴史資料的本</a:t>
            </a:r>
            <a:endParaRPr lang="en-US" altLang="ja-JP" smtClean="0"/>
          </a:p>
          <a:p>
            <a:pPr eaLnBrk="1" hangingPunct="1"/>
            <a:r>
              <a:rPr lang="ja-JP" altLang="en-US" b="1" smtClean="0"/>
              <a:t>環世界</a:t>
            </a:r>
            <a:r>
              <a:rPr lang="ja-JP" altLang="en-US" smtClean="0"/>
              <a:t>という概念</a:t>
            </a:r>
            <a:endParaRPr lang="en-US" altLang="ja-JP" smtClean="0"/>
          </a:p>
          <a:p>
            <a:pPr eaLnBrk="1" hangingPunct="1"/>
            <a:r>
              <a:rPr lang="ja-JP" altLang="en-US" smtClean="0"/>
              <a:t>生物種ごとに見えている世界が大きく異なる</a:t>
            </a:r>
            <a:endParaRPr lang="en-US" altLang="ja-JP" smtClean="0"/>
          </a:p>
          <a:p>
            <a:pPr eaLnBrk="1" hangingPunct="1"/>
            <a:r>
              <a:rPr lang="ja-JP" altLang="en-US" smtClean="0"/>
              <a:t>同じ世界にいながら違う世界に住んでいる</a:t>
            </a:r>
          </a:p>
        </p:txBody>
      </p:sp>
    </p:spTree>
    <p:extLst>
      <p:ext uri="{BB962C8B-B14F-4D97-AF65-F5344CB8AC3E}">
        <p14:creationId xmlns:p14="http://schemas.microsoft.com/office/powerpoint/2010/main" val="4262182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p:txBody>
          <a:bodyPr/>
          <a:lstStyle/>
          <a:p>
            <a:pPr eaLnBrk="1" hangingPunct="1"/>
            <a:endParaRPr lang="ja-JP" altLang="en-US" smtClean="0"/>
          </a:p>
        </p:txBody>
      </p:sp>
      <p:pic>
        <p:nvPicPr>
          <p:cNvPr id="21507" name="コンテンツ プレースホルダ 3" descr="umwelt01human.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923088"/>
          </a:xfrm>
        </p:spPr>
      </p:pic>
    </p:spTree>
    <p:extLst>
      <p:ext uri="{BB962C8B-B14F-4D97-AF65-F5344CB8AC3E}">
        <p14:creationId xmlns:p14="http://schemas.microsoft.com/office/powerpoint/2010/main" val="40081085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p:txBody>
          <a:bodyPr/>
          <a:lstStyle/>
          <a:p>
            <a:pPr eaLnBrk="1" hangingPunct="1"/>
            <a:endParaRPr lang="ja-JP" altLang="en-US" smtClean="0"/>
          </a:p>
        </p:txBody>
      </p:sp>
      <p:pic>
        <p:nvPicPr>
          <p:cNvPr id="22531" name="コンテンツ プレースホルダ 3" descr="umwelt02dog.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223375" cy="6858000"/>
          </a:xfrm>
        </p:spPr>
      </p:pic>
    </p:spTree>
    <p:extLst>
      <p:ext uri="{BB962C8B-B14F-4D97-AF65-F5344CB8AC3E}">
        <p14:creationId xmlns:p14="http://schemas.microsoft.com/office/powerpoint/2010/main" val="24769131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p:cNvSpPr>
            <a:spLocks noGrp="1"/>
          </p:cNvSpPr>
          <p:nvPr>
            <p:ph type="title"/>
          </p:nvPr>
        </p:nvSpPr>
        <p:spPr/>
        <p:txBody>
          <a:bodyPr/>
          <a:lstStyle/>
          <a:p>
            <a:pPr eaLnBrk="1" hangingPunct="1"/>
            <a:endParaRPr lang="ja-JP" altLang="en-US" smtClean="0"/>
          </a:p>
        </p:txBody>
      </p:sp>
      <p:pic>
        <p:nvPicPr>
          <p:cNvPr id="23555" name="コンテンツ プレースホルダ 3" descr="umwelt03fly.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7118350"/>
          </a:xfrm>
        </p:spPr>
      </p:pic>
    </p:spTree>
    <p:extLst>
      <p:ext uri="{BB962C8B-B14F-4D97-AF65-F5344CB8AC3E}">
        <p14:creationId xmlns:p14="http://schemas.microsoft.com/office/powerpoint/2010/main" val="28057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title"/>
          </p:nvPr>
        </p:nvSpPr>
        <p:spPr/>
        <p:txBody>
          <a:bodyPr/>
          <a:lstStyle/>
          <a:p>
            <a:pPr eaLnBrk="1" hangingPunct="1"/>
            <a:r>
              <a:rPr lang="ja-JP" altLang="en-US" smtClean="0"/>
              <a:t>「空気」</a:t>
            </a:r>
          </a:p>
        </p:txBody>
      </p:sp>
      <p:pic>
        <p:nvPicPr>
          <p:cNvPr id="24579" name="コンテンツ プレースホルダ 4" descr="7andy_02366096.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1600" y="1285875"/>
            <a:ext cx="5002213" cy="5000625"/>
          </a:xfrm>
        </p:spPr>
      </p:pic>
      <p:sp>
        <p:nvSpPr>
          <p:cNvPr id="24580" name="正方形/長方形 5"/>
          <p:cNvSpPr>
            <a:spLocks noChangeArrowheads="1"/>
          </p:cNvSpPr>
          <p:nvPr/>
        </p:nvSpPr>
        <p:spPr bwMode="auto">
          <a:xfrm>
            <a:off x="4000500" y="1571625"/>
            <a:ext cx="457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3200">
                <a:latin typeface="Calibri" pitchFamily="34" charset="0"/>
              </a:rPr>
              <a:t>「われわれの社会は、常に、絶対的命題をもつ社会である。「忠君愛国」から「正直ものがバカを見ない世界であれ」に至るまで、常に何らかの命題を絶対化し、その命題を臨在感的に把握し、その</a:t>
            </a:r>
            <a:r>
              <a:rPr lang="en-US" altLang="ja-JP" sz="3200">
                <a:latin typeface="Calibri" pitchFamily="34" charset="0"/>
              </a:rPr>
              <a:t>“</a:t>
            </a:r>
            <a:r>
              <a:rPr lang="ja-JP" altLang="en-US" sz="3200">
                <a:latin typeface="Calibri" pitchFamily="34" charset="0"/>
              </a:rPr>
              <a:t>空気</a:t>
            </a:r>
            <a:r>
              <a:rPr lang="en-US" altLang="ja-JP" sz="3200">
                <a:latin typeface="Calibri" pitchFamily="34" charset="0"/>
              </a:rPr>
              <a:t>”</a:t>
            </a:r>
            <a:r>
              <a:rPr lang="ja-JP" altLang="en-US" sz="3200">
                <a:latin typeface="Calibri" pitchFamily="34" charset="0"/>
              </a:rPr>
              <a:t>で支配されてきた。」</a:t>
            </a:r>
          </a:p>
        </p:txBody>
      </p:sp>
    </p:spTree>
    <p:extLst>
      <p:ext uri="{BB962C8B-B14F-4D97-AF65-F5344CB8AC3E}">
        <p14:creationId xmlns:p14="http://schemas.microsoft.com/office/powerpoint/2010/main" val="18868808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正方形/長方形 6"/>
          <p:cNvSpPr>
            <a:spLocks noChangeArrowheads="1"/>
          </p:cNvSpPr>
          <p:nvPr/>
        </p:nvSpPr>
        <p:spPr bwMode="auto">
          <a:xfrm>
            <a:off x="500063" y="571500"/>
            <a:ext cx="807243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3600">
                <a:latin typeface="Calibri" pitchFamily="34" charset="0"/>
              </a:rPr>
              <a:t>「そしてそれらの命題たとえば「正義は最後には勝つ」そうならない社会は悪いと、戦前も戦後も信じつづけてきた。そのため、これらの命題まで対立的命題として把握して相対化している世界というものが理解できない。そしてそういう世界は存在しないと信じ切っていた。だがそういう世界が現実に存在するのである。否、それが日本以外の大部分の世界なのである。」</a:t>
            </a:r>
          </a:p>
        </p:txBody>
      </p:sp>
    </p:spTree>
    <p:extLst>
      <p:ext uri="{BB962C8B-B14F-4D97-AF65-F5344CB8AC3E}">
        <p14:creationId xmlns:p14="http://schemas.microsoft.com/office/powerpoint/2010/main" val="14586106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自分の内面の棚卸</a:t>
            </a:r>
            <a:r>
              <a:rPr lang="en-US" altLang="ja-JP" dirty="0" smtClean="0"/>
              <a:t/>
            </a:r>
            <a:br>
              <a:rPr lang="en-US" altLang="ja-JP" dirty="0" smtClean="0"/>
            </a:br>
            <a:r>
              <a:rPr lang="ja-JP" altLang="en-US" dirty="0" smtClean="0"/>
              <a:t>偏愛マップを作る授業</a:t>
            </a:r>
          </a:p>
        </p:txBody>
      </p:sp>
      <p:pic>
        <p:nvPicPr>
          <p:cNvPr id="27651" name="コンテンツ プレースホルダ 4" descr="Image10.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50875" y="1600200"/>
            <a:ext cx="3651250" cy="4525963"/>
          </a:xfrm>
        </p:spPr>
      </p:pic>
      <p:pic>
        <p:nvPicPr>
          <p:cNvPr id="27652" name="コンテンツ プレースホルダ 5" descr="51RRVJVSKVL__SL500_AA240_.jpg"/>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500688" y="1714500"/>
            <a:ext cx="2220912" cy="2219325"/>
          </a:xfrm>
        </p:spPr>
      </p:pic>
      <p:sp>
        <p:nvSpPr>
          <p:cNvPr id="27653" name="テキスト ボックス 6"/>
          <p:cNvSpPr txBox="1">
            <a:spLocks noChangeArrowheads="1"/>
          </p:cNvSpPr>
          <p:nvPr/>
        </p:nvSpPr>
        <p:spPr bwMode="auto">
          <a:xfrm>
            <a:off x="571500" y="6211888"/>
            <a:ext cx="3646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a:latin typeface="Calibri" pitchFamily="34" charset="0"/>
                <a:hlinkClick r:id="rId5"/>
              </a:rPr>
              <a:t>http://www.nttpub.co.jp/henaimap/</a:t>
            </a:r>
            <a:endParaRPr lang="en-US" altLang="ja-JP">
              <a:latin typeface="Calibri" pitchFamily="34" charset="0"/>
            </a:endParaRPr>
          </a:p>
          <a:p>
            <a:pPr eaLnBrk="1" hangingPunct="1"/>
            <a:endParaRPr lang="ja-JP" altLang="en-US">
              <a:latin typeface="Calibri" pitchFamily="34" charset="0"/>
            </a:endParaRPr>
          </a:p>
        </p:txBody>
      </p:sp>
      <p:sp>
        <p:nvSpPr>
          <p:cNvPr id="27654" name="テキスト ボックス 7"/>
          <p:cNvSpPr txBox="1">
            <a:spLocks noChangeArrowheads="1"/>
          </p:cNvSpPr>
          <p:nvPr/>
        </p:nvSpPr>
        <p:spPr bwMode="auto">
          <a:xfrm>
            <a:off x="4786313" y="4214813"/>
            <a:ext cx="3714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a:latin typeface="Calibri" pitchFamily="34" charset="0"/>
              </a:rPr>
              <a:t>自由に自分の関心を白紙の上に地図として描きだしていく。</a:t>
            </a:r>
            <a:endParaRPr lang="en-US" altLang="ja-JP">
              <a:latin typeface="Calibri" pitchFamily="34" charset="0"/>
            </a:endParaRPr>
          </a:p>
          <a:p>
            <a:pPr eaLnBrk="1" hangingPunct="1"/>
            <a:endParaRPr lang="en-US" altLang="ja-JP">
              <a:latin typeface="Calibri" pitchFamily="34" charset="0"/>
            </a:endParaRPr>
          </a:p>
          <a:p>
            <a:pPr eaLnBrk="1" hangingPunct="1"/>
            <a:r>
              <a:rPr lang="ja-JP" altLang="en-US">
                <a:latin typeface="Calibri" pitchFamily="34" charset="0"/>
              </a:rPr>
              <a:t>互いのマップを見ながら人と語り合う。</a:t>
            </a:r>
          </a:p>
        </p:txBody>
      </p:sp>
    </p:spTree>
    <p:extLst>
      <p:ext uri="{BB962C8B-B14F-4D97-AF65-F5344CB8AC3E}">
        <p14:creationId xmlns:p14="http://schemas.microsoft.com/office/powerpoint/2010/main" val="28809003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a:xfrm>
            <a:off x="457200" y="274638"/>
            <a:ext cx="8229600" cy="725487"/>
          </a:xfrm>
        </p:spPr>
        <p:txBody>
          <a:bodyPr rtlCol="0">
            <a:normAutofit fontScale="90000"/>
          </a:bodyPr>
          <a:lstStyle/>
          <a:p>
            <a:pPr eaLnBrk="1" fontAlgn="auto" hangingPunct="1">
              <a:spcAft>
                <a:spcPts val="0"/>
              </a:spcAft>
              <a:defRPr/>
            </a:pPr>
            <a:r>
              <a:rPr lang="ja-JP" altLang="en-US" smtClean="0"/>
              <a:t>偏愛マップのサンプル</a:t>
            </a:r>
          </a:p>
        </p:txBody>
      </p:sp>
      <p:pic>
        <p:nvPicPr>
          <p:cNvPr id="28675" name="コンテンツ プレースホルダ 4" descr="01_map_b.gif"/>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1438" y="1071563"/>
            <a:ext cx="3702050" cy="5383212"/>
          </a:xfrm>
        </p:spPr>
      </p:pic>
      <p:pic>
        <p:nvPicPr>
          <p:cNvPr id="28676" name="コンテンツ プレースホルダ 5" descr="01_map2_b.gif"/>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767138" y="1143000"/>
            <a:ext cx="5273675" cy="4000500"/>
          </a:xfrm>
        </p:spPr>
      </p:pic>
      <p:sp>
        <p:nvSpPr>
          <p:cNvPr id="28677" name="テキスト ボックス 6"/>
          <p:cNvSpPr txBox="1">
            <a:spLocks noChangeArrowheads="1"/>
          </p:cNvSpPr>
          <p:nvPr/>
        </p:nvSpPr>
        <p:spPr bwMode="auto">
          <a:xfrm>
            <a:off x="4357688" y="6000750"/>
            <a:ext cx="3646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a:latin typeface="Calibri" pitchFamily="34" charset="0"/>
                <a:hlinkClick r:id="rId5"/>
              </a:rPr>
              <a:t>http://www.nttpub.co.jp/henaimap/</a:t>
            </a:r>
            <a:endParaRPr lang="en-US" altLang="ja-JP">
              <a:latin typeface="Calibri" pitchFamily="34" charset="0"/>
            </a:endParaRPr>
          </a:p>
          <a:p>
            <a:pPr eaLnBrk="1" hangingPunct="1"/>
            <a:r>
              <a:rPr lang="ja-JP" altLang="en-US">
                <a:latin typeface="Calibri" pitchFamily="34" charset="0"/>
              </a:rPr>
              <a:t>より引用</a:t>
            </a:r>
          </a:p>
        </p:txBody>
      </p:sp>
    </p:spTree>
    <p:extLst>
      <p:ext uri="{BB962C8B-B14F-4D97-AF65-F5344CB8AC3E}">
        <p14:creationId xmlns:p14="http://schemas.microsoft.com/office/powerpoint/2010/main" val="180126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知識体系をノートに書きだす</a:t>
            </a:r>
            <a:r>
              <a:rPr lang="en-US" altLang="ja-JP" dirty="0" smtClean="0"/>
              <a:t/>
            </a:r>
            <a:br>
              <a:rPr lang="en-US" altLang="ja-JP" dirty="0" smtClean="0"/>
            </a:br>
            <a:r>
              <a:rPr lang="ja-JP" altLang="en-US" dirty="0" smtClean="0"/>
              <a:t>作業困難と多くの不整合</a:t>
            </a:r>
            <a:endParaRPr lang="ja-JP" altLang="en-US" dirty="0"/>
          </a:p>
        </p:txBody>
      </p:sp>
      <p:graphicFrame>
        <p:nvGraphicFramePr>
          <p:cNvPr id="4" name="コンテンツ プレースホルダ 7"/>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正方形/長方形 5"/>
          <p:cNvSpPr/>
          <p:nvPr/>
        </p:nvSpPr>
        <p:spPr>
          <a:xfrm>
            <a:off x="642910" y="2571744"/>
            <a:ext cx="7869462" cy="3154710"/>
          </a:xfrm>
          <a:prstGeom prst="rect">
            <a:avLst/>
          </a:prstGeom>
          <a:noFill/>
        </p:spPr>
        <p:txBody>
          <a:bodyPr wrap="none">
            <a:spAutoFit/>
          </a:bodyPr>
          <a:lstStyle/>
          <a:p>
            <a:pPr algn="ctr" fontAlgn="auto">
              <a:spcBef>
                <a:spcPts val="0"/>
              </a:spcBef>
              <a:spcAft>
                <a:spcPts val="0"/>
              </a:spcAft>
              <a:defRPr/>
            </a:pPr>
            <a:r>
              <a:rPr lang="ja-JP" altLang="en-US" sz="199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ea typeface="+mn-ea"/>
              </a:rPr>
              <a:t>？？？</a:t>
            </a:r>
          </a:p>
        </p:txBody>
      </p:sp>
    </p:spTree>
    <p:extLst>
      <p:ext uri="{BB962C8B-B14F-4D97-AF65-F5344CB8AC3E}">
        <p14:creationId xmlns:p14="http://schemas.microsoft.com/office/powerpoint/2010/main" val="42255794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図 14" descr="800px-Winkel-tripel-projec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0"/>
            <a:ext cx="11430001"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円/楕円 8"/>
          <p:cNvSpPr/>
          <p:nvPr/>
        </p:nvSpPr>
        <p:spPr>
          <a:xfrm>
            <a:off x="285750" y="4643438"/>
            <a:ext cx="1500188" cy="150018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t>Frank</a:t>
            </a:r>
          </a:p>
        </p:txBody>
      </p:sp>
      <p:sp>
        <p:nvSpPr>
          <p:cNvPr id="10" name="円/楕円 9"/>
          <p:cNvSpPr/>
          <p:nvPr/>
        </p:nvSpPr>
        <p:spPr>
          <a:xfrm>
            <a:off x="4000500" y="5357813"/>
            <a:ext cx="1500188" cy="1500187"/>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Ellen</a:t>
            </a:r>
          </a:p>
        </p:txBody>
      </p:sp>
      <p:sp>
        <p:nvSpPr>
          <p:cNvPr id="11" name="円/楕円 10"/>
          <p:cNvSpPr/>
          <p:nvPr/>
        </p:nvSpPr>
        <p:spPr>
          <a:xfrm>
            <a:off x="7429500" y="4786313"/>
            <a:ext cx="1500188" cy="150018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Dave</a:t>
            </a:r>
          </a:p>
        </p:txBody>
      </p:sp>
      <p:sp>
        <p:nvSpPr>
          <p:cNvPr id="12" name="円/楕円 11"/>
          <p:cNvSpPr/>
          <p:nvPr/>
        </p:nvSpPr>
        <p:spPr>
          <a:xfrm>
            <a:off x="7643813" y="1214438"/>
            <a:ext cx="1500187" cy="1500187"/>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Carol</a:t>
            </a:r>
          </a:p>
        </p:txBody>
      </p:sp>
      <p:sp>
        <p:nvSpPr>
          <p:cNvPr id="13" name="円/楕円 12"/>
          <p:cNvSpPr/>
          <p:nvPr/>
        </p:nvSpPr>
        <p:spPr>
          <a:xfrm>
            <a:off x="3857625" y="214313"/>
            <a:ext cx="1500188" cy="150018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Bob</a:t>
            </a:r>
          </a:p>
        </p:txBody>
      </p:sp>
      <p:sp>
        <p:nvSpPr>
          <p:cNvPr id="14" name="円/楕円 13"/>
          <p:cNvSpPr/>
          <p:nvPr/>
        </p:nvSpPr>
        <p:spPr>
          <a:xfrm>
            <a:off x="214313" y="1357313"/>
            <a:ext cx="1500187" cy="150018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Alice</a:t>
            </a:r>
          </a:p>
        </p:txBody>
      </p:sp>
    </p:spTree>
    <p:extLst>
      <p:ext uri="{BB962C8B-B14F-4D97-AF65-F5344CB8AC3E}">
        <p14:creationId xmlns:p14="http://schemas.microsoft.com/office/powerpoint/2010/main" val="12182489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35565"/>
            <a:ext cx="4860032" cy="12403395"/>
          </a:xfrm>
          <a:prstGeom prst="rect">
            <a:avLst/>
          </a:prstGeom>
        </p:spPr>
        <p:txBody>
          <a:bodyPr wrap="square">
            <a:spAutoFit/>
          </a:bodyPr>
          <a:lstStyle/>
          <a:p>
            <a:r>
              <a:rPr lang="ja-JP" altLang="en-US" sz="4000" dirty="0" smtClean="0"/>
              <a:t>先を見る力</a:t>
            </a:r>
            <a:endParaRPr lang="en-US" altLang="ja-JP" sz="4000" dirty="0" smtClean="0"/>
          </a:p>
          <a:p>
            <a:r>
              <a:rPr lang="ja-JP" altLang="en-US" sz="4000" dirty="0" smtClean="0"/>
              <a:t>環境対応力</a:t>
            </a:r>
            <a:endParaRPr lang="en-US" altLang="ja-JP" sz="4000" dirty="0" smtClean="0"/>
          </a:p>
          <a:p>
            <a:r>
              <a:rPr lang="ja-JP" altLang="en-US" sz="4000" dirty="0" smtClean="0"/>
              <a:t>情報をもとに考える力</a:t>
            </a:r>
            <a:endParaRPr lang="en-US" altLang="ja-JP" sz="4000" dirty="0" smtClean="0"/>
          </a:p>
          <a:p>
            <a:r>
              <a:rPr lang="ja-JP" altLang="en-US" sz="4000" dirty="0" smtClean="0"/>
              <a:t>適応能力</a:t>
            </a:r>
            <a:endParaRPr lang="en-US" altLang="ja-JP" sz="4000" dirty="0" smtClean="0"/>
          </a:p>
          <a:p>
            <a:r>
              <a:rPr lang="ja-JP" altLang="en-US" sz="4000" dirty="0" smtClean="0"/>
              <a:t>応用力</a:t>
            </a:r>
            <a:endParaRPr lang="en-US" altLang="ja-JP" sz="4000" dirty="0" smtClean="0"/>
          </a:p>
          <a:p>
            <a:r>
              <a:rPr lang="ja-JP" altLang="en-US" sz="4000" dirty="0"/>
              <a:t>集合</a:t>
            </a:r>
            <a:r>
              <a:rPr lang="ja-JP" altLang="en-US" sz="4000" dirty="0" smtClean="0"/>
              <a:t>知把握力</a:t>
            </a:r>
            <a:endParaRPr lang="en-US" altLang="ja-JP" sz="4000" dirty="0" smtClean="0"/>
          </a:p>
          <a:p>
            <a:r>
              <a:rPr lang="ja-JP" altLang="en-US" sz="4000" dirty="0" smtClean="0"/>
              <a:t>融合的発想力</a:t>
            </a:r>
            <a:endParaRPr lang="en-US" altLang="ja-JP" sz="4000" dirty="0" smtClean="0"/>
          </a:p>
          <a:p>
            <a:r>
              <a:rPr lang="ja-JP" altLang="en-US" sz="4000" dirty="0" smtClean="0"/>
              <a:t>デザイン力</a:t>
            </a:r>
            <a:endParaRPr lang="en-US" altLang="ja-JP" sz="4000" dirty="0" smtClean="0"/>
          </a:p>
          <a:p>
            <a:r>
              <a:rPr lang="ja-JP" altLang="en-US" sz="4000" dirty="0" smtClean="0"/>
              <a:t>コラボレーション力</a:t>
            </a:r>
            <a:endParaRPr lang="en-US" altLang="ja-JP" sz="4000" dirty="0" smtClean="0"/>
          </a:p>
          <a:p>
            <a:r>
              <a:rPr lang="ja-JP" altLang="en-US" sz="4000" dirty="0" smtClean="0"/>
              <a:t>気づき力</a:t>
            </a:r>
            <a:endParaRPr lang="en-US" altLang="ja-JP" sz="4000" dirty="0" smtClean="0"/>
          </a:p>
          <a:p>
            <a:r>
              <a:rPr lang="ja-JP" altLang="en-US" sz="4000" dirty="0" smtClean="0"/>
              <a:t>連結力</a:t>
            </a:r>
            <a:endParaRPr lang="en-US" altLang="ja-JP" sz="4000" dirty="0" smtClean="0"/>
          </a:p>
          <a:p>
            <a:endParaRPr lang="en-US" altLang="ja-JP" sz="4000" dirty="0" smtClean="0"/>
          </a:p>
          <a:p>
            <a:endParaRPr lang="en-US" altLang="ja-JP" sz="4000" dirty="0"/>
          </a:p>
          <a:p>
            <a:endParaRPr lang="en-US" altLang="ja-JP" sz="4000" dirty="0" smtClean="0"/>
          </a:p>
          <a:p>
            <a:endParaRPr lang="en-US" altLang="ja-JP" sz="4000" dirty="0"/>
          </a:p>
          <a:p>
            <a:endParaRPr lang="en-US" altLang="ja-JP" sz="4000" dirty="0"/>
          </a:p>
          <a:p>
            <a:endParaRPr lang="en-US" altLang="ja-JP" sz="4000" dirty="0" smtClean="0"/>
          </a:p>
          <a:p>
            <a:endParaRPr lang="en-US" altLang="ja-JP" sz="4000" dirty="0"/>
          </a:p>
          <a:p>
            <a:endParaRPr lang="en-US" altLang="ja-JP" sz="4000" dirty="0" smtClean="0"/>
          </a:p>
          <a:p>
            <a:endParaRPr lang="ja-JP" altLang="en-US" sz="4000" dirty="0"/>
          </a:p>
        </p:txBody>
      </p:sp>
      <p:sp>
        <p:nvSpPr>
          <p:cNvPr id="6" name="正方形/長方形 5"/>
          <p:cNvSpPr/>
          <p:nvPr/>
        </p:nvSpPr>
        <p:spPr>
          <a:xfrm>
            <a:off x="4914864" y="50953"/>
            <a:ext cx="3467616" cy="8402300"/>
          </a:xfrm>
          <a:prstGeom prst="rect">
            <a:avLst/>
          </a:prstGeom>
        </p:spPr>
        <p:txBody>
          <a:bodyPr wrap="none">
            <a:spAutoFit/>
          </a:bodyPr>
          <a:lstStyle/>
          <a:p>
            <a:r>
              <a:rPr lang="ja-JP" altLang="en-US" sz="3600" dirty="0" smtClean="0"/>
              <a:t>洞察力</a:t>
            </a:r>
            <a:endParaRPr lang="en-US" altLang="ja-JP" sz="3600" dirty="0" smtClean="0"/>
          </a:p>
          <a:p>
            <a:r>
              <a:rPr lang="ja-JP" altLang="en-US" sz="3600" dirty="0" smtClean="0"/>
              <a:t>推察力</a:t>
            </a:r>
            <a:endParaRPr lang="en-US" altLang="ja-JP" sz="3600" dirty="0" smtClean="0"/>
          </a:p>
          <a:p>
            <a:r>
              <a:rPr lang="ja-JP" altLang="en-US" sz="3600" dirty="0" smtClean="0"/>
              <a:t>感情移入力</a:t>
            </a:r>
            <a:endParaRPr lang="en-US" altLang="ja-JP" sz="3600" dirty="0" smtClean="0"/>
          </a:p>
          <a:p>
            <a:r>
              <a:rPr lang="ja-JP" altLang="en-US" sz="3600" dirty="0" smtClean="0"/>
              <a:t>総合力</a:t>
            </a:r>
            <a:endParaRPr lang="en-US" altLang="ja-JP" sz="3600" dirty="0" smtClean="0"/>
          </a:p>
          <a:p>
            <a:r>
              <a:rPr lang="ja-JP" altLang="en-US" sz="3600" dirty="0" smtClean="0"/>
              <a:t>右脳力</a:t>
            </a:r>
            <a:endParaRPr lang="en-US" altLang="ja-JP" sz="3600" dirty="0" smtClean="0"/>
          </a:p>
          <a:p>
            <a:r>
              <a:rPr lang="ja-JP" altLang="en-US" sz="3600" dirty="0" smtClean="0"/>
              <a:t>語学力</a:t>
            </a:r>
            <a:endParaRPr lang="en-US" altLang="ja-JP" sz="3600" dirty="0" smtClean="0"/>
          </a:p>
          <a:p>
            <a:r>
              <a:rPr lang="ja-JP" altLang="en-US" sz="3600" dirty="0" smtClean="0"/>
              <a:t>行動力</a:t>
            </a:r>
            <a:endParaRPr lang="en-US" altLang="ja-JP" sz="3600" dirty="0" smtClean="0"/>
          </a:p>
          <a:p>
            <a:r>
              <a:rPr lang="ja-JP" altLang="en-US" sz="3600" dirty="0" smtClean="0"/>
              <a:t>リーダーシップ力</a:t>
            </a:r>
            <a:endParaRPr lang="en-US" altLang="ja-JP" sz="3600" dirty="0" smtClean="0"/>
          </a:p>
          <a:p>
            <a:r>
              <a:rPr lang="ja-JP" altLang="en-US" sz="3600" dirty="0" smtClean="0"/>
              <a:t>会話力</a:t>
            </a:r>
            <a:endParaRPr lang="en-US" altLang="ja-JP" sz="3600" dirty="0" smtClean="0"/>
          </a:p>
          <a:p>
            <a:r>
              <a:rPr lang="ja-JP" altLang="en-US" sz="3600" dirty="0" smtClean="0"/>
              <a:t>発信力</a:t>
            </a:r>
            <a:endParaRPr lang="en-US" altLang="ja-JP" sz="3600" dirty="0" smtClean="0"/>
          </a:p>
          <a:p>
            <a:r>
              <a:rPr lang="ja-JP" altLang="en-US" sz="3600"/>
              <a:t>情報</a:t>
            </a:r>
            <a:r>
              <a:rPr lang="ja-JP" altLang="en-US" sz="3600" smtClean="0"/>
              <a:t>選択力</a:t>
            </a:r>
            <a:endParaRPr lang="en-US" altLang="ja-JP" sz="3600" dirty="0" smtClean="0"/>
          </a:p>
          <a:p>
            <a:r>
              <a:rPr lang="ja-JP" altLang="en-US" sz="3600" dirty="0"/>
              <a:t>情報</a:t>
            </a:r>
            <a:r>
              <a:rPr lang="ja-JP" altLang="en-US" sz="3600" dirty="0" smtClean="0"/>
              <a:t>選別力</a:t>
            </a:r>
            <a:endParaRPr lang="en-US" altLang="ja-JP" sz="3600" dirty="0" smtClean="0"/>
          </a:p>
          <a:p>
            <a:endParaRPr lang="en-US" altLang="ja-JP" sz="3600" dirty="0"/>
          </a:p>
          <a:p>
            <a:endParaRPr lang="en-US" altLang="ja-JP" sz="3600" dirty="0" smtClean="0"/>
          </a:p>
          <a:p>
            <a:endParaRPr lang="ja-JP" altLang="en-US" sz="3600" dirty="0"/>
          </a:p>
        </p:txBody>
      </p:sp>
    </p:spTree>
    <p:extLst>
      <p:ext uri="{BB962C8B-B14F-4D97-AF65-F5344CB8AC3E}">
        <p14:creationId xmlns:p14="http://schemas.microsoft.com/office/powerpoint/2010/main" val="635082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図 14" descr="800px-Winkel-tripel-projec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0"/>
            <a:ext cx="11430001"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円/楕円 8"/>
          <p:cNvSpPr/>
          <p:nvPr/>
        </p:nvSpPr>
        <p:spPr>
          <a:xfrm>
            <a:off x="285750" y="4643438"/>
            <a:ext cx="1500188" cy="150018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t>Frank</a:t>
            </a:r>
          </a:p>
        </p:txBody>
      </p:sp>
      <p:sp>
        <p:nvSpPr>
          <p:cNvPr id="10" name="円/楕円 9"/>
          <p:cNvSpPr/>
          <p:nvPr/>
        </p:nvSpPr>
        <p:spPr>
          <a:xfrm>
            <a:off x="4000500" y="5357813"/>
            <a:ext cx="1500188" cy="1500187"/>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Ellen</a:t>
            </a:r>
          </a:p>
        </p:txBody>
      </p:sp>
      <p:sp>
        <p:nvSpPr>
          <p:cNvPr id="11" name="円/楕円 10"/>
          <p:cNvSpPr/>
          <p:nvPr/>
        </p:nvSpPr>
        <p:spPr>
          <a:xfrm>
            <a:off x="7429500" y="4786313"/>
            <a:ext cx="1500188" cy="150018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Dave</a:t>
            </a:r>
          </a:p>
        </p:txBody>
      </p:sp>
      <p:sp>
        <p:nvSpPr>
          <p:cNvPr id="12" name="円/楕円 11"/>
          <p:cNvSpPr/>
          <p:nvPr/>
        </p:nvSpPr>
        <p:spPr>
          <a:xfrm>
            <a:off x="7643813" y="1214438"/>
            <a:ext cx="1500187" cy="1500187"/>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Carol</a:t>
            </a:r>
          </a:p>
        </p:txBody>
      </p:sp>
      <p:sp>
        <p:nvSpPr>
          <p:cNvPr id="13" name="円/楕円 12"/>
          <p:cNvSpPr/>
          <p:nvPr/>
        </p:nvSpPr>
        <p:spPr>
          <a:xfrm>
            <a:off x="3857625" y="214313"/>
            <a:ext cx="1500188" cy="150018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Bob</a:t>
            </a:r>
          </a:p>
        </p:txBody>
      </p:sp>
      <p:sp>
        <p:nvSpPr>
          <p:cNvPr id="14" name="円/楕円 13"/>
          <p:cNvSpPr/>
          <p:nvPr/>
        </p:nvSpPr>
        <p:spPr>
          <a:xfrm>
            <a:off x="214313" y="1357313"/>
            <a:ext cx="1500187" cy="150018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Alice</a:t>
            </a:r>
          </a:p>
        </p:txBody>
      </p:sp>
      <p:pic>
        <p:nvPicPr>
          <p:cNvPr id="31753" name="図 15" descr="Meaka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1857375"/>
            <a:ext cx="447675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16"/>
          <p:cNvSpPr txBox="1"/>
          <p:nvPr/>
        </p:nvSpPr>
        <p:spPr>
          <a:xfrm>
            <a:off x="2571750" y="1857375"/>
            <a:ext cx="4500563" cy="461963"/>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fontAlgn="auto">
              <a:spcBef>
                <a:spcPts val="0"/>
              </a:spcBef>
              <a:spcAft>
                <a:spcPts val="0"/>
              </a:spcAft>
              <a:defRPr/>
            </a:pPr>
            <a:r>
              <a:rPr lang="ja-JP" altLang="en-US" sz="2400" b="1" dirty="0"/>
              <a:t>“複雑な問題”の地形</a:t>
            </a:r>
          </a:p>
        </p:txBody>
      </p:sp>
      <p:grpSp>
        <p:nvGrpSpPr>
          <p:cNvPr id="2" name="グループ化 19"/>
          <p:cNvGrpSpPr>
            <a:grpSpLocks/>
          </p:cNvGrpSpPr>
          <p:nvPr/>
        </p:nvGrpSpPr>
        <p:grpSpPr bwMode="auto">
          <a:xfrm>
            <a:off x="1000125" y="4572000"/>
            <a:ext cx="3146425" cy="1531938"/>
            <a:chOff x="1071538" y="4659476"/>
            <a:chExt cx="3146693" cy="1531479"/>
          </a:xfrm>
        </p:grpSpPr>
        <p:pic>
          <p:nvPicPr>
            <p:cNvPr id="31757" name="Picture 4" descr="D:\Download\Temporary Internet Files\Content.IE5\679S5IUM\MCj0222862000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1538" y="4857760"/>
              <a:ext cx="1951330" cy="13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右矢印 18"/>
            <p:cNvSpPr/>
            <p:nvPr/>
          </p:nvSpPr>
          <p:spPr>
            <a:xfrm rot="19966633">
              <a:off x="2186058" y="4659476"/>
              <a:ext cx="2032173" cy="3650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21" name="正方形/長方形 20"/>
          <p:cNvSpPr/>
          <p:nvPr/>
        </p:nvSpPr>
        <p:spPr>
          <a:xfrm>
            <a:off x="1071563" y="6027738"/>
            <a:ext cx="1800225" cy="83026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fontAlgn="auto">
              <a:spcBef>
                <a:spcPts val="0"/>
              </a:spcBef>
              <a:spcAft>
                <a:spcPts val="0"/>
              </a:spcAft>
              <a:defRPr/>
            </a:pPr>
            <a:r>
              <a:rPr lang="en-US" sz="4800" b="1" dirty="0">
                <a:solidFill>
                  <a:srgbClr val="FF0000"/>
                </a:solidFill>
                <a:latin typeface="+mj-ea"/>
                <a:ea typeface="+mj-ea"/>
              </a:rPr>
              <a:t>y=ax</a:t>
            </a:r>
            <a:r>
              <a:rPr lang="en-US" sz="4800" b="1" baseline="30000" dirty="0">
                <a:solidFill>
                  <a:srgbClr val="FF0000"/>
                </a:solidFill>
                <a:latin typeface="+mj-ea"/>
                <a:ea typeface="+mj-ea"/>
              </a:rPr>
              <a:t>2</a:t>
            </a:r>
            <a:endParaRPr lang="ja-JP" altLang="en-US" sz="4800" dirty="0">
              <a:solidFill>
                <a:srgbClr val="FF0000"/>
              </a:solidFill>
              <a:latin typeface="+mj-ea"/>
              <a:ea typeface="+mj-ea"/>
            </a:endParaRPr>
          </a:p>
        </p:txBody>
      </p:sp>
    </p:spTree>
    <p:extLst>
      <p:ext uri="{BB962C8B-B14F-4D97-AF65-F5344CB8AC3E}">
        <p14:creationId xmlns:p14="http://schemas.microsoft.com/office/powerpoint/2010/main" val="2669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p:cNvSpPr>
            <a:spLocks noGrp="1"/>
          </p:cNvSpPr>
          <p:nvPr>
            <p:ph type="title"/>
          </p:nvPr>
        </p:nvSpPr>
        <p:spPr/>
        <p:txBody>
          <a:bodyPr/>
          <a:lstStyle/>
          <a:p>
            <a:pPr eaLnBrk="1" hangingPunct="1"/>
            <a:r>
              <a:rPr lang="ja-JP" altLang="en-US" smtClean="0"/>
              <a:t>“多様性は能力に勝る”</a:t>
            </a:r>
          </a:p>
        </p:txBody>
      </p:sp>
      <p:pic>
        <p:nvPicPr>
          <p:cNvPr id="32771" name="コンテンツ プレースホルダ 4" descr="4822246000.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42938" y="1266825"/>
            <a:ext cx="3786187" cy="5360988"/>
          </a:xfrm>
        </p:spPr>
      </p:pic>
      <p:sp>
        <p:nvSpPr>
          <p:cNvPr id="32772" name="コンテンツ プレースホルダ 3"/>
          <p:cNvSpPr>
            <a:spLocks noGrp="1"/>
          </p:cNvSpPr>
          <p:nvPr>
            <p:ph sz="half" idx="2"/>
          </p:nvPr>
        </p:nvSpPr>
        <p:spPr/>
        <p:txBody>
          <a:bodyPr/>
          <a:lstStyle/>
          <a:p>
            <a:pPr eaLnBrk="1" hangingPunct="1"/>
            <a:r>
              <a:rPr lang="ja-JP" altLang="en-US" smtClean="0"/>
              <a:t>「ある問題を解くのがどれほど難しいかは、その問題を符号化するのに使う観点に左右される。」</a:t>
            </a:r>
            <a:endParaRPr lang="en-US" altLang="ja-JP" smtClean="0"/>
          </a:p>
          <a:p>
            <a:pPr eaLnBrk="1" hangingPunct="1"/>
            <a:r>
              <a:rPr lang="ja-JP" altLang="en-US" smtClean="0"/>
              <a:t>難しい問題が異なる観点から見たら簡単な問題だったことに気がつく</a:t>
            </a:r>
            <a:endParaRPr lang="en-US" altLang="ja-JP" smtClean="0"/>
          </a:p>
          <a:p>
            <a:pPr eaLnBrk="1" hangingPunct="1"/>
            <a:endParaRPr lang="ja-JP" altLang="en-US" smtClean="0"/>
          </a:p>
        </p:txBody>
      </p:sp>
    </p:spTree>
    <p:extLst>
      <p:ext uri="{BB962C8B-B14F-4D97-AF65-F5344CB8AC3E}">
        <p14:creationId xmlns:p14="http://schemas.microsoft.com/office/powerpoint/2010/main" val="14954919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4"/>
          <p:cNvSpPr>
            <a:spLocks noGrp="1"/>
          </p:cNvSpPr>
          <p:nvPr>
            <p:ph type="title"/>
          </p:nvPr>
        </p:nvSpPr>
        <p:spPr/>
        <p:txBody>
          <a:bodyPr/>
          <a:lstStyle/>
          <a:p>
            <a:pPr eaLnBrk="1" hangingPunct="1"/>
            <a:r>
              <a:rPr lang="ja-JP" altLang="en-US" smtClean="0"/>
              <a:t>テレビのノイズ砂嵐映像</a:t>
            </a:r>
          </a:p>
        </p:txBody>
      </p:sp>
      <p:pic>
        <p:nvPicPr>
          <p:cNvPr id="7" name="TVNoise30sec.mpeg">
            <a:hlinkClick r:id="" action="ppaction://media"/>
          </p:cNvPr>
          <p:cNvPicPr>
            <a:picLocks noGrp="1" noRot="1" noChangeAspect="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1143000" y="1576388"/>
            <a:ext cx="6858000" cy="4572000"/>
          </a:xfrm>
        </p:spPr>
      </p:pic>
    </p:spTree>
    <p:extLst>
      <p:ext uri="{BB962C8B-B14F-4D97-AF65-F5344CB8AC3E}">
        <p14:creationId xmlns:p14="http://schemas.microsoft.com/office/powerpoint/2010/main" val="3024569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0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図 14" descr="800px-Winkel-tripel-projec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0"/>
            <a:ext cx="11430001"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円/楕円 8"/>
          <p:cNvSpPr/>
          <p:nvPr/>
        </p:nvSpPr>
        <p:spPr>
          <a:xfrm>
            <a:off x="285750" y="4643438"/>
            <a:ext cx="1500188" cy="150018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t>Frank</a:t>
            </a:r>
          </a:p>
        </p:txBody>
      </p:sp>
      <p:sp>
        <p:nvSpPr>
          <p:cNvPr id="10" name="円/楕円 9"/>
          <p:cNvSpPr/>
          <p:nvPr/>
        </p:nvSpPr>
        <p:spPr>
          <a:xfrm>
            <a:off x="4000500" y="5357813"/>
            <a:ext cx="1500188" cy="1500187"/>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Ellen</a:t>
            </a:r>
          </a:p>
        </p:txBody>
      </p:sp>
      <p:sp>
        <p:nvSpPr>
          <p:cNvPr id="11" name="円/楕円 10"/>
          <p:cNvSpPr/>
          <p:nvPr/>
        </p:nvSpPr>
        <p:spPr>
          <a:xfrm>
            <a:off x="7429500" y="4786313"/>
            <a:ext cx="1500188" cy="150018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Dave</a:t>
            </a:r>
          </a:p>
        </p:txBody>
      </p:sp>
      <p:sp>
        <p:nvSpPr>
          <p:cNvPr id="12" name="円/楕円 11"/>
          <p:cNvSpPr/>
          <p:nvPr/>
        </p:nvSpPr>
        <p:spPr>
          <a:xfrm>
            <a:off x="7643813" y="1214438"/>
            <a:ext cx="1500187" cy="1500187"/>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Carol</a:t>
            </a:r>
          </a:p>
        </p:txBody>
      </p:sp>
      <p:sp>
        <p:nvSpPr>
          <p:cNvPr id="13" name="円/楕円 12"/>
          <p:cNvSpPr/>
          <p:nvPr/>
        </p:nvSpPr>
        <p:spPr>
          <a:xfrm>
            <a:off x="3857625" y="214313"/>
            <a:ext cx="1500188" cy="150018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Bob</a:t>
            </a:r>
          </a:p>
        </p:txBody>
      </p:sp>
      <p:sp>
        <p:nvSpPr>
          <p:cNvPr id="14" name="円/楕円 13"/>
          <p:cNvSpPr/>
          <p:nvPr/>
        </p:nvSpPr>
        <p:spPr>
          <a:xfrm>
            <a:off x="214313" y="1357313"/>
            <a:ext cx="1500187" cy="150018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t>Alice</a:t>
            </a:r>
          </a:p>
        </p:txBody>
      </p:sp>
      <p:pic>
        <p:nvPicPr>
          <p:cNvPr id="34825" name="図 15" descr="tvnoise0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1750" y="2500313"/>
            <a:ext cx="3971925"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下矢印 16"/>
          <p:cNvSpPr/>
          <p:nvPr/>
        </p:nvSpPr>
        <p:spPr>
          <a:xfrm>
            <a:off x="4357688" y="1785938"/>
            <a:ext cx="484187" cy="71437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8" name="下矢印 17"/>
          <p:cNvSpPr/>
          <p:nvPr/>
        </p:nvSpPr>
        <p:spPr>
          <a:xfrm rot="14527186">
            <a:off x="1946275" y="4454526"/>
            <a:ext cx="485775" cy="9779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9" name="下矢印 18"/>
          <p:cNvSpPr/>
          <p:nvPr/>
        </p:nvSpPr>
        <p:spPr>
          <a:xfrm rot="8062805">
            <a:off x="6706394" y="4455319"/>
            <a:ext cx="484188" cy="9779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0" name="下矢印 19"/>
          <p:cNvSpPr/>
          <p:nvPr/>
        </p:nvSpPr>
        <p:spPr>
          <a:xfrm rot="3656520">
            <a:off x="6946106" y="2031207"/>
            <a:ext cx="485775" cy="97948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1" name="下矢印 20"/>
          <p:cNvSpPr/>
          <p:nvPr/>
        </p:nvSpPr>
        <p:spPr>
          <a:xfrm rot="17909033">
            <a:off x="1802606" y="2099469"/>
            <a:ext cx="485775" cy="97948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2" name="下矢印 21"/>
          <p:cNvSpPr/>
          <p:nvPr/>
        </p:nvSpPr>
        <p:spPr>
          <a:xfrm rot="10800000">
            <a:off x="4429125" y="4643438"/>
            <a:ext cx="484188" cy="76358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34822710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71563"/>
            <a:ext cx="15205075" cy="792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円/楕円 4"/>
          <p:cNvSpPr/>
          <p:nvPr/>
        </p:nvSpPr>
        <p:spPr>
          <a:xfrm>
            <a:off x="6572250" y="5214938"/>
            <a:ext cx="2571750" cy="1428750"/>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31437336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7313"/>
            <a:ext cx="16627475" cy="867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円/楕円 2"/>
          <p:cNvSpPr/>
          <p:nvPr/>
        </p:nvSpPr>
        <p:spPr>
          <a:xfrm>
            <a:off x="357188" y="2000250"/>
            <a:ext cx="5072062" cy="378618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12955950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10163" cy="791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テキスト ボックス 2"/>
          <p:cNvSpPr txBox="1">
            <a:spLocks noChangeArrowheads="1"/>
          </p:cNvSpPr>
          <p:nvPr/>
        </p:nvSpPr>
        <p:spPr bwMode="auto">
          <a:xfrm>
            <a:off x="5000625" y="928688"/>
            <a:ext cx="3929063"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800">
                <a:latin typeface="Calibri" pitchFamily="34" charset="0"/>
              </a:rPr>
              <a:t>TV</a:t>
            </a:r>
            <a:r>
              <a:rPr lang="ja-JP" altLang="en-US" sz="2800">
                <a:latin typeface="Calibri" pitchFamily="34" charset="0"/>
              </a:rPr>
              <a:t>のノイズ動画は何百本もアップロードされている。</a:t>
            </a:r>
            <a:endParaRPr lang="en-US" altLang="ja-JP" sz="2800">
              <a:latin typeface="Calibri" pitchFamily="34" charset="0"/>
            </a:endParaRPr>
          </a:p>
          <a:p>
            <a:pPr eaLnBrk="1" hangingPunct="1"/>
            <a:endParaRPr lang="en-US" altLang="ja-JP" sz="2800">
              <a:latin typeface="Calibri" pitchFamily="34" charset="0"/>
            </a:endParaRPr>
          </a:p>
          <a:p>
            <a:pPr eaLnBrk="1" hangingPunct="1"/>
            <a:r>
              <a:rPr lang="ja-JP" altLang="en-US" sz="2800">
                <a:latin typeface="Calibri" pitchFamily="34" charset="0"/>
              </a:rPr>
              <a:t>１０万回以上再生されている動画も複数存在する</a:t>
            </a:r>
            <a:endParaRPr lang="en-US" altLang="ja-JP" sz="2800">
              <a:latin typeface="Calibri" pitchFamily="34" charset="0"/>
            </a:endParaRPr>
          </a:p>
          <a:p>
            <a:pPr eaLnBrk="1" hangingPunct="1"/>
            <a:endParaRPr lang="en-US" altLang="ja-JP" sz="2800">
              <a:latin typeface="Calibri" pitchFamily="34" charset="0"/>
            </a:endParaRPr>
          </a:p>
          <a:p>
            <a:pPr eaLnBrk="1" hangingPunct="1"/>
            <a:endParaRPr lang="en-US" altLang="ja-JP" sz="2800">
              <a:latin typeface="Calibri" pitchFamily="34" charset="0"/>
            </a:endParaRPr>
          </a:p>
          <a:p>
            <a:pPr eaLnBrk="1" hangingPunct="1"/>
            <a:endParaRPr lang="en-US" altLang="ja-JP" sz="2800">
              <a:latin typeface="Calibri" pitchFamily="34" charset="0"/>
            </a:endParaRPr>
          </a:p>
          <a:p>
            <a:pPr eaLnBrk="1" hangingPunct="1"/>
            <a:r>
              <a:rPr lang="ja-JP" altLang="en-US" sz="2800">
                <a:latin typeface="Calibri" pitchFamily="34" charset="0"/>
              </a:rPr>
              <a:t>“そもそも、このテレビの砂嵐の動画というのはですね</a:t>
            </a:r>
            <a:r>
              <a:rPr lang="en-US" altLang="ja-JP" sz="2800">
                <a:latin typeface="Calibri" pitchFamily="34" charset="0"/>
              </a:rPr>
              <a:t>…</a:t>
            </a:r>
            <a:r>
              <a:rPr lang="ja-JP" altLang="en-US" sz="2800">
                <a:latin typeface="Calibri" pitchFamily="34" charset="0"/>
              </a:rPr>
              <a:t>”</a:t>
            </a:r>
          </a:p>
        </p:txBody>
      </p:sp>
    </p:spTree>
    <p:extLst>
      <p:ext uri="{BB962C8B-B14F-4D97-AF65-F5344CB8AC3E}">
        <p14:creationId xmlns:p14="http://schemas.microsoft.com/office/powerpoint/2010/main" val="22850159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p:txBody>
          <a:bodyPr/>
          <a:lstStyle/>
          <a:p>
            <a:pPr eaLnBrk="1" hangingPunct="1"/>
            <a:r>
              <a:rPr lang="ja-JP" altLang="en-US" smtClean="0"/>
              <a:t>コミュニティの知識創造</a:t>
            </a:r>
          </a:p>
        </p:txBody>
      </p:sp>
      <p:sp>
        <p:nvSpPr>
          <p:cNvPr id="3" name="コンテンツ プレースホルダ 2"/>
          <p:cNvSpPr>
            <a:spLocks noGrp="1"/>
          </p:cNvSpPr>
          <p:nvPr>
            <p:ph idx="1"/>
          </p:nvPr>
        </p:nvSpPr>
        <p:spPr/>
        <p:txBody>
          <a:bodyPr/>
          <a:lstStyle/>
          <a:p>
            <a:pPr eaLnBrk="1" hangingPunct="1"/>
            <a:r>
              <a:rPr lang="ja-JP" altLang="en-US" smtClean="0"/>
              <a:t>コミュニティが</a:t>
            </a:r>
            <a:endParaRPr lang="en-US" altLang="ja-JP" smtClean="0"/>
          </a:p>
          <a:p>
            <a:pPr eaLnBrk="1" hangingPunct="1"/>
            <a:r>
              <a:rPr lang="ja-JP" altLang="en-US" smtClean="0"/>
              <a:t>コンテクストをつくり</a:t>
            </a:r>
            <a:endParaRPr lang="en-US" altLang="ja-JP" smtClean="0"/>
          </a:p>
          <a:p>
            <a:pPr eaLnBrk="1" hangingPunct="1"/>
            <a:r>
              <a:rPr lang="ja-JP" altLang="en-US" smtClean="0"/>
              <a:t>コンテンツ（意味のある情報）をうみだす</a:t>
            </a:r>
            <a:endParaRPr lang="en-US" altLang="ja-JP" smtClean="0"/>
          </a:p>
          <a:p>
            <a:pPr eaLnBrk="1" hangingPunct="1"/>
            <a:endParaRPr lang="en-US" altLang="ja-JP" smtClean="0"/>
          </a:p>
          <a:p>
            <a:pPr eaLnBrk="1" hangingPunct="1"/>
            <a:endParaRPr lang="en-US" altLang="ja-JP" smtClean="0"/>
          </a:p>
          <a:p>
            <a:pPr eaLnBrk="1" hangingPunct="1"/>
            <a:endParaRPr lang="en-US" altLang="ja-JP" smtClean="0"/>
          </a:p>
          <a:p>
            <a:pPr eaLnBrk="1" hangingPunct="1"/>
            <a:r>
              <a:rPr lang="ja-JP" altLang="en-US" smtClean="0"/>
              <a:t>今、産業界では</a:t>
            </a:r>
          </a:p>
        </p:txBody>
      </p:sp>
    </p:spTree>
    <p:extLst>
      <p:ext uri="{BB962C8B-B14F-4D97-AF65-F5344CB8AC3E}">
        <p14:creationId xmlns:p14="http://schemas.microsoft.com/office/powerpoint/2010/main" val="4024758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新しいインキュベータの形</a:t>
            </a:r>
            <a:r>
              <a:rPr lang="en-US" altLang="ja-JP" dirty="0" smtClean="0"/>
              <a:t/>
            </a:r>
            <a:br>
              <a:rPr lang="en-US" altLang="ja-JP" dirty="0" smtClean="0"/>
            </a:br>
            <a:r>
              <a:rPr lang="en-US" altLang="ja-JP" dirty="0" err="1" smtClean="0"/>
              <a:t>Innocentive</a:t>
            </a:r>
            <a:endParaRPr lang="ja-JP" altLang="en-US" dirty="0"/>
          </a:p>
        </p:txBody>
      </p:sp>
      <p:pic>
        <p:nvPicPr>
          <p:cNvPr id="39939" name="コンテンツ プレースホルダ 3" descr="innocentive0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92125" y="1600200"/>
            <a:ext cx="8159750" cy="4525963"/>
          </a:xfrm>
        </p:spPr>
      </p:pic>
      <p:sp>
        <p:nvSpPr>
          <p:cNvPr id="39940" name="テキスト ボックス 4"/>
          <p:cNvSpPr txBox="1">
            <a:spLocks noChangeArrowheads="1"/>
          </p:cNvSpPr>
          <p:nvPr/>
        </p:nvSpPr>
        <p:spPr bwMode="auto">
          <a:xfrm>
            <a:off x="571500" y="6211888"/>
            <a:ext cx="82089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a:latin typeface="Calibri" pitchFamily="34" charset="0"/>
              </a:rPr>
              <a:t>Boing,Dupont,P&amp;G</a:t>
            </a:r>
            <a:r>
              <a:rPr lang="ja-JP" altLang="en-US">
                <a:latin typeface="Calibri" pitchFamily="34" charset="0"/>
              </a:rPr>
              <a:t>がクライアント、８万ドルで企業会員。科学者や大学、研究機関に</a:t>
            </a:r>
            <a:endParaRPr lang="en-US" altLang="ja-JP">
              <a:latin typeface="Calibri" pitchFamily="34" charset="0"/>
            </a:endParaRPr>
          </a:p>
          <a:p>
            <a:pPr eaLnBrk="1" hangingPunct="1"/>
            <a:r>
              <a:rPr lang="ja-JP" altLang="en-US">
                <a:latin typeface="Calibri" pitchFamily="34" charset="0"/>
              </a:rPr>
              <a:t>困難な問題の解決を依頼する　</a:t>
            </a:r>
            <a:r>
              <a:rPr lang="en-US" altLang="ja-JP">
                <a:latin typeface="Calibri" pitchFamily="34" charset="0"/>
              </a:rPr>
              <a:t>CloudCasting</a:t>
            </a:r>
            <a:endParaRPr lang="ja-JP" altLang="en-US">
              <a:latin typeface="Calibri" pitchFamily="34" charset="0"/>
            </a:endParaRPr>
          </a:p>
        </p:txBody>
      </p:sp>
    </p:spTree>
    <p:extLst>
      <p:ext uri="{BB962C8B-B14F-4D97-AF65-F5344CB8AC3E}">
        <p14:creationId xmlns:p14="http://schemas.microsoft.com/office/powerpoint/2010/main" val="26346643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企業がクラウドにアイデアを募集</a:t>
            </a:r>
            <a:r>
              <a:rPr lang="en-US" altLang="ja-JP" dirty="0" smtClean="0"/>
              <a:t/>
            </a:r>
            <a:br>
              <a:rPr lang="en-US" altLang="ja-JP" dirty="0" smtClean="0"/>
            </a:br>
            <a:r>
              <a:rPr lang="en-US" altLang="ja-JP" dirty="0" smtClean="0"/>
              <a:t>Idea crossing</a:t>
            </a:r>
            <a:endParaRPr lang="ja-JP" altLang="en-US" dirty="0"/>
          </a:p>
        </p:txBody>
      </p:sp>
      <p:pic>
        <p:nvPicPr>
          <p:cNvPr id="40963" name="コンテンツ プレースホルダ 3" descr="ideacrossing0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71513" y="1600200"/>
            <a:ext cx="7800975" cy="4525963"/>
          </a:xfrm>
        </p:spPr>
      </p:pic>
      <p:sp>
        <p:nvSpPr>
          <p:cNvPr id="40964" name="正方形/長方形 4"/>
          <p:cNvSpPr>
            <a:spLocks noChangeArrowheads="1"/>
          </p:cNvSpPr>
          <p:nvPr/>
        </p:nvSpPr>
        <p:spPr bwMode="auto">
          <a:xfrm>
            <a:off x="214313" y="6215063"/>
            <a:ext cx="82311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a:latin typeface="Calibri" pitchFamily="34" charset="0"/>
              </a:rPr>
              <a:t>InnovationChallenge</a:t>
            </a:r>
            <a:r>
              <a:rPr lang="ja-JP" altLang="en-US">
                <a:latin typeface="Calibri" pitchFamily="34" charset="0"/>
              </a:rPr>
              <a:t>　賞金５万ドル、大手通信</a:t>
            </a:r>
            <a:r>
              <a:rPr lang="en-US" altLang="ja-JP">
                <a:latin typeface="Calibri" pitchFamily="34" charset="0"/>
              </a:rPr>
              <a:t>Sprint</a:t>
            </a:r>
            <a:r>
              <a:rPr lang="ja-JP" altLang="en-US">
                <a:latin typeface="Calibri" pitchFamily="34" charset="0"/>
              </a:rPr>
              <a:t>の新規事業、</a:t>
            </a:r>
            <a:r>
              <a:rPr lang="en-US" altLang="ja-JP">
                <a:latin typeface="Calibri" pitchFamily="34" charset="0"/>
              </a:rPr>
              <a:t>IBM</a:t>
            </a:r>
            <a:r>
              <a:rPr lang="ja-JP" altLang="en-US">
                <a:latin typeface="Calibri" pitchFamily="34" charset="0"/>
              </a:rPr>
              <a:t>、インドの中国</a:t>
            </a:r>
            <a:endParaRPr lang="en-US" altLang="ja-JP">
              <a:latin typeface="Calibri" pitchFamily="34" charset="0"/>
            </a:endParaRPr>
          </a:p>
          <a:p>
            <a:r>
              <a:rPr lang="ja-JP" altLang="en-US">
                <a:latin typeface="Calibri" pitchFamily="34" charset="0"/>
              </a:rPr>
              <a:t>進出アイデア、</a:t>
            </a:r>
            <a:r>
              <a:rPr lang="en-US" altLang="ja-JP">
                <a:latin typeface="Calibri" pitchFamily="34" charset="0"/>
              </a:rPr>
              <a:t>Hilton</a:t>
            </a:r>
            <a:r>
              <a:rPr lang="ja-JP" altLang="en-US">
                <a:latin typeface="Calibri" pitchFamily="34" charset="0"/>
              </a:rPr>
              <a:t>ホテルが</a:t>
            </a:r>
            <a:r>
              <a:rPr lang="en-US" altLang="ja-JP">
                <a:latin typeface="Calibri" pitchFamily="34" charset="0"/>
              </a:rPr>
              <a:t>MBA</a:t>
            </a:r>
            <a:r>
              <a:rPr lang="ja-JP" altLang="en-US">
                <a:latin typeface="Calibri" pitchFamily="34" charset="0"/>
              </a:rPr>
              <a:t>学生から従業員向けサービス。</a:t>
            </a:r>
          </a:p>
        </p:txBody>
      </p:sp>
    </p:spTree>
    <p:extLst>
      <p:ext uri="{BB962C8B-B14F-4D97-AF65-F5344CB8AC3E}">
        <p14:creationId xmlns:p14="http://schemas.microsoft.com/office/powerpoint/2010/main" val="12731166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title"/>
          </p:nvPr>
        </p:nvSpPr>
        <p:spPr/>
        <p:txBody>
          <a:bodyPr/>
          <a:lstStyle/>
          <a:p>
            <a:pPr eaLnBrk="1" hangingPunct="1"/>
            <a:r>
              <a:rPr lang="en-US" altLang="ja-JP" smtClean="0"/>
              <a:t>Data-&gt;Information</a:t>
            </a:r>
            <a:endParaRPr lang="ja-JP" altLang="en-US" smtClean="0"/>
          </a:p>
        </p:txBody>
      </p:sp>
      <p:graphicFrame>
        <p:nvGraphicFramePr>
          <p:cNvPr id="4" name="コンテンツ プレースホルダ 7"/>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23424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コンテンツ プレースホルダ 4" descr="PRINGLES.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85750" y="1071563"/>
            <a:ext cx="6572250" cy="5410200"/>
          </a:xfrm>
        </p:spPr>
      </p:pic>
      <p:pic>
        <p:nvPicPr>
          <p:cNvPr id="6" name="図 5" descr="italy_pol96.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9250" y="714375"/>
            <a:ext cx="3278188"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タイトル 1"/>
          <p:cNvSpPr>
            <a:spLocks noGrp="1"/>
          </p:cNvSpPr>
          <p:nvPr>
            <p:ph type="title"/>
          </p:nvPr>
        </p:nvSpPr>
        <p:spPr>
          <a:xfrm>
            <a:off x="0" y="0"/>
            <a:ext cx="8229600" cy="1143000"/>
          </a:xfrm>
        </p:spPr>
        <p:txBody>
          <a:bodyPr/>
          <a:lstStyle/>
          <a:p>
            <a:pPr eaLnBrk="1" hangingPunct="1"/>
            <a:r>
              <a:rPr lang="en-US" altLang="ja-JP" smtClean="0"/>
              <a:t>Procter&amp;Gambles Pringles</a:t>
            </a:r>
            <a:endParaRPr lang="ja-JP" altLang="en-US" smtClean="0"/>
          </a:p>
        </p:txBody>
      </p:sp>
      <p:sp>
        <p:nvSpPr>
          <p:cNvPr id="4" name="正方形/長方形 3"/>
          <p:cNvSpPr>
            <a:spLocks noChangeArrowheads="1"/>
          </p:cNvSpPr>
          <p:nvPr/>
        </p:nvSpPr>
        <p:spPr bwMode="auto">
          <a:xfrm>
            <a:off x="4857750" y="4919663"/>
            <a:ext cx="392906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400">
                <a:latin typeface="Calibri" pitchFamily="34" charset="0"/>
              </a:rPr>
              <a:t>イタリアのボローニャで小さなパン屋を経営する大学教授が見つかった。パンやケーキに絵を描くインクジェット技術を保有していた。</a:t>
            </a:r>
          </a:p>
        </p:txBody>
      </p:sp>
    </p:spTree>
    <p:extLst>
      <p:ext uri="{BB962C8B-B14F-4D97-AF65-F5344CB8AC3E}">
        <p14:creationId xmlns:p14="http://schemas.microsoft.com/office/powerpoint/2010/main" val="2015367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p:txBody>
          <a:bodyPr/>
          <a:lstStyle/>
          <a:p>
            <a:pPr eaLnBrk="1" hangingPunct="1"/>
            <a:r>
              <a:rPr lang="ja-JP" altLang="en-US" smtClean="0"/>
              <a:t>エジソンと白熱電球　</a:t>
            </a:r>
            <a:r>
              <a:rPr lang="en-US" altLang="ja-JP" smtClean="0"/>
              <a:t>1879</a:t>
            </a:r>
            <a:endParaRPr lang="ja-JP" altLang="en-US" smtClean="0"/>
          </a:p>
        </p:txBody>
      </p:sp>
      <p:sp>
        <p:nvSpPr>
          <p:cNvPr id="4" name="コンテンツ プレースホルダ 3"/>
          <p:cNvSpPr>
            <a:spLocks noGrp="1"/>
          </p:cNvSpPr>
          <p:nvPr>
            <p:ph sz="half" idx="2"/>
          </p:nvPr>
        </p:nvSpPr>
        <p:spPr/>
        <p:txBody>
          <a:bodyPr rtlCol="0">
            <a:normAutofit fontScale="92500" lnSpcReduction="20000"/>
          </a:bodyPr>
          <a:lstStyle/>
          <a:p>
            <a:pPr eaLnBrk="1" fontAlgn="auto" hangingPunct="1">
              <a:spcAft>
                <a:spcPts val="0"/>
              </a:spcAft>
              <a:buFont typeface="Arial" pitchFamily="34" charset="0"/>
              <a:buChar char="•"/>
              <a:defRPr/>
            </a:pPr>
            <a:r>
              <a:rPr lang="ja-JP" altLang="en-US" dirty="0" smtClean="0"/>
              <a:t>エジソンの発明</a:t>
            </a:r>
            <a:endParaRPr lang="en-US" altLang="ja-JP" dirty="0" smtClean="0"/>
          </a:p>
          <a:p>
            <a:pPr lvl="1" eaLnBrk="1" fontAlgn="auto" hangingPunct="1">
              <a:spcAft>
                <a:spcPts val="0"/>
              </a:spcAft>
              <a:buFont typeface="Arial" pitchFamily="34" charset="0"/>
              <a:buChar char="–"/>
              <a:defRPr/>
            </a:pPr>
            <a:r>
              <a:rPr lang="ja-JP" altLang="en-US" dirty="0" smtClean="0"/>
              <a:t>専門知の勉強</a:t>
            </a:r>
            <a:endParaRPr lang="en-US" altLang="ja-JP" dirty="0" smtClean="0"/>
          </a:p>
          <a:p>
            <a:pPr lvl="1" eaLnBrk="1" fontAlgn="auto" hangingPunct="1">
              <a:spcAft>
                <a:spcPts val="0"/>
              </a:spcAft>
              <a:buFont typeface="Arial" pitchFamily="34" charset="0"/>
              <a:buChar char="–"/>
              <a:defRPr/>
            </a:pPr>
            <a:r>
              <a:rPr lang="ja-JP" altLang="en-US" dirty="0"/>
              <a:t>膨大な</a:t>
            </a:r>
            <a:r>
              <a:rPr lang="ja-JP" altLang="en-US" dirty="0" smtClean="0"/>
              <a:t>試行錯誤</a:t>
            </a:r>
            <a:endParaRPr lang="en-US" altLang="ja-JP" dirty="0" smtClean="0"/>
          </a:p>
          <a:p>
            <a:pPr eaLnBrk="1" fontAlgn="auto" hangingPunct="1">
              <a:spcAft>
                <a:spcPts val="0"/>
              </a:spcAft>
              <a:buFont typeface="Arial" pitchFamily="34" charset="0"/>
              <a:buChar char="•"/>
              <a:defRPr/>
            </a:pPr>
            <a:endParaRPr lang="en-US" altLang="ja-JP" dirty="0" smtClean="0"/>
          </a:p>
          <a:p>
            <a:pPr eaLnBrk="1" fontAlgn="auto" hangingPunct="1">
              <a:spcAft>
                <a:spcPts val="0"/>
              </a:spcAft>
              <a:buFont typeface="Arial" pitchFamily="34" charset="0"/>
              <a:buChar char="•"/>
              <a:defRPr/>
            </a:pPr>
            <a:r>
              <a:rPr lang="ja-JP" altLang="en-US" dirty="0" smtClean="0"/>
              <a:t>これからのエジソン</a:t>
            </a:r>
            <a:endParaRPr lang="en-US" altLang="ja-JP" dirty="0" smtClean="0"/>
          </a:p>
          <a:p>
            <a:pPr lvl="1" eaLnBrk="1" fontAlgn="auto" hangingPunct="1">
              <a:spcAft>
                <a:spcPts val="0"/>
              </a:spcAft>
              <a:buFont typeface="Arial" pitchFamily="34" charset="0"/>
              <a:buChar char="–"/>
              <a:defRPr/>
            </a:pPr>
            <a:r>
              <a:rPr lang="ja-JP" altLang="en-US" dirty="0" smtClean="0"/>
              <a:t>ネットで呼びかけ</a:t>
            </a:r>
            <a:endParaRPr lang="en-US" altLang="ja-JP" dirty="0" smtClean="0"/>
          </a:p>
          <a:p>
            <a:pPr eaLnBrk="1" fontAlgn="auto" hangingPunct="1">
              <a:spcAft>
                <a:spcPts val="0"/>
              </a:spcAft>
              <a:buFont typeface="Arial" pitchFamily="34" charset="0"/>
              <a:buChar char="•"/>
              <a:defRPr/>
            </a:pPr>
            <a:endParaRPr lang="en-US" altLang="ja-JP" dirty="0"/>
          </a:p>
          <a:p>
            <a:pPr eaLnBrk="1" fontAlgn="auto" hangingPunct="1">
              <a:spcAft>
                <a:spcPts val="0"/>
              </a:spcAft>
              <a:buFont typeface="Arial" pitchFamily="34" charset="0"/>
              <a:buChar char="•"/>
              <a:defRPr/>
            </a:pPr>
            <a:r>
              <a:rPr lang="ja-JP" altLang="en-US" dirty="0" smtClean="0"/>
              <a:t>「ウチの庭に生えている竹なんかいいんじゃないかな？」</a:t>
            </a:r>
            <a:endParaRPr lang="en-US" altLang="ja-JP" dirty="0" smtClean="0"/>
          </a:p>
          <a:p>
            <a:pPr lvl="1" eaLnBrk="1" fontAlgn="auto" hangingPunct="1">
              <a:spcAft>
                <a:spcPts val="0"/>
              </a:spcAft>
              <a:buFont typeface="Arial" pitchFamily="34" charset="0"/>
              <a:buChar char="–"/>
              <a:defRPr/>
            </a:pPr>
            <a:r>
              <a:rPr lang="ja-JP" altLang="en-US" dirty="0" smtClean="0"/>
              <a:t>日本　京都　八幡村在住　男性</a:t>
            </a:r>
            <a:r>
              <a:rPr lang="en-US" altLang="ja-JP" dirty="0" smtClean="0"/>
              <a:t>39</a:t>
            </a:r>
            <a:r>
              <a:rPr lang="ja-JP" altLang="en-US" dirty="0" smtClean="0"/>
              <a:t>歳　農業兼</a:t>
            </a:r>
            <a:r>
              <a:rPr lang="en-US" altLang="ja-JP" dirty="0"/>
              <a:t>EC</a:t>
            </a:r>
            <a:endParaRPr lang="ja-JP" altLang="en-US" dirty="0"/>
          </a:p>
        </p:txBody>
      </p:sp>
      <p:sp>
        <p:nvSpPr>
          <p:cNvPr id="1026" name="Litebulb"/>
          <p:cNvSpPr>
            <a:spLocks noGrp="1" noEditPoints="1" noChangeArrowheads="1"/>
          </p:cNvSpPr>
          <p:nvPr>
            <p:ph sz="half" idx="1"/>
          </p:nvPr>
        </p:nvSpPr>
        <p:spPr>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ln>
        </p:spPr>
        <p:txBody>
          <a:bodyPr rtlCol="0">
            <a:normAutofit fontScale="92500" lnSpcReduction="20000"/>
          </a:bodyPr>
          <a:lstStyle/>
          <a:p>
            <a:pPr eaLnBrk="1" fontAlgn="auto" hangingPunct="1">
              <a:spcAft>
                <a:spcPts val="0"/>
              </a:spcAft>
              <a:buFont typeface="Arial" pitchFamily="34" charset="0"/>
              <a:buChar char="•"/>
              <a:defRPr/>
            </a:pPr>
            <a:r>
              <a:rPr lang="en-US" altLang="ja-JP" dirty="0" smtClean="0"/>
              <a:t>6000</a:t>
            </a:r>
            <a:r>
              <a:rPr lang="ja-JP" altLang="en-US" dirty="0" smtClean="0"/>
              <a:t>種類の素材で試作実験</a:t>
            </a:r>
            <a:endParaRPr lang="en-US" altLang="ja-JP" dirty="0" smtClean="0"/>
          </a:p>
          <a:p>
            <a:pPr eaLnBrk="1" fontAlgn="auto" hangingPunct="1">
              <a:spcAft>
                <a:spcPts val="0"/>
              </a:spcAft>
              <a:buFont typeface="Arial" pitchFamily="34" charset="0"/>
              <a:buChar char="•"/>
              <a:defRPr/>
            </a:pPr>
            <a:r>
              <a:rPr lang="ja-JP" altLang="en-US" dirty="0" smtClean="0"/>
              <a:t>京都八幡村の竹を発見した</a:t>
            </a:r>
            <a:endParaRPr lang="ja-JP" altLang="en-US" dirty="0"/>
          </a:p>
        </p:txBody>
      </p:sp>
    </p:spTree>
    <p:extLst>
      <p:ext uri="{BB962C8B-B14F-4D97-AF65-F5344CB8AC3E}">
        <p14:creationId xmlns:p14="http://schemas.microsoft.com/office/powerpoint/2010/main" val="2613481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additive="base">
                                        <p:cTn id="3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103188"/>
            <a:ext cx="9637713" cy="674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24809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17463"/>
            <a:ext cx="9974263" cy="697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16150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888"/>
            <a:ext cx="9534525" cy="667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29589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p:nvPr>
        </p:nvSpPr>
        <p:spPr/>
        <p:txBody>
          <a:bodyPr/>
          <a:lstStyle/>
          <a:p>
            <a:endParaRPr lang="ja-JP" altLang="en-US" smtClean="0"/>
          </a:p>
        </p:txBody>
      </p:sp>
      <p:sp>
        <p:nvSpPr>
          <p:cNvPr id="57347" name="コンテンツ プレースホルダー 2"/>
          <p:cNvSpPr>
            <a:spLocks noGrp="1"/>
          </p:cNvSpPr>
          <p:nvPr>
            <p:ph idx="1"/>
          </p:nvPr>
        </p:nvSpPr>
        <p:spPr/>
        <p:txBody>
          <a:bodyPr/>
          <a:lstStyle/>
          <a:p>
            <a:endParaRPr lang="ja-JP" altLang="en-US" smtClean="0"/>
          </a:p>
        </p:txBody>
      </p:sp>
      <p:pic>
        <p:nvPicPr>
          <p:cNvPr id="573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5888"/>
            <a:ext cx="8281988"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1906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1"/>
          <p:cNvSpPr>
            <a:spLocks noGrp="1"/>
          </p:cNvSpPr>
          <p:nvPr>
            <p:ph type="title"/>
          </p:nvPr>
        </p:nvSpPr>
        <p:spPr/>
        <p:txBody>
          <a:bodyPr/>
          <a:lstStyle/>
          <a:p>
            <a:pPr eaLnBrk="1" hangingPunct="1"/>
            <a:r>
              <a:rPr lang="en-US" altLang="ja-JP" smtClean="0"/>
              <a:t>Common Angels</a:t>
            </a:r>
            <a:endParaRPr lang="ja-JP" altLang="en-US" smtClean="0"/>
          </a:p>
        </p:txBody>
      </p:sp>
      <p:pic>
        <p:nvPicPr>
          <p:cNvPr id="47107" name="コンテンツ プレースホルダ 3" descr="commonangels0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84213" y="1600200"/>
            <a:ext cx="7775575" cy="4525963"/>
          </a:xfrm>
        </p:spPr>
      </p:pic>
      <p:sp>
        <p:nvSpPr>
          <p:cNvPr id="47108" name="正方形/長方形 4"/>
          <p:cNvSpPr>
            <a:spLocks noChangeArrowheads="1"/>
          </p:cNvSpPr>
          <p:nvPr/>
        </p:nvSpPr>
        <p:spPr bwMode="auto">
          <a:xfrm>
            <a:off x="285750" y="6211888"/>
            <a:ext cx="8572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latin typeface="Calibri" pitchFamily="34" charset="0"/>
              </a:rPr>
              <a:t>７５人のベテラン起業家、５００</a:t>
            </a:r>
            <a:r>
              <a:rPr lang="en-US" altLang="ja-JP">
                <a:latin typeface="Calibri" pitchFamily="34" charset="0"/>
              </a:rPr>
              <a:t>K</a:t>
            </a:r>
            <a:r>
              <a:rPr lang="ja-JP" altLang="en-US">
                <a:latin typeface="Calibri" pitchFamily="34" charset="0"/>
              </a:rPr>
              <a:t>～</a:t>
            </a:r>
            <a:r>
              <a:rPr lang="en-US" altLang="ja-JP">
                <a:latin typeface="Calibri" pitchFamily="34" charset="0"/>
              </a:rPr>
              <a:t>1M</a:t>
            </a:r>
            <a:r>
              <a:rPr lang="ja-JP" altLang="en-US">
                <a:latin typeface="Calibri" pitchFamily="34" charset="0"/>
              </a:rPr>
              <a:t>をハイテクスタートアップに投資、実績４５００万ドル、ボストンエリア限定、</a:t>
            </a:r>
          </a:p>
        </p:txBody>
      </p:sp>
    </p:spTree>
    <p:extLst>
      <p:ext uri="{BB962C8B-B14F-4D97-AF65-F5344CB8AC3E}">
        <p14:creationId xmlns:p14="http://schemas.microsoft.com/office/powerpoint/2010/main" val="38092971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コモン・エンジェルスの投資プロセス</a:t>
            </a:r>
            <a:endParaRPr lang="ja-JP" altLang="en-US" dirty="0"/>
          </a:p>
        </p:txBody>
      </p:sp>
      <p:graphicFrame>
        <p:nvGraphicFramePr>
          <p:cNvPr id="4" name="コンテンツ プレースホルダ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132" name="テキスト ボックス 4"/>
          <p:cNvSpPr txBox="1">
            <a:spLocks noChangeArrowheads="1"/>
          </p:cNvSpPr>
          <p:nvPr/>
        </p:nvSpPr>
        <p:spPr bwMode="auto">
          <a:xfrm>
            <a:off x="2214563" y="5929313"/>
            <a:ext cx="6357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3200">
                <a:latin typeface="Calibri" pitchFamily="34" charset="0"/>
              </a:rPr>
              <a:t>コミュニケーション・プロセスの設計</a:t>
            </a:r>
          </a:p>
        </p:txBody>
      </p:sp>
    </p:spTree>
    <p:extLst>
      <p:ext uri="{BB962C8B-B14F-4D97-AF65-F5344CB8AC3E}">
        <p14:creationId xmlns:p14="http://schemas.microsoft.com/office/powerpoint/2010/main" val="31446954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コミュニティによる知識創造</a:t>
            </a:r>
            <a:r>
              <a:rPr lang="en-US" altLang="ja-JP" dirty="0" smtClean="0"/>
              <a:t/>
            </a:r>
            <a:br>
              <a:rPr lang="en-US" altLang="ja-JP" dirty="0" smtClean="0"/>
            </a:br>
            <a:r>
              <a:rPr lang="ja-JP" altLang="en-US" dirty="0" smtClean="0"/>
              <a:t>ふたつのキーワード</a:t>
            </a:r>
          </a:p>
        </p:txBody>
      </p:sp>
      <p:graphicFrame>
        <p:nvGraphicFramePr>
          <p:cNvPr id="4" name="コンテンツ プレースホルダ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7348" name="図 4" descr="logo.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2143125"/>
            <a:ext cx="38100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テキスト ボックス 4"/>
          <p:cNvSpPr txBox="1">
            <a:spLocks noChangeArrowheads="1"/>
          </p:cNvSpPr>
          <p:nvPr/>
        </p:nvSpPr>
        <p:spPr bwMode="auto">
          <a:xfrm>
            <a:off x="1928813" y="6072188"/>
            <a:ext cx="5214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2800">
              <a:latin typeface="Calibri" pitchFamily="34" charset="0"/>
            </a:endParaRPr>
          </a:p>
        </p:txBody>
      </p:sp>
    </p:spTree>
    <p:extLst>
      <p:ext uri="{BB962C8B-B14F-4D97-AF65-F5344CB8AC3E}">
        <p14:creationId xmlns:p14="http://schemas.microsoft.com/office/powerpoint/2010/main" val="18557225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anim calcmode="lin" valueType="num">
                                      <p:cBhvr additive="base">
                                        <p:cTn id="7" dur="500" fill="hold"/>
                                        <p:tgtEl>
                                          <p:spTgt spid="57348"/>
                                        </p:tgtEl>
                                        <p:attrNameLst>
                                          <p:attrName>ppt_x</p:attrName>
                                        </p:attrNameLst>
                                      </p:cBhvr>
                                      <p:tavLst>
                                        <p:tav tm="0">
                                          <p:val>
                                            <p:strVal val="#ppt_x"/>
                                          </p:val>
                                        </p:tav>
                                        <p:tav tm="100000">
                                          <p:val>
                                            <p:strVal val="#ppt_x"/>
                                          </p:val>
                                        </p:tav>
                                      </p:tavLst>
                                    </p:anim>
                                    <p:anim calcmode="lin" valueType="num">
                                      <p:cBhvr additive="base">
                                        <p:cTn id="8" dur="500" fill="hold"/>
                                        <p:tgtEl>
                                          <p:spTgt spid="573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1"/>
          <p:cNvSpPr>
            <a:spLocks noGrp="1"/>
          </p:cNvSpPr>
          <p:nvPr>
            <p:ph type="ctrTitle"/>
          </p:nvPr>
        </p:nvSpPr>
        <p:spPr/>
        <p:txBody>
          <a:bodyPr/>
          <a:lstStyle/>
          <a:p>
            <a:pPr eaLnBrk="1" hangingPunct="1"/>
            <a:r>
              <a:rPr lang="ja-JP" altLang="en-US" smtClean="0"/>
              <a:t>新時代のナレッジツール　７</a:t>
            </a:r>
          </a:p>
        </p:txBody>
      </p:sp>
      <p:sp>
        <p:nvSpPr>
          <p:cNvPr id="3" name="サブタイトル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ja-JP" altLang="en-US" dirty="0"/>
          </a:p>
        </p:txBody>
      </p:sp>
    </p:spTree>
    <p:extLst>
      <p:ext uri="{BB962C8B-B14F-4D97-AF65-F5344CB8AC3E}">
        <p14:creationId xmlns:p14="http://schemas.microsoft.com/office/powerpoint/2010/main" val="12635280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3"/>
          <p:cNvSpPr>
            <a:spLocks noGrp="1"/>
          </p:cNvSpPr>
          <p:nvPr>
            <p:ph type="title"/>
          </p:nvPr>
        </p:nvSpPr>
        <p:spPr/>
        <p:txBody>
          <a:bodyPr/>
          <a:lstStyle/>
          <a:p>
            <a:pPr eaLnBrk="1" hangingPunct="1"/>
            <a:r>
              <a:rPr lang="ja-JP" altLang="en-US" smtClean="0"/>
              <a:t>ピーター・バーク　知識の社会史</a:t>
            </a:r>
          </a:p>
        </p:txBody>
      </p:sp>
      <p:sp>
        <p:nvSpPr>
          <p:cNvPr id="5123" name="コンテンツ プレースホルダ 2"/>
          <p:cNvSpPr>
            <a:spLocks noGrp="1"/>
          </p:cNvSpPr>
          <p:nvPr>
            <p:ph sz="half" idx="1"/>
          </p:nvPr>
        </p:nvSpPr>
        <p:spPr/>
        <p:txBody>
          <a:bodyPr/>
          <a:lstStyle/>
          <a:p>
            <a:pPr eaLnBrk="1" hangingPunct="1"/>
            <a:r>
              <a:rPr lang="ja-JP" altLang="en-US" smtClean="0"/>
              <a:t>「情報」（</a:t>
            </a:r>
            <a:r>
              <a:rPr lang="en-US" altLang="ja-JP" smtClean="0"/>
              <a:t>Information</a:t>
            </a:r>
            <a:r>
              <a:rPr lang="ja-JP" altLang="en-US" smtClean="0"/>
              <a:t>）</a:t>
            </a:r>
            <a:endParaRPr lang="en-US" altLang="ja-JP" smtClean="0"/>
          </a:p>
          <a:p>
            <a:pPr lvl="1" eaLnBrk="1" hangingPunct="1"/>
            <a:r>
              <a:rPr lang="ja-JP" altLang="en-US" sz="2800" smtClean="0"/>
              <a:t>　「生の」素材</a:t>
            </a:r>
            <a:endParaRPr lang="en-US" altLang="ja-JP" sz="2800" smtClean="0"/>
          </a:p>
          <a:p>
            <a:pPr lvl="1" eaLnBrk="1" hangingPunct="1"/>
            <a:r>
              <a:rPr lang="ja-JP" altLang="en-US" sz="2800" smtClean="0"/>
              <a:t>特殊で実際的なもの</a:t>
            </a:r>
            <a:endParaRPr lang="en-US" altLang="ja-JP" sz="2800" smtClean="0"/>
          </a:p>
          <a:p>
            <a:pPr lvl="1" eaLnBrk="1" hangingPunct="1"/>
            <a:endParaRPr lang="ja-JP" altLang="en-US" sz="2800" smtClean="0"/>
          </a:p>
          <a:p>
            <a:pPr eaLnBrk="1" hangingPunct="1"/>
            <a:r>
              <a:rPr lang="ja-JP" altLang="en-US" smtClean="0"/>
              <a:t>「知識」（</a:t>
            </a:r>
            <a:r>
              <a:rPr lang="en-US" altLang="ja-JP" smtClean="0"/>
              <a:t>Knowledge</a:t>
            </a:r>
            <a:r>
              <a:rPr lang="ja-JP" altLang="en-US" smtClean="0"/>
              <a:t>）</a:t>
            </a:r>
            <a:endParaRPr lang="en-US" altLang="ja-JP" smtClean="0"/>
          </a:p>
          <a:p>
            <a:pPr lvl="1" eaLnBrk="1" hangingPunct="1"/>
            <a:r>
              <a:rPr lang="ja-JP" altLang="en-US" sz="2800" smtClean="0"/>
              <a:t>「調理された」素材</a:t>
            </a:r>
            <a:endParaRPr lang="en-US" altLang="ja-JP" sz="2800" smtClean="0"/>
          </a:p>
          <a:p>
            <a:pPr lvl="1" eaLnBrk="1" hangingPunct="1"/>
            <a:r>
              <a:rPr lang="ja-JP" altLang="en-US" sz="2800" smtClean="0"/>
              <a:t>思考によって体系化されたもの</a:t>
            </a:r>
          </a:p>
        </p:txBody>
      </p:sp>
      <p:pic>
        <p:nvPicPr>
          <p:cNvPr id="5124" name="コンテンツ プレースホルダ 5" descr="51KRAJ4NDML__SS500_.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843088"/>
            <a:ext cx="4038600" cy="4038600"/>
          </a:xfrm>
        </p:spPr>
      </p:pic>
    </p:spTree>
    <p:extLst>
      <p:ext uri="{BB962C8B-B14F-4D97-AF65-F5344CB8AC3E}">
        <p14:creationId xmlns:p14="http://schemas.microsoft.com/office/powerpoint/2010/main" val="19398255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p:txBody>
          <a:bodyPr/>
          <a:lstStyle/>
          <a:p>
            <a:pPr eaLnBrk="1" hangingPunct="1"/>
            <a:r>
              <a:rPr lang="ja-JP" altLang="en-US" smtClean="0"/>
              <a:t>１　うろおぼえ力</a:t>
            </a:r>
          </a:p>
        </p:txBody>
      </p:sp>
      <p:sp>
        <p:nvSpPr>
          <p:cNvPr id="51203" name="コンテンツ プレースホルダ 2"/>
          <p:cNvSpPr>
            <a:spLocks noGrp="1"/>
          </p:cNvSpPr>
          <p:nvPr>
            <p:ph idx="1"/>
          </p:nvPr>
        </p:nvSpPr>
        <p:spPr/>
        <p:txBody>
          <a:bodyPr/>
          <a:lstStyle/>
          <a:p>
            <a:pPr eaLnBrk="1" hangingPunct="1"/>
            <a:r>
              <a:rPr lang="ja-JP" altLang="en-US" smtClean="0"/>
              <a:t>知識の有無や広がりをぼんやりとでも広範囲に把握しておくこと</a:t>
            </a:r>
            <a:endParaRPr lang="en-US" altLang="ja-JP" smtClean="0"/>
          </a:p>
          <a:p>
            <a:pPr eaLnBrk="1" hangingPunct="1"/>
            <a:r>
              <a:rPr lang="ja-JP" altLang="en-US" smtClean="0"/>
              <a:t>ピンポイント爆撃には、広域レーダーが必要である</a:t>
            </a:r>
            <a:endParaRPr lang="en-US" altLang="ja-JP" smtClean="0"/>
          </a:p>
          <a:p>
            <a:pPr eaLnBrk="1" hangingPunct="1"/>
            <a:r>
              <a:rPr lang="ja-JP" altLang="en-US" smtClean="0"/>
              <a:t>詳しいことはネットを調べればよい</a:t>
            </a:r>
          </a:p>
        </p:txBody>
      </p:sp>
    </p:spTree>
    <p:extLst>
      <p:ext uri="{BB962C8B-B14F-4D97-AF65-F5344CB8AC3E}">
        <p14:creationId xmlns:p14="http://schemas.microsoft.com/office/powerpoint/2010/main" val="27553351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p:nvPr>
        </p:nvSpPr>
        <p:spPr/>
        <p:txBody>
          <a:bodyPr/>
          <a:lstStyle/>
          <a:p>
            <a:pPr eaLnBrk="1" hangingPunct="1"/>
            <a:r>
              <a:rPr lang="ja-JP" altLang="en-US" smtClean="0"/>
              <a:t>２　愛嬌力</a:t>
            </a:r>
          </a:p>
        </p:txBody>
      </p:sp>
      <p:sp>
        <p:nvSpPr>
          <p:cNvPr id="52227" name="コンテンツ プレースホルダ 2"/>
          <p:cNvSpPr>
            <a:spLocks noGrp="1"/>
          </p:cNvSpPr>
          <p:nvPr>
            <p:ph idx="1"/>
          </p:nvPr>
        </p:nvSpPr>
        <p:spPr/>
        <p:txBody>
          <a:bodyPr/>
          <a:lstStyle/>
          <a:p>
            <a:pPr eaLnBrk="1" hangingPunct="1"/>
            <a:r>
              <a:rPr lang="ja-JP" altLang="en-US" dirty="0" smtClean="0"/>
              <a:t>渋谷の交差点で外国人がカタコトの日本語で道を聞いてきたら？</a:t>
            </a:r>
            <a:endParaRPr lang="en-US" altLang="ja-JP" dirty="0" smtClean="0"/>
          </a:p>
          <a:p>
            <a:pPr eaLnBrk="1" hangingPunct="1"/>
            <a:r>
              <a:rPr lang="ja-JP" altLang="en-US" dirty="0" smtClean="0"/>
              <a:t>弱さも可愛さに。</a:t>
            </a:r>
            <a:endParaRPr lang="en-US" altLang="ja-JP" dirty="0" smtClean="0"/>
          </a:p>
          <a:p>
            <a:pPr eaLnBrk="1" hangingPunct="1"/>
            <a:r>
              <a:rPr lang="ja-JP" altLang="en-US" dirty="0" smtClean="0"/>
              <a:t>オバマ大統領の本質</a:t>
            </a:r>
            <a:endParaRPr lang="en-US" altLang="ja-JP" dirty="0" smtClean="0"/>
          </a:p>
          <a:p>
            <a:pPr eaLnBrk="1" hangingPunct="1"/>
            <a:r>
              <a:rPr lang="ja-JP" altLang="en-US" dirty="0" smtClean="0"/>
              <a:t>人</a:t>
            </a:r>
            <a:r>
              <a:rPr lang="ja-JP" altLang="en-US" dirty="0" smtClean="0"/>
              <a:t>を“助ける能力”よりも“助けてもらう能力”</a:t>
            </a:r>
            <a:endParaRPr lang="en-US" altLang="ja-JP" dirty="0" smtClean="0"/>
          </a:p>
          <a:p>
            <a:pPr eaLnBrk="1" hangingPunct="1"/>
            <a:r>
              <a:rPr lang="ja-JP" altLang="en-US" dirty="0" smtClean="0"/>
              <a:t>数人を助けるより</a:t>
            </a:r>
            <a:r>
              <a:rPr lang="en-US" altLang="ja-JP" dirty="0" smtClean="0"/>
              <a:t>1</a:t>
            </a:r>
            <a:r>
              <a:rPr lang="ja-JP" altLang="en-US" dirty="0" smtClean="0"/>
              <a:t>万人に助けてもらう強者</a:t>
            </a:r>
            <a:endParaRPr lang="en-US" altLang="ja-JP" dirty="0" smtClean="0"/>
          </a:p>
          <a:p>
            <a:pPr eaLnBrk="1" hangingPunct="1"/>
            <a:endParaRPr lang="en-US" altLang="ja-JP" dirty="0" smtClean="0"/>
          </a:p>
          <a:p>
            <a:pPr eaLnBrk="1" hangingPunct="1"/>
            <a:endParaRPr lang="en-US" altLang="ja-JP" dirty="0" smtClean="0"/>
          </a:p>
          <a:p>
            <a:pPr eaLnBrk="1" hangingPunct="1"/>
            <a:endParaRPr lang="en-US" altLang="ja-JP" dirty="0" smtClean="0"/>
          </a:p>
          <a:p>
            <a:pPr eaLnBrk="1" hangingPunct="1"/>
            <a:endParaRPr lang="ja-JP" altLang="en-US" dirty="0" smtClean="0"/>
          </a:p>
        </p:txBody>
      </p:sp>
    </p:spTree>
    <p:extLst>
      <p:ext uri="{BB962C8B-B14F-4D97-AF65-F5344CB8AC3E}">
        <p14:creationId xmlns:p14="http://schemas.microsoft.com/office/powerpoint/2010/main" val="8306138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3"/>
          <p:cNvSpPr>
            <a:spLocks noGrp="1"/>
          </p:cNvSpPr>
          <p:nvPr>
            <p:ph type="title"/>
          </p:nvPr>
        </p:nvSpPr>
        <p:spPr/>
        <p:txBody>
          <a:bodyPr/>
          <a:lstStyle/>
          <a:p>
            <a:pPr eaLnBrk="1" hangingPunct="1"/>
            <a:r>
              <a:rPr lang="ja-JP" altLang="en-US" smtClean="0"/>
              <a:t>３　弱い紐帯力</a:t>
            </a:r>
          </a:p>
        </p:txBody>
      </p:sp>
      <p:sp>
        <p:nvSpPr>
          <p:cNvPr id="5" name="コンテンツ プレースホルダ 4"/>
          <p:cNvSpPr>
            <a:spLocks noGrp="1"/>
          </p:cNvSpPr>
          <p:nvPr>
            <p:ph sz="half" idx="1"/>
          </p:nvPr>
        </p:nvSpPr>
        <p:spPr/>
        <p:txBody>
          <a:bodyPr rtlCol="0">
            <a:normAutofit lnSpcReduction="10000"/>
          </a:bodyPr>
          <a:lstStyle/>
          <a:p>
            <a:pPr eaLnBrk="1" fontAlgn="auto" hangingPunct="1">
              <a:spcAft>
                <a:spcPts val="0"/>
              </a:spcAft>
              <a:buFont typeface="Arial" pitchFamily="34" charset="0"/>
              <a:buChar char="•"/>
              <a:defRPr/>
            </a:pPr>
            <a:r>
              <a:rPr lang="ja-JP" altLang="en-US" dirty="0" smtClean="0"/>
              <a:t>弱い関係性が大きなチャンスや利益をもたらす</a:t>
            </a:r>
            <a:endParaRPr lang="en-US" altLang="ja-JP" dirty="0" smtClean="0"/>
          </a:p>
          <a:p>
            <a:pPr eaLnBrk="1" fontAlgn="auto" hangingPunct="1">
              <a:spcAft>
                <a:spcPts val="0"/>
              </a:spcAft>
              <a:buFont typeface="Arial" pitchFamily="34" charset="0"/>
              <a:buChar char="•"/>
              <a:defRPr/>
            </a:pPr>
            <a:r>
              <a:rPr lang="ja-JP" altLang="en-US" dirty="0" smtClean="0"/>
              <a:t>遠方の、業界の違う、滅多に合わない人が転職や昇進、イノベーション機会をもたらしている</a:t>
            </a:r>
            <a:endParaRPr lang="en-US" altLang="ja-JP" dirty="0" smtClean="0"/>
          </a:p>
          <a:p>
            <a:pPr eaLnBrk="1" fontAlgn="auto" hangingPunct="1">
              <a:spcAft>
                <a:spcPts val="0"/>
              </a:spcAft>
              <a:buFont typeface="Arial" pitchFamily="34" charset="0"/>
              <a:buChar char="•"/>
              <a:defRPr/>
            </a:pPr>
            <a:r>
              <a:rPr lang="ja-JP" altLang="en-US" dirty="0" smtClean="0"/>
              <a:t>ＩＴのソーシャルネットワークは弱い紐帯を効率的に管理できる</a:t>
            </a:r>
            <a:endParaRPr lang="ja-JP" altLang="en-US" dirty="0"/>
          </a:p>
        </p:txBody>
      </p:sp>
      <p:pic>
        <p:nvPicPr>
          <p:cNvPr id="53252" name="コンテンツ プレースホルダ 6" descr="415J0R2ZWYL__SS500_.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89475" y="1643063"/>
            <a:ext cx="4454525" cy="4454525"/>
          </a:xfrm>
        </p:spPr>
      </p:pic>
    </p:spTree>
    <p:extLst>
      <p:ext uri="{BB962C8B-B14F-4D97-AF65-F5344CB8AC3E}">
        <p14:creationId xmlns:p14="http://schemas.microsoft.com/office/powerpoint/2010/main" val="24598491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3"/>
          <p:cNvSpPr>
            <a:spLocks noGrp="1"/>
          </p:cNvSpPr>
          <p:nvPr>
            <p:ph type="title"/>
          </p:nvPr>
        </p:nvSpPr>
        <p:spPr/>
        <p:txBody>
          <a:bodyPr/>
          <a:lstStyle/>
          <a:p>
            <a:pPr eaLnBrk="1" hangingPunct="1"/>
            <a:r>
              <a:rPr lang="ja-JP" altLang="en-US" smtClean="0"/>
              <a:t>４　包容力（抱擁力）</a:t>
            </a:r>
          </a:p>
        </p:txBody>
      </p:sp>
      <p:sp>
        <p:nvSpPr>
          <p:cNvPr id="5" name="コンテンツ プレースホルダ 4"/>
          <p:cNvSpPr>
            <a:spLocks noGrp="1"/>
          </p:cNvSpPr>
          <p:nvPr>
            <p:ph sz="half" idx="1"/>
          </p:nvPr>
        </p:nvSpPr>
        <p:spPr/>
        <p:txBody>
          <a:bodyPr rtlCol="0">
            <a:normAutofit lnSpcReduction="10000"/>
          </a:bodyPr>
          <a:lstStyle/>
          <a:p>
            <a:pPr eaLnBrk="1" fontAlgn="auto" hangingPunct="1">
              <a:spcAft>
                <a:spcPts val="0"/>
              </a:spcAft>
              <a:buFont typeface="Arial" pitchFamily="34" charset="0"/>
              <a:buChar char="•"/>
              <a:defRPr/>
            </a:pPr>
            <a:r>
              <a:rPr lang="ja-JP" altLang="en-US" dirty="0" smtClean="0"/>
              <a:t>Ｄｉｖｅｒｓｉｔｙ </a:t>
            </a:r>
            <a:r>
              <a:rPr lang="en-US" altLang="ja-JP" dirty="0" smtClean="0"/>
              <a:t>and Inclusion</a:t>
            </a:r>
          </a:p>
          <a:p>
            <a:pPr eaLnBrk="1" fontAlgn="auto" hangingPunct="1">
              <a:spcAft>
                <a:spcPts val="0"/>
              </a:spcAft>
              <a:buFont typeface="Arial" pitchFamily="34" charset="0"/>
              <a:buChar char="•"/>
              <a:defRPr/>
            </a:pPr>
            <a:r>
              <a:rPr lang="ja-JP" altLang="en-US" dirty="0" smtClean="0"/>
              <a:t>誰も排除しない原則が知識流通を加速する</a:t>
            </a:r>
            <a:endParaRPr lang="en-US" altLang="ja-JP" dirty="0" smtClean="0"/>
          </a:p>
          <a:p>
            <a:pPr eaLnBrk="1" fontAlgn="auto" hangingPunct="1">
              <a:spcAft>
                <a:spcPts val="0"/>
              </a:spcAft>
              <a:buFont typeface="Arial" pitchFamily="34" charset="0"/>
              <a:buChar char="•"/>
              <a:defRPr/>
            </a:pPr>
            <a:r>
              <a:rPr lang="ja-JP" altLang="en-US" dirty="0" smtClean="0"/>
              <a:t>社会経済と面目保持（Ｆａｃｅｗｏｒｋ）が協力関係の基本</a:t>
            </a:r>
            <a:endParaRPr lang="en-US" altLang="ja-JP" dirty="0" smtClean="0"/>
          </a:p>
          <a:p>
            <a:pPr eaLnBrk="1" fontAlgn="auto" hangingPunct="1">
              <a:spcAft>
                <a:spcPts val="0"/>
              </a:spcAft>
              <a:buFont typeface="Arial" pitchFamily="34" charset="0"/>
              <a:buChar char="•"/>
              <a:defRPr/>
            </a:pPr>
            <a:r>
              <a:rPr lang="ja-JP" altLang="en-US" dirty="0" smtClean="0"/>
              <a:t>助ける人＝一段高い、助けられる人＝一段低い、を心理的に均衡させる</a:t>
            </a:r>
            <a:endParaRPr lang="en-US" altLang="ja-JP" dirty="0" smtClean="0"/>
          </a:p>
          <a:p>
            <a:pPr eaLnBrk="1" fontAlgn="auto" hangingPunct="1">
              <a:spcAft>
                <a:spcPts val="0"/>
              </a:spcAft>
              <a:buFont typeface="Arial" pitchFamily="34" charset="0"/>
              <a:buChar char="•"/>
              <a:defRPr/>
            </a:pPr>
            <a:endParaRPr lang="en-US" altLang="ja-JP" dirty="0" smtClean="0"/>
          </a:p>
          <a:p>
            <a:pPr eaLnBrk="1" fontAlgn="auto" hangingPunct="1">
              <a:spcAft>
                <a:spcPts val="0"/>
              </a:spcAft>
              <a:buFont typeface="Arial" pitchFamily="34" charset="0"/>
              <a:buChar char="•"/>
              <a:defRPr/>
            </a:pPr>
            <a:endParaRPr lang="en-US" altLang="ja-JP" dirty="0" smtClean="0"/>
          </a:p>
          <a:p>
            <a:pPr eaLnBrk="1" fontAlgn="auto" hangingPunct="1">
              <a:spcAft>
                <a:spcPts val="0"/>
              </a:spcAft>
              <a:buFont typeface="Arial" pitchFamily="34" charset="0"/>
              <a:buChar char="•"/>
              <a:defRPr/>
            </a:pPr>
            <a:endParaRPr lang="en-US" altLang="ja-JP" dirty="0" smtClean="0"/>
          </a:p>
          <a:p>
            <a:pPr eaLnBrk="1" fontAlgn="auto" hangingPunct="1">
              <a:spcAft>
                <a:spcPts val="0"/>
              </a:spcAft>
              <a:buFont typeface="Arial" pitchFamily="34" charset="0"/>
              <a:buChar char="•"/>
              <a:defRPr/>
            </a:pPr>
            <a:endParaRPr lang="ja-JP" altLang="en-US" dirty="0" smtClean="0"/>
          </a:p>
          <a:p>
            <a:pPr eaLnBrk="1" fontAlgn="auto" hangingPunct="1">
              <a:spcAft>
                <a:spcPts val="0"/>
              </a:spcAft>
              <a:buFont typeface="Arial" pitchFamily="34" charset="0"/>
              <a:buChar char="•"/>
              <a:defRPr/>
            </a:pPr>
            <a:endParaRPr lang="ja-JP" altLang="en-US" dirty="0"/>
          </a:p>
        </p:txBody>
      </p:sp>
      <p:pic>
        <p:nvPicPr>
          <p:cNvPr id="54276" name="コンテンツ プレースホルダ 6" descr="513H4Y5e8VL__SS500_.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18038" y="1643063"/>
            <a:ext cx="4525962" cy="4525962"/>
          </a:xfrm>
        </p:spPr>
      </p:pic>
    </p:spTree>
    <p:extLst>
      <p:ext uri="{BB962C8B-B14F-4D97-AF65-F5344CB8AC3E}">
        <p14:creationId xmlns:p14="http://schemas.microsoft.com/office/powerpoint/2010/main" val="9823410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p:nvPr>
        </p:nvSpPr>
        <p:spPr/>
        <p:txBody>
          <a:bodyPr/>
          <a:lstStyle/>
          <a:p>
            <a:pPr eaLnBrk="1" hangingPunct="1"/>
            <a:r>
              <a:rPr lang="ja-JP" altLang="en-US" smtClean="0"/>
              <a:t>５　芋づる工作力</a:t>
            </a:r>
          </a:p>
        </p:txBody>
      </p:sp>
      <p:sp>
        <p:nvSpPr>
          <p:cNvPr id="55299" name="コンテンツ プレースホルダ 2"/>
          <p:cNvSpPr>
            <a:spLocks noGrp="1"/>
          </p:cNvSpPr>
          <p:nvPr>
            <p:ph sz="half" idx="1"/>
          </p:nvPr>
        </p:nvSpPr>
        <p:spPr/>
        <p:txBody>
          <a:bodyPr/>
          <a:lstStyle/>
          <a:p>
            <a:pPr eaLnBrk="1" hangingPunct="1"/>
            <a:r>
              <a:rPr lang="ja-JP" altLang="en-US" smtClean="0"/>
              <a:t>芋づる式に知識を引き出す能力</a:t>
            </a:r>
            <a:endParaRPr lang="en-US" altLang="ja-JP" smtClean="0"/>
          </a:p>
          <a:p>
            <a:pPr eaLnBrk="1" hangingPunct="1"/>
            <a:r>
              <a:rPr lang="ja-JP" altLang="en-US" smtClean="0"/>
              <a:t>キーワードや属性をキーにＷｅｂを検索する</a:t>
            </a:r>
            <a:endParaRPr lang="en-US" altLang="ja-JP" smtClean="0"/>
          </a:p>
          <a:p>
            <a:pPr eaLnBrk="1" hangingPunct="1"/>
            <a:r>
              <a:rPr lang="ja-JP" altLang="en-US" smtClean="0"/>
              <a:t>キーワードの発想力や対象に対する造詣の深さ、語彙の豊富さ</a:t>
            </a:r>
            <a:endParaRPr lang="en-US" altLang="ja-JP" smtClean="0"/>
          </a:p>
          <a:p>
            <a:pPr eaLnBrk="1" hangingPunct="1"/>
            <a:r>
              <a:rPr lang="ja-JP" altLang="en-US" smtClean="0"/>
              <a:t>何本かを集めたら立体化する工作へ</a:t>
            </a:r>
            <a:endParaRPr lang="en-US" altLang="ja-JP" smtClean="0"/>
          </a:p>
        </p:txBody>
      </p:sp>
      <p:pic>
        <p:nvPicPr>
          <p:cNvPr id="5530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22775" y="2000250"/>
            <a:ext cx="4721225" cy="3143250"/>
          </a:xfrm>
          <a:noFill/>
        </p:spPr>
      </p:pic>
      <p:sp>
        <p:nvSpPr>
          <p:cNvPr id="6" name="フリーフォーム 5"/>
          <p:cNvSpPr/>
          <p:nvPr/>
        </p:nvSpPr>
        <p:spPr>
          <a:xfrm>
            <a:off x="3929063" y="5357813"/>
            <a:ext cx="4697412" cy="1039812"/>
          </a:xfrm>
          <a:custGeom>
            <a:avLst/>
            <a:gdLst>
              <a:gd name="connsiteX0" fmla="*/ 0 w 4696690"/>
              <a:gd name="connsiteY0" fmla="*/ 942109 h 1039090"/>
              <a:gd name="connsiteX1" fmla="*/ 1149927 w 4696690"/>
              <a:gd name="connsiteY1" fmla="*/ 83127 h 1039090"/>
              <a:gd name="connsiteX2" fmla="*/ 3048000 w 4696690"/>
              <a:gd name="connsiteY2" fmla="*/ 1025236 h 1039090"/>
              <a:gd name="connsiteX3" fmla="*/ 4696690 w 4696690"/>
              <a:gd name="connsiteY3" fmla="*/ 0 h 1039090"/>
            </a:gdLst>
            <a:ahLst/>
            <a:cxnLst>
              <a:cxn ang="0">
                <a:pos x="connsiteX0" y="connsiteY0"/>
              </a:cxn>
              <a:cxn ang="0">
                <a:pos x="connsiteX1" y="connsiteY1"/>
              </a:cxn>
              <a:cxn ang="0">
                <a:pos x="connsiteX2" y="connsiteY2"/>
              </a:cxn>
              <a:cxn ang="0">
                <a:pos x="connsiteX3" y="connsiteY3"/>
              </a:cxn>
            </a:cxnLst>
            <a:rect l="l" t="t" r="r" b="b"/>
            <a:pathLst>
              <a:path w="4696690" h="1039090">
                <a:moveTo>
                  <a:pt x="0" y="942109"/>
                </a:moveTo>
                <a:cubicBezTo>
                  <a:pt x="320963" y="505691"/>
                  <a:pt x="641927" y="69273"/>
                  <a:pt x="1149927" y="83127"/>
                </a:cubicBezTo>
                <a:cubicBezTo>
                  <a:pt x="1657927" y="96981"/>
                  <a:pt x="2456873" y="1039090"/>
                  <a:pt x="3048000" y="1025236"/>
                </a:cubicBezTo>
                <a:cubicBezTo>
                  <a:pt x="3639127" y="1011382"/>
                  <a:pt x="4167908" y="505691"/>
                  <a:pt x="4696690" y="0"/>
                </a:cubicBezTo>
              </a:path>
            </a:pathLst>
          </a:custGeom>
        </p:spPr>
        <p:style>
          <a:lnRef idx="3">
            <a:schemeClr val="dk1"/>
          </a:lnRef>
          <a:fillRef idx="0">
            <a:schemeClr val="dk1"/>
          </a:fillRef>
          <a:effectRef idx="2">
            <a:schemeClr val="dk1"/>
          </a:effectRef>
          <a:fontRef idx="minor">
            <a:schemeClr val="tx1"/>
          </a:fontRef>
        </p:style>
        <p:txBody>
          <a:bodyPr anchor="ctr"/>
          <a:lstStyle/>
          <a:p>
            <a:pPr algn="ctr" fontAlgn="auto">
              <a:spcBef>
                <a:spcPts val="0"/>
              </a:spcBef>
              <a:spcAft>
                <a:spcPts val="0"/>
              </a:spcAft>
              <a:defRPr/>
            </a:pPr>
            <a:endParaRPr lang="ja-JP" altLang="en-US"/>
          </a:p>
        </p:txBody>
      </p:sp>
      <p:sp>
        <p:nvSpPr>
          <p:cNvPr id="7" name="フローチャート : 結合子 6"/>
          <p:cNvSpPr/>
          <p:nvPr/>
        </p:nvSpPr>
        <p:spPr>
          <a:xfrm>
            <a:off x="3857625" y="6143625"/>
            <a:ext cx="214313"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8" name="フローチャート : 結合子 7"/>
          <p:cNvSpPr/>
          <p:nvPr/>
        </p:nvSpPr>
        <p:spPr>
          <a:xfrm>
            <a:off x="8572500" y="5214938"/>
            <a:ext cx="214313"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9" name="フローチャート : 結合子 8"/>
          <p:cNvSpPr/>
          <p:nvPr/>
        </p:nvSpPr>
        <p:spPr>
          <a:xfrm>
            <a:off x="7858125" y="5857875"/>
            <a:ext cx="214313"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10" name="フローチャート : 結合子 9"/>
          <p:cNvSpPr/>
          <p:nvPr/>
        </p:nvSpPr>
        <p:spPr>
          <a:xfrm>
            <a:off x="6643688" y="6215063"/>
            <a:ext cx="214312"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11" name="フローチャート : 結合子 10"/>
          <p:cNvSpPr/>
          <p:nvPr/>
        </p:nvSpPr>
        <p:spPr>
          <a:xfrm>
            <a:off x="5286375" y="5429250"/>
            <a:ext cx="214313"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Tree>
    <p:extLst>
      <p:ext uri="{BB962C8B-B14F-4D97-AF65-F5344CB8AC3E}">
        <p14:creationId xmlns:p14="http://schemas.microsoft.com/office/powerpoint/2010/main" val="33264898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リーフォーム 6"/>
          <p:cNvSpPr/>
          <p:nvPr/>
        </p:nvSpPr>
        <p:spPr>
          <a:xfrm>
            <a:off x="285750" y="1428750"/>
            <a:ext cx="4697413" cy="1039813"/>
          </a:xfrm>
          <a:custGeom>
            <a:avLst/>
            <a:gdLst>
              <a:gd name="connsiteX0" fmla="*/ 0 w 4696690"/>
              <a:gd name="connsiteY0" fmla="*/ 942109 h 1039090"/>
              <a:gd name="connsiteX1" fmla="*/ 1149927 w 4696690"/>
              <a:gd name="connsiteY1" fmla="*/ 83127 h 1039090"/>
              <a:gd name="connsiteX2" fmla="*/ 3048000 w 4696690"/>
              <a:gd name="connsiteY2" fmla="*/ 1025236 h 1039090"/>
              <a:gd name="connsiteX3" fmla="*/ 4696690 w 4696690"/>
              <a:gd name="connsiteY3" fmla="*/ 0 h 1039090"/>
            </a:gdLst>
            <a:ahLst/>
            <a:cxnLst>
              <a:cxn ang="0">
                <a:pos x="connsiteX0" y="connsiteY0"/>
              </a:cxn>
              <a:cxn ang="0">
                <a:pos x="connsiteX1" y="connsiteY1"/>
              </a:cxn>
              <a:cxn ang="0">
                <a:pos x="connsiteX2" y="connsiteY2"/>
              </a:cxn>
              <a:cxn ang="0">
                <a:pos x="connsiteX3" y="connsiteY3"/>
              </a:cxn>
            </a:cxnLst>
            <a:rect l="l" t="t" r="r" b="b"/>
            <a:pathLst>
              <a:path w="4696690" h="1039090">
                <a:moveTo>
                  <a:pt x="0" y="942109"/>
                </a:moveTo>
                <a:cubicBezTo>
                  <a:pt x="320963" y="505691"/>
                  <a:pt x="641927" y="69273"/>
                  <a:pt x="1149927" y="83127"/>
                </a:cubicBezTo>
                <a:cubicBezTo>
                  <a:pt x="1657927" y="96981"/>
                  <a:pt x="2456873" y="1039090"/>
                  <a:pt x="3048000" y="1025236"/>
                </a:cubicBezTo>
                <a:cubicBezTo>
                  <a:pt x="3639127" y="1011382"/>
                  <a:pt x="4167908" y="505691"/>
                  <a:pt x="4696690" y="0"/>
                </a:cubicBezTo>
              </a:path>
            </a:pathLst>
          </a:custGeom>
        </p:spPr>
        <p:style>
          <a:lnRef idx="3">
            <a:schemeClr val="dk1"/>
          </a:lnRef>
          <a:fillRef idx="0">
            <a:schemeClr val="dk1"/>
          </a:fillRef>
          <a:effectRef idx="2">
            <a:schemeClr val="dk1"/>
          </a:effectRef>
          <a:fontRef idx="minor">
            <a:schemeClr val="tx1"/>
          </a:fontRef>
        </p:style>
        <p:txBody>
          <a:bodyPr anchor="ctr"/>
          <a:lstStyle/>
          <a:p>
            <a:pPr algn="ctr" fontAlgn="auto">
              <a:spcBef>
                <a:spcPts val="0"/>
              </a:spcBef>
              <a:spcAft>
                <a:spcPts val="0"/>
              </a:spcAft>
              <a:defRPr/>
            </a:pPr>
            <a:endParaRPr lang="ja-JP" altLang="en-US"/>
          </a:p>
        </p:txBody>
      </p:sp>
      <p:sp>
        <p:nvSpPr>
          <p:cNvPr id="8" name="フリーフォーム 7"/>
          <p:cNvSpPr/>
          <p:nvPr/>
        </p:nvSpPr>
        <p:spPr>
          <a:xfrm>
            <a:off x="357188" y="1857375"/>
            <a:ext cx="3490912" cy="1431925"/>
          </a:xfrm>
          <a:custGeom>
            <a:avLst/>
            <a:gdLst>
              <a:gd name="connsiteX0" fmla="*/ 0 w 3491345"/>
              <a:gd name="connsiteY0" fmla="*/ 1431636 h 1431636"/>
              <a:gd name="connsiteX1" fmla="*/ 332509 w 3491345"/>
              <a:gd name="connsiteY1" fmla="*/ 891309 h 1431636"/>
              <a:gd name="connsiteX2" fmla="*/ 858982 w 3491345"/>
              <a:gd name="connsiteY2" fmla="*/ 932872 h 1431636"/>
              <a:gd name="connsiteX3" fmla="*/ 1260764 w 3491345"/>
              <a:gd name="connsiteY3" fmla="*/ 406400 h 1431636"/>
              <a:gd name="connsiteX4" fmla="*/ 1856509 w 3491345"/>
              <a:gd name="connsiteY4" fmla="*/ 655781 h 1431636"/>
              <a:gd name="connsiteX5" fmla="*/ 3075709 w 3491345"/>
              <a:gd name="connsiteY5" fmla="*/ 461818 h 1431636"/>
              <a:gd name="connsiteX6" fmla="*/ 3408218 w 3491345"/>
              <a:gd name="connsiteY6" fmla="*/ 73891 h 1431636"/>
              <a:gd name="connsiteX7" fmla="*/ 2576945 w 3491345"/>
              <a:gd name="connsiteY7" fmla="*/ 18472 h 1431636"/>
              <a:gd name="connsiteX8" fmla="*/ 2576945 w 3491345"/>
              <a:gd name="connsiteY8" fmla="*/ 18472 h 143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1345" h="1431636">
                <a:moveTo>
                  <a:pt x="0" y="1431636"/>
                </a:moveTo>
                <a:cubicBezTo>
                  <a:pt x="94672" y="1203036"/>
                  <a:pt x="189345" y="974436"/>
                  <a:pt x="332509" y="891309"/>
                </a:cubicBezTo>
                <a:cubicBezTo>
                  <a:pt x="475673" y="808182"/>
                  <a:pt x="704273" y="1013690"/>
                  <a:pt x="858982" y="932872"/>
                </a:cubicBezTo>
                <a:cubicBezTo>
                  <a:pt x="1013691" y="852054"/>
                  <a:pt x="1094510" y="452582"/>
                  <a:pt x="1260764" y="406400"/>
                </a:cubicBezTo>
                <a:cubicBezTo>
                  <a:pt x="1427018" y="360218"/>
                  <a:pt x="1554018" y="646545"/>
                  <a:pt x="1856509" y="655781"/>
                </a:cubicBezTo>
                <a:cubicBezTo>
                  <a:pt x="2159000" y="665017"/>
                  <a:pt x="2817091" y="558800"/>
                  <a:pt x="3075709" y="461818"/>
                </a:cubicBezTo>
                <a:cubicBezTo>
                  <a:pt x="3334327" y="364836"/>
                  <a:pt x="3491345" y="147782"/>
                  <a:pt x="3408218" y="73891"/>
                </a:cubicBezTo>
                <a:cubicBezTo>
                  <a:pt x="3325091" y="0"/>
                  <a:pt x="2576945" y="18472"/>
                  <a:pt x="2576945" y="18472"/>
                </a:cubicBezTo>
                <a:lnTo>
                  <a:pt x="2576945" y="18472"/>
                </a:lnTo>
              </a:path>
            </a:pathLst>
          </a:custGeom>
        </p:spPr>
        <p:style>
          <a:lnRef idx="3">
            <a:schemeClr val="dk1"/>
          </a:lnRef>
          <a:fillRef idx="0">
            <a:schemeClr val="dk1"/>
          </a:fillRef>
          <a:effectRef idx="2">
            <a:schemeClr val="dk1"/>
          </a:effectRef>
          <a:fontRef idx="minor">
            <a:schemeClr val="tx1"/>
          </a:fontRef>
        </p:style>
        <p:txBody>
          <a:bodyPr anchor="ctr"/>
          <a:lstStyle/>
          <a:p>
            <a:pPr algn="ctr" fontAlgn="auto">
              <a:spcBef>
                <a:spcPts val="0"/>
              </a:spcBef>
              <a:spcAft>
                <a:spcPts val="0"/>
              </a:spcAft>
              <a:defRPr/>
            </a:pPr>
            <a:endParaRPr lang="ja-JP" altLang="en-US"/>
          </a:p>
        </p:txBody>
      </p:sp>
      <p:sp>
        <p:nvSpPr>
          <p:cNvPr id="9" name="フリーフォーム 8"/>
          <p:cNvSpPr/>
          <p:nvPr/>
        </p:nvSpPr>
        <p:spPr>
          <a:xfrm>
            <a:off x="357188" y="3143250"/>
            <a:ext cx="4108450" cy="1431925"/>
          </a:xfrm>
          <a:custGeom>
            <a:avLst/>
            <a:gdLst>
              <a:gd name="connsiteX0" fmla="*/ 0 w 4107873"/>
              <a:gd name="connsiteY0" fmla="*/ 623455 h 1431636"/>
              <a:gd name="connsiteX1" fmla="*/ 2909455 w 4107873"/>
              <a:gd name="connsiteY1" fmla="*/ 1427018 h 1431636"/>
              <a:gd name="connsiteX2" fmla="*/ 3602182 w 4107873"/>
              <a:gd name="connsiteY2" fmla="*/ 595746 h 1431636"/>
              <a:gd name="connsiteX3" fmla="*/ 4031673 w 4107873"/>
              <a:gd name="connsiteY3" fmla="*/ 581891 h 1431636"/>
              <a:gd name="connsiteX4" fmla="*/ 4059382 w 4107873"/>
              <a:gd name="connsiteY4" fmla="*/ 0 h 1431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873" h="1431636">
                <a:moveTo>
                  <a:pt x="0" y="623455"/>
                </a:moveTo>
                <a:cubicBezTo>
                  <a:pt x="1154545" y="1027545"/>
                  <a:pt x="2309091" y="1431636"/>
                  <a:pt x="2909455" y="1427018"/>
                </a:cubicBezTo>
                <a:cubicBezTo>
                  <a:pt x="3509819" y="1422400"/>
                  <a:pt x="3415146" y="736600"/>
                  <a:pt x="3602182" y="595746"/>
                </a:cubicBezTo>
                <a:cubicBezTo>
                  <a:pt x="3789218" y="454892"/>
                  <a:pt x="3955473" y="681182"/>
                  <a:pt x="4031673" y="581891"/>
                </a:cubicBezTo>
                <a:cubicBezTo>
                  <a:pt x="4107873" y="482600"/>
                  <a:pt x="4083627" y="241300"/>
                  <a:pt x="4059382" y="0"/>
                </a:cubicBezTo>
              </a:path>
            </a:pathLst>
          </a:custGeom>
        </p:spPr>
        <p:style>
          <a:lnRef idx="3">
            <a:schemeClr val="dk1"/>
          </a:lnRef>
          <a:fillRef idx="0">
            <a:schemeClr val="dk1"/>
          </a:fillRef>
          <a:effectRef idx="2">
            <a:schemeClr val="dk1"/>
          </a:effectRef>
          <a:fontRef idx="minor">
            <a:schemeClr val="tx1"/>
          </a:fontRef>
        </p:style>
        <p:txBody>
          <a:bodyPr anchor="ctr"/>
          <a:lstStyle/>
          <a:p>
            <a:pPr algn="ctr" fontAlgn="auto">
              <a:spcBef>
                <a:spcPts val="0"/>
              </a:spcBef>
              <a:spcAft>
                <a:spcPts val="0"/>
              </a:spcAft>
              <a:defRPr/>
            </a:pPr>
            <a:endParaRPr lang="ja-JP" altLang="en-US"/>
          </a:p>
        </p:txBody>
      </p:sp>
      <p:sp>
        <p:nvSpPr>
          <p:cNvPr id="10" name="フリーフォーム 9"/>
          <p:cNvSpPr/>
          <p:nvPr/>
        </p:nvSpPr>
        <p:spPr>
          <a:xfrm>
            <a:off x="428625" y="4786313"/>
            <a:ext cx="4389438" cy="1138237"/>
          </a:xfrm>
          <a:custGeom>
            <a:avLst/>
            <a:gdLst>
              <a:gd name="connsiteX0" fmla="*/ 0 w 4389583"/>
              <a:gd name="connsiteY0" fmla="*/ 318654 h 1138381"/>
              <a:gd name="connsiteX1" fmla="*/ 2022764 w 4389583"/>
              <a:gd name="connsiteY1" fmla="*/ 1025236 h 1138381"/>
              <a:gd name="connsiteX2" fmla="*/ 4170219 w 4389583"/>
              <a:gd name="connsiteY2" fmla="*/ 997527 h 1138381"/>
              <a:gd name="connsiteX3" fmla="*/ 3338946 w 4389583"/>
              <a:gd name="connsiteY3" fmla="*/ 540327 h 1138381"/>
              <a:gd name="connsiteX4" fmla="*/ 2202873 w 4389583"/>
              <a:gd name="connsiteY4" fmla="*/ 374072 h 1138381"/>
              <a:gd name="connsiteX5" fmla="*/ 1274619 w 4389583"/>
              <a:gd name="connsiteY5" fmla="*/ 0 h 1138381"/>
              <a:gd name="connsiteX6" fmla="*/ 1274619 w 4389583"/>
              <a:gd name="connsiteY6" fmla="*/ 0 h 113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9583" h="1138381">
                <a:moveTo>
                  <a:pt x="0" y="318654"/>
                </a:moveTo>
                <a:cubicBezTo>
                  <a:pt x="663864" y="615372"/>
                  <a:pt x="1327728" y="912091"/>
                  <a:pt x="2022764" y="1025236"/>
                </a:cubicBezTo>
                <a:cubicBezTo>
                  <a:pt x="2717800" y="1138381"/>
                  <a:pt x="3950855" y="1078345"/>
                  <a:pt x="4170219" y="997527"/>
                </a:cubicBezTo>
                <a:cubicBezTo>
                  <a:pt x="4389583" y="916709"/>
                  <a:pt x="3666837" y="644236"/>
                  <a:pt x="3338946" y="540327"/>
                </a:cubicBezTo>
                <a:cubicBezTo>
                  <a:pt x="3011055" y="436418"/>
                  <a:pt x="2546928" y="464127"/>
                  <a:pt x="2202873" y="374072"/>
                </a:cubicBezTo>
                <a:cubicBezTo>
                  <a:pt x="1858818" y="284017"/>
                  <a:pt x="1274619" y="0"/>
                  <a:pt x="1274619" y="0"/>
                </a:cubicBezTo>
                <a:lnTo>
                  <a:pt x="1274619" y="0"/>
                </a:lnTo>
              </a:path>
            </a:pathLst>
          </a:custGeom>
        </p:spPr>
        <p:style>
          <a:lnRef idx="3">
            <a:schemeClr val="dk1"/>
          </a:lnRef>
          <a:fillRef idx="0">
            <a:schemeClr val="dk1"/>
          </a:fillRef>
          <a:effectRef idx="2">
            <a:schemeClr val="dk1"/>
          </a:effectRef>
          <a:fontRef idx="minor">
            <a:schemeClr val="tx1"/>
          </a:fontRef>
        </p:style>
        <p:txBody>
          <a:bodyPr anchor="ctr"/>
          <a:lstStyle/>
          <a:p>
            <a:pPr algn="ctr" fontAlgn="auto">
              <a:spcBef>
                <a:spcPts val="0"/>
              </a:spcBef>
              <a:spcAft>
                <a:spcPts val="0"/>
              </a:spcAft>
              <a:defRPr/>
            </a:pPr>
            <a:endParaRPr lang="ja-JP" altLang="en-US"/>
          </a:p>
        </p:txBody>
      </p:sp>
      <p:sp>
        <p:nvSpPr>
          <p:cNvPr id="11" name="フローチャート : 結合子 10"/>
          <p:cNvSpPr/>
          <p:nvPr/>
        </p:nvSpPr>
        <p:spPr>
          <a:xfrm>
            <a:off x="4786313" y="1357313"/>
            <a:ext cx="214312"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12" name="フローチャート : 結合子 11"/>
          <p:cNvSpPr/>
          <p:nvPr/>
        </p:nvSpPr>
        <p:spPr>
          <a:xfrm>
            <a:off x="3857625" y="2214563"/>
            <a:ext cx="214313"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13" name="フローチャート : 結合子 12"/>
          <p:cNvSpPr/>
          <p:nvPr/>
        </p:nvSpPr>
        <p:spPr>
          <a:xfrm>
            <a:off x="214313" y="2286000"/>
            <a:ext cx="214312"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14" name="フローチャート : 結合子 13"/>
          <p:cNvSpPr/>
          <p:nvPr/>
        </p:nvSpPr>
        <p:spPr>
          <a:xfrm>
            <a:off x="1600200" y="1457325"/>
            <a:ext cx="214313"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20" name="フローチャート : 結合子 19"/>
          <p:cNvSpPr/>
          <p:nvPr/>
        </p:nvSpPr>
        <p:spPr>
          <a:xfrm>
            <a:off x="2514600" y="2371725"/>
            <a:ext cx="214313"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21" name="フローチャート : 結合子 20"/>
          <p:cNvSpPr/>
          <p:nvPr/>
        </p:nvSpPr>
        <p:spPr>
          <a:xfrm>
            <a:off x="1285875" y="2500313"/>
            <a:ext cx="214313"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22" name="フローチャート : 結合子 21"/>
          <p:cNvSpPr/>
          <p:nvPr/>
        </p:nvSpPr>
        <p:spPr>
          <a:xfrm>
            <a:off x="285750" y="3714750"/>
            <a:ext cx="214313"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23" name="フローチャート : 結合子 22"/>
          <p:cNvSpPr/>
          <p:nvPr/>
        </p:nvSpPr>
        <p:spPr>
          <a:xfrm>
            <a:off x="2857500" y="1785938"/>
            <a:ext cx="214313"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24" name="フローチャート : 結合子 23"/>
          <p:cNvSpPr/>
          <p:nvPr/>
        </p:nvSpPr>
        <p:spPr>
          <a:xfrm>
            <a:off x="4286250" y="3071813"/>
            <a:ext cx="214313"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25" name="フローチャート : 結合子 24"/>
          <p:cNvSpPr/>
          <p:nvPr/>
        </p:nvSpPr>
        <p:spPr>
          <a:xfrm>
            <a:off x="2357438" y="4286250"/>
            <a:ext cx="214312"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26" name="フローチャート : 結合子 25"/>
          <p:cNvSpPr/>
          <p:nvPr/>
        </p:nvSpPr>
        <p:spPr>
          <a:xfrm>
            <a:off x="3000375" y="2357438"/>
            <a:ext cx="214313"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27" name="フローチャート : 結合子 26"/>
          <p:cNvSpPr/>
          <p:nvPr/>
        </p:nvSpPr>
        <p:spPr>
          <a:xfrm>
            <a:off x="3071813" y="5072063"/>
            <a:ext cx="214312"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28" name="フローチャート : 結合子 27"/>
          <p:cNvSpPr/>
          <p:nvPr/>
        </p:nvSpPr>
        <p:spPr>
          <a:xfrm>
            <a:off x="1643063" y="4714875"/>
            <a:ext cx="214312"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29" name="フローチャート : 結合子 28"/>
          <p:cNvSpPr/>
          <p:nvPr/>
        </p:nvSpPr>
        <p:spPr>
          <a:xfrm>
            <a:off x="3886200" y="3743325"/>
            <a:ext cx="214313"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30" name="フローチャート : 結合子 29"/>
          <p:cNvSpPr/>
          <p:nvPr/>
        </p:nvSpPr>
        <p:spPr>
          <a:xfrm>
            <a:off x="357188" y="4929188"/>
            <a:ext cx="214312"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31" name="フローチャート : 結合子 30"/>
          <p:cNvSpPr/>
          <p:nvPr/>
        </p:nvSpPr>
        <p:spPr>
          <a:xfrm>
            <a:off x="3429000" y="4357688"/>
            <a:ext cx="214313"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32" name="フローチャート : 結合子 31"/>
          <p:cNvSpPr/>
          <p:nvPr/>
        </p:nvSpPr>
        <p:spPr>
          <a:xfrm>
            <a:off x="1428750" y="5500688"/>
            <a:ext cx="214313"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33" name="フローチャート : 結合子 32"/>
          <p:cNvSpPr/>
          <p:nvPr/>
        </p:nvSpPr>
        <p:spPr>
          <a:xfrm>
            <a:off x="2857500" y="4500563"/>
            <a:ext cx="214313"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34" name="フローチャート : 結合子 33"/>
          <p:cNvSpPr/>
          <p:nvPr/>
        </p:nvSpPr>
        <p:spPr>
          <a:xfrm>
            <a:off x="4000500" y="5286375"/>
            <a:ext cx="214313"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35" name="フローチャート : 結合子 34"/>
          <p:cNvSpPr/>
          <p:nvPr/>
        </p:nvSpPr>
        <p:spPr>
          <a:xfrm>
            <a:off x="3357563" y="5786438"/>
            <a:ext cx="214312"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37" name="フローチャート : 結合子 36"/>
          <p:cNvSpPr/>
          <p:nvPr/>
        </p:nvSpPr>
        <p:spPr>
          <a:xfrm>
            <a:off x="285750" y="3143250"/>
            <a:ext cx="214313"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41" name="フリーフォーム 40"/>
          <p:cNvSpPr/>
          <p:nvPr/>
        </p:nvSpPr>
        <p:spPr>
          <a:xfrm>
            <a:off x="309563" y="3587750"/>
            <a:ext cx="2841625" cy="3305175"/>
          </a:xfrm>
          <a:custGeom>
            <a:avLst/>
            <a:gdLst>
              <a:gd name="connsiteX0" fmla="*/ 1796473 w 2842491"/>
              <a:gd name="connsiteY0" fmla="*/ 0 h 3304310"/>
              <a:gd name="connsiteX1" fmla="*/ 2613891 w 2842491"/>
              <a:gd name="connsiteY1" fmla="*/ 1371600 h 3304310"/>
              <a:gd name="connsiteX2" fmla="*/ 424873 w 2842491"/>
              <a:gd name="connsiteY2" fmla="*/ 3061855 h 3304310"/>
              <a:gd name="connsiteX3" fmla="*/ 64655 w 2842491"/>
              <a:gd name="connsiteY3" fmla="*/ 2826328 h 3304310"/>
            </a:gdLst>
            <a:ahLst/>
            <a:cxnLst>
              <a:cxn ang="0">
                <a:pos x="connsiteX0" y="connsiteY0"/>
              </a:cxn>
              <a:cxn ang="0">
                <a:pos x="connsiteX1" y="connsiteY1"/>
              </a:cxn>
              <a:cxn ang="0">
                <a:pos x="connsiteX2" y="connsiteY2"/>
              </a:cxn>
              <a:cxn ang="0">
                <a:pos x="connsiteX3" y="connsiteY3"/>
              </a:cxn>
            </a:cxnLst>
            <a:rect l="l" t="t" r="r" b="b"/>
            <a:pathLst>
              <a:path w="2842491" h="3304310">
                <a:moveTo>
                  <a:pt x="1796473" y="0"/>
                </a:moveTo>
                <a:cubicBezTo>
                  <a:pt x="2319482" y="430645"/>
                  <a:pt x="2842491" y="861291"/>
                  <a:pt x="2613891" y="1371600"/>
                </a:cubicBezTo>
                <a:cubicBezTo>
                  <a:pt x="2385291" y="1881909"/>
                  <a:pt x="849746" y="2819400"/>
                  <a:pt x="424873" y="3061855"/>
                </a:cubicBezTo>
                <a:cubicBezTo>
                  <a:pt x="0" y="3304310"/>
                  <a:pt x="32327" y="3065319"/>
                  <a:pt x="64655" y="2826328"/>
                </a:cubicBezTo>
              </a:path>
            </a:pathLst>
          </a:custGeom>
        </p:spPr>
        <p:style>
          <a:lnRef idx="3">
            <a:schemeClr val="dk1"/>
          </a:lnRef>
          <a:fillRef idx="0">
            <a:schemeClr val="dk1"/>
          </a:fillRef>
          <a:effectRef idx="2">
            <a:schemeClr val="dk1"/>
          </a:effectRef>
          <a:fontRef idx="minor">
            <a:schemeClr val="tx1"/>
          </a:fontRef>
        </p:style>
        <p:txBody>
          <a:bodyPr anchor="ctr"/>
          <a:lstStyle/>
          <a:p>
            <a:pPr algn="ctr" fontAlgn="auto">
              <a:spcBef>
                <a:spcPts val="0"/>
              </a:spcBef>
              <a:spcAft>
                <a:spcPts val="0"/>
              </a:spcAft>
              <a:defRPr/>
            </a:pPr>
            <a:endParaRPr lang="ja-JP" altLang="en-US"/>
          </a:p>
        </p:txBody>
      </p:sp>
      <p:sp>
        <p:nvSpPr>
          <p:cNvPr id="42" name="フローチャート : 結合子 41"/>
          <p:cNvSpPr/>
          <p:nvPr/>
        </p:nvSpPr>
        <p:spPr>
          <a:xfrm>
            <a:off x="2643188" y="5072063"/>
            <a:ext cx="214312"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43" name="フローチャート : 結合子 42"/>
          <p:cNvSpPr/>
          <p:nvPr/>
        </p:nvSpPr>
        <p:spPr>
          <a:xfrm>
            <a:off x="357188" y="6357938"/>
            <a:ext cx="214312"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44" name="フローチャート : 結合子 43"/>
          <p:cNvSpPr/>
          <p:nvPr/>
        </p:nvSpPr>
        <p:spPr>
          <a:xfrm>
            <a:off x="2000250" y="3500438"/>
            <a:ext cx="214313"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45" name="フローチャート : 結合子 44"/>
          <p:cNvSpPr/>
          <p:nvPr/>
        </p:nvSpPr>
        <p:spPr>
          <a:xfrm>
            <a:off x="2071688" y="5643563"/>
            <a:ext cx="214312" cy="21431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46" name="右矢印 45"/>
          <p:cNvSpPr/>
          <p:nvPr/>
        </p:nvSpPr>
        <p:spPr>
          <a:xfrm>
            <a:off x="4143375" y="3929063"/>
            <a:ext cx="1000125" cy="7858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6353" name="テキスト ボックス 46"/>
          <p:cNvSpPr txBox="1">
            <a:spLocks noChangeArrowheads="1"/>
          </p:cNvSpPr>
          <p:nvPr/>
        </p:nvSpPr>
        <p:spPr bwMode="auto">
          <a:xfrm>
            <a:off x="214313" y="428625"/>
            <a:ext cx="42148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800">
                <a:latin typeface="Calibri" pitchFamily="34" charset="0"/>
              </a:rPr>
              <a:t>タグや属性値で芋づる式に検索して知識を引き出す</a:t>
            </a:r>
          </a:p>
        </p:txBody>
      </p:sp>
      <p:grpSp>
        <p:nvGrpSpPr>
          <p:cNvPr id="2" name="グループ化 48"/>
          <p:cNvGrpSpPr>
            <a:grpSpLocks/>
          </p:cNvGrpSpPr>
          <p:nvPr/>
        </p:nvGrpSpPr>
        <p:grpSpPr bwMode="auto">
          <a:xfrm>
            <a:off x="5214938" y="1714500"/>
            <a:ext cx="3929062" cy="3643313"/>
            <a:chOff x="5214910" y="1643050"/>
            <a:chExt cx="3929090" cy="3643338"/>
          </a:xfrm>
        </p:grpSpPr>
        <p:grpSp>
          <p:nvGrpSpPr>
            <p:cNvPr id="56359" name="グループ化 39"/>
            <p:cNvGrpSpPr>
              <a:grpSpLocks/>
            </p:cNvGrpSpPr>
            <p:nvPr/>
          </p:nvGrpSpPr>
          <p:grpSpPr bwMode="auto">
            <a:xfrm>
              <a:off x="5214910" y="1643050"/>
              <a:ext cx="3929090" cy="3643338"/>
              <a:chOff x="5214910" y="2571744"/>
              <a:chExt cx="3929090" cy="3643338"/>
            </a:xfrm>
          </p:grpSpPr>
          <p:sp>
            <p:nvSpPr>
              <p:cNvPr id="6" name="直方体 5"/>
              <p:cNvSpPr/>
              <p:nvPr/>
            </p:nvSpPr>
            <p:spPr>
              <a:xfrm>
                <a:off x="5286348" y="2643182"/>
                <a:ext cx="3786215" cy="3500461"/>
              </a:xfrm>
              <a:prstGeom prst="cube">
                <a:avLst/>
              </a:prstGeom>
              <a:ln w="57150"/>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ja-JP" altLang="en-US"/>
              </a:p>
            </p:txBody>
          </p:sp>
          <p:sp>
            <p:nvSpPr>
              <p:cNvPr id="15" name="フローチャート : 結合子 14"/>
              <p:cNvSpPr/>
              <p:nvPr/>
            </p:nvSpPr>
            <p:spPr>
              <a:xfrm>
                <a:off x="5214910" y="3429000"/>
                <a:ext cx="214314" cy="214314"/>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16" name="フローチャート : 結合子 15"/>
              <p:cNvSpPr/>
              <p:nvPr/>
            </p:nvSpPr>
            <p:spPr>
              <a:xfrm>
                <a:off x="8072430" y="3429000"/>
                <a:ext cx="214314" cy="214314"/>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17" name="フローチャート : 結合子 16"/>
              <p:cNvSpPr/>
              <p:nvPr/>
            </p:nvSpPr>
            <p:spPr>
              <a:xfrm>
                <a:off x="6000728" y="2571744"/>
                <a:ext cx="214315" cy="214314"/>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18" name="フローチャート : 結合子 17"/>
              <p:cNvSpPr/>
              <p:nvPr/>
            </p:nvSpPr>
            <p:spPr>
              <a:xfrm>
                <a:off x="8858248" y="2571744"/>
                <a:ext cx="214315" cy="214314"/>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19" name="フローチャート : 結合子 18"/>
              <p:cNvSpPr/>
              <p:nvPr/>
            </p:nvSpPr>
            <p:spPr>
              <a:xfrm>
                <a:off x="5214910" y="5929330"/>
                <a:ext cx="214314"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38" name="フローチャート : 結合子 37"/>
              <p:cNvSpPr/>
              <p:nvPr/>
            </p:nvSpPr>
            <p:spPr>
              <a:xfrm>
                <a:off x="8929686" y="5143512"/>
                <a:ext cx="214314" cy="214314"/>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39" name="フローチャート : 結合子 38"/>
              <p:cNvSpPr/>
              <p:nvPr/>
            </p:nvSpPr>
            <p:spPr>
              <a:xfrm>
                <a:off x="8072430" y="6000768"/>
                <a:ext cx="214314" cy="214314"/>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grpSp>
        <p:sp>
          <p:nvSpPr>
            <p:cNvPr id="56360" name="テキスト ボックス 47"/>
            <p:cNvSpPr txBox="1">
              <a:spLocks noChangeArrowheads="1"/>
            </p:cNvSpPr>
            <p:nvPr/>
          </p:nvSpPr>
          <p:spPr bwMode="auto">
            <a:xfrm>
              <a:off x="5429256" y="3500438"/>
              <a:ext cx="24288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800">
                  <a:latin typeface="Calibri" pitchFamily="34" charset="0"/>
                </a:rPr>
                <a:t>立体的に構造化する</a:t>
              </a:r>
            </a:p>
          </p:txBody>
        </p:sp>
      </p:grpSp>
      <p:sp>
        <p:nvSpPr>
          <p:cNvPr id="51" name="フローチャート : 結合子 50"/>
          <p:cNvSpPr/>
          <p:nvPr/>
        </p:nvSpPr>
        <p:spPr>
          <a:xfrm>
            <a:off x="2214563" y="3000375"/>
            <a:ext cx="214312" cy="214313"/>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dirty="0">
              <a:solidFill>
                <a:srgbClr val="FF0000"/>
              </a:solidFill>
            </a:endParaRPr>
          </a:p>
        </p:txBody>
      </p:sp>
      <p:sp>
        <p:nvSpPr>
          <p:cNvPr id="56356" name="テキスト ボックス 51"/>
          <p:cNvSpPr txBox="1">
            <a:spLocks noChangeArrowheads="1"/>
          </p:cNvSpPr>
          <p:nvPr/>
        </p:nvSpPr>
        <p:spPr bwMode="auto">
          <a:xfrm>
            <a:off x="2357438" y="2928938"/>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a:latin typeface="Calibri" pitchFamily="34" charset="0"/>
              </a:rPr>
              <a:t>＝タグや属性知</a:t>
            </a:r>
          </a:p>
        </p:txBody>
      </p:sp>
      <p:sp>
        <p:nvSpPr>
          <p:cNvPr id="53" name="テキスト ボックス 52"/>
          <p:cNvSpPr txBox="1"/>
          <p:nvPr/>
        </p:nvSpPr>
        <p:spPr>
          <a:xfrm>
            <a:off x="5214938" y="714375"/>
            <a:ext cx="3500437" cy="830263"/>
          </a:xfrm>
          <a:prstGeom prst="rect">
            <a:avLst/>
          </a:prstGeom>
        </p:spPr>
        <p:style>
          <a:lnRef idx="1">
            <a:schemeClr val="accent5"/>
          </a:lnRef>
          <a:fillRef idx="3">
            <a:schemeClr val="accent5"/>
          </a:fillRef>
          <a:effectRef idx="2">
            <a:schemeClr val="accent5"/>
          </a:effectRef>
          <a:fontRef idx="minor">
            <a:schemeClr val="lt1"/>
          </a:fontRef>
        </p:style>
        <p:txBody>
          <a:bodyPr>
            <a:spAutoFit/>
          </a:bodyPr>
          <a:lstStyle/>
          <a:p>
            <a:pPr fontAlgn="auto">
              <a:spcBef>
                <a:spcPts val="0"/>
              </a:spcBef>
              <a:spcAft>
                <a:spcPts val="0"/>
              </a:spcAft>
              <a:defRPr/>
            </a:pPr>
            <a:r>
              <a:rPr lang="ja-JP" altLang="en-US" sz="2400" b="1" dirty="0"/>
              <a:t>１　ひとりで構造化する＝これまでの専門家</a:t>
            </a:r>
          </a:p>
        </p:txBody>
      </p:sp>
      <p:sp>
        <p:nvSpPr>
          <p:cNvPr id="54" name="テキスト ボックス 53"/>
          <p:cNvSpPr txBox="1"/>
          <p:nvPr/>
        </p:nvSpPr>
        <p:spPr>
          <a:xfrm>
            <a:off x="5214938" y="5429250"/>
            <a:ext cx="3500437" cy="1200150"/>
          </a:xfrm>
          <a:prstGeom prst="rect">
            <a:avLst/>
          </a:prstGeom>
        </p:spPr>
        <p:style>
          <a:lnRef idx="1">
            <a:schemeClr val="accent5"/>
          </a:lnRef>
          <a:fillRef idx="3">
            <a:schemeClr val="accent5"/>
          </a:fillRef>
          <a:effectRef idx="2">
            <a:schemeClr val="accent5"/>
          </a:effectRef>
          <a:fontRef idx="minor">
            <a:schemeClr val="lt1"/>
          </a:fontRef>
        </p:style>
        <p:txBody>
          <a:bodyPr>
            <a:spAutoFit/>
          </a:bodyPr>
          <a:lstStyle/>
          <a:p>
            <a:pPr fontAlgn="auto">
              <a:spcBef>
                <a:spcPts val="0"/>
              </a:spcBef>
              <a:spcAft>
                <a:spcPts val="0"/>
              </a:spcAft>
              <a:defRPr/>
            </a:pPr>
            <a:r>
              <a:rPr lang="ja-JP" altLang="en-US" sz="2400" b="1" dirty="0"/>
              <a:t>２　作ってみて、みんなの意見や評価を聞きながら構造化する＝集合知</a:t>
            </a:r>
          </a:p>
        </p:txBody>
      </p:sp>
    </p:spTree>
    <p:extLst>
      <p:ext uri="{BB962C8B-B14F-4D97-AF65-F5344CB8AC3E}">
        <p14:creationId xmlns:p14="http://schemas.microsoft.com/office/powerpoint/2010/main" val="3991776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ox(in)">
                                      <p:cBhvr>
                                        <p:cTn id="7" dur="500"/>
                                        <p:tgtEl>
                                          <p:spTgt spid="46"/>
                                        </p:tgtEl>
                                      </p:cBhvr>
                                    </p:animEffect>
                                  </p:childTnLst>
                                </p:cTn>
                              </p:par>
                              <p:par>
                                <p:cTn id="8" presetID="4"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500" fill="hold"/>
                                        <p:tgtEl>
                                          <p:spTgt spid="53"/>
                                        </p:tgtEl>
                                        <p:attrNameLst>
                                          <p:attrName>ppt_x</p:attrName>
                                        </p:attrNameLst>
                                      </p:cBhvr>
                                      <p:tavLst>
                                        <p:tav tm="0">
                                          <p:val>
                                            <p:strVal val="#ppt_x"/>
                                          </p:val>
                                        </p:tav>
                                        <p:tav tm="100000">
                                          <p:val>
                                            <p:strVal val="#ppt_x"/>
                                          </p:val>
                                        </p:tav>
                                      </p:tavLst>
                                    </p:anim>
                                    <p:anim calcmode="lin" valueType="num">
                                      <p:cBhvr additive="base">
                                        <p:cTn id="1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500" fill="hold"/>
                                        <p:tgtEl>
                                          <p:spTgt spid="54"/>
                                        </p:tgtEl>
                                        <p:attrNameLst>
                                          <p:attrName>ppt_x</p:attrName>
                                        </p:attrNameLst>
                                      </p:cBhvr>
                                      <p:tavLst>
                                        <p:tav tm="0">
                                          <p:val>
                                            <p:strVal val="#ppt_x"/>
                                          </p:val>
                                        </p:tav>
                                        <p:tav tm="100000">
                                          <p:val>
                                            <p:strVal val="#ppt_x"/>
                                          </p:val>
                                        </p:tav>
                                      </p:tavLst>
                                    </p:anim>
                                    <p:anim calcmode="lin" valueType="num">
                                      <p:cBhvr additive="base">
                                        <p:cTn id="2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3" grpId="0" animBg="1"/>
      <p:bldP spid="5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p:nvPr>
        </p:nvSpPr>
        <p:spPr/>
        <p:txBody>
          <a:bodyPr/>
          <a:lstStyle/>
          <a:p>
            <a:pPr eaLnBrk="1" hangingPunct="1"/>
            <a:r>
              <a:rPr lang="ja-JP" altLang="en-US" smtClean="0"/>
              <a:t>６　読みかえ力</a:t>
            </a:r>
          </a:p>
        </p:txBody>
      </p:sp>
      <p:pic>
        <p:nvPicPr>
          <p:cNvPr id="57347" name="コンテンツ プレースホルダ 8" descr="51E2VYJ3YEL__SL500_AA240_.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0" y="1714500"/>
            <a:ext cx="4572000" cy="4572000"/>
          </a:xfrm>
        </p:spPr>
      </p:pic>
      <p:sp>
        <p:nvSpPr>
          <p:cNvPr id="57348" name="正方形/長方形 7"/>
          <p:cNvSpPr>
            <a:spLocks noChangeArrowheads="1"/>
          </p:cNvSpPr>
          <p:nvPr/>
        </p:nvSpPr>
        <p:spPr bwMode="auto">
          <a:xfrm>
            <a:off x="285750" y="1428750"/>
            <a:ext cx="4572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3200">
                <a:latin typeface="Calibri" pitchFamily="34" charset="0"/>
              </a:rPr>
              <a:t>「ときには読者の無知により、またときにはその信仰によって、あるいは読者の知性や策略、悪知恵、啓蒙精神などにより、テクストは、同じ言葉でありながら別の文脈に置き換えられ、</a:t>
            </a:r>
            <a:r>
              <a:rPr lang="ja-JP" altLang="en-US" sz="3200">
                <a:solidFill>
                  <a:srgbClr val="FF0000"/>
                </a:solidFill>
                <a:latin typeface="Calibri" pitchFamily="34" charset="0"/>
              </a:rPr>
              <a:t>再創造</a:t>
            </a:r>
            <a:r>
              <a:rPr lang="ja-JP" altLang="en-US" sz="3200">
                <a:latin typeface="Calibri" pitchFamily="34" charset="0"/>
              </a:rPr>
              <a:t>される。まさにその過程で、テクストはいわば生命を与えられるのである」</a:t>
            </a:r>
          </a:p>
        </p:txBody>
      </p:sp>
    </p:spTree>
    <p:extLst>
      <p:ext uri="{BB962C8B-B14F-4D97-AF65-F5344CB8AC3E}">
        <p14:creationId xmlns:p14="http://schemas.microsoft.com/office/powerpoint/2010/main" val="18040811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タイトル 1"/>
          <p:cNvSpPr>
            <a:spLocks noGrp="1"/>
          </p:cNvSpPr>
          <p:nvPr>
            <p:ph type="title"/>
          </p:nvPr>
        </p:nvSpPr>
        <p:spPr/>
        <p:txBody>
          <a:bodyPr/>
          <a:lstStyle/>
          <a:p>
            <a:pPr eaLnBrk="1" hangingPunct="1"/>
            <a:r>
              <a:rPr lang="ja-JP" altLang="en-US" smtClean="0"/>
              <a:t>読みかえによるＷｅｂ豊穣化</a:t>
            </a:r>
          </a:p>
        </p:txBody>
      </p:sp>
      <p:sp>
        <p:nvSpPr>
          <p:cNvPr id="58371" name="コンテンツ プレースホルダ 2"/>
          <p:cNvSpPr>
            <a:spLocks noGrp="1"/>
          </p:cNvSpPr>
          <p:nvPr>
            <p:ph sz="half" idx="1"/>
          </p:nvPr>
        </p:nvSpPr>
        <p:spPr/>
        <p:txBody>
          <a:bodyPr/>
          <a:lstStyle/>
          <a:p>
            <a:pPr eaLnBrk="1" hangingPunct="1"/>
            <a:r>
              <a:rPr lang="ja-JP" altLang="en-US" smtClean="0"/>
              <a:t>ブログの引用　リブログ</a:t>
            </a:r>
            <a:endParaRPr lang="en-US" altLang="ja-JP" smtClean="0"/>
          </a:p>
          <a:p>
            <a:pPr eaLnBrk="1" hangingPunct="1"/>
            <a:r>
              <a:rPr lang="ja-JP" altLang="en-US" smtClean="0"/>
              <a:t>ＴｗｉｔｔｅｒのＲｅＴｗｅｅｔ</a:t>
            </a:r>
            <a:endParaRPr lang="en-US" altLang="ja-JP" smtClean="0"/>
          </a:p>
          <a:p>
            <a:pPr eaLnBrk="1" hangingPunct="1"/>
            <a:r>
              <a:rPr lang="ja-JP" altLang="en-US" smtClean="0"/>
              <a:t>ソーシャルブックマークのコメント</a:t>
            </a:r>
            <a:endParaRPr lang="en-US" altLang="ja-JP" smtClean="0"/>
          </a:p>
          <a:p>
            <a:pPr eaLnBrk="1" hangingPunct="1"/>
            <a:r>
              <a:rPr lang="ja-JP" altLang="en-US" smtClean="0"/>
              <a:t>文脈から切り離されて我田引水に引用される</a:t>
            </a:r>
            <a:r>
              <a:rPr lang="en-US" altLang="ja-JP" smtClean="0"/>
              <a:t>Web</a:t>
            </a:r>
          </a:p>
          <a:p>
            <a:pPr eaLnBrk="1" hangingPunct="1"/>
            <a:r>
              <a:rPr lang="ja-JP" altLang="en-US" smtClean="0"/>
              <a:t>“勘違い”こそ常態</a:t>
            </a:r>
            <a:endParaRPr lang="en-US" altLang="ja-JP" smtClean="0"/>
          </a:p>
          <a:p>
            <a:pPr eaLnBrk="1" hangingPunct="1"/>
            <a:r>
              <a:rPr lang="ja-JP" altLang="en-US" smtClean="0"/>
              <a:t>知の進化の新たな土壌</a:t>
            </a:r>
            <a:endParaRPr lang="en-US" altLang="ja-JP" smtClean="0"/>
          </a:p>
          <a:p>
            <a:pPr eaLnBrk="1" hangingPunct="1"/>
            <a:endParaRPr lang="ja-JP" altLang="en-US" smtClean="0"/>
          </a:p>
        </p:txBody>
      </p:sp>
      <p:pic>
        <p:nvPicPr>
          <p:cNvPr id="58372"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572000" y="2643188"/>
            <a:ext cx="4038600" cy="2106612"/>
          </a:xfrm>
          <a:noFill/>
        </p:spPr>
      </p:pic>
    </p:spTree>
    <p:extLst>
      <p:ext uri="{BB962C8B-B14F-4D97-AF65-F5344CB8AC3E}">
        <p14:creationId xmlns:p14="http://schemas.microsoft.com/office/powerpoint/2010/main" val="21768479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テキスト ボックス 3"/>
          <p:cNvSpPr txBox="1">
            <a:spLocks noChangeArrowheads="1"/>
          </p:cNvSpPr>
          <p:nvPr/>
        </p:nvSpPr>
        <p:spPr bwMode="auto">
          <a:xfrm>
            <a:off x="571500" y="285750"/>
            <a:ext cx="7858125"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4800">
                <a:latin typeface="Calibri" pitchFamily="34" charset="0"/>
              </a:rPr>
              <a:t>７　“進歩を妨げない唯一の原理は</a:t>
            </a:r>
            <a:endParaRPr lang="en-US" altLang="ja-JP" sz="4800">
              <a:latin typeface="Calibri" pitchFamily="34" charset="0"/>
            </a:endParaRPr>
          </a:p>
          <a:p>
            <a:pPr algn="ctr" eaLnBrk="1" hangingPunct="1"/>
            <a:r>
              <a:rPr lang="en-US" altLang="ja-JP" sz="6000" b="1">
                <a:latin typeface="Calibri" pitchFamily="34" charset="0"/>
              </a:rPr>
              <a:t>anything  goes</a:t>
            </a:r>
          </a:p>
          <a:p>
            <a:pPr algn="ctr" eaLnBrk="1" hangingPunct="1"/>
            <a:r>
              <a:rPr lang="ja-JP" altLang="en-US" sz="4800">
                <a:latin typeface="Calibri" pitchFamily="34" charset="0"/>
              </a:rPr>
              <a:t>である“</a:t>
            </a:r>
          </a:p>
        </p:txBody>
      </p:sp>
      <p:pic>
        <p:nvPicPr>
          <p:cNvPr id="59395" name="図 4" descr="51XNHNTE5GL__SL500_AA240_.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3071813"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テキスト ボックス 5"/>
          <p:cNvSpPr txBox="1">
            <a:spLocks noChangeArrowheads="1"/>
          </p:cNvSpPr>
          <p:nvPr/>
        </p:nvSpPr>
        <p:spPr bwMode="auto">
          <a:xfrm>
            <a:off x="3000375" y="3714750"/>
            <a:ext cx="50006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400">
                <a:latin typeface="Calibri" pitchFamily="34" charset="0"/>
              </a:rPr>
              <a:t>科学は本質的にアナーキスト的な営為である。すなわち、理論的アナーキズムは、これに代わる法と、秩序による諸方策よりも人間主義的であり、また一層確実に進歩を助長する。</a:t>
            </a:r>
            <a:endParaRPr lang="en-US" altLang="ja-JP" sz="2400">
              <a:latin typeface="Calibri" pitchFamily="34" charset="0"/>
            </a:endParaRPr>
          </a:p>
          <a:p>
            <a:pPr algn="r" eaLnBrk="1" hangingPunct="1"/>
            <a:r>
              <a:rPr lang="en-US" altLang="ja-JP" sz="2400" b="1">
                <a:latin typeface="Calibri" pitchFamily="34" charset="0"/>
              </a:rPr>
              <a:t>P.K.</a:t>
            </a:r>
            <a:r>
              <a:rPr lang="ja-JP" altLang="en-US" sz="2400" b="1">
                <a:latin typeface="Calibri" pitchFamily="34" charset="0"/>
              </a:rPr>
              <a:t>ファイヤアーベント</a:t>
            </a:r>
          </a:p>
        </p:txBody>
      </p:sp>
    </p:spTree>
    <p:extLst>
      <p:ext uri="{BB962C8B-B14F-4D97-AF65-F5344CB8AC3E}">
        <p14:creationId xmlns:p14="http://schemas.microsoft.com/office/powerpoint/2010/main" val="19605355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p:cNvSpPr>
            <a:spLocks noGrp="1"/>
          </p:cNvSpPr>
          <p:nvPr>
            <p:ph type="title"/>
          </p:nvPr>
        </p:nvSpPr>
        <p:spPr/>
        <p:txBody>
          <a:bodyPr/>
          <a:lstStyle/>
          <a:p>
            <a:pPr eaLnBrk="1" hangingPunct="1"/>
            <a:r>
              <a:rPr lang="ja-JP" altLang="en-US" smtClean="0"/>
              <a:t>イノベーションが創発する場所</a:t>
            </a:r>
          </a:p>
        </p:txBody>
      </p:sp>
      <p:sp>
        <p:nvSpPr>
          <p:cNvPr id="4" name="円/楕円 3"/>
          <p:cNvSpPr/>
          <p:nvPr/>
        </p:nvSpPr>
        <p:spPr>
          <a:xfrm>
            <a:off x="214282" y="1571612"/>
            <a:ext cx="6786610" cy="4357718"/>
          </a:xfrm>
          <a:prstGeom prst="ellipse">
            <a:avLst/>
          </a:prstGeom>
          <a:solidFill>
            <a:srgbClr val="FF0000"/>
          </a:solidFill>
          <a:ln w="76200">
            <a:solidFill>
              <a:srgbClr val="FFFF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5" name="円/楕円 4"/>
          <p:cNvSpPr/>
          <p:nvPr/>
        </p:nvSpPr>
        <p:spPr>
          <a:xfrm>
            <a:off x="2214563" y="2928938"/>
            <a:ext cx="2786062" cy="1724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4000" dirty="0"/>
              <a:t>中心</a:t>
            </a:r>
          </a:p>
        </p:txBody>
      </p:sp>
      <p:sp>
        <p:nvSpPr>
          <p:cNvPr id="60423" name="テキスト ボックス 5"/>
          <p:cNvSpPr txBox="1">
            <a:spLocks noChangeArrowheads="1"/>
          </p:cNvSpPr>
          <p:nvPr/>
        </p:nvSpPr>
        <p:spPr bwMode="auto">
          <a:xfrm>
            <a:off x="5214938" y="3429000"/>
            <a:ext cx="135731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4400">
                <a:solidFill>
                  <a:schemeClr val="bg1"/>
                </a:solidFill>
                <a:latin typeface="Calibri" pitchFamily="34" charset="0"/>
              </a:rPr>
              <a:t>周縁</a:t>
            </a:r>
          </a:p>
        </p:txBody>
      </p:sp>
      <p:sp>
        <p:nvSpPr>
          <p:cNvPr id="60424" name="テキスト ボックス 6"/>
          <p:cNvSpPr txBox="1">
            <a:spLocks noChangeArrowheads="1"/>
          </p:cNvSpPr>
          <p:nvPr/>
        </p:nvSpPr>
        <p:spPr bwMode="auto">
          <a:xfrm>
            <a:off x="7215188" y="3357563"/>
            <a:ext cx="192881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4400">
                <a:latin typeface="Calibri" pitchFamily="34" charset="0"/>
              </a:rPr>
              <a:t>現実</a:t>
            </a:r>
            <a:endParaRPr lang="ja-JP" altLang="en-US" sz="4400">
              <a:solidFill>
                <a:schemeClr val="bg1"/>
              </a:solidFill>
              <a:latin typeface="Calibri" pitchFamily="34" charset="0"/>
            </a:endParaRPr>
          </a:p>
        </p:txBody>
      </p:sp>
      <p:sp>
        <p:nvSpPr>
          <p:cNvPr id="8" name="爆発 2 7"/>
          <p:cNvSpPr/>
          <p:nvPr/>
        </p:nvSpPr>
        <p:spPr>
          <a:xfrm>
            <a:off x="6143625" y="2000250"/>
            <a:ext cx="914400" cy="914400"/>
          </a:xfrm>
          <a:prstGeom prst="irregularSeal2">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9" name="爆発 2 8"/>
          <p:cNvSpPr/>
          <p:nvPr/>
        </p:nvSpPr>
        <p:spPr>
          <a:xfrm>
            <a:off x="5715000" y="4786313"/>
            <a:ext cx="914400" cy="914400"/>
          </a:xfrm>
          <a:prstGeom prst="irregularSeal2">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 name="爆発 2 9"/>
          <p:cNvSpPr/>
          <p:nvPr/>
        </p:nvSpPr>
        <p:spPr>
          <a:xfrm>
            <a:off x="3143250" y="5572125"/>
            <a:ext cx="914400" cy="914400"/>
          </a:xfrm>
          <a:prstGeom prst="irregularSeal2">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28911838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p:txBody>
          <a:bodyPr/>
          <a:lstStyle/>
          <a:p>
            <a:pPr eaLnBrk="1" hangingPunct="1"/>
            <a:r>
              <a:rPr lang="ja-JP" altLang="en-US" smtClean="0"/>
              <a:t>生のものと火を通したもの</a:t>
            </a:r>
          </a:p>
        </p:txBody>
      </p:sp>
      <p:pic>
        <p:nvPicPr>
          <p:cNvPr id="6147" name="コンテンツ プレースホルダ 4" descr="51P0VRMFJ7L__SS500_.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1843088"/>
            <a:ext cx="4038600" cy="4038600"/>
          </a:xfrm>
        </p:spPr>
      </p:pic>
      <p:sp>
        <p:nvSpPr>
          <p:cNvPr id="4" name="コンテンツ プレースホルダ 3"/>
          <p:cNvSpPr>
            <a:spLocks noGrp="1"/>
          </p:cNvSpPr>
          <p:nvPr>
            <p:ph sz="half" idx="2"/>
          </p:nvPr>
        </p:nvSpPr>
        <p:spPr>
          <a:xfrm>
            <a:off x="4071938" y="1600200"/>
            <a:ext cx="4614862" cy="1042988"/>
          </a:xfrm>
        </p:spPr>
        <p:txBody>
          <a:bodyPr rtlCol="0">
            <a:normAutofit fontScale="92500"/>
          </a:bodyPr>
          <a:lstStyle/>
          <a:p>
            <a:pPr eaLnBrk="1" fontAlgn="auto" hangingPunct="1">
              <a:spcAft>
                <a:spcPts val="0"/>
              </a:spcAft>
              <a:buFont typeface="Arial" pitchFamily="34" charset="0"/>
              <a:buChar char="•"/>
              <a:defRPr/>
            </a:pPr>
            <a:r>
              <a:rPr lang="ja-JP" altLang="en-US" dirty="0" smtClean="0"/>
              <a:t>構造主義人類学者クロード・レヴィ・ストロースの神話研究</a:t>
            </a:r>
            <a:endParaRPr lang="en-US" altLang="ja-JP" dirty="0" smtClean="0"/>
          </a:p>
          <a:p>
            <a:pPr eaLnBrk="1" fontAlgn="auto" hangingPunct="1">
              <a:spcAft>
                <a:spcPts val="0"/>
              </a:spcAft>
              <a:buFont typeface="Arial" pitchFamily="34" charset="0"/>
              <a:buChar char="•"/>
              <a:defRPr/>
            </a:pPr>
            <a:endParaRPr lang="ja-JP" altLang="en-US" dirty="0"/>
          </a:p>
        </p:txBody>
      </p:sp>
      <p:sp>
        <p:nvSpPr>
          <p:cNvPr id="6149" name="正方形/長方形 5"/>
          <p:cNvSpPr>
            <a:spLocks noChangeArrowheads="1"/>
          </p:cNvSpPr>
          <p:nvPr/>
        </p:nvSpPr>
        <p:spPr bwMode="auto">
          <a:xfrm>
            <a:off x="3929063" y="2714625"/>
            <a:ext cx="50006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400">
                <a:latin typeface="Calibri" pitchFamily="34" charset="0"/>
              </a:rPr>
              <a:t>「わたしは、先住民の哲学において料理が占める真に本質的な場を理解しはじめた。料理は</a:t>
            </a:r>
            <a:r>
              <a:rPr lang="ja-JP" altLang="en-US" sz="2400" b="1">
                <a:solidFill>
                  <a:srgbClr val="FF0000"/>
                </a:solidFill>
                <a:latin typeface="Calibri" pitchFamily="34" charset="0"/>
              </a:rPr>
              <a:t>自然から文化への移行</a:t>
            </a:r>
            <a:r>
              <a:rPr lang="ja-JP" altLang="en-US" sz="2400">
                <a:latin typeface="Calibri" pitchFamily="34" charset="0"/>
              </a:rPr>
              <a:t>を示すのみならず、料理により、料理を通して、</a:t>
            </a:r>
            <a:r>
              <a:rPr lang="ja-JP" altLang="en-US" sz="2400" b="1">
                <a:solidFill>
                  <a:srgbClr val="FF0000"/>
                </a:solidFill>
                <a:latin typeface="Calibri" pitchFamily="34" charset="0"/>
              </a:rPr>
              <a:t>人間の条件</a:t>
            </a:r>
            <a:r>
              <a:rPr lang="ja-JP" altLang="en-US" sz="2400">
                <a:latin typeface="Calibri" pitchFamily="34" charset="0"/>
              </a:rPr>
              <a:t>がそのすべての属性を含めて定義されており、議論の余地なくもっとも自然であると思われる</a:t>
            </a:r>
            <a:r>
              <a:rPr lang="en-US" altLang="ja-JP" sz="2400">
                <a:latin typeface="Calibri" pitchFamily="34" charset="0"/>
              </a:rPr>
              <a:t>――</a:t>
            </a:r>
            <a:r>
              <a:rPr lang="ja-JP" altLang="en-US" sz="2400">
                <a:latin typeface="Calibri" pitchFamily="34" charset="0"/>
              </a:rPr>
              <a:t>死ぬことのような</a:t>
            </a:r>
            <a:r>
              <a:rPr lang="en-US" altLang="ja-JP" sz="2400">
                <a:latin typeface="Calibri" pitchFamily="34" charset="0"/>
              </a:rPr>
              <a:t>――</a:t>
            </a:r>
            <a:r>
              <a:rPr lang="ja-JP" altLang="en-US" sz="2400">
                <a:latin typeface="Calibri" pitchFamily="34" charset="0"/>
              </a:rPr>
              <a:t>属性ですらそこに含められているのである」</a:t>
            </a:r>
          </a:p>
        </p:txBody>
      </p:sp>
    </p:spTree>
    <p:extLst>
      <p:ext uri="{BB962C8B-B14F-4D97-AF65-F5344CB8AC3E}">
        <p14:creationId xmlns:p14="http://schemas.microsoft.com/office/powerpoint/2010/main" val="272295917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正方形/長方形 1"/>
          <p:cNvSpPr>
            <a:spLocks noChangeArrowheads="1"/>
          </p:cNvSpPr>
          <p:nvPr/>
        </p:nvSpPr>
        <p:spPr bwMode="auto">
          <a:xfrm>
            <a:off x="428625" y="500063"/>
            <a:ext cx="4214813"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5400">
                <a:latin typeface="Calibri" pitchFamily="34" charset="0"/>
              </a:rPr>
              <a:t>うろおぼえ</a:t>
            </a:r>
          </a:p>
          <a:p>
            <a:r>
              <a:rPr lang="ja-JP" altLang="en-US" sz="5400">
                <a:latin typeface="Calibri" pitchFamily="34" charset="0"/>
              </a:rPr>
              <a:t>愛嬌</a:t>
            </a:r>
          </a:p>
          <a:p>
            <a:r>
              <a:rPr lang="ja-JP" altLang="en-US" sz="5400">
                <a:latin typeface="Calibri" pitchFamily="34" charset="0"/>
              </a:rPr>
              <a:t>弱い紐帯</a:t>
            </a:r>
          </a:p>
          <a:p>
            <a:r>
              <a:rPr lang="ja-JP" altLang="en-US" sz="5400">
                <a:latin typeface="Calibri" pitchFamily="34" charset="0"/>
              </a:rPr>
              <a:t>抱擁</a:t>
            </a:r>
          </a:p>
          <a:p>
            <a:r>
              <a:rPr lang="ja-JP" altLang="en-US" sz="5400">
                <a:latin typeface="Calibri" pitchFamily="34" charset="0"/>
              </a:rPr>
              <a:t>芋づる</a:t>
            </a:r>
          </a:p>
          <a:p>
            <a:r>
              <a:rPr lang="ja-JP" altLang="en-US" sz="5400">
                <a:latin typeface="Calibri" pitchFamily="34" charset="0"/>
              </a:rPr>
              <a:t>読みかえ</a:t>
            </a:r>
          </a:p>
          <a:p>
            <a:r>
              <a:rPr lang="ja-JP" altLang="en-US" sz="5400">
                <a:latin typeface="Calibri" pitchFamily="34" charset="0"/>
              </a:rPr>
              <a:t>何でもあり</a:t>
            </a:r>
          </a:p>
        </p:txBody>
      </p:sp>
      <p:sp>
        <p:nvSpPr>
          <p:cNvPr id="3" name="右矢印 2"/>
          <p:cNvSpPr/>
          <p:nvPr/>
        </p:nvSpPr>
        <p:spPr>
          <a:xfrm>
            <a:off x="3714750" y="2857500"/>
            <a:ext cx="1428750" cy="1714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 name="テキスト ボックス 3"/>
          <p:cNvSpPr txBox="1">
            <a:spLocks noChangeArrowheads="1"/>
          </p:cNvSpPr>
          <p:nvPr/>
        </p:nvSpPr>
        <p:spPr bwMode="auto">
          <a:xfrm>
            <a:off x="5214938" y="2500313"/>
            <a:ext cx="35718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3200">
                <a:latin typeface="Calibri" pitchFamily="34" charset="0"/>
              </a:rPr>
              <a:t>これまでとは違った</a:t>
            </a:r>
            <a:endParaRPr lang="en-US" altLang="ja-JP" sz="3200">
              <a:latin typeface="Calibri" pitchFamily="34" charset="0"/>
            </a:endParaRPr>
          </a:p>
          <a:p>
            <a:pPr eaLnBrk="1" hangingPunct="1"/>
            <a:r>
              <a:rPr lang="ja-JP" altLang="en-US" sz="3200">
                <a:latin typeface="Calibri" pitchFamily="34" charset="0"/>
              </a:rPr>
              <a:t>新しいタイプの知性や能力が必要になるのではないか？</a:t>
            </a:r>
            <a:endParaRPr lang="en-US" altLang="ja-JP" sz="3200">
              <a:latin typeface="Calibri" pitchFamily="34" charset="0"/>
            </a:endParaRPr>
          </a:p>
          <a:p>
            <a:pPr eaLnBrk="1" hangingPunct="1"/>
            <a:r>
              <a:rPr lang="ja-JP" altLang="en-US" sz="3200">
                <a:latin typeface="Calibri" pitchFamily="34" charset="0"/>
              </a:rPr>
              <a:t>という仮説</a:t>
            </a:r>
          </a:p>
        </p:txBody>
      </p:sp>
    </p:spTree>
    <p:extLst>
      <p:ext uri="{BB962C8B-B14F-4D97-AF65-F5344CB8AC3E}">
        <p14:creationId xmlns:p14="http://schemas.microsoft.com/office/powerpoint/2010/main" val="3365728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p:cNvSpPr>
            <a:spLocks noGrp="1"/>
          </p:cNvSpPr>
          <p:nvPr>
            <p:ph type="title"/>
          </p:nvPr>
        </p:nvSpPr>
        <p:spPr/>
        <p:txBody>
          <a:bodyPr/>
          <a:lstStyle/>
          <a:p>
            <a:pPr eaLnBrk="1" hangingPunct="1"/>
            <a:r>
              <a:rPr lang="ja-JP" altLang="en-US" smtClean="0"/>
              <a:t>ネットワーク集合知のまとめ</a:t>
            </a:r>
          </a:p>
        </p:txBody>
      </p:sp>
      <p:sp>
        <p:nvSpPr>
          <p:cNvPr id="3" name="コンテンツ プレースホルダ 2"/>
          <p:cNvSpPr>
            <a:spLocks noGrp="1"/>
          </p:cNvSpPr>
          <p:nvPr>
            <p:ph idx="1"/>
          </p:nvPr>
        </p:nvSpPr>
        <p:spPr>
          <a:xfrm>
            <a:off x="285750" y="1571625"/>
            <a:ext cx="8686800" cy="4525963"/>
          </a:xfrm>
        </p:spPr>
        <p:txBody>
          <a:bodyPr rtlCol="0">
            <a:normAutofit fontScale="92500" lnSpcReduction="10000"/>
          </a:bodyPr>
          <a:lstStyle/>
          <a:p>
            <a:pPr eaLnBrk="1" fontAlgn="auto" hangingPunct="1">
              <a:spcAft>
                <a:spcPts val="0"/>
              </a:spcAft>
              <a:buFont typeface="Arial" pitchFamily="34" charset="0"/>
              <a:buChar char="•"/>
              <a:defRPr/>
            </a:pPr>
            <a:r>
              <a:rPr lang="ja-JP" altLang="en-US" dirty="0" smtClean="0"/>
              <a:t>多様な世界に“知の統一場理論”的アプローチは限界がある。</a:t>
            </a:r>
            <a:endParaRPr lang="en-US" altLang="ja-JP" dirty="0" smtClean="0"/>
          </a:p>
          <a:p>
            <a:pPr eaLnBrk="1" fontAlgn="auto" hangingPunct="1">
              <a:spcAft>
                <a:spcPts val="0"/>
              </a:spcAft>
              <a:buFont typeface="Arial" pitchFamily="34" charset="0"/>
              <a:buChar char="•"/>
              <a:defRPr/>
            </a:pPr>
            <a:r>
              <a:rPr lang="ja-JP" altLang="en-US" dirty="0" smtClean="0"/>
              <a:t>多様な知、多様な構造が共存する未来</a:t>
            </a:r>
            <a:endParaRPr lang="en-US" altLang="ja-JP" dirty="0" smtClean="0"/>
          </a:p>
          <a:p>
            <a:pPr eaLnBrk="1" fontAlgn="auto" hangingPunct="1">
              <a:spcAft>
                <a:spcPts val="0"/>
              </a:spcAft>
              <a:buFont typeface="Arial" pitchFamily="34" charset="0"/>
              <a:buChar char="•"/>
              <a:defRPr/>
            </a:pPr>
            <a:r>
              <a:rPr lang="ja-JP" altLang="en-US" dirty="0" smtClean="0"/>
              <a:t>一様な専門知　＜　多様な集合知</a:t>
            </a:r>
            <a:endParaRPr lang="en-US" altLang="ja-JP" dirty="0" smtClean="0"/>
          </a:p>
          <a:p>
            <a:pPr eaLnBrk="1" fontAlgn="auto" hangingPunct="1">
              <a:spcAft>
                <a:spcPts val="0"/>
              </a:spcAft>
              <a:buFont typeface="Arial" pitchFamily="34" charset="0"/>
              <a:buChar char="•"/>
              <a:defRPr/>
            </a:pPr>
            <a:r>
              <a:rPr lang="ja-JP" altLang="en-US" dirty="0" smtClean="0"/>
              <a:t>コミュニティという“場”が集合知を創造する</a:t>
            </a:r>
            <a:endParaRPr lang="en-US" altLang="ja-JP" dirty="0" smtClean="0"/>
          </a:p>
          <a:p>
            <a:pPr eaLnBrk="1" fontAlgn="auto" hangingPunct="1">
              <a:spcAft>
                <a:spcPts val="0"/>
              </a:spcAft>
              <a:buFont typeface="Arial" pitchFamily="34" charset="0"/>
              <a:buChar char="•"/>
              <a:defRPr/>
            </a:pPr>
            <a:r>
              <a:rPr lang="ja-JP" altLang="en-US" dirty="0" smtClean="0"/>
              <a:t>コミュニティがコンテクストをうみ、コンテンツ（知）をうみだす</a:t>
            </a:r>
            <a:endParaRPr lang="en-US" altLang="ja-JP" dirty="0" smtClean="0"/>
          </a:p>
          <a:p>
            <a:pPr eaLnBrk="1" fontAlgn="auto" hangingPunct="1">
              <a:spcAft>
                <a:spcPts val="0"/>
              </a:spcAft>
              <a:buFont typeface="Arial" pitchFamily="34" charset="0"/>
              <a:buChar char="•"/>
              <a:defRPr/>
            </a:pPr>
            <a:r>
              <a:rPr lang="ja-JP" altLang="en-US" dirty="0" smtClean="0"/>
              <a:t>多様性とコミュニケーションがキーワード</a:t>
            </a:r>
            <a:endParaRPr lang="en-US" altLang="ja-JP" dirty="0" smtClean="0"/>
          </a:p>
          <a:p>
            <a:pPr eaLnBrk="1" fontAlgn="auto" hangingPunct="1">
              <a:spcAft>
                <a:spcPts val="0"/>
              </a:spcAft>
              <a:buFont typeface="Arial" pitchFamily="34" charset="0"/>
              <a:buChar char="•"/>
              <a:defRPr/>
            </a:pPr>
            <a:r>
              <a:rPr lang="ja-JP" altLang="en-US" dirty="0" smtClean="0"/>
              <a:t>集合知時代には新たな情報力が求められている</a:t>
            </a:r>
            <a:endParaRPr lang="ja-JP" altLang="en-US" dirty="0"/>
          </a:p>
        </p:txBody>
      </p:sp>
    </p:spTree>
    <p:extLst>
      <p:ext uri="{BB962C8B-B14F-4D97-AF65-F5344CB8AC3E}">
        <p14:creationId xmlns:p14="http://schemas.microsoft.com/office/powerpoint/2010/main" val="33967083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インターネット</a:t>
            </a:r>
            <a:r>
              <a:rPr lang="ja-JP" altLang="en-US" dirty="0" smtClean="0"/>
              <a:t>で広がる</a:t>
            </a:r>
            <a:r>
              <a:rPr lang="en-US" altLang="ja-JP" dirty="0" smtClean="0"/>
              <a:t/>
            </a:r>
            <a:br>
              <a:rPr lang="en-US" altLang="ja-JP" dirty="0" smtClean="0"/>
            </a:br>
            <a:r>
              <a:rPr kumimoji="1" lang="ja-JP" altLang="en-US" dirty="0" smtClean="0"/>
              <a:t>オープンイノベーション</a:t>
            </a:r>
            <a:endParaRPr kumimoji="1" lang="ja-JP" altLang="en-US" dirty="0"/>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2791507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461"/>
            <a:ext cx="7922840" cy="684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356956" y="2204864"/>
            <a:ext cx="4572000" cy="45243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ja-JP" dirty="0" err="1" smtClean="0"/>
              <a:t>Innocentive</a:t>
            </a:r>
            <a:endParaRPr lang="en-US" altLang="ja-JP" dirty="0" smtClean="0"/>
          </a:p>
          <a:p>
            <a:endParaRPr lang="en-US" altLang="ja-JP" dirty="0" smtClean="0"/>
          </a:p>
          <a:p>
            <a:r>
              <a:rPr lang="ja-JP" altLang="en-US" dirty="0" smtClean="0"/>
              <a:t>製薬会社が中心になって</a:t>
            </a:r>
            <a:r>
              <a:rPr lang="en-US" altLang="ja-JP" dirty="0" smtClean="0"/>
              <a:t>2001</a:t>
            </a:r>
            <a:r>
              <a:rPr lang="ja-JP" altLang="en-US" dirty="0" smtClean="0"/>
              <a:t>年に設立。</a:t>
            </a:r>
            <a:r>
              <a:rPr lang="en-US" altLang="ja-JP" dirty="0" smtClean="0"/>
              <a:t>175</a:t>
            </a:r>
            <a:r>
              <a:rPr lang="ja-JP" altLang="en-US" dirty="0" smtClean="0"/>
              <a:t>か国</a:t>
            </a:r>
            <a:r>
              <a:rPr lang="en-US" altLang="ja-JP" dirty="0" smtClean="0"/>
              <a:t>27</a:t>
            </a:r>
            <a:r>
              <a:rPr lang="ja-JP" altLang="en-US" dirty="0" smtClean="0"/>
              <a:t>万人の研究開発者が、企業の主催する科学的課題の解決コンテスト（賞金</a:t>
            </a:r>
            <a:r>
              <a:rPr lang="en-US" altLang="ja-JP" dirty="0" smtClean="0"/>
              <a:t>500</a:t>
            </a:r>
            <a:r>
              <a:rPr lang="ja-JP" altLang="en-US" dirty="0" smtClean="0"/>
              <a:t>ドル～</a:t>
            </a:r>
            <a:r>
              <a:rPr lang="en-US" altLang="ja-JP" dirty="0" smtClean="0"/>
              <a:t>100</a:t>
            </a:r>
            <a:r>
              <a:rPr lang="ja-JP" altLang="en-US" dirty="0" smtClean="0"/>
              <a:t>万ドル超）</a:t>
            </a:r>
            <a:r>
              <a:rPr lang="ja-JP" altLang="en-US" dirty="0" err="1" smtClean="0"/>
              <a:t>に</a:t>
            </a:r>
            <a:r>
              <a:rPr lang="ja-JP" altLang="en-US" dirty="0" smtClean="0"/>
              <a:t>参加する。</a:t>
            </a:r>
            <a:r>
              <a:rPr lang="en-US" altLang="ja-JP" dirty="0" err="1" smtClean="0"/>
              <a:t>Ph.D</a:t>
            </a:r>
            <a:r>
              <a:rPr lang="ja-JP" altLang="en-US" dirty="0" smtClean="0"/>
              <a:t>ホルダー（全体の</a:t>
            </a:r>
            <a:r>
              <a:rPr lang="en-US" altLang="ja-JP" dirty="0" smtClean="0"/>
              <a:t>65.8</a:t>
            </a:r>
            <a:r>
              <a:rPr lang="ja-JP" altLang="en-US" dirty="0" smtClean="0"/>
              <a:t>％）から技術者、研究者、学生まで。</a:t>
            </a:r>
            <a:r>
              <a:rPr lang="en-US" altLang="ja-JP" dirty="0" smtClean="0"/>
              <a:t>5</a:t>
            </a:r>
            <a:r>
              <a:rPr lang="ja-JP" altLang="en-US" dirty="0" smtClean="0"/>
              <a:t>割はロシア、インド、中国からの登録者。</a:t>
            </a:r>
            <a:r>
              <a:rPr lang="en-US" altLang="ja-JP" dirty="0" smtClean="0"/>
              <a:t>1500</a:t>
            </a:r>
            <a:r>
              <a:rPr lang="ja-JP" altLang="en-US" dirty="0" smtClean="0"/>
              <a:t>以上のコンテストを開催し、</a:t>
            </a:r>
            <a:r>
              <a:rPr lang="en-US" altLang="ja-JP" dirty="0" smtClean="0"/>
              <a:t>3</a:t>
            </a:r>
            <a:r>
              <a:rPr lang="ja-JP" altLang="en-US" dirty="0" smtClean="0"/>
              <a:t>万</a:t>
            </a:r>
            <a:r>
              <a:rPr lang="en-US" altLang="ja-JP" dirty="0" smtClean="0"/>
              <a:t>5</a:t>
            </a:r>
            <a:r>
              <a:rPr lang="ja-JP" altLang="en-US" dirty="0" smtClean="0"/>
              <a:t>千件の解決策を集め、そのうち</a:t>
            </a:r>
            <a:r>
              <a:rPr lang="en-US" altLang="ja-JP" dirty="0" smtClean="0"/>
              <a:t>1300</a:t>
            </a:r>
            <a:r>
              <a:rPr lang="ja-JP" altLang="en-US" dirty="0" smtClean="0"/>
              <a:t>件に賞が与えられた。賞金総額は</a:t>
            </a:r>
            <a:r>
              <a:rPr lang="en-US" altLang="ja-JP" dirty="0" smtClean="0"/>
              <a:t>37</a:t>
            </a:r>
            <a:r>
              <a:rPr lang="ja-JP" altLang="en-US" dirty="0" smtClean="0"/>
              <a:t>万ドル超。</a:t>
            </a:r>
            <a:endParaRPr lang="en-US" altLang="ja-JP" dirty="0" smtClean="0"/>
          </a:p>
          <a:p>
            <a:endParaRPr lang="en-US" altLang="ja-JP" dirty="0"/>
          </a:p>
          <a:p>
            <a:r>
              <a:rPr lang="ja-JP" altLang="en-US" dirty="0" smtClean="0"/>
              <a:t>バイオ系の課題が多いが、難病（</a:t>
            </a:r>
            <a:r>
              <a:rPr lang="en-US" altLang="ja-JP" dirty="0" smtClean="0"/>
              <a:t>ALS</a:t>
            </a:r>
            <a:r>
              <a:rPr lang="ja-JP" altLang="en-US" dirty="0" smtClean="0"/>
              <a:t>）の原因究明、アフリカの村を明るくする技術、原油流出の汚染を浄化する画期的解決策などでも話題に。</a:t>
            </a:r>
            <a:endParaRPr lang="ja-JP" altLang="en-US" dirty="0"/>
          </a:p>
        </p:txBody>
      </p:sp>
    </p:spTree>
    <p:extLst>
      <p:ext uri="{BB962C8B-B14F-4D97-AF65-F5344CB8AC3E}">
        <p14:creationId xmlns:p14="http://schemas.microsoft.com/office/powerpoint/2010/main" val="331308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36"/>
            <a:ext cx="6192688" cy="683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5547345" y="908720"/>
            <a:ext cx="3582144" cy="5355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dirty="0" smtClean="0"/>
              <a:t>The Netflix Prize</a:t>
            </a:r>
            <a:r>
              <a:rPr lang="ja-JP" altLang="en-US" dirty="0" smtClean="0"/>
              <a:t>（</a:t>
            </a:r>
            <a:r>
              <a:rPr lang="en-US" altLang="ja-JP" dirty="0" smtClean="0"/>
              <a:t>2007</a:t>
            </a:r>
            <a:r>
              <a:rPr lang="ja-JP" altLang="en-US" dirty="0" smtClean="0"/>
              <a:t>～</a:t>
            </a:r>
            <a:r>
              <a:rPr lang="en-US" altLang="ja-JP" dirty="0" smtClean="0"/>
              <a:t>2009</a:t>
            </a:r>
            <a:r>
              <a:rPr lang="ja-JP" altLang="en-US" dirty="0" smtClean="0"/>
              <a:t>）</a:t>
            </a:r>
          </a:p>
          <a:p>
            <a:endParaRPr lang="ja-JP" altLang="en-US" dirty="0" smtClean="0"/>
          </a:p>
          <a:p>
            <a:r>
              <a:rPr lang="ja-JP" altLang="en-US" dirty="0" smtClean="0"/>
              <a:t>レンタルビデオの”</a:t>
            </a:r>
            <a:r>
              <a:rPr lang="en-US" altLang="ja-JP" dirty="0" err="1" smtClean="0"/>
              <a:t>Cinematch</a:t>
            </a:r>
            <a:r>
              <a:rPr lang="en-US" altLang="ja-JP" dirty="0" smtClean="0"/>
              <a:t>”</a:t>
            </a:r>
            <a:r>
              <a:rPr lang="ja-JP" altLang="en-US" dirty="0" smtClean="0"/>
              <a:t>リコメンド精度を高める国際プログラムコンテスト。</a:t>
            </a:r>
            <a:endParaRPr lang="en-US" altLang="ja-JP" dirty="0" smtClean="0"/>
          </a:p>
          <a:p>
            <a:endParaRPr lang="en-US" altLang="ja-JP" dirty="0"/>
          </a:p>
          <a:p>
            <a:r>
              <a:rPr lang="ja-JP" altLang="en-US" dirty="0" smtClean="0"/>
              <a:t>賞金</a:t>
            </a:r>
            <a:r>
              <a:rPr lang="en-US" altLang="ja-JP" dirty="0" smtClean="0"/>
              <a:t>100</a:t>
            </a:r>
            <a:r>
              <a:rPr lang="ja-JP" altLang="en-US" dirty="0" smtClean="0"/>
              <a:t>万ドルに対して、</a:t>
            </a:r>
            <a:r>
              <a:rPr lang="en-US" altLang="ja-JP" dirty="0" smtClean="0"/>
              <a:t>150</a:t>
            </a:r>
            <a:r>
              <a:rPr lang="ja-JP" altLang="en-US" dirty="0" smtClean="0"/>
              <a:t>か国</a:t>
            </a:r>
            <a:r>
              <a:rPr lang="en-US" altLang="ja-JP" dirty="0" smtClean="0"/>
              <a:t>2</a:t>
            </a:r>
            <a:r>
              <a:rPr lang="ja-JP" altLang="en-US" dirty="0" smtClean="0"/>
              <a:t>万チームが参加登録し、</a:t>
            </a:r>
            <a:r>
              <a:rPr lang="en-US" altLang="ja-JP" dirty="0" smtClean="0"/>
              <a:t>2000</a:t>
            </a:r>
            <a:r>
              <a:rPr lang="ja-JP" altLang="en-US" dirty="0" smtClean="0"/>
              <a:t>チームが</a:t>
            </a:r>
            <a:r>
              <a:rPr lang="en-US" altLang="ja-JP" dirty="0" smtClean="0"/>
              <a:t>1</a:t>
            </a:r>
            <a:r>
              <a:rPr lang="ja-JP" altLang="en-US" dirty="0" smtClean="0"/>
              <a:t>万</a:t>
            </a:r>
            <a:r>
              <a:rPr lang="en-US" altLang="ja-JP" dirty="0" smtClean="0"/>
              <a:t>3000</a:t>
            </a:r>
            <a:r>
              <a:rPr lang="ja-JP" altLang="en-US" dirty="0" smtClean="0"/>
              <a:t>本の予測プログラムを応募（</a:t>
            </a:r>
            <a:r>
              <a:rPr lang="en-US" altLang="ja-JP" dirty="0" smtClean="0"/>
              <a:t>2007</a:t>
            </a:r>
            <a:r>
              <a:rPr lang="ja-JP" altLang="en-US" dirty="0" smtClean="0"/>
              <a:t>）し、リコメンド精度を</a:t>
            </a:r>
            <a:r>
              <a:rPr lang="en-US" altLang="ja-JP" dirty="0" smtClean="0"/>
              <a:t>10.06%</a:t>
            </a:r>
            <a:r>
              <a:rPr lang="ja-JP" altLang="en-US" dirty="0" smtClean="0"/>
              <a:t>高めた研究チームが優勝した。</a:t>
            </a:r>
            <a:endParaRPr lang="en-US" altLang="ja-JP" dirty="0" smtClean="0"/>
          </a:p>
          <a:p>
            <a:endParaRPr lang="en-US" altLang="ja-JP" dirty="0"/>
          </a:p>
          <a:p>
            <a:r>
              <a:rPr lang="en-US" altLang="ja-JP" dirty="0" smtClean="0"/>
              <a:t>Netflix</a:t>
            </a:r>
            <a:r>
              <a:rPr lang="ja-JP" altLang="en-US" dirty="0" smtClean="0"/>
              <a:t>は</a:t>
            </a:r>
            <a:r>
              <a:rPr lang="en-US" altLang="ja-JP" dirty="0" smtClean="0"/>
              <a:t>48</a:t>
            </a:r>
            <a:r>
              <a:rPr lang="ja-JP" altLang="en-US" dirty="0" smtClean="0"/>
              <a:t>万人ユーザーによる</a:t>
            </a:r>
            <a:r>
              <a:rPr lang="en-US" altLang="ja-JP" dirty="0" smtClean="0"/>
              <a:t>1</a:t>
            </a:r>
            <a:r>
              <a:rPr lang="ja-JP" altLang="en-US" dirty="0" smtClean="0"/>
              <a:t>万</a:t>
            </a:r>
            <a:r>
              <a:rPr lang="en-US" altLang="ja-JP" dirty="0" smtClean="0"/>
              <a:t>7770</a:t>
            </a:r>
            <a:r>
              <a:rPr lang="ja-JP" altLang="en-US" dirty="0" smtClean="0"/>
              <a:t>本の映画に対する約１億件の</a:t>
            </a:r>
            <a:r>
              <a:rPr lang="en-US" altLang="ja-JP" dirty="0" smtClean="0"/>
              <a:t>5</a:t>
            </a:r>
            <a:r>
              <a:rPr lang="ja-JP" altLang="en-US" dirty="0" smtClean="0"/>
              <a:t>段階評価情報を提供した。データセットにおけるプライバシー漏えい問題で</a:t>
            </a:r>
            <a:r>
              <a:rPr lang="en-US" altLang="ja-JP" dirty="0" smtClean="0"/>
              <a:t>2009</a:t>
            </a:r>
            <a:r>
              <a:rPr lang="ja-JP" altLang="en-US" dirty="0" smtClean="0"/>
              <a:t>年にコンテストの終了をアナウンス。</a:t>
            </a:r>
            <a:endParaRPr lang="ja-JP" altLang="en-US" dirty="0"/>
          </a:p>
        </p:txBody>
      </p:sp>
    </p:spTree>
    <p:extLst>
      <p:ext uri="{BB962C8B-B14F-4D97-AF65-F5344CB8AC3E}">
        <p14:creationId xmlns:p14="http://schemas.microsoft.com/office/powerpoint/2010/main" val="284337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6" y="332656"/>
            <a:ext cx="9144611" cy="608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283968" y="759738"/>
            <a:ext cx="4572000" cy="5355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ja-JP" dirty="0" smtClean="0"/>
              <a:t>Amazon Mechanical Turk</a:t>
            </a:r>
          </a:p>
          <a:p>
            <a:endParaRPr lang="en-US" altLang="ja-JP" dirty="0" smtClean="0"/>
          </a:p>
          <a:p>
            <a:r>
              <a:rPr lang="ja-JP" altLang="en-US" dirty="0" smtClean="0"/>
              <a:t>お店の店頭写真の一番良いものを選ぶ</a:t>
            </a:r>
          </a:p>
          <a:p>
            <a:r>
              <a:rPr lang="en-US" altLang="ja-JP" dirty="0" smtClean="0"/>
              <a:t>podcast </a:t>
            </a:r>
            <a:r>
              <a:rPr lang="ja-JP" altLang="en-US" dirty="0" smtClean="0"/>
              <a:t>の文字起こし</a:t>
            </a:r>
          </a:p>
          <a:p>
            <a:r>
              <a:rPr lang="ja-JP" altLang="en-US" dirty="0" smtClean="0"/>
              <a:t>レーティング</a:t>
            </a:r>
          </a:p>
          <a:p>
            <a:r>
              <a:rPr lang="ja-JP" altLang="en-US" dirty="0" smtClean="0"/>
              <a:t>画像のタグ付け</a:t>
            </a:r>
          </a:p>
          <a:p>
            <a:r>
              <a:rPr lang="ja-JP" altLang="en-US" dirty="0" smtClean="0"/>
              <a:t>製品の説明文を書く</a:t>
            </a:r>
          </a:p>
          <a:p>
            <a:r>
              <a:rPr lang="ja-JP" altLang="en-US" dirty="0" smtClean="0"/>
              <a:t>音楽</a:t>
            </a:r>
            <a:r>
              <a:rPr lang="en-US" altLang="ja-JP" dirty="0" smtClean="0"/>
              <a:t>CD</a:t>
            </a:r>
            <a:r>
              <a:rPr lang="ja-JP" altLang="en-US" dirty="0" err="1" smtClean="0"/>
              <a:t>の演</a:t>
            </a:r>
            <a:r>
              <a:rPr lang="ja-JP" altLang="en-US" dirty="0" smtClean="0"/>
              <a:t>奏者を特定する</a:t>
            </a:r>
          </a:p>
          <a:p>
            <a:r>
              <a:rPr lang="ja-JP" altLang="en-US" dirty="0" smtClean="0"/>
              <a:t>原稿のうちの一文、一段落、あるいは全体を執筆・改訂する</a:t>
            </a:r>
          </a:p>
          <a:p>
            <a:r>
              <a:rPr lang="ja-JP" altLang="en-US" dirty="0" smtClean="0"/>
              <a:t>ブログへのリンク・コメント投稿</a:t>
            </a:r>
          </a:p>
          <a:p>
            <a:r>
              <a:rPr lang="en-US" altLang="ja-JP" dirty="0" smtClean="0"/>
              <a:t>Facebook </a:t>
            </a:r>
            <a:r>
              <a:rPr lang="ja-JP" altLang="en-US" dirty="0" err="1" smtClean="0"/>
              <a:t>での</a:t>
            </a:r>
            <a:r>
              <a:rPr lang="ja-JP" altLang="en-US" dirty="0" smtClean="0"/>
              <a:t>友達登録</a:t>
            </a:r>
          </a:p>
          <a:p>
            <a:endParaRPr lang="ja-JP" altLang="en-US" dirty="0" smtClean="0"/>
          </a:p>
          <a:p>
            <a:r>
              <a:rPr lang="ja-JP" altLang="en-US" dirty="0" smtClean="0"/>
              <a:t>正しく完了したタスクの価格の</a:t>
            </a:r>
            <a:r>
              <a:rPr lang="en-US" altLang="ja-JP" dirty="0" smtClean="0"/>
              <a:t>10%</a:t>
            </a:r>
          </a:p>
          <a:p>
            <a:r>
              <a:rPr lang="en-US" altLang="ja-JP" dirty="0" smtClean="0"/>
              <a:t>100</a:t>
            </a:r>
            <a:r>
              <a:rPr lang="ja-JP" altLang="en-US" dirty="0" smtClean="0"/>
              <a:t>以上の国に</a:t>
            </a:r>
            <a:r>
              <a:rPr lang="en-US" altLang="ja-JP" dirty="0" smtClean="0"/>
              <a:t>10</a:t>
            </a:r>
            <a:r>
              <a:rPr lang="ja-JP" altLang="en-US" dirty="0" smtClean="0"/>
              <a:t>万人以上のワーカー</a:t>
            </a:r>
          </a:p>
          <a:p>
            <a:endParaRPr lang="ja-JP" altLang="en-US" dirty="0" smtClean="0"/>
          </a:p>
          <a:p>
            <a:r>
              <a:rPr lang="ja-JP" altLang="en-US" dirty="0" smtClean="0"/>
              <a:t>情報工学者のジム・グレイがヨットに乗ったまま行方不明事件の捜索には</a:t>
            </a:r>
          </a:p>
          <a:p>
            <a:r>
              <a:rPr lang="en-US" altLang="ja-JP" dirty="0" smtClean="0"/>
              <a:t>12,000 </a:t>
            </a:r>
            <a:r>
              <a:rPr lang="ja-JP" altLang="en-US" dirty="0" smtClean="0"/>
              <a:t>人の協力者が集まった。</a:t>
            </a:r>
            <a:endParaRPr lang="ja-JP" altLang="en-US" dirty="0"/>
          </a:p>
        </p:txBody>
      </p:sp>
    </p:spTree>
    <p:extLst>
      <p:ext uri="{BB962C8B-B14F-4D97-AF65-F5344CB8AC3E}">
        <p14:creationId xmlns:p14="http://schemas.microsoft.com/office/powerpoint/2010/main" val="201213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153"/>
            <a:ext cx="7776864" cy="688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79951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6949"/>
            <a:ext cx="7308304" cy="685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60493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049"/>
            <a:ext cx="76021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30415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aiya\Downloads\写真.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3"/>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4005064"/>
            <a:ext cx="3334109" cy="254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912053" y="980728"/>
            <a:ext cx="4219346" cy="2308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dirty="0" err="1" smtClean="0"/>
              <a:t>BlueServo</a:t>
            </a:r>
            <a:endParaRPr lang="en-US" altLang="ja-JP" dirty="0" smtClean="0"/>
          </a:p>
          <a:p>
            <a:endParaRPr lang="en-US" altLang="ja-JP" dirty="0" smtClean="0"/>
          </a:p>
          <a:p>
            <a:r>
              <a:rPr lang="ja-JP" altLang="en-US" dirty="0" smtClean="0"/>
              <a:t>テキサス・メキシコ国境に</a:t>
            </a:r>
            <a:r>
              <a:rPr lang="en-US" altLang="ja-JP" dirty="0" smtClean="0"/>
              <a:t>200</a:t>
            </a:r>
            <a:r>
              <a:rPr lang="ja-JP" altLang="en-US" dirty="0" smtClean="0"/>
              <a:t>台の監視カメラがあり、インターネットにストリーム放送されている。ネット経由で多くの米国人が監視を行い、おかしな映像があると報告したり、ツイッターやフェイスブックで話題にする。</a:t>
            </a:r>
            <a:endParaRPr lang="ja-JP" altLang="en-US" dirty="0"/>
          </a:p>
        </p:txBody>
      </p:sp>
    </p:spTree>
    <p:extLst>
      <p:ext uri="{BB962C8B-B14F-4D97-AF65-F5344CB8AC3E}">
        <p14:creationId xmlns:p14="http://schemas.microsoft.com/office/powerpoint/2010/main" val="4142076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p:txBody>
          <a:bodyPr/>
          <a:lstStyle/>
          <a:p>
            <a:pPr eaLnBrk="1" hangingPunct="1"/>
            <a:r>
              <a:rPr lang="en-US" altLang="ja-JP" smtClean="0"/>
              <a:t>DATA-&gt;Information-&gt;Knowledge</a:t>
            </a:r>
            <a:endParaRPr lang="ja-JP" altLang="en-US" smtClean="0"/>
          </a:p>
        </p:txBody>
      </p:sp>
      <p:graphicFrame>
        <p:nvGraphicFramePr>
          <p:cNvPr id="4" name="コンテンツ プレースホルダ 7"/>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87925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562"/>
            <a:ext cx="8074525" cy="681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7058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921"/>
            <a:ext cx="821005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106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0"/>
            <a:ext cx="7416824" cy="6832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535996" y="4653136"/>
            <a:ext cx="4572000" cy="2031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ja-JP" dirty="0" smtClean="0"/>
              <a:t>Goldcorp</a:t>
            </a:r>
          </a:p>
          <a:p>
            <a:endParaRPr lang="en-US" altLang="ja-JP" dirty="0" smtClean="0"/>
          </a:p>
          <a:p>
            <a:r>
              <a:rPr lang="ja-JP" altLang="en-US" dirty="0" smtClean="0"/>
              <a:t>金鉱発見のための</a:t>
            </a:r>
            <a:r>
              <a:rPr lang="en-US" altLang="ja-JP" dirty="0" smtClean="0"/>
              <a:t>400</a:t>
            </a:r>
            <a:r>
              <a:rPr lang="ja-JP" altLang="en-US" dirty="0" smtClean="0"/>
              <a:t>メガバイトの地理情報を提供。金が出そうな場所の発見者に総計</a:t>
            </a:r>
            <a:r>
              <a:rPr lang="en-US" altLang="ja-JP" dirty="0" smtClean="0"/>
              <a:t>57</a:t>
            </a:r>
            <a:r>
              <a:rPr lang="ja-JP" altLang="en-US" dirty="0" smtClean="0"/>
              <a:t>万</a:t>
            </a:r>
            <a:r>
              <a:rPr lang="en-US" altLang="ja-JP" dirty="0" smtClean="0"/>
              <a:t>5</a:t>
            </a:r>
            <a:r>
              <a:rPr lang="ja-JP" altLang="en-US" dirty="0" smtClean="0"/>
              <a:t>千ドルを払う。発見された</a:t>
            </a:r>
            <a:r>
              <a:rPr lang="en-US" altLang="ja-JP" dirty="0" smtClean="0"/>
              <a:t>110</a:t>
            </a:r>
            <a:r>
              <a:rPr lang="ja-JP" altLang="en-US" dirty="0" smtClean="0"/>
              <a:t>の場所から８０％の確率で合計</a:t>
            </a:r>
            <a:r>
              <a:rPr lang="en-US" altLang="ja-JP" dirty="0" smtClean="0"/>
              <a:t>8</a:t>
            </a:r>
            <a:r>
              <a:rPr lang="ja-JP" altLang="en-US" dirty="0" smtClean="0"/>
              <a:t>万オンスの金が出た。</a:t>
            </a:r>
            <a:r>
              <a:rPr lang="en-US" altLang="ja-JP" dirty="0" smtClean="0"/>
              <a:t>30</a:t>
            </a:r>
            <a:r>
              <a:rPr lang="ja-JP" altLang="en-US" dirty="0" smtClean="0"/>
              <a:t>億ドル相当の価値があった。</a:t>
            </a:r>
            <a:endParaRPr lang="ja-JP" altLang="en-US" dirty="0"/>
          </a:p>
        </p:txBody>
      </p:sp>
    </p:spTree>
    <p:extLst>
      <p:ext uri="{BB962C8B-B14F-4D97-AF65-F5344CB8AC3E}">
        <p14:creationId xmlns:p14="http://schemas.microsoft.com/office/powerpoint/2010/main" val="40023685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087" y="21110"/>
            <a:ext cx="7263719" cy="683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283968" y="4869160"/>
            <a:ext cx="4572000" cy="1754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民間による最初の有人弾道宇宙飛行を競うコンテスト </a:t>
            </a:r>
            <a:r>
              <a:rPr lang="en-US" altLang="ja-JP" dirty="0"/>
              <a:t>Ansari X Prize</a:t>
            </a:r>
            <a:r>
              <a:rPr lang="ja-JP" altLang="en-US" dirty="0"/>
              <a:t>（賞金</a:t>
            </a:r>
            <a:r>
              <a:rPr lang="en-US" altLang="ja-JP" dirty="0"/>
              <a:t>1,000</a:t>
            </a:r>
            <a:r>
              <a:rPr lang="ja-JP" altLang="en-US" dirty="0"/>
              <a:t>万ドル）、月着陸船の開発を目指した「</a:t>
            </a:r>
            <a:r>
              <a:rPr lang="en-US" altLang="ja-JP" dirty="0"/>
              <a:t>Lunar Lander Challenge</a:t>
            </a:r>
            <a:r>
              <a:rPr lang="ja-JP" altLang="en-US" dirty="0"/>
              <a:t>」（賞金総額は</a:t>
            </a:r>
            <a:r>
              <a:rPr lang="en-US" altLang="ja-JP" dirty="0"/>
              <a:t>200</a:t>
            </a:r>
            <a:r>
              <a:rPr lang="ja-JP" altLang="en-US" dirty="0"/>
              <a:t>万ドル）、軌道エレベータ技術を競う「</a:t>
            </a:r>
            <a:r>
              <a:rPr lang="en-US" altLang="ja-JP" dirty="0"/>
              <a:t>Space Elevator Games</a:t>
            </a:r>
            <a:r>
              <a:rPr lang="ja-JP" altLang="en-US" dirty="0"/>
              <a:t>」など宇宙開発コンテストで著名。</a:t>
            </a:r>
          </a:p>
        </p:txBody>
      </p:sp>
    </p:spTree>
    <p:extLst>
      <p:ext uri="{BB962C8B-B14F-4D97-AF65-F5344CB8AC3E}">
        <p14:creationId xmlns:p14="http://schemas.microsoft.com/office/powerpoint/2010/main" val="36403250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4"/>
            <a:ext cx="7308304" cy="686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527848" y="4941168"/>
            <a:ext cx="4572000"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smtClean="0"/>
              <a:t>ビル</a:t>
            </a:r>
            <a:r>
              <a:rPr lang="ja-JP" altLang="en-US" dirty="0"/>
              <a:t>＆メリンダ・ゲイツ財団。世界の健康に関するイノベーションを促進すべく１億ドルの予算が投じられている。成功者には１００万ドルの賞金が与えられる研究課題が発表されて世界中の医療関係者が応募している。</a:t>
            </a:r>
          </a:p>
        </p:txBody>
      </p:sp>
    </p:spTree>
    <p:extLst>
      <p:ext uri="{BB962C8B-B14F-4D97-AF65-F5344CB8AC3E}">
        <p14:creationId xmlns:p14="http://schemas.microsoft.com/office/powerpoint/2010/main" val="10360103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623"/>
            <a:ext cx="8280920" cy="6815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0400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8756"/>
            <a:ext cx="83327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52606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0"/>
            <a:ext cx="83327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228971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0"/>
            <a:ext cx="8424936" cy="6933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74185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0"/>
            <a:ext cx="83327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187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3"/>
          <p:cNvSpPr>
            <a:spLocks noGrp="1"/>
          </p:cNvSpPr>
          <p:nvPr>
            <p:ph type="title"/>
          </p:nvPr>
        </p:nvSpPr>
        <p:spPr/>
        <p:txBody>
          <a:bodyPr/>
          <a:lstStyle/>
          <a:p>
            <a:pPr eaLnBrk="1" hangingPunct="1"/>
            <a:r>
              <a:rPr lang="en-US" altLang="ja-JP" smtClean="0"/>
              <a:t>Justified True Belief</a:t>
            </a:r>
            <a:endParaRPr lang="ja-JP" altLang="en-US" smtClean="0"/>
          </a:p>
        </p:txBody>
      </p:sp>
      <p:sp>
        <p:nvSpPr>
          <p:cNvPr id="8195" name="コンテンツ プレースホルダ 4"/>
          <p:cNvSpPr>
            <a:spLocks noGrp="1"/>
          </p:cNvSpPr>
          <p:nvPr>
            <p:ph sz="half" idx="1"/>
          </p:nvPr>
        </p:nvSpPr>
        <p:spPr/>
        <p:txBody>
          <a:bodyPr/>
          <a:lstStyle/>
          <a:p>
            <a:pPr eaLnBrk="1" hangingPunct="1"/>
            <a:r>
              <a:rPr lang="ja-JP" altLang="en-US" smtClean="0"/>
              <a:t>「知識とは、正当化された真なる信念である」</a:t>
            </a:r>
            <a:endParaRPr lang="en-US" altLang="ja-JP" smtClean="0"/>
          </a:p>
          <a:p>
            <a:pPr lvl="1" eaLnBrk="1" hangingPunct="1"/>
            <a:r>
              <a:rPr lang="ja-JP" altLang="en-US" smtClean="0"/>
              <a:t>プラトン</a:t>
            </a:r>
            <a:endParaRPr lang="en-US" altLang="ja-JP" smtClean="0"/>
          </a:p>
          <a:p>
            <a:pPr lvl="2" eaLnBrk="1" hangingPunct="1"/>
            <a:r>
              <a:rPr lang="en-US" altLang="ja-JP" smtClean="0"/>
              <a:t>『</a:t>
            </a:r>
            <a:r>
              <a:rPr lang="ja-JP" altLang="en-US" smtClean="0"/>
              <a:t>テアイテトス</a:t>
            </a:r>
            <a:r>
              <a:rPr lang="en-US" altLang="ja-JP" smtClean="0"/>
              <a:t>』</a:t>
            </a:r>
          </a:p>
          <a:p>
            <a:pPr lvl="1" eaLnBrk="1" hangingPunct="1"/>
            <a:r>
              <a:rPr lang="ja-JP" altLang="en-US" smtClean="0"/>
              <a:t>カント</a:t>
            </a:r>
            <a:endParaRPr lang="en-US" altLang="ja-JP" smtClean="0"/>
          </a:p>
          <a:p>
            <a:pPr lvl="2" eaLnBrk="1" hangingPunct="1"/>
            <a:r>
              <a:rPr lang="en-US" altLang="ja-JP" smtClean="0"/>
              <a:t>『</a:t>
            </a:r>
            <a:r>
              <a:rPr lang="ja-JP" altLang="en-US" smtClean="0"/>
              <a:t>純粋理性批判</a:t>
            </a:r>
            <a:r>
              <a:rPr lang="en-US" altLang="ja-JP" smtClean="0"/>
              <a:t>』</a:t>
            </a:r>
            <a:endParaRPr lang="ja-JP" altLang="en-US" smtClean="0"/>
          </a:p>
        </p:txBody>
      </p:sp>
      <p:pic>
        <p:nvPicPr>
          <p:cNvPr id="8196" name="コンテンツ プレースホルダ 6" descr="51QCVRVV2JL__SS500_.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843088"/>
            <a:ext cx="4038600" cy="4038600"/>
          </a:xfrm>
        </p:spPr>
      </p:pic>
    </p:spTree>
    <p:extLst>
      <p:ext uri="{BB962C8B-B14F-4D97-AF65-F5344CB8AC3E}">
        <p14:creationId xmlns:p14="http://schemas.microsoft.com/office/powerpoint/2010/main" val="197085347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12" y="0"/>
            <a:ext cx="8394451" cy="6908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91827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0935"/>
            <a:ext cx="7446429" cy="687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16323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タイトル 1"/>
          <p:cNvSpPr>
            <a:spLocks noGrp="1"/>
          </p:cNvSpPr>
          <p:nvPr>
            <p:ph type="title"/>
          </p:nvPr>
        </p:nvSpPr>
        <p:spPr/>
        <p:txBody>
          <a:bodyPr/>
          <a:lstStyle/>
          <a:p>
            <a:pPr eaLnBrk="1" hangingPunct="1"/>
            <a:r>
              <a:rPr lang="ja-JP" altLang="en-US" smtClean="0"/>
              <a:t>アマチュアのルネサンスの原因</a:t>
            </a:r>
          </a:p>
        </p:txBody>
      </p:sp>
      <p:sp>
        <p:nvSpPr>
          <p:cNvPr id="3" name="コンテンツ プレースホルダ 2"/>
          <p:cNvSpPr>
            <a:spLocks noGrp="1"/>
          </p:cNvSpPr>
          <p:nvPr>
            <p:ph sz="half" idx="1"/>
          </p:nvPr>
        </p:nvSpPr>
        <p:spPr/>
        <p:txBody>
          <a:bodyPr rtlCol="0">
            <a:normAutofit lnSpcReduction="10000"/>
          </a:bodyPr>
          <a:lstStyle/>
          <a:p>
            <a:pPr marL="514350" indent="-514350" eaLnBrk="1" fontAlgn="auto" hangingPunct="1">
              <a:spcAft>
                <a:spcPts val="0"/>
              </a:spcAft>
              <a:buFont typeface="+mj-lt"/>
              <a:buAutoNum type="arabicPeriod"/>
              <a:defRPr/>
            </a:pPr>
            <a:r>
              <a:rPr lang="ja-JP" altLang="en-US" dirty="0" smtClean="0"/>
              <a:t>高等教育を受ける人々が急増したこと</a:t>
            </a:r>
          </a:p>
          <a:p>
            <a:pPr marL="514350" indent="-514350" eaLnBrk="1" fontAlgn="auto" hangingPunct="1">
              <a:spcAft>
                <a:spcPts val="0"/>
              </a:spcAft>
              <a:buFont typeface="+mj-lt"/>
              <a:buAutoNum type="arabicPeriod"/>
              <a:defRPr/>
            </a:pPr>
            <a:r>
              <a:rPr lang="ja-JP" altLang="en-US" dirty="0" smtClean="0"/>
              <a:t>知識分配メカニズムとしてのインターネットの登場</a:t>
            </a:r>
          </a:p>
          <a:p>
            <a:pPr marL="514350" indent="-514350" eaLnBrk="1" fontAlgn="auto" hangingPunct="1">
              <a:spcAft>
                <a:spcPts val="0"/>
              </a:spcAft>
              <a:buFont typeface="+mj-lt"/>
              <a:buAutoNum type="arabicPeriod"/>
              <a:defRPr/>
            </a:pPr>
            <a:r>
              <a:rPr lang="ja-JP" altLang="en-US" dirty="0" smtClean="0"/>
              <a:t>複数の能力を身につけた労働力が専門性の高い労働市場で能力や教養を生かし切れず充実感を得られないでいる</a:t>
            </a:r>
            <a:endParaRPr lang="ja-JP" altLang="en-US" dirty="0"/>
          </a:p>
        </p:txBody>
      </p:sp>
      <p:pic>
        <p:nvPicPr>
          <p:cNvPr id="172036" name="コンテンツ プレースホルダ 4" descr="41FvZKvhYSL__SL500_AA240_.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00563" y="1357313"/>
            <a:ext cx="3500437" cy="3500437"/>
          </a:xfrm>
        </p:spPr>
      </p:pic>
      <p:sp>
        <p:nvSpPr>
          <p:cNvPr id="6" name="正方形/長方形 5"/>
          <p:cNvSpPr>
            <a:spLocks noChangeArrowheads="1"/>
          </p:cNvSpPr>
          <p:nvPr/>
        </p:nvSpPr>
        <p:spPr bwMode="auto">
          <a:xfrm>
            <a:off x="4572000" y="5143500"/>
            <a:ext cx="4071938" cy="1384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800"/>
              <a:t>世界には</a:t>
            </a:r>
            <a:r>
              <a:rPr lang="en-US" altLang="ja-JP" sz="2800"/>
              <a:t>1</a:t>
            </a:r>
            <a:r>
              <a:rPr lang="ja-JP" altLang="en-US" sz="2800"/>
              <a:t>日に</a:t>
            </a:r>
            <a:r>
              <a:rPr lang="en-US" altLang="ja-JP" sz="2800"/>
              <a:t>20</a:t>
            </a:r>
            <a:r>
              <a:rPr lang="ja-JP" altLang="en-US" sz="2800"/>
              <a:t>～</a:t>
            </a:r>
            <a:r>
              <a:rPr lang="en-US" altLang="ja-JP" sz="2800"/>
              <a:t>60</a:t>
            </a:r>
            <a:r>
              <a:rPr lang="ja-JP" altLang="en-US" sz="2800"/>
              <a:t>億時間もの潜在的な労働力が眠っている</a:t>
            </a:r>
          </a:p>
        </p:txBody>
      </p:sp>
    </p:spTree>
    <p:extLst>
      <p:ext uri="{BB962C8B-B14F-4D97-AF65-F5344CB8AC3E}">
        <p14:creationId xmlns:p14="http://schemas.microsoft.com/office/powerpoint/2010/main" val="3126850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diamond(in)">
                                      <p:cBhvr>
                                        <p:cTn id="25"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en-US" altLang="ja-JP" dirty="0" smtClean="0"/>
              <a:t>Data-&gt;</a:t>
            </a:r>
            <a:r>
              <a:rPr lang="en-US" altLang="ja-JP" dirty="0"/>
              <a:t>Information-&gt; </a:t>
            </a:r>
            <a:r>
              <a:rPr lang="en-US" altLang="ja-JP" dirty="0" smtClean="0"/>
              <a:t>knowledge</a:t>
            </a:r>
            <a:br>
              <a:rPr lang="en-US" altLang="ja-JP" dirty="0" smtClean="0"/>
            </a:br>
            <a:r>
              <a:rPr lang="ja-JP" altLang="en-US" dirty="0" smtClean="0"/>
              <a:t>古典的な知の構造化、体系化</a:t>
            </a:r>
            <a:endParaRPr lang="ja-JP" altLang="en-US" dirty="0"/>
          </a:p>
        </p:txBody>
      </p:sp>
      <p:graphicFrame>
        <p:nvGraphicFramePr>
          <p:cNvPr id="4" name="コンテンツ プレースホルダ 7"/>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テキスト ボックス 4"/>
          <p:cNvSpPr txBox="1">
            <a:spLocks noChangeArrowheads="1"/>
          </p:cNvSpPr>
          <p:nvPr/>
        </p:nvSpPr>
        <p:spPr bwMode="auto">
          <a:xfrm>
            <a:off x="2428875" y="5786438"/>
            <a:ext cx="4857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a:latin typeface="Calibri" pitchFamily="34" charset="0"/>
              </a:rPr>
              <a:t>20</a:t>
            </a:r>
            <a:r>
              <a:rPr lang="ja-JP" altLang="en-US">
                <a:latin typeface="Calibri" pitchFamily="34" charset="0"/>
              </a:rPr>
              <a:t>世紀の情報通信時代で情報の論点が変化</a:t>
            </a:r>
          </a:p>
        </p:txBody>
      </p:sp>
    </p:spTree>
    <p:extLst>
      <p:ext uri="{BB962C8B-B14F-4D97-AF65-F5344CB8AC3E}">
        <p14:creationId xmlns:p14="http://schemas.microsoft.com/office/powerpoint/2010/main" val="2291777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TotalTime>
  <Words>2711</Words>
  <Application>Microsoft Office PowerPoint</Application>
  <PresentationFormat>画面に合わせる (4:3)</PresentationFormat>
  <Paragraphs>410</Paragraphs>
  <Slides>82</Slides>
  <Notes>55</Notes>
  <HiddenSlides>0</HiddenSlides>
  <MMClips>1</MMClips>
  <ScaleCrop>false</ScaleCrop>
  <HeadingPairs>
    <vt:vector size="4" baseType="variant">
      <vt:variant>
        <vt:lpstr>テーマ</vt:lpstr>
      </vt:variant>
      <vt:variant>
        <vt:i4>1</vt:i4>
      </vt:variant>
      <vt:variant>
        <vt:lpstr>スライド タイトル</vt:lpstr>
      </vt:variant>
      <vt:variant>
        <vt:i4>82</vt:i4>
      </vt:variant>
    </vt:vector>
  </HeadingPairs>
  <TitlesOfParts>
    <vt:vector size="83" baseType="lpstr">
      <vt:lpstr>Office ​​テーマ</vt:lpstr>
      <vt:lpstr>ネットワーク知、集合知 とビジネス活用</vt:lpstr>
      <vt:lpstr>ディスカッション</vt:lpstr>
      <vt:lpstr>PowerPoint プレゼンテーション</vt:lpstr>
      <vt:lpstr>Data-&gt;Information</vt:lpstr>
      <vt:lpstr>ピーター・バーク　知識の社会史</vt:lpstr>
      <vt:lpstr>生のものと火を通したもの</vt:lpstr>
      <vt:lpstr>DATA-&gt;Information-&gt;Knowledge</vt:lpstr>
      <vt:lpstr>Justified True Belief</vt:lpstr>
      <vt:lpstr>Data-&gt;Information-&gt; knowledge 古典的な知の構造化、体系化</vt:lpstr>
      <vt:lpstr>AliceとBobとコミュニケーション</vt:lpstr>
      <vt:lpstr>頭の中のツリーを他人の頭に複製する</vt:lpstr>
      <vt:lpstr>言われなくてもわかる</vt:lpstr>
      <vt:lpstr>異文化の翻訳とオントロジーによる知識交換</vt:lpstr>
      <vt:lpstr>知の超統一場理論に向けて 知識ツリーの構築</vt:lpstr>
      <vt:lpstr>PowerPoint プレゼンテーション</vt:lpstr>
      <vt:lpstr>知の統一場理論の限界</vt:lpstr>
      <vt:lpstr>暗黙知と形式知</vt:lpstr>
      <vt:lpstr>古代中国の百科事典　動物の分類</vt:lpstr>
      <vt:lpstr>知識の地理性</vt:lpstr>
      <vt:lpstr>“見えている世界”の違い</vt:lpstr>
      <vt:lpstr>PowerPoint プレゼンテーション</vt:lpstr>
      <vt:lpstr>PowerPoint プレゼンテーション</vt:lpstr>
      <vt:lpstr>PowerPoint プレゼンテーション</vt:lpstr>
      <vt:lpstr>「空気」</vt:lpstr>
      <vt:lpstr>PowerPoint プレゼンテーション</vt:lpstr>
      <vt:lpstr>自分の内面の棚卸 偏愛マップを作る授業</vt:lpstr>
      <vt:lpstr>偏愛マップのサンプル</vt:lpstr>
      <vt:lpstr>知識体系をノートに書きだす 作業困難と多くの不整合</vt:lpstr>
      <vt:lpstr>PowerPoint プレゼンテーション</vt:lpstr>
      <vt:lpstr>PowerPoint プレゼンテーション</vt:lpstr>
      <vt:lpstr>“多様性は能力に勝る”</vt:lpstr>
      <vt:lpstr>テレビのノイズ砂嵐映像</vt:lpstr>
      <vt:lpstr>PowerPoint プレゼンテーション</vt:lpstr>
      <vt:lpstr>PowerPoint プレゼンテーション</vt:lpstr>
      <vt:lpstr>PowerPoint プレゼンテーション</vt:lpstr>
      <vt:lpstr>PowerPoint プレゼンテーション</vt:lpstr>
      <vt:lpstr>コミュニティの知識創造</vt:lpstr>
      <vt:lpstr>新しいインキュベータの形 Innocentive</vt:lpstr>
      <vt:lpstr>企業がクラウドにアイデアを募集 Idea crossing</vt:lpstr>
      <vt:lpstr>Procter&amp;Gambles Pringles</vt:lpstr>
      <vt:lpstr>エジソンと白熱電球　1879</vt:lpstr>
      <vt:lpstr>PowerPoint プレゼンテーション</vt:lpstr>
      <vt:lpstr>PowerPoint プレゼンテーション</vt:lpstr>
      <vt:lpstr>PowerPoint プレゼンテーション</vt:lpstr>
      <vt:lpstr>PowerPoint プレゼンテーション</vt:lpstr>
      <vt:lpstr>Common Angels</vt:lpstr>
      <vt:lpstr>コモン・エンジェルスの投資プロセス</vt:lpstr>
      <vt:lpstr>コミュニティによる知識創造 ふたつのキーワード</vt:lpstr>
      <vt:lpstr>新時代のナレッジツール　７</vt:lpstr>
      <vt:lpstr>１　うろおぼえ力</vt:lpstr>
      <vt:lpstr>２　愛嬌力</vt:lpstr>
      <vt:lpstr>３　弱い紐帯力</vt:lpstr>
      <vt:lpstr>４　包容力（抱擁力）</vt:lpstr>
      <vt:lpstr>５　芋づる工作力</vt:lpstr>
      <vt:lpstr>PowerPoint プレゼンテーション</vt:lpstr>
      <vt:lpstr>６　読みかえ力</vt:lpstr>
      <vt:lpstr>読みかえによるＷｅｂ豊穣化</vt:lpstr>
      <vt:lpstr>PowerPoint プレゼンテーション</vt:lpstr>
      <vt:lpstr>イノベーションが創発する場所</vt:lpstr>
      <vt:lpstr>PowerPoint プレゼンテーション</vt:lpstr>
      <vt:lpstr>ネットワーク集合知のまとめ</vt:lpstr>
      <vt:lpstr>インターネットで広がる オープンイノベーション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アマチュアのルネサンスの原因</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集合知とビジネス活用</dc:title>
  <dc:creator>daiya</dc:creator>
  <cp:lastModifiedBy>Daiya</cp:lastModifiedBy>
  <cp:revision>9</cp:revision>
  <dcterms:created xsi:type="dcterms:W3CDTF">2012-11-16T03:42:20Z</dcterms:created>
  <dcterms:modified xsi:type="dcterms:W3CDTF">2013-11-07T11:37:25Z</dcterms:modified>
</cp:coreProperties>
</file>