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7" r:id="rId3"/>
    <p:sldId id="260" r:id="rId4"/>
    <p:sldId id="259" r:id="rId5"/>
    <p:sldId id="283" r:id="rId6"/>
    <p:sldId id="284" r:id="rId7"/>
    <p:sldId id="262" r:id="rId8"/>
    <p:sldId id="257" r:id="rId9"/>
    <p:sldId id="261" r:id="rId10"/>
    <p:sldId id="258" r:id="rId11"/>
    <p:sldId id="299" r:id="rId12"/>
    <p:sldId id="298" r:id="rId13"/>
    <p:sldId id="300" r:id="rId14"/>
    <p:sldId id="301" r:id="rId15"/>
    <p:sldId id="302" r:id="rId16"/>
    <p:sldId id="303" r:id="rId17"/>
    <p:sldId id="304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5" r:id="rId39"/>
    <p:sldId id="296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B1DDE-1997-478E-A2D0-D8DA44835E8A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B75D-6672-4268-8305-53275232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39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2118-17B2-4E20-B5F0-DBD39DA9AFE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C4E56-FC45-4D5F-A768-4DE7AFDB855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29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C4E56-FC45-4D5F-A768-4DE7AFDB855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29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9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80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30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"/>
          <p:cNvSpPr>
            <a:spLocks noChangeShapeType="1"/>
          </p:cNvSpPr>
          <p:nvPr userDrawn="1"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rgbClr val="D996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8229600" y="6613525"/>
            <a:ext cx="9144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000" b="0" smtClean="0">
                <a:solidFill>
                  <a:srgbClr val="4D4D4D"/>
                </a:solidFill>
                <a:latin typeface="Verdana" pitchFamily="34" charset="0"/>
              </a:rPr>
              <a:t>Page</a:t>
            </a:r>
            <a:fld id="{488124B5-68DA-41B8-A649-7EE3050E405F}" type="slidenum">
              <a:rPr lang="en-US" altLang="ja-JP" sz="1000" b="0" smtClean="0">
                <a:solidFill>
                  <a:srgbClr val="4D4D4D"/>
                </a:solidFill>
                <a:latin typeface="Verdana" pitchFamily="34" charset="0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000" b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0" y="6629400"/>
            <a:ext cx="5791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0" dirty="0" smtClean="0">
                <a:solidFill>
                  <a:srgbClr val="4D4D4D"/>
                </a:solidFill>
                <a:latin typeface="Verdana" pitchFamily="34" charset="0"/>
              </a:rPr>
              <a:t>Copyright (C) 2011 </a:t>
            </a:r>
            <a:r>
              <a:rPr lang="en-US" altLang="ja-JP" sz="900" b="0" dirty="0" err="1" smtClean="0">
                <a:solidFill>
                  <a:srgbClr val="4D4D4D"/>
                </a:solidFill>
                <a:latin typeface="Verdana" pitchFamily="34" charset="0"/>
                <a:ea typeface="HG丸ｺﾞｼｯｸM-PRO" pitchFamily="50" charset="-128"/>
              </a:rPr>
              <a:t>Datasection</a:t>
            </a:r>
            <a:r>
              <a:rPr lang="en-US" altLang="ja-JP" sz="900" b="0" dirty="0" smtClean="0">
                <a:solidFill>
                  <a:srgbClr val="4D4D4D"/>
                </a:solidFill>
                <a:latin typeface="Verdana" pitchFamily="34" charset="0"/>
                <a:ea typeface="HG丸ｺﾞｼｯｸM-PRO" pitchFamily="50" charset="-128"/>
              </a:rPr>
              <a:t> Inc</a:t>
            </a:r>
            <a:r>
              <a:rPr lang="en-US" altLang="ja-JP" sz="900" b="0" dirty="0" smtClean="0">
                <a:solidFill>
                  <a:srgbClr val="4D4D4D"/>
                </a:solidFill>
                <a:latin typeface="Verdana" pitchFamily="34" charset="0"/>
              </a:rPr>
              <a:t>.  All Rights Reserved.</a:t>
            </a:r>
          </a:p>
        </p:txBody>
      </p:sp>
      <p:sp>
        <p:nvSpPr>
          <p:cNvPr id="5" name="Text Box 25"/>
          <p:cNvSpPr txBox="1">
            <a:spLocks noChangeArrowheads="1"/>
          </p:cNvSpPr>
          <p:nvPr userDrawn="1"/>
        </p:nvSpPr>
        <p:spPr bwMode="auto">
          <a:xfrm>
            <a:off x="7696200" y="76200"/>
            <a:ext cx="1390650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0" smtClean="0">
                <a:solidFill>
                  <a:srgbClr val="FF0000"/>
                </a:solidFill>
                <a:ea typeface="HG丸ｺﾞｼｯｸM-PRO" pitchFamily="50" charset="-128"/>
              </a:rPr>
              <a:t>Confidential</a:t>
            </a:r>
          </a:p>
        </p:txBody>
      </p:sp>
      <p:sp>
        <p:nvSpPr>
          <p:cNvPr id="6" name="タイトル 1"/>
          <p:cNvSpPr txBox="1">
            <a:spLocks/>
          </p:cNvSpPr>
          <p:nvPr userDrawn="1"/>
        </p:nvSpPr>
        <p:spPr bwMode="auto">
          <a:xfrm>
            <a:off x="0" y="0"/>
            <a:ext cx="8229600" cy="500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0" i="1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3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883400" y="66135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000" b="1" dirty="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rPr>
              <a:t>Page</a:t>
            </a:r>
            <a:fld id="{D9F53EB3-6154-4134-8983-7C21100B9C0C}" type="slidenum">
              <a:rPr lang="en-US" altLang="ja-JP" sz="10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ja-JP" sz="1000" b="1" dirty="0">
              <a:solidFill>
                <a:schemeClr val="tx1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345600" y="345989"/>
            <a:ext cx="8452200" cy="489211"/>
          </a:xfrm>
          <a:prstGeom prst="rect">
            <a:avLst/>
          </a:prstGeom>
        </p:spPr>
        <p:txBody>
          <a:bodyPr lIns="64800" tIns="0" rIns="64800" bIns="0" anchor="ctr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  <a:cs typeface="Meiryo UI" pitchFamily="50" charset="-128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sz="quarter" idx="11"/>
          </p:nvPr>
        </p:nvSpPr>
        <p:spPr>
          <a:xfrm>
            <a:off x="345598" y="914400"/>
            <a:ext cx="8452201" cy="346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381000" y="115888"/>
            <a:ext cx="8416800" cy="0"/>
          </a:xfrm>
          <a:prstGeom prst="line">
            <a:avLst/>
          </a:prstGeom>
          <a:ln w="12700">
            <a:solidFill>
              <a:srgbClr val="16164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 bwMode="auto">
          <a:xfrm>
            <a:off x="381000" y="836613"/>
            <a:ext cx="8416800" cy="0"/>
          </a:xfrm>
          <a:prstGeom prst="line">
            <a:avLst/>
          </a:prstGeom>
          <a:ln w="12700">
            <a:solidFill>
              <a:srgbClr val="16164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 bwMode="auto">
          <a:xfrm>
            <a:off x="381000" y="6584950"/>
            <a:ext cx="8416800" cy="0"/>
          </a:xfrm>
          <a:prstGeom prst="line">
            <a:avLst/>
          </a:prstGeom>
          <a:ln w="12700">
            <a:solidFill>
              <a:srgbClr val="16164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2"/>
          <p:cNvSpPr>
            <a:spLocks noGrp="1"/>
          </p:cNvSpPr>
          <p:nvPr>
            <p:ph type="body" sz="quarter" idx="12"/>
          </p:nvPr>
        </p:nvSpPr>
        <p:spPr>
          <a:xfrm>
            <a:off x="345600" y="115888"/>
            <a:ext cx="8452200" cy="216768"/>
          </a:xfrm>
          <a:prstGeom prst="rect">
            <a:avLst/>
          </a:prstGeom>
        </p:spPr>
        <p:txBody>
          <a:bodyPr lIns="64800" tIns="0" rIns="64800" bIns="0" anchor="ctr" anchorCtr="0"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  <a:cs typeface="Meiryo UI" pitchFamily="50" charset="-128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04800" y="6613200"/>
            <a:ext cx="996950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kumimoji="1" lang="en-US" altLang="ja-JP" sz="1200" b="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Confidential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883400" y="66135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eiryo UI" pitchFamily="50" charset="-128"/>
                <a:cs typeface="Meiryo UI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000" b="1" dirty="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rPr>
              <a:t>Page</a:t>
            </a:r>
            <a:fld id="{D9F53EB3-6154-4134-8983-7C21100B9C0C}" type="slidenum">
              <a:rPr lang="en-US" altLang="ja-JP" sz="10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ja-JP" sz="1000" b="1" dirty="0">
              <a:solidFill>
                <a:schemeClr val="tx1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cxnSp>
        <p:nvCxnSpPr>
          <p:cNvPr id="17" name="直線コネクタ 16"/>
          <p:cNvCxnSpPr/>
          <p:nvPr userDrawn="1"/>
        </p:nvCxnSpPr>
        <p:spPr bwMode="auto">
          <a:xfrm>
            <a:off x="381000" y="115888"/>
            <a:ext cx="8416800" cy="0"/>
          </a:xfrm>
          <a:prstGeom prst="line">
            <a:avLst/>
          </a:prstGeom>
          <a:ln w="12700">
            <a:solidFill>
              <a:srgbClr val="16164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 bwMode="auto">
          <a:xfrm>
            <a:off x="381000" y="836613"/>
            <a:ext cx="8416800" cy="0"/>
          </a:xfrm>
          <a:prstGeom prst="line">
            <a:avLst/>
          </a:prstGeom>
          <a:ln w="12700">
            <a:solidFill>
              <a:srgbClr val="16164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 bwMode="auto">
          <a:xfrm>
            <a:off x="381000" y="6584950"/>
            <a:ext cx="8416800" cy="0"/>
          </a:xfrm>
          <a:prstGeom prst="line">
            <a:avLst/>
          </a:prstGeom>
          <a:ln w="12700">
            <a:solidFill>
              <a:srgbClr val="16164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7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15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30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5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44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8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9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2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E733-F3AC-4A13-92A8-24C215A6ECBE}" type="datetimeFigureOut">
              <a:rPr kumimoji="1" lang="ja-JP" altLang="en-US" smtClean="0"/>
              <a:t>2013/10/24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AFB-99DD-44A0-B267-58FCBBC4D4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7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ngolab.com/note/daiya/2012/04/post-1619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matome.naver.jp/odai/213256538322500810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7ArvEUk50s" TargetMode="External"/><Relationship Id="rId2" Type="http://schemas.openxmlformats.org/officeDocument/2006/relationships/hyperlink" Target="http://www.youtube.com/watch?v=Z4jO6mrzk9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Go83KAV0Ek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srcr.jp/005/making/01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jp.fujitsu.com/group/fdl/designaward2011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Web</a:t>
            </a:r>
            <a:r>
              <a:rPr lang="ja-JP" altLang="en-US" dirty="0" smtClean="0"/>
              <a:t>マーケティング・イノベーション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#</a:t>
            </a:r>
            <a:r>
              <a:rPr lang="ja-JP" altLang="en-US" dirty="0" smtClean="0"/>
              <a:t>５</a:t>
            </a:r>
            <a:r>
              <a:rPr lang="en-US" altLang="ja-JP" dirty="0" smtClean="0"/>
              <a:t>,#</a:t>
            </a:r>
            <a:r>
              <a:rPr lang="ja-JP" altLang="en-US" dirty="0"/>
              <a:t>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未来構想ブレインストーミング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85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○○系　３～７グループに分類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79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2" y="476672"/>
            <a:ext cx="7896878" cy="59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1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時間割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43608" y="2828836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-20:50  </a:t>
            </a:r>
            <a:r>
              <a:rPr lang="ja-JP" altLang="en-US" sz="2800" dirty="0"/>
              <a:t>個人企画の</a:t>
            </a:r>
            <a:r>
              <a:rPr lang="ja-JP" altLang="en-US" sz="2800" dirty="0" smtClean="0"/>
              <a:t>作成</a:t>
            </a:r>
            <a:endParaRPr lang="en-US" altLang="ja-JP" sz="2800" dirty="0" smtClean="0"/>
          </a:p>
          <a:p>
            <a:r>
              <a:rPr lang="en-US" altLang="ja-JP" sz="2800" dirty="0" smtClean="0"/>
              <a:t>20:50-21:10 </a:t>
            </a:r>
            <a:r>
              <a:rPr lang="ja-JP" altLang="en-US" sz="2800" dirty="0" smtClean="0"/>
              <a:t>チーム内の共有</a:t>
            </a:r>
            <a:endParaRPr lang="en-US" altLang="ja-JP" sz="2800" dirty="0" smtClean="0"/>
          </a:p>
          <a:p>
            <a:r>
              <a:rPr lang="en-US" altLang="ja-JP" sz="2800" dirty="0"/>
              <a:t>	1</a:t>
            </a:r>
            <a:r>
              <a:rPr lang="ja-JP" altLang="en-US" sz="2800" dirty="0" smtClean="0"/>
              <a:t>人</a:t>
            </a:r>
            <a:r>
              <a:rPr lang="en-US" altLang="ja-JP" sz="2800" dirty="0" smtClean="0"/>
              <a:t>2</a:t>
            </a:r>
            <a:r>
              <a:rPr lang="ja-JP" altLang="en-US" sz="2800" dirty="0" err="1" smtClean="0"/>
              <a:t>，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分で発表しチーム最優秀を選ぶ</a:t>
            </a:r>
            <a:endParaRPr lang="en-US" altLang="ja-JP" sz="2800" dirty="0" smtClean="0"/>
          </a:p>
          <a:p>
            <a:r>
              <a:rPr lang="en-US" altLang="ja-JP" sz="2800" dirty="0" smtClean="0"/>
              <a:t>21:10-21:25 </a:t>
            </a:r>
            <a:r>
              <a:rPr lang="ja-JP" altLang="en-US" sz="2800" dirty="0" smtClean="0"/>
              <a:t>チーム企画作成</a:t>
            </a:r>
            <a:endParaRPr lang="ja-JP" altLang="en-US" sz="2800" dirty="0"/>
          </a:p>
          <a:p>
            <a:r>
              <a:rPr lang="en-US" altLang="ja-JP" sz="2800" smtClean="0"/>
              <a:t>21:25-21:35 </a:t>
            </a:r>
            <a:r>
              <a:rPr lang="ja-JP" altLang="en-US" sz="2800" dirty="0" smtClean="0"/>
              <a:t>チーム企画発表</a:t>
            </a:r>
            <a:endParaRPr lang="ja-JP" altLang="en-US" sz="2800" dirty="0"/>
          </a:p>
          <a:p>
            <a:r>
              <a:rPr lang="en-US" altLang="ja-JP" sz="2800" dirty="0" smtClean="0"/>
              <a:t>21:35-21:40 </a:t>
            </a:r>
            <a:r>
              <a:rPr lang="ja-JP" altLang="en-US" sz="2800" dirty="0"/>
              <a:t>総評</a:t>
            </a:r>
          </a:p>
        </p:txBody>
      </p:sp>
    </p:spTree>
    <p:extLst>
      <p:ext uri="{BB962C8B-B14F-4D97-AF65-F5344CB8AC3E}">
        <p14:creationId xmlns:p14="http://schemas.microsoft.com/office/powerpoint/2010/main" val="5424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datasection\Desktop\8047634908_b2d196cfe6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8"/>
          <a:stretch>
            <a:fillRect/>
          </a:stretch>
        </p:blipFill>
        <p:spPr bwMode="auto">
          <a:xfrm>
            <a:off x="1119188" y="1905000"/>
            <a:ext cx="70104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正方形/長方形 1"/>
          <p:cNvSpPr>
            <a:spLocks noChangeArrowheads="1"/>
          </p:cNvSpPr>
          <p:nvPr/>
        </p:nvSpPr>
        <p:spPr bwMode="auto">
          <a:xfrm>
            <a:off x="-20638" y="533400"/>
            <a:ext cx="9012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会議結果</a:t>
            </a: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を再グル</a:t>
            </a:r>
            <a:r>
              <a:rPr lang="en-US" altLang="ja-JP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―</a:t>
            </a: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ピング</a:t>
            </a:r>
            <a:r>
              <a:rPr lang="en-US" altLang="ja-JP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1800" b="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みらい会議から</a:t>
            </a:r>
            <a:r>
              <a:rPr lang="ja-JP" altLang="en-US" sz="18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出てきたブレインライティングシートのアイデアを再マッピングし、１８個のテーマに分類しました。</a:t>
            </a:r>
          </a:p>
        </p:txBody>
      </p:sp>
      <p:sp>
        <p:nvSpPr>
          <p:cNvPr id="55300" name="タイトル 11"/>
          <p:cNvSpPr txBox="1">
            <a:spLocks/>
          </p:cNvSpPr>
          <p:nvPr/>
        </p:nvSpPr>
        <p:spPr bwMode="auto">
          <a:xfrm>
            <a:off x="0" y="0"/>
            <a:ext cx="8229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2000" b="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会議</a:t>
            </a:r>
            <a:r>
              <a:rPr kumimoji="1" lang="ja-JP" altLang="en-US" sz="20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結果の再グルーピング</a:t>
            </a:r>
          </a:p>
        </p:txBody>
      </p:sp>
    </p:spTree>
    <p:extLst>
      <p:ext uri="{BB962C8B-B14F-4D97-AF65-F5344CB8AC3E}">
        <p14:creationId xmlns:p14="http://schemas.microsoft.com/office/powerpoint/2010/main" val="30186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2000" dirty="0" smtClean="0">
                <a:solidFill>
                  <a:srgbClr val="000000"/>
                </a:solidFill>
              </a:rPr>
              <a:t>みらい</a:t>
            </a:r>
            <a:r>
              <a:rPr lang="ja-JP" altLang="en-US" sz="2000" dirty="0" smtClean="0">
                <a:solidFill>
                  <a:srgbClr val="000000"/>
                </a:solidFill>
              </a:rPr>
              <a:t>会議結果マッピング</a:t>
            </a:r>
          </a:p>
        </p:txBody>
      </p:sp>
      <p:sp>
        <p:nvSpPr>
          <p:cNvPr id="56323" name="フリーフォーム 5"/>
          <p:cNvSpPr>
            <a:spLocks/>
          </p:cNvSpPr>
          <p:nvPr/>
        </p:nvSpPr>
        <p:spPr bwMode="auto">
          <a:xfrm>
            <a:off x="-1860550" y="2036763"/>
            <a:ext cx="8274050" cy="2511425"/>
          </a:xfrm>
          <a:custGeom>
            <a:avLst/>
            <a:gdLst>
              <a:gd name="T0" fmla="*/ 1293421 w 8273560"/>
              <a:gd name="T1" fmla="*/ 2487364 h 2511090"/>
              <a:gd name="T2" fmla="*/ 1293421 w 8273560"/>
              <a:gd name="T3" fmla="*/ 2487364 h 2511090"/>
              <a:gd name="T4" fmla="*/ 1148134 w 8273560"/>
              <a:gd name="T5" fmla="*/ 2501909 h 2511090"/>
              <a:gd name="T6" fmla="*/ 872106 w 8273560"/>
              <a:gd name="T7" fmla="*/ 2472819 h 2511090"/>
              <a:gd name="T8" fmla="*/ 828516 w 8273560"/>
              <a:gd name="T9" fmla="*/ 2443729 h 2511090"/>
              <a:gd name="T10" fmla="*/ 494367 w 8273560"/>
              <a:gd name="T11" fmla="*/ 2298273 h 2511090"/>
              <a:gd name="T12" fmla="*/ 363626 w 8273560"/>
              <a:gd name="T13" fmla="*/ 2167371 h 2511090"/>
              <a:gd name="T14" fmla="*/ 290975 w 8273560"/>
              <a:gd name="T15" fmla="*/ 2109186 h 2511090"/>
              <a:gd name="T16" fmla="*/ 14948 w 8273560"/>
              <a:gd name="T17" fmla="*/ 1498288 h 2511090"/>
              <a:gd name="T18" fmla="*/ 417 w 8273560"/>
              <a:gd name="T19" fmla="*/ 1251019 h 2511090"/>
              <a:gd name="T20" fmla="*/ 44008 w 8273560"/>
              <a:gd name="T21" fmla="*/ 887378 h 2511090"/>
              <a:gd name="T22" fmla="*/ 73053 w 8273560"/>
              <a:gd name="T23" fmla="*/ 756477 h 2511090"/>
              <a:gd name="T24" fmla="*/ 87583 w 8273560"/>
              <a:gd name="T25" fmla="*/ 712838 h 2511090"/>
              <a:gd name="T26" fmla="*/ 102113 w 8273560"/>
              <a:gd name="T27" fmla="*/ 552845 h 2511090"/>
              <a:gd name="T28" fmla="*/ 189279 w 8273560"/>
              <a:gd name="T29" fmla="*/ 378290 h 2511090"/>
              <a:gd name="T30" fmla="*/ 276445 w 8273560"/>
              <a:gd name="T31" fmla="*/ 261935 h 2511090"/>
              <a:gd name="T32" fmla="*/ 320036 w 8273560"/>
              <a:gd name="T33" fmla="*/ 218297 h 2511090"/>
              <a:gd name="T34" fmla="*/ 697759 w 8273560"/>
              <a:gd name="T35" fmla="*/ 87396 h 2511090"/>
              <a:gd name="T36" fmla="*/ 988326 w 8273560"/>
              <a:gd name="T37" fmla="*/ 43757 h 2511090"/>
              <a:gd name="T38" fmla="*/ 1060968 w 8273560"/>
              <a:gd name="T39" fmla="*/ 29211 h 2511090"/>
              <a:gd name="T40" fmla="*/ 1220769 w 8273560"/>
              <a:gd name="T41" fmla="*/ 14665 h 2511090"/>
              <a:gd name="T42" fmla="*/ 1569448 w 8273560"/>
              <a:gd name="T43" fmla="*/ 118 h 2511090"/>
              <a:gd name="T44" fmla="*/ 1932641 w 8273560"/>
              <a:gd name="T45" fmla="*/ 29211 h 2511090"/>
              <a:gd name="T46" fmla="*/ 2150564 w 8273560"/>
              <a:gd name="T47" fmla="*/ 116489 h 2511090"/>
              <a:gd name="T48" fmla="*/ 2208685 w 8273560"/>
              <a:gd name="T49" fmla="*/ 145565 h 2511090"/>
              <a:gd name="T50" fmla="*/ 2528303 w 8273560"/>
              <a:gd name="T51" fmla="*/ 363747 h 2511090"/>
              <a:gd name="T52" fmla="*/ 2586408 w 8273560"/>
              <a:gd name="T53" fmla="*/ 480114 h 2511090"/>
              <a:gd name="T54" fmla="*/ 2920557 w 8273560"/>
              <a:gd name="T55" fmla="*/ 814658 h 2511090"/>
              <a:gd name="T56" fmla="*/ 5245041 w 8273560"/>
              <a:gd name="T57" fmla="*/ 887378 h 2511090"/>
              <a:gd name="T58" fmla="*/ 7075578 w 8273560"/>
              <a:gd name="T59" fmla="*/ 407382 h 2511090"/>
              <a:gd name="T60" fmla="*/ 7220855 w 8273560"/>
              <a:gd name="T61" fmla="*/ 421929 h 2511090"/>
              <a:gd name="T62" fmla="*/ 8266873 w 8273560"/>
              <a:gd name="T63" fmla="*/ 901924 h 2511090"/>
              <a:gd name="T64" fmla="*/ 8281400 w 8273560"/>
              <a:gd name="T65" fmla="*/ 1032840 h 2511090"/>
              <a:gd name="T66" fmla="*/ 8252348 w 8273560"/>
              <a:gd name="T67" fmla="*/ 1163741 h 2511090"/>
              <a:gd name="T68" fmla="*/ 8252348 w 8273560"/>
              <a:gd name="T69" fmla="*/ 1178287 h 2511090"/>
              <a:gd name="T70" fmla="*/ 8107069 w 8273560"/>
              <a:gd name="T71" fmla="*/ 1498288 h 2511090"/>
              <a:gd name="T72" fmla="*/ 8005373 w 8273560"/>
              <a:gd name="T73" fmla="*/ 1600098 h 2511090"/>
              <a:gd name="T74" fmla="*/ 7961783 w 8273560"/>
              <a:gd name="T75" fmla="*/ 1614644 h 2511090"/>
              <a:gd name="T76" fmla="*/ 7889146 w 8273560"/>
              <a:gd name="T77" fmla="*/ 1643737 h 2511090"/>
              <a:gd name="T78" fmla="*/ 7758390 w 8273560"/>
              <a:gd name="T79" fmla="*/ 1672829 h 2511090"/>
              <a:gd name="T80" fmla="*/ 7714814 w 8273560"/>
              <a:gd name="T81" fmla="*/ 1672829 h 2511090"/>
              <a:gd name="T82" fmla="*/ 6581625 w 8273560"/>
              <a:gd name="T83" fmla="*/ 1803734 h 2511090"/>
              <a:gd name="T84" fmla="*/ 6000497 w 8273560"/>
              <a:gd name="T85" fmla="*/ 1789189 h 2511090"/>
              <a:gd name="T86" fmla="*/ 5913332 w 8273560"/>
              <a:gd name="T87" fmla="*/ 1774644 h 2511090"/>
              <a:gd name="T88" fmla="*/ 5680879 w 8273560"/>
              <a:gd name="T89" fmla="*/ 1774644 h 2511090"/>
              <a:gd name="T90" fmla="*/ 5448435 w 8273560"/>
              <a:gd name="T91" fmla="*/ 1832822 h 2511090"/>
              <a:gd name="T92" fmla="*/ 5288625 w 8273560"/>
              <a:gd name="T93" fmla="*/ 1847369 h 2511090"/>
              <a:gd name="T94" fmla="*/ 5215990 w 8273560"/>
              <a:gd name="T95" fmla="*/ 1861915 h 2511090"/>
              <a:gd name="T96" fmla="*/ 5172399 w 8273560"/>
              <a:gd name="T97" fmla="*/ 1876461 h 2511090"/>
              <a:gd name="T98" fmla="*/ 3922986 w 8273560"/>
              <a:gd name="T99" fmla="*/ 1672829 h 2511090"/>
              <a:gd name="T100" fmla="*/ 2847921 w 8273560"/>
              <a:gd name="T101" fmla="*/ 1731011 h 2511090"/>
              <a:gd name="T102" fmla="*/ 2702634 w 8273560"/>
              <a:gd name="T103" fmla="*/ 1832822 h 2511090"/>
              <a:gd name="T104" fmla="*/ 2629999 w 8273560"/>
              <a:gd name="T105" fmla="*/ 1905554 h 2511090"/>
              <a:gd name="T106" fmla="*/ 2571878 w 8273560"/>
              <a:gd name="T107" fmla="*/ 1934646 h 2511090"/>
              <a:gd name="T108" fmla="*/ 2484712 w 8273560"/>
              <a:gd name="T109" fmla="*/ 1963736 h 2511090"/>
              <a:gd name="T110" fmla="*/ 2223215 w 8273560"/>
              <a:gd name="T111" fmla="*/ 2196460 h 2511090"/>
              <a:gd name="T112" fmla="*/ 1148134 w 8273560"/>
              <a:gd name="T113" fmla="*/ 2516454 h 25110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273560" h="2511090">
                <a:moveTo>
                  <a:pt x="1292189" y="2482061"/>
                </a:moveTo>
                <a:lnTo>
                  <a:pt x="1292189" y="2482061"/>
                </a:lnTo>
                <a:cubicBezTo>
                  <a:pt x="1243808" y="2486899"/>
                  <a:pt x="1195668" y="2496575"/>
                  <a:pt x="1147046" y="2496575"/>
                </a:cubicBezTo>
                <a:cubicBezTo>
                  <a:pt x="1128173" y="2496575"/>
                  <a:pt x="897173" y="2470425"/>
                  <a:pt x="871274" y="2467547"/>
                </a:cubicBezTo>
                <a:lnTo>
                  <a:pt x="827732" y="2438518"/>
                </a:lnTo>
                <a:lnTo>
                  <a:pt x="493903" y="2293375"/>
                </a:lnTo>
                <a:cubicBezTo>
                  <a:pt x="450360" y="2249832"/>
                  <a:pt x="414510" y="2196906"/>
                  <a:pt x="363274" y="2162747"/>
                </a:cubicBezTo>
                <a:cubicBezTo>
                  <a:pt x="308346" y="2126127"/>
                  <a:pt x="332067" y="2146052"/>
                  <a:pt x="290703" y="2104690"/>
                </a:cubicBezTo>
                <a:lnTo>
                  <a:pt x="14932" y="1495090"/>
                </a:lnTo>
                <a:cubicBezTo>
                  <a:pt x="-3857" y="1325993"/>
                  <a:pt x="417" y="1408272"/>
                  <a:pt x="417" y="1248347"/>
                </a:cubicBezTo>
                <a:lnTo>
                  <a:pt x="43960" y="885490"/>
                </a:lnTo>
                <a:cubicBezTo>
                  <a:pt x="53636" y="841947"/>
                  <a:pt x="62171" y="798134"/>
                  <a:pt x="72989" y="754861"/>
                </a:cubicBezTo>
                <a:cubicBezTo>
                  <a:pt x="76700" y="740018"/>
                  <a:pt x="84766" y="726371"/>
                  <a:pt x="87503" y="711318"/>
                </a:cubicBezTo>
                <a:cubicBezTo>
                  <a:pt x="103817" y="621588"/>
                  <a:pt x="102017" y="619033"/>
                  <a:pt x="102017" y="551661"/>
                </a:cubicBezTo>
                <a:lnTo>
                  <a:pt x="189103" y="377490"/>
                </a:lnTo>
                <a:cubicBezTo>
                  <a:pt x="218132" y="338785"/>
                  <a:pt x="245552" y="298820"/>
                  <a:pt x="276189" y="261375"/>
                </a:cubicBezTo>
                <a:cubicBezTo>
                  <a:pt x="289187" y="245489"/>
                  <a:pt x="319732" y="217833"/>
                  <a:pt x="319732" y="217833"/>
                </a:cubicBezTo>
                <a:lnTo>
                  <a:pt x="697103" y="87204"/>
                </a:lnTo>
                <a:cubicBezTo>
                  <a:pt x="988466" y="28931"/>
                  <a:pt x="696042" y="82507"/>
                  <a:pt x="987389" y="43661"/>
                </a:cubicBezTo>
                <a:cubicBezTo>
                  <a:pt x="1011842" y="40401"/>
                  <a:pt x="1035481" y="32207"/>
                  <a:pt x="1059960" y="29147"/>
                </a:cubicBezTo>
                <a:cubicBezTo>
                  <a:pt x="1112986" y="22519"/>
                  <a:pt x="1166325" y="18581"/>
                  <a:pt x="1219617" y="14633"/>
                </a:cubicBezTo>
                <a:cubicBezTo>
                  <a:pt x="1448161" y="-2296"/>
                  <a:pt x="1395401" y="118"/>
                  <a:pt x="1567960" y="118"/>
                </a:cubicBezTo>
                <a:lnTo>
                  <a:pt x="1930817" y="29147"/>
                </a:lnTo>
                <a:cubicBezTo>
                  <a:pt x="2095503" y="65743"/>
                  <a:pt x="2024332" y="33432"/>
                  <a:pt x="2148532" y="116233"/>
                </a:cubicBezTo>
                <a:cubicBezTo>
                  <a:pt x="2248611" y="182953"/>
                  <a:pt x="2158874" y="97549"/>
                  <a:pt x="2206589" y="145261"/>
                </a:cubicBezTo>
                <a:lnTo>
                  <a:pt x="2525903" y="362975"/>
                </a:lnTo>
                <a:lnTo>
                  <a:pt x="2583960" y="479090"/>
                </a:lnTo>
                <a:lnTo>
                  <a:pt x="2917789" y="812918"/>
                </a:lnTo>
                <a:lnTo>
                  <a:pt x="5240074" y="885490"/>
                </a:lnTo>
                <a:lnTo>
                  <a:pt x="7068874" y="406518"/>
                </a:lnTo>
                <a:cubicBezTo>
                  <a:pt x="7204311" y="421567"/>
                  <a:pt x="7155692" y="421033"/>
                  <a:pt x="7214017" y="421033"/>
                </a:cubicBezTo>
                <a:lnTo>
                  <a:pt x="8259046" y="900004"/>
                </a:lnTo>
                <a:cubicBezTo>
                  <a:pt x="8263884" y="943547"/>
                  <a:pt x="8273560" y="986822"/>
                  <a:pt x="8273560" y="1030633"/>
                </a:cubicBezTo>
                <a:cubicBezTo>
                  <a:pt x="8273560" y="1055982"/>
                  <a:pt x="8250130" y="1133273"/>
                  <a:pt x="8244532" y="1161261"/>
                </a:cubicBezTo>
                <a:cubicBezTo>
                  <a:pt x="8243583" y="1166005"/>
                  <a:pt x="8244532" y="1170937"/>
                  <a:pt x="8244532" y="1175775"/>
                </a:cubicBezTo>
                <a:lnTo>
                  <a:pt x="8099389" y="1495090"/>
                </a:lnTo>
                <a:cubicBezTo>
                  <a:pt x="8065522" y="1528957"/>
                  <a:pt x="8035189" y="1566770"/>
                  <a:pt x="7997789" y="1596690"/>
                </a:cubicBezTo>
                <a:cubicBezTo>
                  <a:pt x="7985842" y="1606247"/>
                  <a:pt x="7968571" y="1605832"/>
                  <a:pt x="7954246" y="1611204"/>
                </a:cubicBezTo>
                <a:cubicBezTo>
                  <a:pt x="7929851" y="1620352"/>
                  <a:pt x="7906391" y="1631994"/>
                  <a:pt x="7881674" y="1640233"/>
                </a:cubicBezTo>
                <a:cubicBezTo>
                  <a:pt x="7859300" y="1647691"/>
                  <a:pt x="7769451" y="1666960"/>
                  <a:pt x="7751046" y="1669261"/>
                </a:cubicBezTo>
                <a:cubicBezTo>
                  <a:pt x="7736644" y="1671061"/>
                  <a:pt x="7722017" y="1669261"/>
                  <a:pt x="7707503" y="1669261"/>
                </a:cubicBezTo>
                <a:lnTo>
                  <a:pt x="6575389" y="1799890"/>
                </a:lnTo>
                <a:cubicBezTo>
                  <a:pt x="6381865" y="1795052"/>
                  <a:pt x="6188192" y="1794369"/>
                  <a:pt x="5994817" y="1785375"/>
                </a:cubicBezTo>
                <a:cubicBezTo>
                  <a:pt x="5584094" y="1766271"/>
                  <a:pt x="6301841" y="1770861"/>
                  <a:pt x="5907732" y="1770861"/>
                </a:cubicBezTo>
                <a:lnTo>
                  <a:pt x="5675503" y="1770861"/>
                </a:lnTo>
                <a:cubicBezTo>
                  <a:pt x="5635824" y="1781683"/>
                  <a:pt x="5505637" y="1821122"/>
                  <a:pt x="5443274" y="1828918"/>
                </a:cubicBezTo>
                <a:cubicBezTo>
                  <a:pt x="5390248" y="1835546"/>
                  <a:pt x="5336836" y="1838595"/>
                  <a:pt x="5283617" y="1843433"/>
                </a:cubicBezTo>
                <a:cubicBezTo>
                  <a:pt x="5259427" y="1848271"/>
                  <a:pt x="5234979" y="1851964"/>
                  <a:pt x="5211046" y="1857947"/>
                </a:cubicBezTo>
                <a:cubicBezTo>
                  <a:pt x="5196203" y="1861658"/>
                  <a:pt x="5167503" y="1872461"/>
                  <a:pt x="5167503" y="1872461"/>
                </a:cubicBezTo>
                <a:lnTo>
                  <a:pt x="3919274" y="1669261"/>
                </a:lnTo>
                <a:lnTo>
                  <a:pt x="2845217" y="1727318"/>
                </a:lnTo>
                <a:cubicBezTo>
                  <a:pt x="2796836" y="1761185"/>
                  <a:pt x="2732832" y="1779780"/>
                  <a:pt x="2700074" y="1828918"/>
                </a:cubicBezTo>
                <a:cubicBezTo>
                  <a:pt x="2667325" y="1878043"/>
                  <a:pt x="2679605" y="1871717"/>
                  <a:pt x="2627503" y="1901490"/>
                </a:cubicBezTo>
                <a:cubicBezTo>
                  <a:pt x="2608717" y="1912225"/>
                  <a:pt x="2589535" y="1922482"/>
                  <a:pt x="2569446" y="1930518"/>
                </a:cubicBezTo>
                <a:cubicBezTo>
                  <a:pt x="2541036" y="1941882"/>
                  <a:pt x="2482360" y="1959547"/>
                  <a:pt x="2482360" y="1959547"/>
                </a:cubicBezTo>
                <a:lnTo>
                  <a:pt x="2221103" y="2191775"/>
                </a:lnTo>
                <a:lnTo>
                  <a:pt x="1147046" y="25110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6324" name="正方形/長方形 1"/>
          <p:cNvSpPr>
            <a:spLocks noChangeArrowheads="1"/>
          </p:cNvSpPr>
          <p:nvPr/>
        </p:nvSpPr>
        <p:spPr bwMode="auto">
          <a:xfrm>
            <a:off x="16872" y="1041182"/>
            <a:ext cx="9012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800" b="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みらい</a:t>
            </a:r>
            <a:r>
              <a:rPr lang="ja-JP" altLang="en-US" sz="1800" b="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会議③の結果を再カテゴライズし１８個のクラスタを作成しました。</a:t>
            </a:r>
            <a:endParaRPr lang="en-US" altLang="ja-JP" sz="1800" b="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800" b="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以下の図はクラスタを創造性⇔効率性、日常⇔非日常の軸に沿ってマッピングしたものです。</a:t>
            </a:r>
            <a:endParaRPr lang="ja-JP" altLang="en-US" sz="18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7513"/>
            <a:ext cx="776922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全週の記事の上位</a:t>
            </a:r>
            <a:r>
              <a:rPr lang="en-US" altLang="ja-JP" dirty="0"/>
              <a:t>30</a:t>
            </a:r>
            <a:r>
              <a:rPr lang="ja-JP" altLang="en-US" dirty="0"/>
              <a:t>語でワードクラスタを作成し、結びつきの強い単語間のクラスタをグループ化する。グループごとに短文を作成し、グループの意味づけを行う。</a:t>
            </a:r>
            <a:endParaRPr lang="en-US" alt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/>
              <a:t>全週ワードクラスタによるマイクロスコープ分析①（知見</a:t>
            </a:r>
            <a:r>
              <a:rPr lang="en-US" altLang="ja-JP" dirty="0"/>
              <a:t>Ⅱ</a:t>
            </a:r>
            <a:r>
              <a:rPr lang="ja-JP" altLang="en-US" dirty="0"/>
              <a:t>～知見</a:t>
            </a:r>
            <a:r>
              <a:rPr lang="en-US" altLang="ja-JP" dirty="0"/>
              <a:t>Ⅳ</a:t>
            </a:r>
            <a:r>
              <a:rPr lang="ja-JP" altLang="en-US" dirty="0"/>
              <a:t>）</a:t>
            </a:r>
          </a:p>
        </p:txBody>
      </p:sp>
      <p:cxnSp>
        <p:nvCxnSpPr>
          <p:cNvPr id="6" name="AutoShape 163"/>
          <p:cNvCxnSpPr>
            <a:cxnSpLocks noChangeShapeType="1"/>
            <a:stCxn id="161" idx="1"/>
            <a:endCxn id="291" idx="5"/>
          </p:cNvCxnSpPr>
          <p:nvPr/>
        </p:nvCxnSpPr>
        <p:spPr bwMode="auto">
          <a:xfrm flipH="1" flipV="1">
            <a:off x="5895323" y="5819084"/>
            <a:ext cx="94463" cy="200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164"/>
          <p:cNvCxnSpPr>
            <a:cxnSpLocks noChangeShapeType="1"/>
            <a:stCxn id="162" idx="2"/>
            <a:endCxn id="291" idx="6"/>
          </p:cNvCxnSpPr>
          <p:nvPr/>
        </p:nvCxnSpPr>
        <p:spPr bwMode="auto">
          <a:xfrm flipH="1" flipV="1">
            <a:off x="5940425" y="5706269"/>
            <a:ext cx="173038" cy="196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65"/>
          <p:cNvCxnSpPr>
            <a:cxnSpLocks noChangeShapeType="1"/>
            <a:stCxn id="163" idx="7"/>
            <a:endCxn id="291" idx="3"/>
          </p:cNvCxnSpPr>
          <p:nvPr/>
        </p:nvCxnSpPr>
        <p:spPr bwMode="auto">
          <a:xfrm flipV="1">
            <a:off x="5512008" y="5819084"/>
            <a:ext cx="165544" cy="8856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66"/>
          <p:cNvCxnSpPr>
            <a:cxnSpLocks noChangeShapeType="1"/>
            <a:stCxn id="164" idx="7"/>
            <a:endCxn id="291" idx="3"/>
          </p:cNvCxnSpPr>
          <p:nvPr/>
        </p:nvCxnSpPr>
        <p:spPr bwMode="auto">
          <a:xfrm>
            <a:off x="5484247" y="5527038"/>
            <a:ext cx="193305" cy="29204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67"/>
          <p:cNvCxnSpPr>
            <a:cxnSpLocks noChangeShapeType="1"/>
            <a:stCxn id="165" idx="2"/>
            <a:endCxn id="291" idx="6"/>
          </p:cNvCxnSpPr>
          <p:nvPr/>
        </p:nvCxnSpPr>
        <p:spPr bwMode="auto">
          <a:xfrm flipH="1">
            <a:off x="5940425" y="5515769"/>
            <a:ext cx="66675" cy="1905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68"/>
          <p:cNvCxnSpPr>
            <a:cxnSpLocks noChangeShapeType="1"/>
            <a:stCxn id="166" idx="2"/>
            <a:endCxn id="292" idx="6"/>
          </p:cNvCxnSpPr>
          <p:nvPr/>
        </p:nvCxnSpPr>
        <p:spPr bwMode="auto">
          <a:xfrm flipH="1" flipV="1">
            <a:off x="7350125" y="5803900"/>
            <a:ext cx="155575" cy="1841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69"/>
          <p:cNvCxnSpPr>
            <a:cxnSpLocks noChangeShapeType="1"/>
            <a:stCxn id="167" idx="1"/>
            <a:endCxn id="292" idx="5"/>
          </p:cNvCxnSpPr>
          <p:nvPr/>
        </p:nvCxnSpPr>
        <p:spPr bwMode="auto">
          <a:xfrm flipH="1" flipV="1">
            <a:off x="7318375" y="5881688"/>
            <a:ext cx="50800" cy="24288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70"/>
          <p:cNvCxnSpPr>
            <a:cxnSpLocks noChangeShapeType="1"/>
            <a:stCxn id="168" idx="7"/>
            <a:endCxn id="292" idx="3"/>
          </p:cNvCxnSpPr>
          <p:nvPr/>
        </p:nvCxnSpPr>
        <p:spPr bwMode="auto">
          <a:xfrm flipV="1">
            <a:off x="7089775" y="5881688"/>
            <a:ext cx="74613" cy="2540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71"/>
          <p:cNvCxnSpPr>
            <a:cxnSpLocks noChangeShapeType="1"/>
            <a:stCxn id="169" idx="6"/>
            <a:endCxn id="292" idx="2"/>
          </p:cNvCxnSpPr>
          <p:nvPr/>
        </p:nvCxnSpPr>
        <p:spPr bwMode="auto">
          <a:xfrm flipV="1">
            <a:off x="6981825" y="5805488"/>
            <a:ext cx="150813" cy="14128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72"/>
          <p:cNvCxnSpPr>
            <a:cxnSpLocks noChangeShapeType="1"/>
            <a:stCxn id="170" idx="2"/>
            <a:endCxn id="292" idx="6"/>
          </p:cNvCxnSpPr>
          <p:nvPr/>
        </p:nvCxnSpPr>
        <p:spPr bwMode="auto">
          <a:xfrm flipH="1">
            <a:off x="7350125" y="5681663"/>
            <a:ext cx="179388" cy="1238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73"/>
          <p:cNvCxnSpPr>
            <a:cxnSpLocks noChangeShapeType="1"/>
            <a:stCxn id="171" idx="2"/>
            <a:endCxn id="293" idx="6"/>
          </p:cNvCxnSpPr>
          <p:nvPr/>
        </p:nvCxnSpPr>
        <p:spPr bwMode="auto">
          <a:xfrm flipH="1" flipV="1">
            <a:off x="6027738" y="4951413"/>
            <a:ext cx="263525" cy="9048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4"/>
          <p:cNvCxnSpPr>
            <a:cxnSpLocks noChangeShapeType="1"/>
            <a:stCxn id="172" idx="0"/>
            <a:endCxn id="293" idx="6"/>
          </p:cNvCxnSpPr>
          <p:nvPr/>
        </p:nvCxnSpPr>
        <p:spPr bwMode="auto">
          <a:xfrm flipH="1" flipV="1">
            <a:off x="6027738" y="4951413"/>
            <a:ext cx="119062" cy="1984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5"/>
          <p:cNvCxnSpPr>
            <a:cxnSpLocks noChangeShapeType="1"/>
            <a:stCxn id="173" idx="7"/>
            <a:endCxn id="293" idx="3"/>
          </p:cNvCxnSpPr>
          <p:nvPr/>
        </p:nvCxnSpPr>
        <p:spPr bwMode="auto">
          <a:xfrm flipV="1">
            <a:off x="5662613" y="5024438"/>
            <a:ext cx="187325" cy="13176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6"/>
          <p:cNvCxnSpPr>
            <a:cxnSpLocks noChangeShapeType="1"/>
            <a:stCxn id="174" idx="6"/>
            <a:endCxn id="293" idx="2"/>
          </p:cNvCxnSpPr>
          <p:nvPr/>
        </p:nvCxnSpPr>
        <p:spPr bwMode="auto">
          <a:xfrm flipV="1">
            <a:off x="5465763" y="4951413"/>
            <a:ext cx="352425" cy="793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77"/>
          <p:cNvCxnSpPr>
            <a:cxnSpLocks noChangeShapeType="1"/>
            <a:stCxn id="175" idx="2"/>
            <a:endCxn id="293" idx="6"/>
          </p:cNvCxnSpPr>
          <p:nvPr/>
        </p:nvCxnSpPr>
        <p:spPr bwMode="auto">
          <a:xfrm flipH="1">
            <a:off x="6027738" y="4692650"/>
            <a:ext cx="41275" cy="2587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178"/>
          <p:cNvCxnSpPr>
            <a:cxnSpLocks noChangeShapeType="1"/>
            <a:stCxn id="176" idx="2"/>
            <a:endCxn id="294" idx="6"/>
          </p:cNvCxnSpPr>
          <p:nvPr/>
        </p:nvCxnSpPr>
        <p:spPr bwMode="auto">
          <a:xfrm flipH="1" flipV="1">
            <a:off x="4275138" y="4775200"/>
            <a:ext cx="257175" cy="650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179"/>
          <p:cNvCxnSpPr>
            <a:cxnSpLocks noChangeShapeType="1"/>
            <a:stCxn id="177" idx="6"/>
            <a:endCxn id="294" idx="2"/>
          </p:cNvCxnSpPr>
          <p:nvPr/>
        </p:nvCxnSpPr>
        <p:spPr bwMode="auto">
          <a:xfrm flipV="1">
            <a:off x="3962400" y="4775200"/>
            <a:ext cx="109538" cy="2936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80"/>
          <p:cNvCxnSpPr>
            <a:cxnSpLocks noChangeShapeType="1"/>
            <a:stCxn id="178" idx="0"/>
            <a:endCxn id="294" idx="2"/>
          </p:cNvCxnSpPr>
          <p:nvPr/>
        </p:nvCxnSpPr>
        <p:spPr bwMode="auto">
          <a:xfrm>
            <a:off x="3744913" y="4614863"/>
            <a:ext cx="327025" cy="1603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81"/>
          <p:cNvCxnSpPr>
            <a:cxnSpLocks noChangeShapeType="1"/>
            <a:stCxn id="179" idx="6"/>
            <a:endCxn id="294" idx="2"/>
          </p:cNvCxnSpPr>
          <p:nvPr/>
        </p:nvCxnSpPr>
        <p:spPr bwMode="auto">
          <a:xfrm flipV="1">
            <a:off x="3775075" y="4775200"/>
            <a:ext cx="296863" cy="1508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182"/>
          <p:cNvCxnSpPr>
            <a:cxnSpLocks noChangeShapeType="1"/>
            <a:stCxn id="180" idx="3"/>
            <a:endCxn id="294" idx="7"/>
          </p:cNvCxnSpPr>
          <p:nvPr/>
        </p:nvCxnSpPr>
        <p:spPr bwMode="auto">
          <a:xfrm flipH="1">
            <a:off x="4246563" y="4635500"/>
            <a:ext cx="354012" cy="682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183"/>
          <p:cNvCxnSpPr>
            <a:cxnSpLocks noChangeShapeType="1"/>
            <a:stCxn id="181" idx="2"/>
            <a:endCxn id="295" idx="6"/>
          </p:cNvCxnSpPr>
          <p:nvPr/>
        </p:nvCxnSpPr>
        <p:spPr bwMode="auto">
          <a:xfrm flipH="1" flipV="1">
            <a:off x="1617663" y="5746751"/>
            <a:ext cx="109537" cy="13731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184"/>
          <p:cNvCxnSpPr>
            <a:cxnSpLocks noChangeShapeType="1"/>
            <a:stCxn id="182" idx="0"/>
            <a:endCxn id="295" idx="4"/>
          </p:cNvCxnSpPr>
          <p:nvPr/>
        </p:nvCxnSpPr>
        <p:spPr bwMode="auto">
          <a:xfrm flipH="1" flipV="1">
            <a:off x="1516857" y="5846763"/>
            <a:ext cx="21987" cy="1133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5"/>
          <p:cNvCxnSpPr>
            <a:cxnSpLocks noChangeShapeType="1"/>
            <a:stCxn id="183" idx="6"/>
            <a:endCxn id="295" idx="2"/>
          </p:cNvCxnSpPr>
          <p:nvPr/>
        </p:nvCxnSpPr>
        <p:spPr bwMode="auto">
          <a:xfrm flipV="1">
            <a:off x="1308100" y="5746751"/>
            <a:ext cx="107950" cy="24685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86"/>
          <p:cNvCxnSpPr>
            <a:cxnSpLocks noChangeShapeType="1"/>
            <a:stCxn id="184" idx="6"/>
            <a:endCxn id="295" idx="2"/>
          </p:cNvCxnSpPr>
          <p:nvPr/>
        </p:nvCxnSpPr>
        <p:spPr bwMode="auto">
          <a:xfrm flipV="1">
            <a:off x="1204913" y="5746750"/>
            <a:ext cx="211137" cy="666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87"/>
          <p:cNvCxnSpPr>
            <a:cxnSpLocks noChangeShapeType="1"/>
            <a:stCxn id="185" idx="3"/>
            <a:endCxn id="295" idx="7"/>
          </p:cNvCxnSpPr>
          <p:nvPr/>
        </p:nvCxnSpPr>
        <p:spPr bwMode="auto">
          <a:xfrm flipH="1">
            <a:off x="1587500" y="5597525"/>
            <a:ext cx="7938" cy="777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88"/>
          <p:cNvCxnSpPr>
            <a:cxnSpLocks noChangeShapeType="1"/>
            <a:stCxn id="186" idx="2"/>
            <a:endCxn id="296" idx="6"/>
          </p:cNvCxnSpPr>
          <p:nvPr/>
        </p:nvCxnSpPr>
        <p:spPr bwMode="auto">
          <a:xfrm flipH="1">
            <a:off x="5818188" y="4005263"/>
            <a:ext cx="434975" cy="1397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189"/>
          <p:cNvCxnSpPr>
            <a:cxnSpLocks noChangeShapeType="1"/>
            <a:stCxn id="187" idx="0"/>
            <a:endCxn id="296" idx="4"/>
          </p:cNvCxnSpPr>
          <p:nvPr/>
        </p:nvCxnSpPr>
        <p:spPr bwMode="auto">
          <a:xfrm flipV="1">
            <a:off x="5634038" y="4244975"/>
            <a:ext cx="84137" cy="746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190"/>
          <p:cNvCxnSpPr>
            <a:cxnSpLocks noChangeShapeType="1"/>
            <a:stCxn id="188" idx="2"/>
            <a:endCxn id="296" idx="6"/>
          </p:cNvCxnSpPr>
          <p:nvPr/>
        </p:nvCxnSpPr>
        <p:spPr bwMode="auto">
          <a:xfrm flipH="1" flipV="1">
            <a:off x="5818188" y="4144963"/>
            <a:ext cx="415925" cy="730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91"/>
          <p:cNvCxnSpPr>
            <a:cxnSpLocks noChangeShapeType="1"/>
            <a:stCxn id="189" idx="6"/>
            <a:endCxn id="296" idx="2"/>
          </p:cNvCxnSpPr>
          <p:nvPr/>
        </p:nvCxnSpPr>
        <p:spPr bwMode="auto">
          <a:xfrm>
            <a:off x="5278438" y="4044950"/>
            <a:ext cx="338137" cy="1000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92"/>
          <p:cNvCxnSpPr>
            <a:cxnSpLocks noChangeShapeType="1"/>
            <a:stCxn id="190" idx="2"/>
            <a:endCxn id="296" idx="6"/>
          </p:cNvCxnSpPr>
          <p:nvPr/>
        </p:nvCxnSpPr>
        <p:spPr bwMode="auto">
          <a:xfrm flipH="1">
            <a:off x="5818188" y="3860800"/>
            <a:ext cx="384175" cy="2841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93"/>
          <p:cNvCxnSpPr>
            <a:cxnSpLocks noChangeShapeType="1"/>
            <a:stCxn id="191" idx="2"/>
            <a:endCxn id="297" idx="6"/>
          </p:cNvCxnSpPr>
          <p:nvPr/>
        </p:nvCxnSpPr>
        <p:spPr bwMode="auto">
          <a:xfrm flipH="1" flipV="1">
            <a:off x="8166100" y="5810250"/>
            <a:ext cx="258763" cy="1365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94"/>
          <p:cNvCxnSpPr>
            <a:cxnSpLocks noChangeShapeType="1"/>
            <a:stCxn id="192" idx="1"/>
            <a:endCxn id="297" idx="5"/>
          </p:cNvCxnSpPr>
          <p:nvPr/>
        </p:nvCxnSpPr>
        <p:spPr bwMode="auto">
          <a:xfrm flipH="1" flipV="1">
            <a:off x="8135938" y="5881688"/>
            <a:ext cx="177800" cy="2444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95"/>
          <p:cNvCxnSpPr>
            <a:cxnSpLocks noChangeShapeType="1"/>
            <a:stCxn id="193" idx="0"/>
            <a:endCxn id="297" idx="4"/>
          </p:cNvCxnSpPr>
          <p:nvPr/>
        </p:nvCxnSpPr>
        <p:spPr bwMode="auto">
          <a:xfrm flipV="1">
            <a:off x="8029575" y="5910263"/>
            <a:ext cx="34925" cy="1349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96"/>
          <p:cNvCxnSpPr>
            <a:cxnSpLocks noChangeShapeType="1"/>
            <a:stCxn id="194" idx="2"/>
            <a:endCxn id="297" idx="6"/>
          </p:cNvCxnSpPr>
          <p:nvPr/>
        </p:nvCxnSpPr>
        <p:spPr bwMode="auto">
          <a:xfrm flipH="1">
            <a:off x="8166100" y="5727700"/>
            <a:ext cx="239713" cy="825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97"/>
          <p:cNvCxnSpPr>
            <a:cxnSpLocks noChangeShapeType="1"/>
            <a:stCxn id="195" idx="3"/>
            <a:endCxn id="297" idx="7"/>
          </p:cNvCxnSpPr>
          <p:nvPr/>
        </p:nvCxnSpPr>
        <p:spPr bwMode="auto">
          <a:xfrm flipH="1">
            <a:off x="8136575" y="5677527"/>
            <a:ext cx="36898" cy="6335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98"/>
          <p:cNvCxnSpPr>
            <a:cxnSpLocks noChangeShapeType="1"/>
            <a:stCxn id="196" idx="2"/>
            <a:endCxn id="298" idx="6"/>
          </p:cNvCxnSpPr>
          <p:nvPr/>
        </p:nvCxnSpPr>
        <p:spPr bwMode="auto">
          <a:xfrm flipH="1">
            <a:off x="4772025" y="2141538"/>
            <a:ext cx="311150" cy="1619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99"/>
          <p:cNvCxnSpPr>
            <a:cxnSpLocks noChangeShapeType="1"/>
            <a:stCxn id="197" idx="2"/>
            <a:endCxn id="298" idx="6"/>
          </p:cNvCxnSpPr>
          <p:nvPr/>
        </p:nvCxnSpPr>
        <p:spPr bwMode="auto">
          <a:xfrm flipH="1" flipV="1">
            <a:off x="4772025" y="2303463"/>
            <a:ext cx="225425" cy="666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00"/>
          <p:cNvCxnSpPr>
            <a:cxnSpLocks noChangeShapeType="1"/>
            <a:stCxn id="198" idx="5"/>
            <a:endCxn id="298" idx="1"/>
          </p:cNvCxnSpPr>
          <p:nvPr/>
        </p:nvCxnSpPr>
        <p:spPr bwMode="auto">
          <a:xfrm>
            <a:off x="4524375" y="2119313"/>
            <a:ext cx="76200" cy="1127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201"/>
          <p:cNvCxnSpPr>
            <a:cxnSpLocks noChangeShapeType="1"/>
            <a:stCxn id="199" idx="2"/>
            <a:endCxn id="298" idx="6"/>
          </p:cNvCxnSpPr>
          <p:nvPr/>
        </p:nvCxnSpPr>
        <p:spPr bwMode="auto">
          <a:xfrm flipH="1">
            <a:off x="4772025" y="2068513"/>
            <a:ext cx="58738" cy="2349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202"/>
          <p:cNvCxnSpPr>
            <a:cxnSpLocks noChangeShapeType="1"/>
            <a:stCxn id="200" idx="4"/>
            <a:endCxn id="298" idx="0"/>
          </p:cNvCxnSpPr>
          <p:nvPr/>
        </p:nvCxnSpPr>
        <p:spPr bwMode="auto">
          <a:xfrm flipH="1">
            <a:off x="4672013" y="1974850"/>
            <a:ext cx="49212" cy="2286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03"/>
          <p:cNvCxnSpPr>
            <a:cxnSpLocks noChangeShapeType="1"/>
            <a:stCxn id="201" idx="2"/>
            <a:endCxn id="299" idx="6"/>
          </p:cNvCxnSpPr>
          <p:nvPr/>
        </p:nvCxnSpPr>
        <p:spPr bwMode="auto">
          <a:xfrm flipH="1" flipV="1">
            <a:off x="1357313" y="3570288"/>
            <a:ext cx="92075" cy="1397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204"/>
          <p:cNvCxnSpPr>
            <a:cxnSpLocks noChangeShapeType="1"/>
            <a:stCxn id="202" idx="7"/>
            <a:endCxn id="299" idx="3"/>
          </p:cNvCxnSpPr>
          <p:nvPr/>
        </p:nvCxnSpPr>
        <p:spPr bwMode="auto">
          <a:xfrm flipH="1" flipV="1">
            <a:off x="1185863" y="3641725"/>
            <a:ext cx="79375" cy="1905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05"/>
          <p:cNvCxnSpPr>
            <a:cxnSpLocks noChangeShapeType="1"/>
            <a:stCxn id="203" idx="6"/>
            <a:endCxn id="299" idx="2"/>
          </p:cNvCxnSpPr>
          <p:nvPr/>
        </p:nvCxnSpPr>
        <p:spPr bwMode="auto">
          <a:xfrm flipV="1">
            <a:off x="982663" y="3570288"/>
            <a:ext cx="174625" cy="2254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06"/>
          <p:cNvCxnSpPr>
            <a:cxnSpLocks noChangeShapeType="1"/>
            <a:stCxn id="204" idx="6"/>
            <a:endCxn id="299" idx="2"/>
          </p:cNvCxnSpPr>
          <p:nvPr/>
        </p:nvCxnSpPr>
        <p:spPr bwMode="auto">
          <a:xfrm flipV="1">
            <a:off x="919163" y="3571082"/>
            <a:ext cx="238125" cy="543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07"/>
          <p:cNvCxnSpPr>
            <a:cxnSpLocks noChangeShapeType="1"/>
            <a:stCxn id="205" idx="6"/>
            <a:endCxn id="299" idx="2"/>
          </p:cNvCxnSpPr>
          <p:nvPr/>
        </p:nvCxnSpPr>
        <p:spPr bwMode="auto">
          <a:xfrm>
            <a:off x="1071563" y="3463925"/>
            <a:ext cx="85725" cy="10715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208"/>
          <p:cNvCxnSpPr>
            <a:cxnSpLocks noChangeShapeType="1"/>
            <a:stCxn id="206" idx="2"/>
            <a:endCxn id="300" idx="6"/>
          </p:cNvCxnSpPr>
          <p:nvPr/>
        </p:nvCxnSpPr>
        <p:spPr bwMode="auto">
          <a:xfrm flipH="1">
            <a:off x="4692650" y="5398294"/>
            <a:ext cx="100364" cy="43735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209"/>
          <p:cNvCxnSpPr>
            <a:cxnSpLocks noChangeShapeType="1"/>
            <a:stCxn id="207" idx="7"/>
            <a:endCxn id="300" idx="3"/>
          </p:cNvCxnSpPr>
          <p:nvPr/>
        </p:nvCxnSpPr>
        <p:spPr bwMode="auto">
          <a:xfrm>
            <a:off x="4391646" y="5392463"/>
            <a:ext cx="130272" cy="51278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210"/>
          <p:cNvCxnSpPr>
            <a:cxnSpLocks noChangeShapeType="1"/>
            <a:stCxn id="208" idx="2"/>
            <a:endCxn id="300" idx="6"/>
          </p:cNvCxnSpPr>
          <p:nvPr/>
        </p:nvCxnSpPr>
        <p:spPr bwMode="auto">
          <a:xfrm flipH="1" flipV="1">
            <a:off x="4692650" y="5835650"/>
            <a:ext cx="242888" cy="746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211"/>
          <p:cNvCxnSpPr>
            <a:cxnSpLocks noChangeShapeType="1"/>
            <a:stCxn id="209" idx="6"/>
            <a:endCxn id="300" idx="2"/>
          </p:cNvCxnSpPr>
          <p:nvPr/>
        </p:nvCxnSpPr>
        <p:spPr bwMode="auto">
          <a:xfrm flipV="1">
            <a:off x="4359275" y="5835650"/>
            <a:ext cx="133350" cy="2079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212"/>
          <p:cNvCxnSpPr>
            <a:cxnSpLocks noChangeShapeType="1"/>
            <a:stCxn id="210" idx="6"/>
            <a:endCxn id="300" idx="2"/>
          </p:cNvCxnSpPr>
          <p:nvPr/>
        </p:nvCxnSpPr>
        <p:spPr bwMode="auto">
          <a:xfrm flipV="1">
            <a:off x="4060825" y="5835650"/>
            <a:ext cx="431800" cy="555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213"/>
          <p:cNvCxnSpPr>
            <a:cxnSpLocks noChangeShapeType="1"/>
            <a:stCxn id="211" idx="2"/>
            <a:endCxn id="301" idx="6"/>
          </p:cNvCxnSpPr>
          <p:nvPr/>
        </p:nvCxnSpPr>
        <p:spPr bwMode="auto">
          <a:xfrm flipH="1" flipV="1">
            <a:off x="1454717" y="3001963"/>
            <a:ext cx="74612" cy="1143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214"/>
          <p:cNvCxnSpPr>
            <a:cxnSpLocks noChangeShapeType="1"/>
            <a:stCxn id="212" idx="6"/>
            <a:endCxn id="301" idx="2"/>
          </p:cNvCxnSpPr>
          <p:nvPr/>
        </p:nvCxnSpPr>
        <p:spPr bwMode="auto">
          <a:xfrm>
            <a:off x="1162617" y="2736057"/>
            <a:ext cx="95250" cy="2651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215"/>
          <p:cNvCxnSpPr>
            <a:cxnSpLocks noChangeShapeType="1"/>
            <a:stCxn id="213" idx="4"/>
            <a:endCxn id="301" idx="0"/>
          </p:cNvCxnSpPr>
          <p:nvPr/>
        </p:nvCxnSpPr>
        <p:spPr bwMode="auto">
          <a:xfrm>
            <a:off x="1353117" y="2787650"/>
            <a:ext cx="3175" cy="1158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216"/>
          <p:cNvCxnSpPr>
            <a:cxnSpLocks noChangeShapeType="1"/>
            <a:stCxn id="214" idx="2"/>
            <a:endCxn id="302" idx="6"/>
          </p:cNvCxnSpPr>
          <p:nvPr/>
        </p:nvCxnSpPr>
        <p:spPr bwMode="auto">
          <a:xfrm flipH="1" flipV="1">
            <a:off x="1331913" y="5114925"/>
            <a:ext cx="95250" cy="1460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217"/>
          <p:cNvCxnSpPr>
            <a:cxnSpLocks noChangeShapeType="1"/>
            <a:stCxn id="215" idx="7"/>
            <a:endCxn id="302" idx="3"/>
          </p:cNvCxnSpPr>
          <p:nvPr/>
        </p:nvCxnSpPr>
        <p:spPr bwMode="auto">
          <a:xfrm flipV="1">
            <a:off x="1154113" y="5184775"/>
            <a:ext cx="9525" cy="1714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218"/>
          <p:cNvCxnSpPr>
            <a:cxnSpLocks noChangeShapeType="1"/>
            <a:stCxn id="216" idx="6"/>
            <a:endCxn id="302" idx="2"/>
          </p:cNvCxnSpPr>
          <p:nvPr/>
        </p:nvCxnSpPr>
        <p:spPr bwMode="auto">
          <a:xfrm flipV="1">
            <a:off x="908050" y="5114925"/>
            <a:ext cx="227013" cy="1555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219"/>
          <p:cNvCxnSpPr>
            <a:cxnSpLocks noChangeShapeType="1"/>
            <a:stCxn id="217" idx="5"/>
            <a:endCxn id="302" idx="1"/>
          </p:cNvCxnSpPr>
          <p:nvPr/>
        </p:nvCxnSpPr>
        <p:spPr bwMode="auto">
          <a:xfrm flipH="1">
            <a:off x="1163638" y="4926013"/>
            <a:ext cx="19050" cy="1206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220"/>
          <p:cNvCxnSpPr>
            <a:cxnSpLocks noChangeShapeType="1"/>
            <a:stCxn id="218" idx="6"/>
            <a:endCxn id="302" idx="2"/>
          </p:cNvCxnSpPr>
          <p:nvPr/>
        </p:nvCxnSpPr>
        <p:spPr bwMode="auto">
          <a:xfrm>
            <a:off x="923925" y="5035550"/>
            <a:ext cx="211138" cy="793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221"/>
          <p:cNvCxnSpPr>
            <a:cxnSpLocks noChangeShapeType="1"/>
            <a:stCxn id="219" idx="2"/>
            <a:endCxn id="303" idx="6"/>
          </p:cNvCxnSpPr>
          <p:nvPr/>
        </p:nvCxnSpPr>
        <p:spPr bwMode="auto">
          <a:xfrm flipH="1">
            <a:off x="7185025" y="4575969"/>
            <a:ext cx="337177" cy="2587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222"/>
          <p:cNvCxnSpPr>
            <a:cxnSpLocks noChangeShapeType="1"/>
            <a:stCxn id="220" idx="2"/>
            <a:endCxn id="303" idx="6"/>
          </p:cNvCxnSpPr>
          <p:nvPr/>
        </p:nvCxnSpPr>
        <p:spPr bwMode="auto">
          <a:xfrm flipH="1">
            <a:off x="7185025" y="4741069"/>
            <a:ext cx="211931" cy="936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223"/>
          <p:cNvCxnSpPr>
            <a:cxnSpLocks noChangeShapeType="1"/>
            <a:stCxn id="221" idx="1"/>
            <a:endCxn id="303" idx="5"/>
          </p:cNvCxnSpPr>
          <p:nvPr/>
        </p:nvCxnSpPr>
        <p:spPr bwMode="auto">
          <a:xfrm flipH="1">
            <a:off x="7156895" y="4889610"/>
            <a:ext cx="188511" cy="119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224"/>
          <p:cNvCxnSpPr>
            <a:cxnSpLocks noChangeShapeType="1"/>
            <a:stCxn id="222" idx="6"/>
            <a:endCxn id="303" idx="2"/>
          </p:cNvCxnSpPr>
          <p:nvPr/>
        </p:nvCxnSpPr>
        <p:spPr bwMode="auto">
          <a:xfrm flipH="1">
            <a:off x="6992938" y="4531519"/>
            <a:ext cx="350528" cy="3032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225"/>
          <p:cNvCxnSpPr>
            <a:cxnSpLocks noChangeShapeType="1"/>
            <a:stCxn id="223" idx="2"/>
            <a:endCxn id="303" idx="6"/>
          </p:cNvCxnSpPr>
          <p:nvPr/>
        </p:nvCxnSpPr>
        <p:spPr bwMode="auto">
          <a:xfrm>
            <a:off x="6875463" y="4621801"/>
            <a:ext cx="309562" cy="21293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AutoShape 226"/>
          <p:cNvCxnSpPr>
            <a:cxnSpLocks noChangeShapeType="1"/>
            <a:stCxn id="224" idx="2"/>
            <a:endCxn id="304" idx="6"/>
          </p:cNvCxnSpPr>
          <p:nvPr/>
        </p:nvCxnSpPr>
        <p:spPr bwMode="auto">
          <a:xfrm flipH="1">
            <a:off x="8297863" y="1844675"/>
            <a:ext cx="225425" cy="889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27"/>
          <p:cNvCxnSpPr>
            <a:cxnSpLocks noChangeShapeType="1"/>
            <a:stCxn id="225" idx="2"/>
            <a:endCxn id="304" idx="6"/>
          </p:cNvCxnSpPr>
          <p:nvPr/>
        </p:nvCxnSpPr>
        <p:spPr bwMode="auto">
          <a:xfrm flipH="1" flipV="1">
            <a:off x="8297863" y="1933575"/>
            <a:ext cx="88900" cy="1778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228"/>
          <p:cNvCxnSpPr>
            <a:cxnSpLocks noChangeShapeType="1"/>
            <a:stCxn id="226" idx="6"/>
            <a:endCxn id="304" idx="2"/>
          </p:cNvCxnSpPr>
          <p:nvPr/>
        </p:nvCxnSpPr>
        <p:spPr bwMode="auto">
          <a:xfrm>
            <a:off x="7970838" y="1873250"/>
            <a:ext cx="136525" cy="603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AutoShape 229"/>
          <p:cNvCxnSpPr>
            <a:cxnSpLocks noChangeShapeType="1"/>
            <a:stCxn id="227" idx="3"/>
            <a:endCxn id="304" idx="7"/>
          </p:cNvCxnSpPr>
          <p:nvPr/>
        </p:nvCxnSpPr>
        <p:spPr bwMode="auto">
          <a:xfrm flipH="1">
            <a:off x="8269288" y="1677988"/>
            <a:ext cx="101600" cy="1889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230"/>
          <p:cNvCxnSpPr>
            <a:cxnSpLocks noChangeShapeType="1"/>
            <a:stCxn id="228" idx="5"/>
            <a:endCxn id="304" idx="1"/>
          </p:cNvCxnSpPr>
          <p:nvPr/>
        </p:nvCxnSpPr>
        <p:spPr bwMode="auto">
          <a:xfrm flipH="1">
            <a:off x="8135938" y="1668463"/>
            <a:ext cx="34925" cy="1984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231"/>
          <p:cNvCxnSpPr>
            <a:cxnSpLocks noChangeShapeType="1"/>
            <a:stCxn id="229" idx="2"/>
            <a:endCxn id="305" idx="6"/>
          </p:cNvCxnSpPr>
          <p:nvPr/>
        </p:nvCxnSpPr>
        <p:spPr bwMode="auto">
          <a:xfrm flipH="1" flipV="1">
            <a:off x="3152775" y="2874963"/>
            <a:ext cx="142875" cy="460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AutoShape 232"/>
          <p:cNvCxnSpPr>
            <a:cxnSpLocks noChangeShapeType="1"/>
            <a:stCxn id="230" idx="6"/>
            <a:endCxn id="305" idx="2"/>
          </p:cNvCxnSpPr>
          <p:nvPr/>
        </p:nvCxnSpPr>
        <p:spPr bwMode="auto">
          <a:xfrm flipV="1">
            <a:off x="2935288" y="2874963"/>
            <a:ext cx="26987" cy="1809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233"/>
          <p:cNvCxnSpPr>
            <a:cxnSpLocks noChangeShapeType="1"/>
            <a:stCxn id="231" idx="6"/>
            <a:endCxn id="305" idx="2"/>
          </p:cNvCxnSpPr>
          <p:nvPr/>
        </p:nvCxnSpPr>
        <p:spPr bwMode="auto">
          <a:xfrm>
            <a:off x="2741613" y="2827338"/>
            <a:ext cx="220662" cy="476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234"/>
          <p:cNvCxnSpPr>
            <a:cxnSpLocks noChangeShapeType="1"/>
            <a:stCxn id="232" idx="2"/>
            <a:endCxn id="305" idx="6"/>
          </p:cNvCxnSpPr>
          <p:nvPr/>
        </p:nvCxnSpPr>
        <p:spPr bwMode="auto">
          <a:xfrm flipH="1">
            <a:off x="3152775" y="2649538"/>
            <a:ext cx="44450" cy="2254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AutoShape 235"/>
          <p:cNvCxnSpPr>
            <a:cxnSpLocks noChangeShapeType="1"/>
            <a:stCxn id="233" idx="2"/>
            <a:endCxn id="306" idx="6"/>
          </p:cNvCxnSpPr>
          <p:nvPr/>
        </p:nvCxnSpPr>
        <p:spPr bwMode="auto">
          <a:xfrm flipH="1" flipV="1">
            <a:off x="3952875" y="1825625"/>
            <a:ext cx="206375" cy="1127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AutoShape 236"/>
          <p:cNvCxnSpPr>
            <a:cxnSpLocks noChangeShapeType="1"/>
            <a:stCxn id="234" idx="2"/>
            <a:endCxn id="306" idx="6"/>
          </p:cNvCxnSpPr>
          <p:nvPr/>
        </p:nvCxnSpPr>
        <p:spPr bwMode="auto">
          <a:xfrm flipH="1">
            <a:off x="3952875" y="1719263"/>
            <a:ext cx="171450" cy="10636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237"/>
          <p:cNvCxnSpPr>
            <a:cxnSpLocks noChangeShapeType="1"/>
            <a:stCxn id="235" idx="6"/>
            <a:endCxn id="306" idx="2"/>
          </p:cNvCxnSpPr>
          <p:nvPr/>
        </p:nvCxnSpPr>
        <p:spPr bwMode="auto">
          <a:xfrm flipV="1">
            <a:off x="3554413" y="1825625"/>
            <a:ext cx="209550" cy="1031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238"/>
          <p:cNvCxnSpPr>
            <a:cxnSpLocks noChangeShapeType="1"/>
            <a:stCxn id="236" idx="6"/>
            <a:endCxn id="306" idx="2"/>
          </p:cNvCxnSpPr>
          <p:nvPr/>
        </p:nvCxnSpPr>
        <p:spPr bwMode="auto">
          <a:xfrm>
            <a:off x="3643313" y="1681163"/>
            <a:ext cx="120650" cy="14446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239"/>
          <p:cNvCxnSpPr>
            <a:cxnSpLocks noChangeShapeType="1"/>
            <a:stCxn id="237" idx="3"/>
            <a:endCxn id="306" idx="7"/>
          </p:cNvCxnSpPr>
          <p:nvPr/>
        </p:nvCxnSpPr>
        <p:spPr bwMode="auto">
          <a:xfrm>
            <a:off x="3903663" y="1601788"/>
            <a:ext cx="22225" cy="15716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240"/>
          <p:cNvCxnSpPr>
            <a:cxnSpLocks noChangeShapeType="1"/>
            <a:stCxn id="238" idx="2"/>
            <a:endCxn id="307" idx="6"/>
          </p:cNvCxnSpPr>
          <p:nvPr/>
        </p:nvCxnSpPr>
        <p:spPr bwMode="auto">
          <a:xfrm flipH="1">
            <a:off x="3286125" y="2166938"/>
            <a:ext cx="96838" cy="1508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AutoShape 241"/>
          <p:cNvCxnSpPr>
            <a:cxnSpLocks noChangeShapeType="1"/>
            <a:stCxn id="239" idx="6"/>
            <a:endCxn id="307" idx="2"/>
          </p:cNvCxnSpPr>
          <p:nvPr/>
        </p:nvCxnSpPr>
        <p:spPr bwMode="auto">
          <a:xfrm flipV="1">
            <a:off x="2889250" y="2317750"/>
            <a:ext cx="207963" cy="1333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AutoShape 242"/>
          <p:cNvCxnSpPr>
            <a:cxnSpLocks noChangeShapeType="1"/>
            <a:stCxn id="240" idx="6"/>
            <a:endCxn id="307" idx="2"/>
          </p:cNvCxnSpPr>
          <p:nvPr/>
        </p:nvCxnSpPr>
        <p:spPr bwMode="auto">
          <a:xfrm>
            <a:off x="2971800" y="2138363"/>
            <a:ext cx="125413" cy="1778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AutoShape 243"/>
          <p:cNvCxnSpPr>
            <a:cxnSpLocks noChangeShapeType="1"/>
            <a:stCxn id="241" idx="2"/>
            <a:endCxn id="308" idx="6"/>
          </p:cNvCxnSpPr>
          <p:nvPr/>
        </p:nvCxnSpPr>
        <p:spPr bwMode="auto">
          <a:xfrm flipH="1">
            <a:off x="5195888" y="2881313"/>
            <a:ext cx="412750" cy="1016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AutoShape 244"/>
          <p:cNvCxnSpPr>
            <a:cxnSpLocks noChangeShapeType="1"/>
            <a:stCxn id="242" idx="2"/>
            <a:endCxn id="308" idx="6"/>
          </p:cNvCxnSpPr>
          <p:nvPr/>
        </p:nvCxnSpPr>
        <p:spPr bwMode="auto">
          <a:xfrm flipH="1" flipV="1">
            <a:off x="5195888" y="2982913"/>
            <a:ext cx="193675" cy="476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AutoShape 245"/>
          <p:cNvCxnSpPr>
            <a:cxnSpLocks noChangeShapeType="1"/>
            <a:stCxn id="243" idx="1"/>
            <a:endCxn id="308" idx="5"/>
          </p:cNvCxnSpPr>
          <p:nvPr/>
        </p:nvCxnSpPr>
        <p:spPr bwMode="auto">
          <a:xfrm flipH="1" flipV="1">
            <a:off x="5167313" y="3049588"/>
            <a:ext cx="63500" cy="587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246"/>
          <p:cNvCxnSpPr>
            <a:cxnSpLocks noChangeShapeType="1"/>
            <a:stCxn id="244" idx="3"/>
            <a:endCxn id="308" idx="1"/>
          </p:cNvCxnSpPr>
          <p:nvPr/>
        </p:nvCxnSpPr>
        <p:spPr bwMode="auto">
          <a:xfrm>
            <a:off x="5029200" y="2673350"/>
            <a:ext cx="4763" cy="2444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247"/>
          <p:cNvCxnSpPr>
            <a:cxnSpLocks noChangeShapeType="1"/>
            <a:stCxn id="245" idx="2"/>
            <a:endCxn id="308" idx="7"/>
          </p:cNvCxnSpPr>
          <p:nvPr/>
        </p:nvCxnSpPr>
        <p:spPr bwMode="auto">
          <a:xfrm flipH="1">
            <a:off x="5167313" y="2747963"/>
            <a:ext cx="219075" cy="16986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248"/>
          <p:cNvCxnSpPr>
            <a:cxnSpLocks noChangeShapeType="1"/>
            <a:stCxn id="246" idx="6"/>
            <a:endCxn id="309" idx="2"/>
          </p:cNvCxnSpPr>
          <p:nvPr/>
        </p:nvCxnSpPr>
        <p:spPr bwMode="auto">
          <a:xfrm>
            <a:off x="7105650" y="2239963"/>
            <a:ext cx="317500" cy="444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249"/>
          <p:cNvCxnSpPr>
            <a:cxnSpLocks noChangeShapeType="1"/>
            <a:stCxn id="247" idx="3"/>
            <a:endCxn id="310" idx="7"/>
          </p:cNvCxnSpPr>
          <p:nvPr/>
        </p:nvCxnSpPr>
        <p:spPr bwMode="auto">
          <a:xfrm flipH="1">
            <a:off x="1789113" y="4394200"/>
            <a:ext cx="58737" cy="1174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250"/>
          <p:cNvCxnSpPr>
            <a:cxnSpLocks noChangeShapeType="1"/>
            <a:stCxn id="248" idx="7"/>
            <a:endCxn id="310" idx="3"/>
          </p:cNvCxnSpPr>
          <p:nvPr/>
        </p:nvCxnSpPr>
        <p:spPr bwMode="auto">
          <a:xfrm flipH="1" flipV="1">
            <a:off x="1654175" y="4643438"/>
            <a:ext cx="11113" cy="1381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251"/>
          <p:cNvCxnSpPr>
            <a:cxnSpLocks noChangeShapeType="1"/>
            <a:stCxn id="249" idx="6"/>
            <a:endCxn id="310" idx="2"/>
          </p:cNvCxnSpPr>
          <p:nvPr/>
        </p:nvCxnSpPr>
        <p:spPr bwMode="auto">
          <a:xfrm>
            <a:off x="1447800" y="4527550"/>
            <a:ext cx="179388" cy="508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252"/>
          <p:cNvCxnSpPr>
            <a:cxnSpLocks noChangeShapeType="1"/>
            <a:stCxn id="250" idx="2"/>
            <a:endCxn id="310" idx="6"/>
          </p:cNvCxnSpPr>
          <p:nvPr/>
        </p:nvCxnSpPr>
        <p:spPr bwMode="auto">
          <a:xfrm flipH="1" flipV="1">
            <a:off x="1816100" y="4578350"/>
            <a:ext cx="71438" cy="1905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253"/>
          <p:cNvCxnSpPr>
            <a:cxnSpLocks noChangeShapeType="1"/>
            <a:stCxn id="251" idx="5"/>
            <a:endCxn id="310" idx="1"/>
          </p:cNvCxnSpPr>
          <p:nvPr/>
        </p:nvCxnSpPr>
        <p:spPr bwMode="auto">
          <a:xfrm>
            <a:off x="1597025" y="4332288"/>
            <a:ext cx="57150" cy="17938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254"/>
          <p:cNvCxnSpPr>
            <a:cxnSpLocks noChangeShapeType="1"/>
            <a:stCxn id="252" idx="2"/>
            <a:endCxn id="311" idx="6"/>
          </p:cNvCxnSpPr>
          <p:nvPr/>
        </p:nvCxnSpPr>
        <p:spPr bwMode="auto">
          <a:xfrm flipH="1" flipV="1">
            <a:off x="1908175" y="2058988"/>
            <a:ext cx="198438" cy="714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255"/>
          <p:cNvCxnSpPr>
            <a:cxnSpLocks noChangeShapeType="1"/>
            <a:stCxn id="253" idx="7"/>
            <a:endCxn id="311" idx="3"/>
          </p:cNvCxnSpPr>
          <p:nvPr/>
        </p:nvCxnSpPr>
        <p:spPr bwMode="auto">
          <a:xfrm flipH="1" flipV="1">
            <a:off x="1746250" y="2124075"/>
            <a:ext cx="9525" cy="1428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256"/>
          <p:cNvCxnSpPr>
            <a:cxnSpLocks noChangeShapeType="1"/>
            <a:stCxn id="254" idx="6"/>
            <a:endCxn id="311" idx="2"/>
          </p:cNvCxnSpPr>
          <p:nvPr/>
        </p:nvCxnSpPr>
        <p:spPr bwMode="auto">
          <a:xfrm flipV="1">
            <a:off x="1520825" y="2057400"/>
            <a:ext cx="198438" cy="381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257"/>
          <p:cNvCxnSpPr>
            <a:cxnSpLocks noChangeShapeType="1"/>
            <a:stCxn id="255" idx="3"/>
            <a:endCxn id="311" idx="7"/>
          </p:cNvCxnSpPr>
          <p:nvPr/>
        </p:nvCxnSpPr>
        <p:spPr bwMode="auto">
          <a:xfrm flipH="1">
            <a:off x="1881188" y="1778000"/>
            <a:ext cx="188912" cy="214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258"/>
          <p:cNvCxnSpPr>
            <a:cxnSpLocks noChangeShapeType="1"/>
            <a:stCxn id="256" idx="5"/>
            <a:endCxn id="311" idx="1"/>
          </p:cNvCxnSpPr>
          <p:nvPr/>
        </p:nvCxnSpPr>
        <p:spPr bwMode="auto">
          <a:xfrm>
            <a:off x="1673225" y="1838325"/>
            <a:ext cx="73025" cy="1539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AutoShape 259"/>
          <p:cNvCxnSpPr>
            <a:cxnSpLocks noChangeShapeType="1"/>
            <a:stCxn id="257" idx="2"/>
            <a:endCxn id="312" idx="6"/>
          </p:cNvCxnSpPr>
          <p:nvPr/>
        </p:nvCxnSpPr>
        <p:spPr bwMode="auto">
          <a:xfrm flipH="1">
            <a:off x="3937000" y="2409825"/>
            <a:ext cx="219075" cy="1793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AutoShape 260"/>
          <p:cNvCxnSpPr>
            <a:cxnSpLocks noChangeShapeType="1"/>
            <a:stCxn id="258" idx="2"/>
            <a:endCxn id="312" idx="6"/>
          </p:cNvCxnSpPr>
          <p:nvPr/>
        </p:nvCxnSpPr>
        <p:spPr bwMode="auto">
          <a:xfrm flipH="1" flipV="1">
            <a:off x="3937000" y="2589213"/>
            <a:ext cx="290513" cy="587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AutoShape 261"/>
          <p:cNvCxnSpPr>
            <a:cxnSpLocks noChangeShapeType="1"/>
            <a:stCxn id="259" idx="2"/>
            <a:endCxn id="312" idx="6"/>
          </p:cNvCxnSpPr>
          <p:nvPr/>
        </p:nvCxnSpPr>
        <p:spPr bwMode="auto">
          <a:xfrm flipH="1" flipV="1">
            <a:off x="3937000" y="2589213"/>
            <a:ext cx="66675" cy="2159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AutoShape 262"/>
          <p:cNvCxnSpPr>
            <a:cxnSpLocks noChangeShapeType="1"/>
            <a:stCxn id="260" idx="3"/>
            <a:endCxn id="312" idx="7"/>
          </p:cNvCxnSpPr>
          <p:nvPr/>
        </p:nvCxnSpPr>
        <p:spPr bwMode="auto">
          <a:xfrm flipH="1">
            <a:off x="3902075" y="2317750"/>
            <a:ext cx="49213" cy="2159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AutoShape 263"/>
          <p:cNvCxnSpPr>
            <a:cxnSpLocks noChangeShapeType="1"/>
            <a:stCxn id="261" idx="3"/>
            <a:endCxn id="313" idx="7"/>
          </p:cNvCxnSpPr>
          <p:nvPr/>
        </p:nvCxnSpPr>
        <p:spPr bwMode="auto">
          <a:xfrm flipH="1">
            <a:off x="7920038" y="2509838"/>
            <a:ext cx="204787" cy="952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264"/>
          <p:cNvCxnSpPr>
            <a:cxnSpLocks noChangeShapeType="1"/>
            <a:stCxn id="262" idx="0"/>
            <a:endCxn id="313" idx="5"/>
          </p:cNvCxnSpPr>
          <p:nvPr/>
        </p:nvCxnSpPr>
        <p:spPr bwMode="auto">
          <a:xfrm flipH="1" flipV="1">
            <a:off x="7920038" y="2736850"/>
            <a:ext cx="146050" cy="12223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AutoShape 265"/>
          <p:cNvCxnSpPr>
            <a:cxnSpLocks noChangeShapeType="1"/>
            <a:stCxn id="263" idx="6"/>
            <a:endCxn id="313" idx="2"/>
          </p:cNvCxnSpPr>
          <p:nvPr/>
        </p:nvCxnSpPr>
        <p:spPr bwMode="auto">
          <a:xfrm flipV="1">
            <a:off x="7337425" y="2670175"/>
            <a:ext cx="420688" cy="95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AutoShape 266"/>
          <p:cNvCxnSpPr>
            <a:cxnSpLocks noChangeShapeType="1"/>
            <a:stCxn id="264" idx="6"/>
            <a:endCxn id="313" idx="2"/>
          </p:cNvCxnSpPr>
          <p:nvPr/>
        </p:nvCxnSpPr>
        <p:spPr bwMode="auto">
          <a:xfrm>
            <a:off x="7483475" y="2520950"/>
            <a:ext cx="274638" cy="1492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267"/>
          <p:cNvCxnSpPr>
            <a:cxnSpLocks noChangeShapeType="1"/>
            <a:stCxn id="265" idx="6"/>
            <a:endCxn id="313" idx="2"/>
          </p:cNvCxnSpPr>
          <p:nvPr/>
        </p:nvCxnSpPr>
        <p:spPr bwMode="auto">
          <a:xfrm flipV="1">
            <a:off x="7369175" y="2670175"/>
            <a:ext cx="388938" cy="1873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268"/>
          <p:cNvCxnSpPr>
            <a:cxnSpLocks noChangeShapeType="1"/>
            <a:stCxn id="266" idx="4"/>
            <a:endCxn id="314" idx="7"/>
          </p:cNvCxnSpPr>
          <p:nvPr/>
        </p:nvCxnSpPr>
        <p:spPr bwMode="auto">
          <a:xfrm flipH="1">
            <a:off x="3522663" y="5521325"/>
            <a:ext cx="150812" cy="1762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AutoShape 269"/>
          <p:cNvCxnSpPr>
            <a:cxnSpLocks noChangeShapeType="1"/>
            <a:stCxn id="267" idx="6"/>
            <a:endCxn id="314" idx="2"/>
          </p:cNvCxnSpPr>
          <p:nvPr/>
        </p:nvCxnSpPr>
        <p:spPr bwMode="auto">
          <a:xfrm flipV="1">
            <a:off x="3170238" y="5761038"/>
            <a:ext cx="190500" cy="2095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AutoShape 270"/>
          <p:cNvCxnSpPr>
            <a:cxnSpLocks noChangeShapeType="1"/>
            <a:stCxn id="268" idx="6"/>
            <a:endCxn id="314" idx="2"/>
          </p:cNvCxnSpPr>
          <p:nvPr/>
        </p:nvCxnSpPr>
        <p:spPr bwMode="auto">
          <a:xfrm flipV="1">
            <a:off x="3009900" y="5761038"/>
            <a:ext cx="350838" cy="190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271"/>
          <p:cNvCxnSpPr>
            <a:cxnSpLocks noChangeShapeType="1"/>
            <a:stCxn id="269" idx="6"/>
            <a:endCxn id="314" idx="2"/>
          </p:cNvCxnSpPr>
          <p:nvPr/>
        </p:nvCxnSpPr>
        <p:spPr bwMode="auto">
          <a:xfrm>
            <a:off x="3162300" y="5570538"/>
            <a:ext cx="198438" cy="19208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AutoShape 272"/>
          <p:cNvCxnSpPr>
            <a:cxnSpLocks noChangeShapeType="1"/>
            <a:stCxn id="270" idx="6"/>
            <a:endCxn id="314" idx="0"/>
          </p:cNvCxnSpPr>
          <p:nvPr/>
        </p:nvCxnSpPr>
        <p:spPr bwMode="auto">
          <a:xfrm>
            <a:off x="3394075" y="5402263"/>
            <a:ext cx="61913" cy="2667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AutoShape 273"/>
          <p:cNvCxnSpPr>
            <a:cxnSpLocks noChangeShapeType="1"/>
            <a:stCxn id="271" idx="3"/>
            <a:endCxn id="315" idx="6"/>
          </p:cNvCxnSpPr>
          <p:nvPr/>
        </p:nvCxnSpPr>
        <p:spPr bwMode="auto">
          <a:xfrm flipH="1" flipV="1">
            <a:off x="7798428" y="3346563"/>
            <a:ext cx="260350" cy="9683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AutoShape 274"/>
          <p:cNvCxnSpPr>
            <a:cxnSpLocks noChangeShapeType="1"/>
            <a:stCxn id="272" idx="7"/>
            <a:endCxn id="315" idx="3"/>
          </p:cNvCxnSpPr>
          <p:nvPr/>
        </p:nvCxnSpPr>
        <p:spPr bwMode="auto">
          <a:xfrm flipH="1" flipV="1">
            <a:off x="7637181" y="3411437"/>
            <a:ext cx="80479" cy="1546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AutoShape 275"/>
          <p:cNvCxnSpPr>
            <a:cxnSpLocks noChangeShapeType="1"/>
            <a:stCxn id="273" idx="6"/>
            <a:endCxn id="315" idx="2"/>
          </p:cNvCxnSpPr>
          <p:nvPr/>
        </p:nvCxnSpPr>
        <p:spPr bwMode="auto">
          <a:xfrm flipV="1">
            <a:off x="7419015" y="3344976"/>
            <a:ext cx="190500" cy="15081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AutoShape 276"/>
          <p:cNvCxnSpPr>
            <a:cxnSpLocks noChangeShapeType="1"/>
            <a:stCxn id="274" idx="1"/>
            <a:endCxn id="315" idx="5"/>
          </p:cNvCxnSpPr>
          <p:nvPr/>
        </p:nvCxnSpPr>
        <p:spPr bwMode="auto">
          <a:xfrm flipH="1">
            <a:off x="7771440" y="3071926"/>
            <a:ext cx="92075" cy="3397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AutoShape 277"/>
          <p:cNvCxnSpPr>
            <a:cxnSpLocks noChangeShapeType="1"/>
            <a:stCxn id="275" idx="6"/>
            <a:endCxn id="315" idx="2"/>
          </p:cNvCxnSpPr>
          <p:nvPr/>
        </p:nvCxnSpPr>
        <p:spPr bwMode="auto">
          <a:xfrm>
            <a:off x="7355515" y="3300526"/>
            <a:ext cx="254000" cy="444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AutoShape 278"/>
          <p:cNvCxnSpPr>
            <a:cxnSpLocks noChangeShapeType="1"/>
            <a:stCxn id="276" idx="6"/>
            <a:endCxn id="316" idx="2"/>
          </p:cNvCxnSpPr>
          <p:nvPr/>
        </p:nvCxnSpPr>
        <p:spPr bwMode="auto">
          <a:xfrm flipV="1">
            <a:off x="911225" y="1733550"/>
            <a:ext cx="100013" cy="1873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AutoShape 279"/>
          <p:cNvCxnSpPr>
            <a:cxnSpLocks noChangeShapeType="1"/>
            <a:stCxn id="277" idx="6"/>
            <a:endCxn id="316" idx="2"/>
          </p:cNvCxnSpPr>
          <p:nvPr/>
        </p:nvCxnSpPr>
        <p:spPr bwMode="auto">
          <a:xfrm>
            <a:off x="839788" y="1571625"/>
            <a:ext cx="171450" cy="1619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AutoShape 280"/>
          <p:cNvCxnSpPr>
            <a:cxnSpLocks noChangeShapeType="1"/>
            <a:stCxn id="278" idx="4"/>
            <a:endCxn id="316" idx="0"/>
          </p:cNvCxnSpPr>
          <p:nvPr/>
        </p:nvCxnSpPr>
        <p:spPr bwMode="auto">
          <a:xfrm flipH="1">
            <a:off x="1106488" y="1506538"/>
            <a:ext cx="14287" cy="1349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281"/>
          <p:cNvCxnSpPr>
            <a:cxnSpLocks noChangeShapeType="1"/>
            <a:stCxn id="279" idx="6"/>
            <a:endCxn id="317" idx="2"/>
          </p:cNvCxnSpPr>
          <p:nvPr/>
        </p:nvCxnSpPr>
        <p:spPr bwMode="auto">
          <a:xfrm>
            <a:off x="7196138" y="1536700"/>
            <a:ext cx="158750" cy="1270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282"/>
          <p:cNvCxnSpPr>
            <a:cxnSpLocks noChangeShapeType="1"/>
            <a:stCxn id="280" idx="4"/>
            <a:endCxn id="317" idx="0"/>
          </p:cNvCxnSpPr>
          <p:nvPr/>
        </p:nvCxnSpPr>
        <p:spPr bwMode="auto">
          <a:xfrm flipH="1">
            <a:off x="7446963" y="1427163"/>
            <a:ext cx="47625" cy="14446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AutoShape 283"/>
          <p:cNvCxnSpPr>
            <a:cxnSpLocks noChangeShapeType="1"/>
            <a:stCxn id="281" idx="6"/>
            <a:endCxn id="318" idx="2"/>
          </p:cNvCxnSpPr>
          <p:nvPr/>
        </p:nvCxnSpPr>
        <p:spPr bwMode="auto">
          <a:xfrm flipV="1">
            <a:off x="650875" y="4498975"/>
            <a:ext cx="171450" cy="127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AutoShape 284"/>
          <p:cNvCxnSpPr>
            <a:cxnSpLocks noChangeShapeType="1"/>
            <a:stCxn id="282" idx="5"/>
            <a:endCxn id="318" idx="1"/>
          </p:cNvCxnSpPr>
          <p:nvPr/>
        </p:nvCxnSpPr>
        <p:spPr bwMode="auto">
          <a:xfrm flipH="1">
            <a:off x="849313" y="4268788"/>
            <a:ext cx="11112" cy="1651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AutoShape 285"/>
          <p:cNvCxnSpPr>
            <a:cxnSpLocks noChangeShapeType="1"/>
            <a:stCxn id="283" idx="2"/>
            <a:endCxn id="319" idx="6"/>
          </p:cNvCxnSpPr>
          <p:nvPr/>
        </p:nvCxnSpPr>
        <p:spPr bwMode="auto">
          <a:xfrm flipH="1">
            <a:off x="4214813" y="4256088"/>
            <a:ext cx="361950" cy="1111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AutoShape 286"/>
          <p:cNvCxnSpPr>
            <a:cxnSpLocks noChangeShapeType="1"/>
            <a:stCxn id="284" idx="3"/>
            <a:endCxn id="319" idx="7"/>
          </p:cNvCxnSpPr>
          <p:nvPr/>
        </p:nvCxnSpPr>
        <p:spPr bwMode="auto">
          <a:xfrm flipH="1">
            <a:off x="4187825" y="4071938"/>
            <a:ext cx="30163" cy="2286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AutoShape 287"/>
          <p:cNvCxnSpPr>
            <a:cxnSpLocks noChangeShapeType="1"/>
            <a:stCxn id="285" idx="6"/>
            <a:endCxn id="319" idx="2"/>
          </p:cNvCxnSpPr>
          <p:nvPr/>
        </p:nvCxnSpPr>
        <p:spPr bwMode="auto">
          <a:xfrm>
            <a:off x="3775075" y="4259263"/>
            <a:ext cx="252413" cy="1079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288"/>
          <p:cNvCxnSpPr>
            <a:cxnSpLocks noChangeShapeType="1"/>
            <a:stCxn id="286" idx="5"/>
            <a:endCxn id="319" idx="1"/>
          </p:cNvCxnSpPr>
          <p:nvPr/>
        </p:nvCxnSpPr>
        <p:spPr bwMode="auto">
          <a:xfrm>
            <a:off x="3841750" y="4100513"/>
            <a:ext cx="212725" cy="2000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AutoShape 289"/>
          <p:cNvCxnSpPr>
            <a:cxnSpLocks noChangeShapeType="1"/>
            <a:stCxn id="287" idx="5"/>
            <a:endCxn id="319" idx="1"/>
          </p:cNvCxnSpPr>
          <p:nvPr/>
        </p:nvCxnSpPr>
        <p:spPr bwMode="auto">
          <a:xfrm>
            <a:off x="4051300" y="3973513"/>
            <a:ext cx="3175" cy="3270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290"/>
          <p:cNvCxnSpPr>
            <a:cxnSpLocks noChangeShapeType="1"/>
            <a:stCxn id="288" idx="6"/>
            <a:endCxn id="320" idx="2"/>
          </p:cNvCxnSpPr>
          <p:nvPr/>
        </p:nvCxnSpPr>
        <p:spPr bwMode="auto">
          <a:xfrm flipV="1">
            <a:off x="3073400" y="4773613"/>
            <a:ext cx="174625" cy="7620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291"/>
          <p:cNvCxnSpPr>
            <a:cxnSpLocks noChangeShapeType="1"/>
            <a:stCxn id="289" idx="6"/>
            <a:endCxn id="320" idx="2"/>
          </p:cNvCxnSpPr>
          <p:nvPr/>
        </p:nvCxnSpPr>
        <p:spPr bwMode="auto">
          <a:xfrm>
            <a:off x="3017838" y="4614863"/>
            <a:ext cx="230187" cy="15875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AutoShape 292"/>
          <p:cNvCxnSpPr>
            <a:cxnSpLocks noChangeShapeType="1"/>
            <a:stCxn id="290" idx="5"/>
            <a:endCxn id="320" idx="1"/>
          </p:cNvCxnSpPr>
          <p:nvPr/>
        </p:nvCxnSpPr>
        <p:spPr bwMode="auto">
          <a:xfrm>
            <a:off x="3224213" y="4484688"/>
            <a:ext cx="50800" cy="22383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293"/>
          <p:cNvCxnSpPr>
            <a:cxnSpLocks noChangeShapeType="1"/>
            <a:stCxn id="293" idx="4"/>
            <a:endCxn id="291" idx="6"/>
          </p:cNvCxnSpPr>
          <p:nvPr/>
        </p:nvCxnSpPr>
        <p:spPr bwMode="auto">
          <a:xfrm>
            <a:off x="5922963" y="5054600"/>
            <a:ext cx="17462" cy="65246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AutoShape 294"/>
          <p:cNvCxnSpPr>
            <a:cxnSpLocks noChangeShapeType="1"/>
            <a:stCxn id="303" idx="4"/>
            <a:endCxn id="292" idx="1"/>
          </p:cNvCxnSpPr>
          <p:nvPr/>
        </p:nvCxnSpPr>
        <p:spPr bwMode="auto">
          <a:xfrm>
            <a:off x="7089775" y="4929188"/>
            <a:ext cx="74613" cy="79851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AutoShape 295"/>
          <p:cNvCxnSpPr>
            <a:cxnSpLocks noChangeShapeType="1"/>
            <a:stCxn id="296" idx="5"/>
            <a:endCxn id="293" idx="0"/>
          </p:cNvCxnSpPr>
          <p:nvPr/>
        </p:nvCxnSpPr>
        <p:spPr bwMode="auto">
          <a:xfrm>
            <a:off x="5788025" y="4216400"/>
            <a:ext cx="134938" cy="63182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AutoShape 296"/>
          <p:cNvCxnSpPr>
            <a:cxnSpLocks noChangeShapeType="1"/>
            <a:stCxn id="296" idx="1"/>
            <a:endCxn id="294" idx="7"/>
          </p:cNvCxnSpPr>
          <p:nvPr/>
        </p:nvCxnSpPr>
        <p:spPr bwMode="auto">
          <a:xfrm flipH="1">
            <a:off x="4246563" y="4073525"/>
            <a:ext cx="1400175" cy="63023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AutoShape 297"/>
          <p:cNvCxnSpPr>
            <a:cxnSpLocks noChangeShapeType="1"/>
            <a:stCxn id="302" idx="5"/>
            <a:endCxn id="295" idx="1"/>
          </p:cNvCxnSpPr>
          <p:nvPr/>
        </p:nvCxnSpPr>
        <p:spPr bwMode="auto">
          <a:xfrm>
            <a:off x="1303338" y="5184775"/>
            <a:ext cx="142875" cy="49053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AutoShape 298"/>
          <p:cNvCxnSpPr>
            <a:cxnSpLocks noChangeShapeType="1"/>
            <a:stCxn id="312" idx="4"/>
            <a:endCxn id="296" idx="0"/>
          </p:cNvCxnSpPr>
          <p:nvPr/>
        </p:nvCxnSpPr>
        <p:spPr bwMode="auto">
          <a:xfrm>
            <a:off x="3821113" y="2670175"/>
            <a:ext cx="1897062" cy="137477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AutoShape 299"/>
          <p:cNvCxnSpPr>
            <a:cxnSpLocks noChangeShapeType="1"/>
            <a:stCxn id="292" idx="6"/>
            <a:endCxn id="297" idx="2"/>
          </p:cNvCxnSpPr>
          <p:nvPr/>
        </p:nvCxnSpPr>
        <p:spPr bwMode="auto">
          <a:xfrm>
            <a:off x="7350125" y="5803900"/>
            <a:ext cx="614363" cy="635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AutoShape 300"/>
          <p:cNvCxnSpPr>
            <a:cxnSpLocks noChangeShapeType="1"/>
            <a:stCxn id="312" idx="6"/>
            <a:endCxn id="298" idx="2"/>
          </p:cNvCxnSpPr>
          <p:nvPr/>
        </p:nvCxnSpPr>
        <p:spPr bwMode="auto">
          <a:xfrm flipV="1">
            <a:off x="3937000" y="2303463"/>
            <a:ext cx="633413" cy="28575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301"/>
          <p:cNvCxnSpPr>
            <a:cxnSpLocks noChangeShapeType="1"/>
            <a:stCxn id="301" idx="4"/>
            <a:endCxn id="299" idx="0"/>
          </p:cNvCxnSpPr>
          <p:nvPr/>
        </p:nvCxnSpPr>
        <p:spPr bwMode="auto">
          <a:xfrm flipH="1">
            <a:off x="1257301" y="3098800"/>
            <a:ext cx="98991" cy="37306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AutoShape 302"/>
          <p:cNvCxnSpPr>
            <a:cxnSpLocks noChangeShapeType="1"/>
            <a:stCxn id="291" idx="2"/>
            <a:endCxn id="300" idx="6"/>
          </p:cNvCxnSpPr>
          <p:nvPr/>
        </p:nvCxnSpPr>
        <p:spPr bwMode="auto">
          <a:xfrm flipH="1">
            <a:off x="4692650" y="5707063"/>
            <a:ext cx="939800" cy="12858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AutoShape 303"/>
          <p:cNvCxnSpPr>
            <a:cxnSpLocks noChangeShapeType="1"/>
            <a:stCxn id="296" idx="6"/>
            <a:endCxn id="303" idx="2"/>
          </p:cNvCxnSpPr>
          <p:nvPr/>
        </p:nvCxnSpPr>
        <p:spPr bwMode="auto">
          <a:xfrm>
            <a:off x="5818188" y="4144963"/>
            <a:ext cx="1174750" cy="69056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304"/>
          <p:cNvCxnSpPr>
            <a:cxnSpLocks noChangeShapeType="1"/>
            <a:stCxn id="317" idx="6"/>
            <a:endCxn id="304" idx="2"/>
          </p:cNvCxnSpPr>
          <p:nvPr/>
        </p:nvCxnSpPr>
        <p:spPr bwMode="auto">
          <a:xfrm>
            <a:off x="7542213" y="1663700"/>
            <a:ext cx="565150" cy="26987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AutoShape 305"/>
          <p:cNvCxnSpPr>
            <a:cxnSpLocks noChangeShapeType="1"/>
            <a:stCxn id="312" idx="2"/>
            <a:endCxn id="305" idx="6"/>
          </p:cNvCxnSpPr>
          <p:nvPr/>
        </p:nvCxnSpPr>
        <p:spPr bwMode="auto">
          <a:xfrm flipH="1">
            <a:off x="3152775" y="2589213"/>
            <a:ext cx="550863" cy="28575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AutoShape 306"/>
          <p:cNvCxnSpPr>
            <a:cxnSpLocks noChangeShapeType="1"/>
            <a:stCxn id="312" idx="1"/>
            <a:endCxn id="306" idx="3"/>
          </p:cNvCxnSpPr>
          <p:nvPr/>
        </p:nvCxnSpPr>
        <p:spPr bwMode="auto">
          <a:xfrm flipV="1">
            <a:off x="3738563" y="1890713"/>
            <a:ext cx="52387" cy="64293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307"/>
          <p:cNvCxnSpPr>
            <a:cxnSpLocks noChangeShapeType="1"/>
            <a:stCxn id="312" idx="2"/>
            <a:endCxn id="307" idx="6"/>
          </p:cNvCxnSpPr>
          <p:nvPr/>
        </p:nvCxnSpPr>
        <p:spPr bwMode="auto">
          <a:xfrm flipH="1" flipV="1">
            <a:off x="3286125" y="2317750"/>
            <a:ext cx="417513" cy="27146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AutoShape 308"/>
          <p:cNvCxnSpPr>
            <a:cxnSpLocks noChangeShapeType="1"/>
            <a:stCxn id="296" idx="0"/>
            <a:endCxn id="308" idx="2"/>
          </p:cNvCxnSpPr>
          <p:nvPr/>
        </p:nvCxnSpPr>
        <p:spPr bwMode="auto">
          <a:xfrm flipH="1" flipV="1">
            <a:off x="5005388" y="2984500"/>
            <a:ext cx="712787" cy="106045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AutoShape 309"/>
          <p:cNvCxnSpPr>
            <a:cxnSpLocks noChangeShapeType="1"/>
            <a:stCxn id="313" idx="2"/>
            <a:endCxn id="309" idx="6"/>
          </p:cNvCxnSpPr>
          <p:nvPr/>
        </p:nvCxnSpPr>
        <p:spPr bwMode="auto">
          <a:xfrm flipH="1" flipV="1">
            <a:off x="7612063" y="2284413"/>
            <a:ext cx="146050" cy="38576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AutoShape 310"/>
          <p:cNvCxnSpPr>
            <a:cxnSpLocks noChangeShapeType="1"/>
            <a:stCxn id="302" idx="6"/>
            <a:endCxn id="310" idx="2"/>
          </p:cNvCxnSpPr>
          <p:nvPr/>
        </p:nvCxnSpPr>
        <p:spPr bwMode="auto">
          <a:xfrm flipV="1">
            <a:off x="1331913" y="4578350"/>
            <a:ext cx="295275" cy="53657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AutoShape 311"/>
          <p:cNvCxnSpPr>
            <a:cxnSpLocks noChangeShapeType="1"/>
            <a:stCxn id="316" idx="6"/>
            <a:endCxn id="311" idx="2"/>
          </p:cNvCxnSpPr>
          <p:nvPr/>
        </p:nvCxnSpPr>
        <p:spPr bwMode="auto">
          <a:xfrm>
            <a:off x="1200150" y="1733550"/>
            <a:ext cx="519113" cy="32385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312"/>
          <p:cNvCxnSpPr>
            <a:cxnSpLocks noChangeShapeType="1"/>
            <a:stCxn id="296" idx="7"/>
            <a:endCxn id="313" idx="5"/>
          </p:cNvCxnSpPr>
          <p:nvPr/>
        </p:nvCxnSpPr>
        <p:spPr bwMode="auto">
          <a:xfrm flipV="1">
            <a:off x="5788025" y="2736850"/>
            <a:ext cx="2132013" cy="133667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313"/>
          <p:cNvCxnSpPr>
            <a:cxnSpLocks noChangeShapeType="1"/>
            <a:stCxn id="300" idx="2"/>
            <a:endCxn id="314" idx="6"/>
          </p:cNvCxnSpPr>
          <p:nvPr/>
        </p:nvCxnSpPr>
        <p:spPr bwMode="auto">
          <a:xfrm flipH="1" flipV="1">
            <a:off x="3549650" y="5762625"/>
            <a:ext cx="942975" cy="7302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AutoShape 314"/>
          <p:cNvCxnSpPr>
            <a:cxnSpLocks noChangeShapeType="1"/>
            <a:stCxn id="296" idx="7"/>
            <a:endCxn id="315" idx="3"/>
          </p:cNvCxnSpPr>
          <p:nvPr/>
        </p:nvCxnSpPr>
        <p:spPr bwMode="auto">
          <a:xfrm flipV="1">
            <a:off x="5788662" y="3411437"/>
            <a:ext cx="1848519" cy="66280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AutoShape 315"/>
          <p:cNvCxnSpPr>
            <a:cxnSpLocks noChangeShapeType="1"/>
            <a:stCxn id="302" idx="1"/>
            <a:endCxn id="318" idx="5"/>
          </p:cNvCxnSpPr>
          <p:nvPr/>
        </p:nvCxnSpPr>
        <p:spPr bwMode="auto">
          <a:xfrm flipH="1" flipV="1">
            <a:off x="982663" y="4562475"/>
            <a:ext cx="180975" cy="48418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316"/>
          <p:cNvCxnSpPr>
            <a:cxnSpLocks noChangeShapeType="1"/>
            <a:stCxn id="294" idx="1"/>
            <a:endCxn id="319" idx="5"/>
          </p:cNvCxnSpPr>
          <p:nvPr/>
        </p:nvCxnSpPr>
        <p:spPr bwMode="auto">
          <a:xfrm flipV="1">
            <a:off x="4102100" y="4430713"/>
            <a:ext cx="85725" cy="27305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AutoShape 317"/>
          <p:cNvCxnSpPr>
            <a:cxnSpLocks noChangeShapeType="1"/>
            <a:stCxn id="294" idx="2"/>
            <a:endCxn id="320" idx="6"/>
          </p:cNvCxnSpPr>
          <p:nvPr/>
        </p:nvCxnSpPr>
        <p:spPr bwMode="auto">
          <a:xfrm flipH="1" flipV="1">
            <a:off x="3433763" y="4772025"/>
            <a:ext cx="638175" cy="317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3"/>
          <p:cNvSpPr>
            <a:spLocks noChangeArrowheads="1"/>
          </p:cNvSpPr>
          <p:nvPr/>
        </p:nvSpPr>
        <p:spPr bwMode="auto">
          <a:xfrm>
            <a:off x="5953054" y="5786213"/>
            <a:ext cx="250825" cy="2381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必要だ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(14)</a:t>
            </a:r>
          </a:p>
        </p:txBody>
      </p:sp>
      <p:sp>
        <p:nvSpPr>
          <p:cNvPr id="162" name="Oval 4"/>
          <p:cNvSpPr>
            <a:spLocks noChangeArrowheads="1"/>
          </p:cNvSpPr>
          <p:nvPr/>
        </p:nvSpPr>
        <p:spPr bwMode="auto">
          <a:xfrm>
            <a:off x="6113463" y="5610782"/>
            <a:ext cx="242887" cy="2301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システム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(13)</a:t>
            </a:r>
          </a:p>
        </p:txBody>
      </p:sp>
      <p:sp>
        <p:nvSpPr>
          <p:cNvPr id="163" name="Oval 5"/>
          <p:cNvSpPr>
            <a:spLocks noChangeArrowheads="1"/>
          </p:cNvSpPr>
          <p:nvPr/>
        </p:nvSpPr>
        <p:spPr bwMode="auto">
          <a:xfrm>
            <a:off x="5311466" y="5875338"/>
            <a:ext cx="234950" cy="2206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パスワード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(12)</a:t>
            </a:r>
          </a:p>
        </p:txBody>
      </p:sp>
      <p:sp>
        <p:nvSpPr>
          <p:cNvPr id="164" name="Oval 6"/>
          <p:cNvSpPr>
            <a:spLocks noChangeArrowheads="1"/>
          </p:cNvSpPr>
          <p:nvPr/>
        </p:nvSpPr>
        <p:spPr bwMode="auto">
          <a:xfrm>
            <a:off x="5295900" y="5497513"/>
            <a:ext cx="220662" cy="2016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(10)</a:t>
            </a:r>
          </a:p>
        </p:txBody>
      </p:sp>
      <p:sp>
        <p:nvSpPr>
          <p:cNvPr id="165" name="Oval 7"/>
          <p:cNvSpPr>
            <a:spLocks noChangeArrowheads="1"/>
          </p:cNvSpPr>
          <p:nvPr/>
        </p:nvSpPr>
        <p:spPr bwMode="auto">
          <a:xfrm>
            <a:off x="6007100" y="5434013"/>
            <a:ext cx="190500" cy="163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技術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166" name="Oval 8"/>
          <p:cNvSpPr>
            <a:spLocks noChangeArrowheads="1"/>
          </p:cNvSpPr>
          <p:nvPr/>
        </p:nvSpPr>
        <p:spPr bwMode="auto">
          <a:xfrm>
            <a:off x="7505700" y="5921375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増える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67" name="Oval 9"/>
          <p:cNvSpPr>
            <a:spLocks noChangeArrowheads="1"/>
          </p:cNvSpPr>
          <p:nvPr/>
        </p:nvSpPr>
        <p:spPr bwMode="auto">
          <a:xfrm>
            <a:off x="7345363" y="6105525"/>
            <a:ext cx="166687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68" name="Oval 10"/>
          <p:cNvSpPr>
            <a:spLocks noChangeArrowheads="1"/>
          </p:cNvSpPr>
          <p:nvPr/>
        </p:nvSpPr>
        <p:spPr bwMode="auto">
          <a:xfrm>
            <a:off x="6954838" y="61182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気になる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69" name="Oval 11"/>
          <p:cNvSpPr>
            <a:spLocks noChangeArrowheads="1"/>
          </p:cNvSpPr>
          <p:nvPr/>
        </p:nvSpPr>
        <p:spPr bwMode="auto">
          <a:xfrm>
            <a:off x="6823075" y="58848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70" name="Oval 12"/>
          <p:cNvSpPr>
            <a:spLocks noChangeArrowheads="1"/>
          </p:cNvSpPr>
          <p:nvPr/>
        </p:nvSpPr>
        <p:spPr bwMode="auto">
          <a:xfrm>
            <a:off x="7529513" y="56181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71" name="Oval 13"/>
          <p:cNvSpPr>
            <a:spLocks noChangeArrowheads="1"/>
          </p:cNvSpPr>
          <p:nvPr/>
        </p:nvSpPr>
        <p:spPr bwMode="auto">
          <a:xfrm>
            <a:off x="6291263" y="4930775"/>
            <a:ext cx="234950" cy="2206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(12)</a:t>
            </a:r>
          </a:p>
        </p:txBody>
      </p:sp>
      <p:sp>
        <p:nvSpPr>
          <p:cNvPr id="172" name="Oval 14"/>
          <p:cNvSpPr>
            <a:spLocks noChangeArrowheads="1"/>
          </p:cNvSpPr>
          <p:nvPr/>
        </p:nvSpPr>
        <p:spPr bwMode="auto">
          <a:xfrm>
            <a:off x="6051550" y="5149850"/>
            <a:ext cx="190500" cy="163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173" name="Oval 15"/>
          <p:cNvSpPr>
            <a:spLocks noChangeArrowheads="1"/>
          </p:cNvSpPr>
          <p:nvPr/>
        </p:nvSpPr>
        <p:spPr bwMode="auto">
          <a:xfrm>
            <a:off x="5500688" y="5130800"/>
            <a:ext cx="190500" cy="163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174" name="Oval 16"/>
          <p:cNvSpPr>
            <a:spLocks noChangeArrowheads="1"/>
          </p:cNvSpPr>
          <p:nvPr/>
        </p:nvSpPr>
        <p:spPr bwMode="auto">
          <a:xfrm>
            <a:off x="5346700" y="4967288"/>
            <a:ext cx="119063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ＩＤ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175" name="Oval 17"/>
          <p:cNvSpPr>
            <a:spLocks noChangeArrowheads="1"/>
          </p:cNvSpPr>
          <p:nvPr/>
        </p:nvSpPr>
        <p:spPr bwMode="auto">
          <a:xfrm>
            <a:off x="6069013" y="4619625"/>
            <a:ext cx="17462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同じ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176" name="Oval 18"/>
          <p:cNvSpPr>
            <a:spLocks noChangeArrowheads="1"/>
          </p:cNvSpPr>
          <p:nvPr/>
        </p:nvSpPr>
        <p:spPr bwMode="auto">
          <a:xfrm>
            <a:off x="4532313" y="4773613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発信する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77" name="Oval 19"/>
          <p:cNvSpPr>
            <a:spLocks noChangeArrowheads="1"/>
          </p:cNvSpPr>
          <p:nvPr/>
        </p:nvSpPr>
        <p:spPr bwMode="auto">
          <a:xfrm>
            <a:off x="3803650" y="500538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やりとりする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78" name="Oval 20"/>
          <p:cNvSpPr>
            <a:spLocks noChangeArrowheads="1"/>
          </p:cNvSpPr>
          <p:nvPr/>
        </p:nvSpPr>
        <p:spPr bwMode="auto">
          <a:xfrm>
            <a:off x="3665538" y="46148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行方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79" name="Oval 21"/>
          <p:cNvSpPr>
            <a:spLocks noChangeArrowheads="1"/>
          </p:cNvSpPr>
          <p:nvPr/>
        </p:nvSpPr>
        <p:spPr bwMode="auto">
          <a:xfrm>
            <a:off x="3616325" y="486410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80" name="Oval 22"/>
          <p:cNvSpPr>
            <a:spLocks noChangeArrowheads="1"/>
          </p:cNvSpPr>
          <p:nvPr/>
        </p:nvSpPr>
        <p:spPr bwMode="auto">
          <a:xfrm>
            <a:off x="4578350" y="45291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集める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81" name="Oval 23"/>
          <p:cNvSpPr>
            <a:spLocks noChangeArrowheads="1"/>
          </p:cNvSpPr>
          <p:nvPr/>
        </p:nvSpPr>
        <p:spPr bwMode="auto">
          <a:xfrm>
            <a:off x="1727200" y="5807075"/>
            <a:ext cx="182563" cy="1539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182" name="Oval 24"/>
          <p:cNvSpPr>
            <a:spLocks noChangeArrowheads="1"/>
          </p:cNvSpPr>
          <p:nvPr/>
        </p:nvSpPr>
        <p:spPr bwMode="auto">
          <a:xfrm>
            <a:off x="1455500" y="5960072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良さ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83" name="Oval 25"/>
          <p:cNvSpPr>
            <a:spLocks noChangeArrowheads="1"/>
          </p:cNvSpPr>
          <p:nvPr/>
        </p:nvSpPr>
        <p:spPr bwMode="auto">
          <a:xfrm>
            <a:off x="1149350" y="593090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価値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84" name="Oval 26"/>
          <p:cNvSpPr>
            <a:spLocks noChangeArrowheads="1"/>
          </p:cNvSpPr>
          <p:nvPr/>
        </p:nvSpPr>
        <p:spPr bwMode="auto">
          <a:xfrm>
            <a:off x="1046163" y="57499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古い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85" name="Oval 27"/>
          <p:cNvSpPr>
            <a:spLocks noChangeArrowheads="1"/>
          </p:cNvSpPr>
          <p:nvPr/>
        </p:nvSpPr>
        <p:spPr bwMode="auto">
          <a:xfrm>
            <a:off x="1571625" y="54911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描く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86" name="Oval 28"/>
          <p:cNvSpPr>
            <a:spLocks noChangeArrowheads="1"/>
          </p:cNvSpPr>
          <p:nvPr/>
        </p:nvSpPr>
        <p:spPr bwMode="auto">
          <a:xfrm>
            <a:off x="6253163" y="3924300"/>
            <a:ext cx="190500" cy="163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187" name="Oval 29"/>
          <p:cNvSpPr>
            <a:spLocks noChangeArrowheads="1"/>
          </p:cNvSpPr>
          <p:nvPr/>
        </p:nvSpPr>
        <p:spPr bwMode="auto">
          <a:xfrm>
            <a:off x="5543550" y="4319588"/>
            <a:ext cx="182563" cy="1539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ログインする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188" name="Oval 30"/>
          <p:cNvSpPr>
            <a:spLocks noChangeArrowheads="1"/>
          </p:cNvSpPr>
          <p:nvPr/>
        </p:nvSpPr>
        <p:spPr bwMode="auto">
          <a:xfrm>
            <a:off x="6234113" y="4144963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受ける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189" name="Oval 31"/>
          <p:cNvSpPr>
            <a:spLocks noChangeArrowheads="1"/>
          </p:cNvSpPr>
          <p:nvPr/>
        </p:nvSpPr>
        <p:spPr bwMode="auto">
          <a:xfrm>
            <a:off x="5111750" y="3976688"/>
            <a:ext cx="166688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インターネット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90" name="Oval 32"/>
          <p:cNvSpPr>
            <a:spLocks noChangeArrowheads="1"/>
          </p:cNvSpPr>
          <p:nvPr/>
        </p:nvSpPr>
        <p:spPr bwMode="auto">
          <a:xfrm>
            <a:off x="6202363" y="379253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選ぶ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91" name="Oval 33"/>
          <p:cNvSpPr>
            <a:spLocks noChangeArrowheads="1"/>
          </p:cNvSpPr>
          <p:nvPr/>
        </p:nvSpPr>
        <p:spPr bwMode="auto">
          <a:xfrm>
            <a:off x="8424863" y="5830888"/>
            <a:ext cx="242887" cy="2301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(13)</a:t>
            </a:r>
          </a:p>
        </p:txBody>
      </p:sp>
      <p:sp>
        <p:nvSpPr>
          <p:cNvPr id="192" name="Oval 34"/>
          <p:cNvSpPr>
            <a:spLocks noChangeArrowheads="1"/>
          </p:cNvSpPr>
          <p:nvPr/>
        </p:nvSpPr>
        <p:spPr bwMode="auto">
          <a:xfrm>
            <a:off x="8288338" y="6103938"/>
            <a:ext cx="182562" cy="1539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193" name="Oval 35"/>
          <p:cNvSpPr>
            <a:spLocks noChangeArrowheads="1"/>
          </p:cNvSpPr>
          <p:nvPr/>
        </p:nvSpPr>
        <p:spPr bwMode="auto">
          <a:xfrm>
            <a:off x="7947025" y="6045200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顔認証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94" name="Oval 36"/>
          <p:cNvSpPr>
            <a:spLocks noChangeArrowheads="1"/>
          </p:cNvSpPr>
          <p:nvPr/>
        </p:nvSpPr>
        <p:spPr bwMode="auto">
          <a:xfrm>
            <a:off x="8405813" y="5661025"/>
            <a:ext cx="166687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95" name="Oval 37"/>
          <p:cNvSpPr>
            <a:spLocks noChangeArrowheads="1"/>
          </p:cNvSpPr>
          <p:nvPr/>
        </p:nvSpPr>
        <p:spPr bwMode="auto">
          <a:xfrm>
            <a:off x="8150225" y="5570481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96" name="Oval 38"/>
          <p:cNvSpPr>
            <a:spLocks noChangeArrowheads="1"/>
          </p:cNvSpPr>
          <p:nvPr/>
        </p:nvSpPr>
        <p:spPr bwMode="auto">
          <a:xfrm>
            <a:off x="5083175" y="2074863"/>
            <a:ext cx="166688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197" name="Oval 39"/>
          <p:cNvSpPr>
            <a:spLocks noChangeArrowheads="1"/>
          </p:cNvSpPr>
          <p:nvPr/>
        </p:nvSpPr>
        <p:spPr bwMode="auto">
          <a:xfrm>
            <a:off x="4997450" y="23082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98" name="Oval 40"/>
          <p:cNvSpPr>
            <a:spLocks noChangeArrowheads="1"/>
          </p:cNvSpPr>
          <p:nvPr/>
        </p:nvSpPr>
        <p:spPr bwMode="auto">
          <a:xfrm>
            <a:off x="4389438" y="20129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共通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199" name="Oval 41"/>
          <p:cNvSpPr>
            <a:spLocks noChangeArrowheads="1"/>
          </p:cNvSpPr>
          <p:nvPr/>
        </p:nvSpPr>
        <p:spPr bwMode="auto">
          <a:xfrm>
            <a:off x="4830763" y="200501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判別する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00" name="Oval 42"/>
          <p:cNvSpPr>
            <a:spLocks noChangeArrowheads="1"/>
          </p:cNvSpPr>
          <p:nvPr/>
        </p:nvSpPr>
        <p:spPr bwMode="auto">
          <a:xfrm>
            <a:off x="4641850" y="18494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01" name="Oval 43"/>
          <p:cNvSpPr>
            <a:spLocks noChangeArrowheads="1"/>
          </p:cNvSpPr>
          <p:nvPr/>
        </p:nvSpPr>
        <p:spPr bwMode="auto">
          <a:xfrm>
            <a:off x="1449388" y="3629025"/>
            <a:ext cx="190500" cy="163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02" name="Oval 44"/>
          <p:cNvSpPr>
            <a:spLocks noChangeArrowheads="1"/>
          </p:cNvSpPr>
          <p:nvPr/>
        </p:nvSpPr>
        <p:spPr bwMode="auto">
          <a:xfrm>
            <a:off x="1122363" y="3813175"/>
            <a:ext cx="168275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03" name="Oval 45"/>
          <p:cNvSpPr>
            <a:spLocks noChangeArrowheads="1"/>
          </p:cNvSpPr>
          <p:nvPr/>
        </p:nvSpPr>
        <p:spPr bwMode="auto">
          <a:xfrm>
            <a:off x="817563" y="3727450"/>
            <a:ext cx="165100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逸れる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04" name="Oval 46"/>
          <p:cNvSpPr>
            <a:spLocks noChangeArrowheads="1"/>
          </p:cNvSpPr>
          <p:nvPr/>
        </p:nvSpPr>
        <p:spPr bwMode="auto">
          <a:xfrm>
            <a:off x="754063" y="3557989"/>
            <a:ext cx="165100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05" name="Oval 47"/>
          <p:cNvSpPr>
            <a:spLocks noChangeArrowheads="1"/>
          </p:cNvSpPr>
          <p:nvPr/>
        </p:nvSpPr>
        <p:spPr bwMode="auto">
          <a:xfrm>
            <a:off x="912813" y="3401219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友達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06" name="Oval 48"/>
          <p:cNvSpPr>
            <a:spLocks noChangeArrowheads="1"/>
          </p:cNvSpPr>
          <p:nvPr/>
        </p:nvSpPr>
        <p:spPr bwMode="auto">
          <a:xfrm>
            <a:off x="4793014" y="5316537"/>
            <a:ext cx="190500" cy="1635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07" name="Oval 49"/>
          <p:cNvSpPr>
            <a:spLocks noChangeArrowheads="1"/>
          </p:cNvSpPr>
          <p:nvPr/>
        </p:nvSpPr>
        <p:spPr bwMode="auto">
          <a:xfrm>
            <a:off x="4242594" y="5371307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08" name="Oval 50"/>
          <p:cNvSpPr>
            <a:spLocks noChangeArrowheads="1"/>
          </p:cNvSpPr>
          <p:nvPr/>
        </p:nvSpPr>
        <p:spPr bwMode="auto">
          <a:xfrm>
            <a:off x="4935538" y="584358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09" name="Oval 51"/>
          <p:cNvSpPr>
            <a:spLocks noChangeArrowheads="1"/>
          </p:cNvSpPr>
          <p:nvPr/>
        </p:nvSpPr>
        <p:spPr bwMode="auto">
          <a:xfrm>
            <a:off x="4200525" y="598011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社会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10" name="Oval 52"/>
          <p:cNvSpPr>
            <a:spLocks noChangeArrowheads="1"/>
          </p:cNvSpPr>
          <p:nvPr/>
        </p:nvSpPr>
        <p:spPr bwMode="auto">
          <a:xfrm>
            <a:off x="3902075" y="5827713"/>
            <a:ext cx="158750" cy="127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進む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11" name="Oval 53"/>
          <p:cNvSpPr>
            <a:spLocks noChangeArrowheads="1"/>
          </p:cNvSpPr>
          <p:nvPr/>
        </p:nvSpPr>
        <p:spPr bwMode="auto">
          <a:xfrm>
            <a:off x="1529329" y="3049588"/>
            <a:ext cx="166688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出来る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12" name="Oval 54"/>
          <p:cNvSpPr>
            <a:spLocks noChangeArrowheads="1"/>
          </p:cNvSpPr>
          <p:nvPr/>
        </p:nvSpPr>
        <p:spPr bwMode="auto">
          <a:xfrm>
            <a:off x="1003867" y="26733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13" name="Oval 55"/>
          <p:cNvSpPr>
            <a:spLocks noChangeArrowheads="1"/>
          </p:cNvSpPr>
          <p:nvPr/>
        </p:nvSpPr>
        <p:spPr bwMode="auto">
          <a:xfrm>
            <a:off x="1273742" y="26622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能力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14" name="Oval 56"/>
          <p:cNvSpPr>
            <a:spLocks noChangeArrowheads="1"/>
          </p:cNvSpPr>
          <p:nvPr/>
        </p:nvSpPr>
        <p:spPr bwMode="auto">
          <a:xfrm>
            <a:off x="1427163" y="5184775"/>
            <a:ext cx="182562" cy="1539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アナログ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15" name="Oval 57"/>
          <p:cNvSpPr>
            <a:spLocks noChangeArrowheads="1"/>
          </p:cNvSpPr>
          <p:nvPr/>
        </p:nvSpPr>
        <p:spPr bwMode="auto">
          <a:xfrm>
            <a:off x="1004888" y="5335588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良さ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16" name="Oval 58"/>
          <p:cNvSpPr>
            <a:spLocks noChangeArrowheads="1"/>
          </p:cNvSpPr>
          <p:nvPr/>
        </p:nvSpPr>
        <p:spPr bwMode="auto">
          <a:xfrm>
            <a:off x="741363" y="520223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世界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17" name="Oval 59"/>
          <p:cNvSpPr>
            <a:spLocks noChangeArrowheads="1"/>
          </p:cNvSpPr>
          <p:nvPr/>
        </p:nvSpPr>
        <p:spPr bwMode="auto">
          <a:xfrm>
            <a:off x="1047750" y="48196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18" name="Oval 60"/>
          <p:cNvSpPr>
            <a:spLocks noChangeArrowheads="1"/>
          </p:cNvSpPr>
          <p:nvPr/>
        </p:nvSpPr>
        <p:spPr bwMode="auto">
          <a:xfrm>
            <a:off x="765175" y="49736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19" name="Oval 61"/>
          <p:cNvSpPr>
            <a:spLocks noChangeArrowheads="1"/>
          </p:cNvSpPr>
          <p:nvPr/>
        </p:nvSpPr>
        <p:spPr bwMode="auto">
          <a:xfrm>
            <a:off x="7522202" y="4503738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解決する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20" name="Oval 62"/>
          <p:cNvSpPr>
            <a:spLocks noChangeArrowheads="1"/>
          </p:cNvSpPr>
          <p:nvPr/>
        </p:nvSpPr>
        <p:spPr bwMode="auto">
          <a:xfrm>
            <a:off x="7396956" y="4673600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21" name="Oval 63"/>
          <p:cNvSpPr>
            <a:spLocks noChangeArrowheads="1"/>
          </p:cNvSpPr>
          <p:nvPr/>
        </p:nvSpPr>
        <p:spPr bwMode="auto">
          <a:xfrm>
            <a:off x="7322158" y="4871244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考える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22" name="Oval 64"/>
          <p:cNvSpPr>
            <a:spLocks noChangeArrowheads="1"/>
          </p:cNvSpPr>
          <p:nvPr/>
        </p:nvSpPr>
        <p:spPr bwMode="auto">
          <a:xfrm>
            <a:off x="7184716" y="446881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23" name="Oval 65"/>
          <p:cNvSpPr>
            <a:spLocks noChangeArrowheads="1"/>
          </p:cNvSpPr>
          <p:nvPr/>
        </p:nvSpPr>
        <p:spPr bwMode="auto">
          <a:xfrm>
            <a:off x="6875463" y="4559095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24" name="Oval 66"/>
          <p:cNvSpPr>
            <a:spLocks noChangeArrowheads="1"/>
          </p:cNvSpPr>
          <p:nvPr/>
        </p:nvSpPr>
        <p:spPr bwMode="auto">
          <a:xfrm>
            <a:off x="8523288" y="1757363"/>
            <a:ext cx="196850" cy="173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(7)</a:t>
            </a:r>
          </a:p>
        </p:txBody>
      </p:sp>
      <p:sp>
        <p:nvSpPr>
          <p:cNvPr id="225" name="Oval 67"/>
          <p:cNvSpPr>
            <a:spLocks noChangeArrowheads="1"/>
          </p:cNvSpPr>
          <p:nvPr/>
        </p:nvSpPr>
        <p:spPr bwMode="auto">
          <a:xfrm>
            <a:off x="8386763" y="2038350"/>
            <a:ext cx="17462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面白い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26" name="Oval 68"/>
          <p:cNvSpPr>
            <a:spLocks noChangeArrowheads="1"/>
          </p:cNvSpPr>
          <p:nvPr/>
        </p:nvSpPr>
        <p:spPr bwMode="auto">
          <a:xfrm>
            <a:off x="7802563" y="1804988"/>
            <a:ext cx="168275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思いつく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27" name="Oval 69"/>
          <p:cNvSpPr>
            <a:spLocks noChangeArrowheads="1"/>
          </p:cNvSpPr>
          <p:nvPr/>
        </p:nvSpPr>
        <p:spPr bwMode="auto">
          <a:xfrm>
            <a:off x="8345488" y="1562100"/>
            <a:ext cx="168275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素敵だ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28" name="Oval 70"/>
          <p:cNvSpPr>
            <a:spLocks noChangeArrowheads="1"/>
          </p:cNvSpPr>
          <p:nvPr/>
        </p:nvSpPr>
        <p:spPr bwMode="auto">
          <a:xfrm>
            <a:off x="8034338" y="156210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育てる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29" name="Oval 71"/>
          <p:cNvSpPr>
            <a:spLocks noChangeArrowheads="1"/>
          </p:cNvSpPr>
          <p:nvPr/>
        </p:nvSpPr>
        <p:spPr bwMode="auto">
          <a:xfrm>
            <a:off x="3295650" y="2854325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30" name="Oval 72"/>
          <p:cNvSpPr>
            <a:spLocks noChangeArrowheads="1"/>
          </p:cNvSpPr>
          <p:nvPr/>
        </p:nvSpPr>
        <p:spPr bwMode="auto">
          <a:xfrm>
            <a:off x="2776538" y="29924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シェア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1" name="Oval 73"/>
          <p:cNvSpPr>
            <a:spLocks noChangeArrowheads="1"/>
          </p:cNvSpPr>
          <p:nvPr/>
        </p:nvSpPr>
        <p:spPr bwMode="auto">
          <a:xfrm>
            <a:off x="2582863" y="27654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2" name="Oval 74"/>
          <p:cNvSpPr>
            <a:spLocks noChangeArrowheads="1"/>
          </p:cNvSpPr>
          <p:nvPr/>
        </p:nvSpPr>
        <p:spPr bwMode="auto">
          <a:xfrm>
            <a:off x="3197225" y="25876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3" name="Oval 75"/>
          <p:cNvSpPr>
            <a:spLocks noChangeArrowheads="1"/>
          </p:cNvSpPr>
          <p:nvPr/>
        </p:nvSpPr>
        <p:spPr bwMode="auto">
          <a:xfrm>
            <a:off x="4159250" y="1870075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34" name="Oval 76"/>
          <p:cNvSpPr>
            <a:spLocks noChangeArrowheads="1"/>
          </p:cNvSpPr>
          <p:nvPr/>
        </p:nvSpPr>
        <p:spPr bwMode="auto">
          <a:xfrm>
            <a:off x="4124325" y="1652588"/>
            <a:ext cx="166688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35" name="Oval 77"/>
          <p:cNvSpPr>
            <a:spLocks noChangeArrowheads="1"/>
          </p:cNvSpPr>
          <p:nvPr/>
        </p:nvSpPr>
        <p:spPr bwMode="auto">
          <a:xfrm>
            <a:off x="3395663" y="186690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アカウント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6" name="Oval 78"/>
          <p:cNvSpPr>
            <a:spLocks noChangeArrowheads="1"/>
          </p:cNvSpPr>
          <p:nvPr/>
        </p:nvSpPr>
        <p:spPr bwMode="auto">
          <a:xfrm>
            <a:off x="3484563" y="16176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改善点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7" name="Oval 79"/>
          <p:cNvSpPr>
            <a:spLocks noChangeArrowheads="1"/>
          </p:cNvSpPr>
          <p:nvPr/>
        </p:nvSpPr>
        <p:spPr bwMode="auto">
          <a:xfrm>
            <a:off x="3879850" y="14954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8" name="Oval 80"/>
          <p:cNvSpPr>
            <a:spLocks noChangeArrowheads="1"/>
          </p:cNvSpPr>
          <p:nvPr/>
        </p:nvSpPr>
        <p:spPr bwMode="auto">
          <a:xfrm>
            <a:off x="3382963" y="21050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つぶやく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39" name="Oval 81"/>
          <p:cNvSpPr>
            <a:spLocks noChangeArrowheads="1"/>
          </p:cNvSpPr>
          <p:nvPr/>
        </p:nvSpPr>
        <p:spPr bwMode="auto">
          <a:xfrm>
            <a:off x="2730500" y="238760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起きる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0" name="Oval 82"/>
          <p:cNvSpPr>
            <a:spLocks noChangeArrowheads="1"/>
          </p:cNvSpPr>
          <p:nvPr/>
        </p:nvSpPr>
        <p:spPr bwMode="auto">
          <a:xfrm>
            <a:off x="2813050" y="2074863"/>
            <a:ext cx="158750" cy="127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1" name="Oval 83"/>
          <p:cNvSpPr>
            <a:spLocks noChangeArrowheads="1"/>
          </p:cNvSpPr>
          <p:nvPr/>
        </p:nvSpPr>
        <p:spPr bwMode="auto">
          <a:xfrm>
            <a:off x="5608638" y="2774950"/>
            <a:ext cx="225425" cy="2111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ポイント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(11)</a:t>
            </a:r>
          </a:p>
        </p:txBody>
      </p:sp>
      <p:sp>
        <p:nvSpPr>
          <p:cNvPr id="242" name="Oval 84"/>
          <p:cNvSpPr>
            <a:spLocks noChangeArrowheads="1"/>
          </p:cNvSpPr>
          <p:nvPr/>
        </p:nvSpPr>
        <p:spPr bwMode="auto">
          <a:xfrm>
            <a:off x="5389563" y="2954338"/>
            <a:ext cx="184150" cy="1539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43" name="Oval 85"/>
          <p:cNvSpPr>
            <a:spLocks noChangeArrowheads="1"/>
          </p:cNvSpPr>
          <p:nvPr/>
        </p:nvSpPr>
        <p:spPr bwMode="auto">
          <a:xfrm>
            <a:off x="5205413" y="3087688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44" name="Oval 86"/>
          <p:cNvSpPr>
            <a:spLocks noChangeArrowheads="1"/>
          </p:cNvSpPr>
          <p:nvPr/>
        </p:nvSpPr>
        <p:spPr bwMode="auto">
          <a:xfrm>
            <a:off x="5005388" y="256698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Ｔポイント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5" name="Oval 87"/>
          <p:cNvSpPr>
            <a:spLocks noChangeArrowheads="1"/>
          </p:cNvSpPr>
          <p:nvPr/>
        </p:nvSpPr>
        <p:spPr bwMode="auto">
          <a:xfrm>
            <a:off x="5386388" y="26844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ＴＡＳＰＯ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6" name="Oval 88"/>
          <p:cNvSpPr>
            <a:spLocks noChangeArrowheads="1"/>
          </p:cNvSpPr>
          <p:nvPr/>
        </p:nvSpPr>
        <p:spPr bwMode="auto">
          <a:xfrm>
            <a:off x="6938963" y="2171700"/>
            <a:ext cx="166687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未来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7" name="Oval 89"/>
          <p:cNvSpPr>
            <a:spLocks noChangeArrowheads="1"/>
          </p:cNvSpPr>
          <p:nvPr/>
        </p:nvSpPr>
        <p:spPr bwMode="auto">
          <a:xfrm>
            <a:off x="1824038" y="4278313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8" name="Oval 90"/>
          <p:cNvSpPr>
            <a:spLocks noChangeArrowheads="1"/>
          </p:cNvSpPr>
          <p:nvPr/>
        </p:nvSpPr>
        <p:spPr bwMode="auto">
          <a:xfrm>
            <a:off x="1522413" y="4762500"/>
            <a:ext cx="166687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9" name="Oval 91"/>
          <p:cNvSpPr>
            <a:spLocks noChangeArrowheads="1"/>
          </p:cNvSpPr>
          <p:nvPr/>
        </p:nvSpPr>
        <p:spPr bwMode="auto">
          <a:xfrm>
            <a:off x="1289050" y="44656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0" name="Oval 92"/>
          <p:cNvSpPr>
            <a:spLocks noChangeArrowheads="1"/>
          </p:cNvSpPr>
          <p:nvPr/>
        </p:nvSpPr>
        <p:spPr bwMode="auto">
          <a:xfrm>
            <a:off x="1887538" y="47053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現実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1" name="Oval 93"/>
          <p:cNvSpPr>
            <a:spLocks noChangeArrowheads="1"/>
          </p:cNvSpPr>
          <p:nvPr/>
        </p:nvSpPr>
        <p:spPr bwMode="auto">
          <a:xfrm>
            <a:off x="1462088" y="42259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2" name="Oval 94"/>
          <p:cNvSpPr>
            <a:spLocks noChangeArrowheads="1"/>
          </p:cNvSpPr>
          <p:nvPr/>
        </p:nvSpPr>
        <p:spPr bwMode="auto">
          <a:xfrm>
            <a:off x="2106613" y="2057400"/>
            <a:ext cx="174625" cy="1444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特有だ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53" name="Oval 95"/>
          <p:cNvSpPr>
            <a:spLocks noChangeArrowheads="1"/>
          </p:cNvSpPr>
          <p:nvPr/>
        </p:nvSpPr>
        <p:spPr bwMode="auto">
          <a:xfrm>
            <a:off x="1612900" y="2247900"/>
            <a:ext cx="166688" cy="134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独特だ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54" name="Oval 96"/>
          <p:cNvSpPr>
            <a:spLocks noChangeArrowheads="1"/>
          </p:cNvSpPr>
          <p:nvPr/>
        </p:nvSpPr>
        <p:spPr bwMode="auto">
          <a:xfrm>
            <a:off x="1354138" y="202723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文化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55" name="Oval 97"/>
          <p:cNvSpPr>
            <a:spLocks noChangeArrowheads="1"/>
          </p:cNvSpPr>
          <p:nvPr/>
        </p:nvSpPr>
        <p:spPr bwMode="auto">
          <a:xfrm>
            <a:off x="2046288" y="167163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注目する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6" name="Oval 98"/>
          <p:cNvSpPr>
            <a:spLocks noChangeArrowheads="1"/>
          </p:cNvSpPr>
          <p:nvPr/>
        </p:nvSpPr>
        <p:spPr bwMode="auto">
          <a:xfrm>
            <a:off x="1538288" y="173196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政治家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7" name="Oval 99"/>
          <p:cNvSpPr>
            <a:spLocks noChangeArrowheads="1"/>
          </p:cNvSpPr>
          <p:nvPr/>
        </p:nvSpPr>
        <p:spPr bwMode="auto">
          <a:xfrm>
            <a:off x="4156075" y="2332038"/>
            <a:ext cx="182563" cy="1539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58" name="Oval 100"/>
          <p:cNvSpPr>
            <a:spLocks noChangeArrowheads="1"/>
          </p:cNvSpPr>
          <p:nvPr/>
        </p:nvSpPr>
        <p:spPr bwMode="auto">
          <a:xfrm>
            <a:off x="4227513" y="25844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起きる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9" name="Oval 101"/>
          <p:cNvSpPr>
            <a:spLocks noChangeArrowheads="1"/>
          </p:cNvSpPr>
          <p:nvPr/>
        </p:nvSpPr>
        <p:spPr bwMode="auto">
          <a:xfrm>
            <a:off x="4003675" y="2741613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0" name="Oval 102"/>
          <p:cNvSpPr>
            <a:spLocks noChangeArrowheads="1"/>
          </p:cNvSpPr>
          <p:nvPr/>
        </p:nvSpPr>
        <p:spPr bwMode="auto">
          <a:xfrm>
            <a:off x="3927475" y="221138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1" name="Oval 103"/>
          <p:cNvSpPr>
            <a:spLocks noChangeArrowheads="1"/>
          </p:cNvSpPr>
          <p:nvPr/>
        </p:nvSpPr>
        <p:spPr bwMode="auto">
          <a:xfrm>
            <a:off x="8099425" y="2386013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62" name="Oval 104"/>
          <p:cNvSpPr>
            <a:spLocks noChangeArrowheads="1"/>
          </p:cNvSpPr>
          <p:nvPr/>
        </p:nvSpPr>
        <p:spPr bwMode="auto">
          <a:xfrm>
            <a:off x="7983538" y="285908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増える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3" name="Oval 105"/>
          <p:cNvSpPr>
            <a:spLocks noChangeArrowheads="1"/>
          </p:cNvSpPr>
          <p:nvPr/>
        </p:nvSpPr>
        <p:spPr bwMode="auto">
          <a:xfrm>
            <a:off x="7170738" y="261143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4" name="Oval 106"/>
          <p:cNvSpPr>
            <a:spLocks noChangeArrowheads="1"/>
          </p:cNvSpPr>
          <p:nvPr/>
        </p:nvSpPr>
        <p:spPr bwMode="auto">
          <a:xfrm>
            <a:off x="7316788" y="245268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5" name="Oval 107"/>
          <p:cNvSpPr>
            <a:spLocks noChangeArrowheads="1"/>
          </p:cNvSpPr>
          <p:nvPr/>
        </p:nvSpPr>
        <p:spPr bwMode="auto">
          <a:xfrm>
            <a:off x="7210425" y="279558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登録者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6" name="Oval 108"/>
          <p:cNvSpPr>
            <a:spLocks noChangeArrowheads="1"/>
          </p:cNvSpPr>
          <p:nvPr/>
        </p:nvSpPr>
        <p:spPr bwMode="auto">
          <a:xfrm>
            <a:off x="3586163" y="5376863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67" name="Oval 109"/>
          <p:cNvSpPr>
            <a:spLocks noChangeArrowheads="1"/>
          </p:cNvSpPr>
          <p:nvPr/>
        </p:nvSpPr>
        <p:spPr bwMode="auto">
          <a:xfrm>
            <a:off x="3011488" y="5907088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8" name="Oval 110"/>
          <p:cNvSpPr>
            <a:spLocks noChangeArrowheads="1"/>
          </p:cNvSpPr>
          <p:nvPr/>
        </p:nvSpPr>
        <p:spPr bwMode="auto">
          <a:xfrm>
            <a:off x="2851150" y="571817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見分ける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9" name="Oval 111"/>
          <p:cNvSpPr>
            <a:spLocks noChangeArrowheads="1"/>
          </p:cNvSpPr>
          <p:nvPr/>
        </p:nvSpPr>
        <p:spPr bwMode="auto">
          <a:xfrm>
            <a:off x="3003550" y="55086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認識する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0" name="Oval 112"/>
          <p:cNvSpPr>
            <a:spLocks noChangeArrowheads="1"/>
          </p:cNvSpPr>
          <p:nvPr/>
        </p:nvSpPr>
        <p:spPr bwMode="auto">
          <a:xfrm>
            <a:off x="3235325" y="53403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1" name="Oval 113"/>
          <p:cNvSpPr>
            <a:spLocks noChangeArrowheads="1"/>
          </p:cNvSpPr>
          <p:nvPr/>
        </p:nvSpPr>
        <p:spPr bwMode="auto">
          <a:xfrm>
            <a:off x="8033378" y="3319576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72" name="Oval 114"/>
          <p:cNvSpPr>
            <a:spLocks noChangeArrowheads="1"/>
          </p:cNvSpPr>
          <p:nvPr/>
        </p:nvSpPr>
        <p:spPr bwMode="auto">
          <a:xfrm>
            <a:off x="7575384" y="3546588"/>
            <a:ext cx="166687" cy="1333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付く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3" name="Oval 115"/>
          <p:cNvSpPr>
            <a:spLocks noChangeArrowheads="1"/>
          </p:cNvSpPr>
          <p:nvPr/>
        </p:nvSpPr>
        <p:spPr bwMode="auto">
          <a:xfrm>
            <a:off x="7260265" y="3433876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4" name="Oval 116"/>
          <p:cNvSpPr>
            <a:spLocks noChangeArrowheads="1"/>
          </p:cNvSpPr>
          <p:nvPr/>
        </p:nvSpPr>
        <p:spPr bwMode="auto">
          <a:xfrm>
            <a:off x="7841290" y="3052876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選ぶ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5" name="Oval 117"/>
          <p:cNvSpPr>
            <a:spLocks noChangeArrowheads="1"/>
          </p:cNvSpPr>
          <p:nvPr/>
        </p:nvSpPr>
        <p:spPr bwMode="auto">
          <a:xfrm>
            <a:off x="7196765" y="3237026"/>
            <a:ext cx="158750" cy="1254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便利だ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6" name="Oval 118"/>
          <p:cNvSpPr>
            <a:spLocks noChangeArrowheads="1"/>
          </p:cNvSpPr>
          <p:nvPr/>
        </p:nvSpPr>
        <p:spPr bwMode="auto">
          <a:xfrm>
            <a:off x="744538" y="1852613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流れ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7" name="Oval 119"/>
          <p:cNvSpPr>
            <a:spLocks noChangeArrowheads="1"/>
          </p:cNvSpPr>
          <p:nvPr/>
        </p:nvSpPr>
        <p:spPr bwMode="auto">
          <a:xfrm>
            <a:off x="681038" y="15081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必要だ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8" name="Oval 120"/>
          <p:cNvSpPr>
            <a:spLocks noChangeArrowheads="1"/>
          </p:cNvSpPr>
          <p:nvPr/>
        </p:nvSpPr>
        <p:spPr bwMode="auto">
          <a:xfrm>
            <a:off x="1041400" y="13811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来る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9" name="Oval 121"/>
          <p:cNvSpPr>
            <a:spLocks noChangeArrowheads="1"/>
          </p:cNvSpPr>
          <p:nvPr/>
        </p:nvSpPr>
        <p:spPr bwMode="auto">
          <a:xfrm>
            <a:off x="7037388" y="147320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気にする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0" name="Oval 122"/>
          <p:cNvSpPr>
            <a:spLocks noChangeArrowheads="1"/>
          </p:cNvSpPr>
          <p:nvPr/>
        </p:nvSpPr>
        <p:spPr bwMode="auto">
          <a:xfrm>
            <a:off x="7415213" y="13017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知る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1" name="Oval 123"/>
          <p:cNvSpPr>
            <a:spLocks noChangeArrowheads="1"/>
          </p:cNvSpPr>
          <p:nvPr/>
        </p:nvSpPr>
        <p:spPr bwMode="auto">
          <a:xfrm>
            <a:off x="460375" y="4430713"/>
            <a:ext cx="190500" cy="1635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82" name="Oval 124"/>
          <p:cNvSpPr>
            <a:spLocks noChangeArrowheads="1"/>
          </p:cNvSpPr>
          <p:nvPr/>
        </p:nvSpPr>
        <p:spPr bwMode="auto">
          <a:xfrm>
            <a:off x="711200" y="4144963"/>
            <a:ext cx="174625" cy="144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83" name="Oval 125"/>
          <p:cNvSpPr>
            <a:spLocks noChangeArrowheads="1"/>
          </p:cNvSpPr>
          <p:nvPr/>
        </p:nvSpPr>
        <p:spPr bwMode="auto">
          <a:xfrm>
            <a:off x="4576763" y="4170363"/>
            <a:ext cx="196850" cy="1714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確認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(7)</a:t>
            </a:r>
          </a:p>
        </p:txBody>
      </p:sp>
      <p:sp>
        <p:nvSpPr>
          <p:cNvPr id="284" name="Oval 126"/>
          <p:cNvSpPr>
            <a:spLocks noChangeArrowheads="1"/>
          </p:cNvSpPr>
          <p:nvPr/>
        </p:nvSpPr>
        <p:spPr bwMode="auto">
          <a:xfrm>
            <a:off x="4192588" y="3948113"/>
            <a:ext cx="174625" cy="1460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85" name="Oval 127"/>
          <p:cNvSpPr>
            <a:spLocks noChangeArrowheads="1"/>
          </p:cNvSpPr>
          <p:nvPr/>
        </p:nvSpPr>
        <p:spPr bwMode="auto">
          <a:xfrm>
            <a:off x="3608388" y="4192588"/>
            <a:ext cx="166687" cy="1365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6" name="Oval 128"/>
          <p:cNvSpPr>
            <a:spLocks noChangeArrowheads="1"/>
          </p:cNvSpPr>
          <p:nvPr/>
        </p:nvSpPr>
        <p:spPr bwMode="auto">
          <a:xfrm>
            <a:off x="3698875" y="3986213"/>
            <a:ext cx="166688" cy="1365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写真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7" name="Oval 129"/>
          <p:cNvSpPr>
            <a:spLocks noChangeArrowheads="1"/>
          </p:cNvSpPr>
          <p:nvPr/>
        </p:nvSpPr>
        <p:spPr bwMode="auto">
          <a:xfrm>
            <a:off x="3916363" y="3868738"/>
            <a:ext cx="158750" cy="1238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8" name="Oval 130"/>
          <p:cNvSpPr>
            <a:spLocks noChangeArrowheads="1"/>
          </p:cNvSpPr>
          <p:nvPr/>
        </p:nvSpPr>
        <p:spPr bwMode="auto">
          <a:xfrm>
            <a:off x="2906713" y="4783138"/>
            <a:ext cx="166687" cy="1349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9" name="Oval 131"/>
          <p:cNvSpPr>
            <a:spLocks noChangeArrowheads="1"/>
          </p:cNvSpPr>
          <p:nvPr/>
        </p:nvSpPr>
        <p:spPr bwMode="auto">
          <a:xfrm>
            <a:off x="2859088" y="4552950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コミュニケーション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0" name="Oval 132"/>
          <p:cNvSpPr>
            <a:spLocks noChangeArrowheads="1"/>
          </p:cNvSpPr>
          <p:nvPr/>
        </p:nvSpPr>
        <p:spPr bwMode="auto">
          <a:xfrm>
            <a:off x="3087688" y="4378325"/>
            <a:ext cx="158750" cy="1254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ショッピング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1" name="Oval 133"/>
          <p:cNvSpPr>
            <a:spLocks noChangeArrowheads="1"/>
          </p:cNvSpPr>
          <p:nvPr/>
        </p:nvSpPr>
        <p:spPr bwMode="auto">
          <a:xfrm>
            <a:off x="5632450" y="5546725"/>
            <a:ext cx="307975" cy="319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FD7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(182)</a:t>
            </a:r>
          </a:p>
        </p:txBody>
      </p:sp>
      <p:sp>
        <p:nvSpPr>
          <p:cNvPr id="292" name="Oval 134"/>
          <p:cNvSpPr>
            <a:spLocks noChangeArrowheads="1"/>
          </p:cNvSpPr>
          <p:nvPr/>
        </p:nvSpPr>
        <p:spPr bwMode="auto">
          <a:xfrm>
            <a:off x="7132638" y="5695950"/>
            <a:ext cx="217487" cy="21748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最近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(66)</a:t>
            </a:r>
          </a:p>
        </p:txBody>
      </p:sp>
      <p:sp>
        <p:nvSpPr>
          <p:cNvPr id="293" name="Oval 135"/>
          <p:cNvSpPr>
            <a:spLocks noChangeArrowheads="1"/>
          </p:cNvSpPr>
          <p:nvPr/>
        </p:nvSpPr>
        <p:spPr bwMode="auto">
          <a:xfrm>
            <a:off x="5818188" y="4848225"/>
            <a:ext cx="209550" cy="20637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パスワード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(53)</a:t>
            </a:r>
          </a:p>
        </p:txBody>
      </p:sp>
      <p:sp>
        <p:nvSpPr>
          <p:cNvPr id="294" name="Oval 136"/>
          <p:cNvSpPr>
            <a:spLocks noChangeArrowheads="1"/>
          </p:cNvSpPr>
          <p:nvPr/>
        </p:nvSpPr>
        <p:spPr bwMode="auto">
          <a:xfrm>
            <a:off x="4071938" y="4673600"/>
            <a:ext cx="203200" cy="2032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情報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(49)</a:t>
            </a:r>
          </a:p>
        </p:txBody>
      </p:sp>
      <p:sp>
        <p:nvSpPr>
          <p:cNvPr id="295" name="Oval 137"/>
          <p:cNvSpPr>
            <a:spLocks noChangeArrowheads="1"/>
          </p:cNvSpPr>
          <p:nvPr/>
        </p:nvSpPr>
        <p:spPr bwMode="auto">
          <a:xfrm>
            <a:off x="1416050" y="5646738"/>
            <a:ext cx="201613" cy="2000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アナログ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(46)</a:t>
            </a:r>
          </a:p>
        </p:txBody>
      </p:sp>
      <p:sp>
        <p:nvSpPr>
          <p:cNvPr id="296" name="Oval 138"/>
          <p:cNvSpPr>
            <a:spLocks noChangeArrowheads="1"/>
          </p:cNvSpPr>
          <p:nvPr/>
        </p:nvSpPr>
        <p:spPr bwMode="auto">
          <a:xfrm>
            <a:off x="5616575" y="4044950"/>
            <a:ext cx="201613" cy="2000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サービス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(46)</a:t>
            </a:r>
          </a:p>
        </p:txBody>
      </p:sp>
      <p:sp>
        <p:nvSpPr>
          <p:cNvPr id="297" name="Oval 139"/>
          <p:cNvSpPr>
            <a:spLocks noChangeArrowheads="1"/>
          </p:cNvSpPr>
          <p:nvPr/>
        </p:nvSpPr>
        <p:spPr bwMode="auto">
          <a:xfrm>
            <a:off x="7964488" y="5711825"/>
            <a:ext cx="201612" cy="1984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システム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298" name="Oval 140"/>
          <p:cNvSpPr>
            <a:spLocks noChangeArrowheads="1"/>
          </p:cNvSpPr>
          <p:nvPr/>
        </p:nvSpPr>
        <p:spPr bwMode="auto">
          <a:xfrm>
            <a:off x="4570413" y="2203450"/>
            <a:ext cx="201612" cy="1984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友達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299" name="Oval 141"/>
          <p:cNvSpPr>
            <a:spLocks noChangeArrowheads="1"/>
          </p:cNvSpPr>
          <p:nvPr/>
        </p:nvSpPr>
        <p:spPr bwMode="auto">
          <a:xfrm>
            <a:off x="1157288" y="3471863"/>
            <a:ext cx="200025" cy="1984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300" name="Oval 142"/>
          <p:cNvSpPr>
            <a:spLocks noChangeArrowheads="1"/>
          </p:cNvSpPr>
          <p:nvPr/>
        </p:nvSpPr>
        <p:spPr bwMode="auto">
          <a:xfrm>
            <a:off x="4492625" y="5737225"/>
            <a:ext cx="200025" cy="1968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技術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(43)</a:t>
            </a:r>
          </a:p>
        </p:txBody>
      </p:sp>
      <p:sp>
        <p:nvSpPr>
          <p:cNvPr id="301" name="Oval 143"/>
          <p:cNvSpPr>
            <a:spLocks noChangeArrowheads="1"/>
          </p:cNvSpPr>
          <p:nvPr/>
        </p:nvSpPr>
        <p:spPr bwMode="auto">
          <a:xfrm>
            <a:off x="1257867" y="2903538"/>
            <a:ext cx="196850" cy="1952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人間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(41)</a:t>
            </a:r>
          </a:p>
        </p:txBody>
      </p:sp>
      <p:sp>
        <p:nvSpPr>
          <p:cNvPr id="302" name="Oval 144"/>
          <p:cNvSpPr>
            <a:spLocks noChangeArrowheads="1"/>
          </p:cNvSpPr>
          <p:nvPr/>
        </p:nvSpPr>
        <p:spPr bwMode="auto">
          <a:xfrm>
            <a:off x="1135063" y="5018088"/>
            <a:ext cx="196850" cy="1952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(40)</a:t>
            </a:r>
          </a:p>
        </p:txBody>
      </p:sp>
      <p:sp>
        <p:nvSpPr>
          <p:cNvPr id="303" name="Oval 145"/>
          <p:cNvSpPr>
            <a:spLocks noChangeArrowheads="1"/>
          </p:cNvSpPr>
          <p:nvPr/>
        </p:nvSpPr>
        <p:spPr bwMode="auto">
          <a:xfrm>
            <a:off x="6992938" y="4740275"/>
            <a:ext cx="192087" cy="188913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問題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(33)</a:t>
            </a:r>
          </a:p>
        </p:txBody>
      </p:sp>
      <p:sp>
        <p:nvSpPr>
          <p:cNvPr id="304" name="Oval 146"/>
          <p:cNvSpPr>
            <a:spLocks noChangeArrowheads="1"/>
          </p:cNvSpPr>
          <p:nvPr/>
        </p:nvSpPr>
        <p:spPr bwMode="auto">
          <a:xfrm>
            <a:off x="8107363" y="1839913"/>
            <a:ext cx="190500" cy="1873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アイデア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(32)</a:t>
            </a:r>
          </a:p>
        </p:txBody>
      </p:sp>
      <p:sp>
        <p:nvSpPr>
          <p:cNvPr id="305" name="Oval 147"/>
          <p:cNvSpPr>
            <a:spLocks noChangeArrowheads="1"/>
          </p:cNvSpPr>
          <p:nvPr/>
        </p:nvSpPr>
        <p:spPr bwMode="auto">
          <a:xfrm>
            <a:off x="2962275" y="2781300"/>
            <a:ext cx="190500" cy="1873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記事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(32)</a:t>
            </a:r>
          </a:p>
        </p:txBody>
      </p:sp>
      <p:sp>
        <p:nvSpPr>
          <p:cNvPr id="306" name="Oval 148"/>
          <p:cNvSpPr>
            <a:spLocks noChangeArrowheads="1"/>
          </p:cNvSpPr>
          <p:nvPr/>
        </p:nvSpPr>
        <p:spPr bwMode="auto">
          <a:xfrm>
            <a:off x="3763963" y="1731963"/>
            <a:ext cx="188912" cy="1857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ＳＮＳ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307" name="Oval 149"/>
          <p:cNvSpPr>
            <a:spLocks noChangeArrowheads="1"/>
          </p:cNvSpPr>
          <p:nvPr/>
        </p:nvSpPr>
        <p:spPr bwMode="auto">
          <a:xfrm>
            <a:off x="3097213" y="2224088"/>
            <a:ext cx="188912" cy="18732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ＴＷＩＴＴＥＲ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308" name="Oval 150"/>
          <p:cNvSpPr>
            <a:spLocks noChangeArrowheads="1"/>
          </p:cNvSpPr>
          <p:nvPr/>
        </p:nvSpPr>
        <p:spPr bwMode="auto">
          <a:xfrm>
            <a:off x="5005388" y="2890838"/>
            <a:ext cx="190500" cy="1857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カード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309" name="Oval 151"/>
          <p:cNvSpPr>
            <a:spLocks noChangeArrowheads="1"/>
          </p:cNvSpPr>
          <p:nvPr/>
        </p:nvSpPr>
        <p:spPr bwMode="auto">
          <a:xfrm>
            <a:off x="7423150" y="2190750"/>
            <a:ext cx="188913" cy="1857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これから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310" name="Oval 152"/>
          <p:cNvSpPr>
            <a:spLocks noChangeArrowheads="1"/>
          </p:cNvSpPr>
          <p:nvPr/>
        </p:nvSpPr>
        <p:spPr bwMode="auto">
          <a:xfrm>
            <a:off x="1627188" y="4484688"/>
            <a:ext cx="188912" cy="1857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世界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311" name="Oval 153"/>
          <p:cNvSpPr>
            <a:spLocks noChangeArrowheads="1"/>
          </p:cNvSpPr>
          <p:nvPr/>
        </p:nvSpPr>
        <p:spPr bwMode="auto">
          <a:xfrm>
            <a:off x="1719263" y="1965325"/>
            <a:ext cx="188912" cy="1857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日本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312" name="Oval 154"/>
          <p:cNvSpPr>
            <a:spLocks noChangeArrowheads="1"/>
          </p:cNvSpPr>
          <p:nvPr/>
        </p:nvSpPr>
        <p:spPr bwMode="auto">
          <a:xfrm>
            <a:off x="3703638" y="2509838"/>
            <a:ext cx="233362" cy="1603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ＦＡＣＥＢＯＯＫ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313" name="Oval 155"/>
          <p:cNvSpPr>
            <a:spLocks noChangeArrowheads="1"/>
          </p:cNvSpPr>
          <p:nvPr/>
        </p:nvSpPr>
        <p:spPr bwMode="auto">
          <a:xfrm>
            <a:off x="7758113" y="2578100"/>
            <a:ext cx="188912" cy="1857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アプリ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314" name="Oval 156"/>
          <p:cNvSpPr>
            <a:spLocks noChangeArrowheads="1"/>
          </p:cNvSpPr>
          <p:nvPr/>
        </p:nvSpPr>
        <p:spPr bwMode="auto">
          <a:xfrm>
            <a:off x="3360738" y="5668963"/>
            <a:ext cx="188912" cy="1857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315" name="Oval 157"/>
          <p:cNvSpPr>
            <a:spLocks noChangeArrowheads="1"/>
          </p:cNvSpPr>
          <p:nvPr/>
        </p:nvSpPr>
        <p:spPr bwMode="auto">
          <a:xfrm>
            <a:off x="7609515" y="3252901"/>
            <a:ext cx="188913" cy="1857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機能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316" name="Oval 158"/>
          <p:cNvSpPr>
            <a:spLocks noChangeArrowheads="1"/>
          </p:cNvSpPr>
          <p:nvPr/>
        </p:nvSpPr>
        <p:spPr bwMode="auto">
          <a:xfrm>
            <a:off x="1011238" y="1641475"/>
            <a:ext cx="188912" cy="18573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時代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317" name="Oval 159"/>
          <p:cNvSpPr>
            <a:spLocks noChangeArrowheads="1"/>
          </p:cNvSpPr>
          <p:nvPr/>
        </p:nvSpPr>
        <p:spPr bwMode="auto">
          <a:xfrm>
            <a:off x="7354888" y="1571625"/>
            <a:ext cx="187325" cy="1841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皆さん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(28)</a:t>
            </a:r>
          </a:p>
        </p:txBody>
      </p:sp>
      <p:sp>
        <p:nvSpPr>
          <p:cNvPr id="318" name="Oval 160"/>
          <p:cNvSpPr>
            <a:spLocks noChangeArrowheads="1"/>
          </p:cNvSpPr>
          <p:nvPr/>
        </p:nvSpPr>
        <p:spPr bwMode="auto">
          <a:xfrm>
            <a:off x="822325" y="4406900"/>
            <a:ext cx="187325" cy="182563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時間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(27)</a:t>
            </a:r>
          </a:p>
        </p:txBody>
      </p:sp>
      <p:sp>
        <p:nvSpPr>
          <p:cNvPr id="319" name="Oval 161"/>
          <p:cNvSpPr>
            <a:spLocks noChangeArrowheads="1"/>
          </p:cNvSpPr>
          <p:nvPr/>
        </p:nvSpPr>
        <p:spPr bwMode="auto">
          <a:xfrm>
            <a:off x="4027488" y="4275138"/>
            <a:ext cx="187325" cy="18097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本人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(27)</a:t>
            </a:r>
          </a:p>
        </p:txBody>
      </p:sp>
      <p:sp>
        <p:nvSpPr>
          <p:cNvPr id="320" name="Oval 162"/>
          <p:cNvSpPr>
            <a:spLocks noChangeArrowheads="1"/>
          </p:cNvSpPr>
          <p:nvPr/>
        </p:nvSpPr>
        <p:spPr bwMode="auto">
          <a:xfrm>
            <a:off x="3248025" y="4681538"/>
            <a:ext cx="185738" cy="1825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321" name="円/楕円 320"/>
          <p:cNvSpPr/>
          <p:nvPr/>
        </p:nvSpPr>
        <p:spPr>
          <a:xfrm>
            <a:off x="394494" y="2458244"/>
            <a:ext cx="1449388" cy="1596231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2" name="円/楕円 321"/>
          <p:cNvSpPr/>
          <p:nvPr/>
        </p:nvSpPr>
        <p:spPr>
          <a:xfrm rot="1347345">
            <a:off x="305741" y="1246450"/>
            <a:ext cx="2294768" cy="1183749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251520" y="4071938"/>
            <a:ext cx="2152352" cy="2236788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4" name="円/楕円 323"/>
          <p:cNvSpPr/>
          <p:nvPr/>
        </p:nvSpPr>
        <p:spPr>
          <a:xfrm rot="3662403">
            <a:off x="4491293" y="2911827"/>
            <a:ext cx="2259935" cy="1183749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5" name="円/楕円 324"/>
          <p:cNvSpPr/>
          <p:nvPr/>
        </p:nvSpPr>
        <p:spPr>
          <a:xfrm rot="1126298">
            <a:off x="6770348" y="1289163"/>
            <a:ext cx="2259935" cy="88877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6" name="円/楕円 325"/>
          <p:cNvSpPr/>
          <p:nvPr/>
        </p:nvSpPr>
        <p:spPr>
          <a:xfrm rot="19944736">
            <a:off x="2288070" y="1483164"/>
            <a:ext cx="3262246" cy="158456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7" name="円/楕円 326"/>
          <p:cNvSpPr/>
          <p:nvPr/>
        </p:nvSpPr>
        <p:spPr>
          <a:xfrm rot="19944736">
            <a:off x="5429441" y="2334830"/>
            <a:ext cx="3262246" cy="2087263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8" name="円/楕円 327"/>
          <p:cNvSpPr/>
          <p:nvPr/>
        </p:nvSpPr>
        <p:spPr>
          <a:xfrm rot="20645497">
            <a:off x="2710150" y="3829014"/>
            <a:ext cx="2178218" cy="143610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29" name="円/楕円 328"/>
          <p:cNvSpPr/>
          <p:nvPr/>
        </p:nvSpPr>
        <p:spPr>
          <a:xfrm rot="20954281">
            <a:off x="2544757" y="4875562"/>
            <a:ext cx="4400098" cy="143610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30" name="円/楕円 329"/>
          <p:cNvSpPr/>
          <p:nvPr/>
        </p:nvSpPr>
        <p:spPr>
          <a:xfrm rot="19551686">
            <a:off x="6645605" y="4367404"/>
            <a:ext cx="1845949" cy="2227061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331" name="正方形/長方形 330"/>
          <p:cNvSpPr/>
          <p:nvPr/>
        </p:nvSpPr>
        <p:spPr>
          <a:xfrm>
            <a:off x="6658836" y="905475"/>
            <a:ext cx="1996939" cy="390327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皆さんのアイデアは良い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2" name="正方形/長方形 331"/>
          <p:cNvSpPr/>
          <p:nvPr/>
        </p:nvSpPr>
        <p:spPr>
          <a:xfrm>
            <a:off x="369955" y="949181"/>
            <a:ext cx="1996939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時代の流れと日本特有の文化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3" name="正方形/長方形 332"/>
          <p:cNvSpPr/>
          <p:nvPr/>
        </p:nvSpPr>
        <p:spPr>
          <a:xfrm>
            <a:off x="35564" y="2893869"/>
            <a:ext cx="1123157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話を聞く能力をもつ人間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4" name="正方形/長方形 333"/>
          <p:cNvSpPr/>
          <p:nvPr/>
        </p:nvSpPr>
        <p:spPr>
          <a:xfrm>
            <a:off x="136593" y="6124575"/>
            <a:ext cx="1996939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デジタルの世界・時間とアナログの良さ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5" name="正方形/長方形 334"/>
          <p:cNvSpPr/>
          <p:nvPr/>
        </p:nvSpPr>
        <p:spPr>
          <a:xfrm>
            <a:off x="3052830" y="1017301"/>
            <a:ext cx="1996939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SNS</a:t>
            </a:r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を使って友達の記事を読む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6" name="正方形/長方形 335"/>
          <p:cNvSpPr/>
          <p:nvPr/>
        </p:nvSpPr>
        <p:spPr>
          <a:xfrm>
            <a:off x="5261310" y="2189039"/>
            <a:ext cx="1491580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ポイントカードでサービスを受ける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7" name="正方形/長方形 336"/>
          <p:cNvSpPr/>
          <p:nvPr/>
        </p:nvSpPr>
        <p:spPr>
          <a:xfrm>
            <a:off x="6728581" y="3850988"/>
            <a:ext cx="2282899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これからのアプリ機能でサービスを受ける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8" name="正方形/長方形 337"/>
          <p:cNvSpPr/>
          <p:nvPr/>
        </p:nvSpPr>
        <p:spPr>
          <a:xfrm>
            <a:off x="1985148" y="3783623"/>
            <a:ext cx="1483661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ネットで本人の情報を確認する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9" name="正方形/長方形 338"/>
          <p:cNvSpPr/>
          <p:nvPr/>
        </p:nvSpPr>
        <p:spPr>
          <a:xfrm>
            <a:off x="2331836" y="6193748"/>
            <a:ext cx="4380164" cy="271516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顔を見分ける技術を</a:t>
            </a:r>
            <a:r>
              <a:rPr lang="ja-JP" altLang="en-US" sz="1200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使う</a:t>
            </a:r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認証パスワードが必要だ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40" name="正方形/長方形 339"/>
          <p:cNvSpPr/>
          <p:nvPr/>
        </p:nvSpPr>
        <p:spPr>
          <a:xfrm>
            <a:off x="7260265" y="5036674"/>
            <a:ext cx="1751215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認証システムは最近問題を解決した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上位</a:t>
            </a:r>
            <a:r>
              <a:rPr lang="en-US" altLang="ja-JP" dirty="0"/>
              <a:t>30</a:t>
            </a:r>
            <a:r>
              <a:rPr lang="ja-JP" altLang="en-US" dirty="0"/>
              <a:t>語のグループを維持したまま、上位</a:t>
            </a:r>
            <a:r>
              <a:rPr lang="en-US" altLang="ja-JP" dirty="0"/>
              <a:t>31</a:t>
            </a:r>
            <a:r>
              <a:rPr lang="ja-JP" altLang="en-US" dirty="0"/>
              <a:t>位～</a:t>
            </a:r>
            <a:r>
              <a:rPr lang="en-US" altLang="ja-JP" dirty="0"/>
              <a:t>50</a:t>
            </a:r>
            <a:r>
              <a:rPr lang="ja-JP" altLang="en-US" dirty="0"/>
              <a:t>位の単語でワードクラスタを作成する</a:t>
            </a:r>
            <a:r>
              <a:rPr lang="ja-JP" altLang="en-US" dirty="0" smtClean="0"/>
              <a:t>。これら</a:t>
            </a:r>
            <a:r>
              <a:rPr lang="ja-JP" altLang="en-US" dirty="0"/>
              <a:t>にも</a:t>
            </a:r>
            <a:r>
              <a:rPr lang="ja-JP" altLang="en-US" dirty="0" smtClean="0"/>
              <a:t>グループ化と短文作成を行い、係り受け関係を確認する。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/>
              <a:t>全週ワードクラスタによるマイクロスコープ</a:t>
            </a:r>
            <a:r>
              <a:rPr lang="ja-JP" altLang="en-US" dirty="0" smtClean="0"/>
              <a:t>分析②（</a:t>
            </a:r>
            <a:r>
              <a:rPr lang="ja-JP" altLang="en-US" dirty="0"/>
              <a:t>知見</a:t>
            </a:r>
            <a:r>
              <a:rPr lang="en-US" altLang="ja-JP" dirty="0"/>
              <a:t>Ⅱ</a:t>
            </a:r>
            <a:r>
              <a:rPr lang="ja-JP" altLang="en-US" dirty="0"/>
              <a:t>～知見</a:t>
            </a:r>
            <a:r>
              <a:rPr lang="en-US" altLang="ja-JP" dirty="0"/>
              <a:t>Ⅳ</a:t>
            </a:r>
            <a:r>
              <a:rPr lang="ja-JP" altLang="en-US" dirty="0"/>
              <a:t>）</a:t>
            </a:r>
          </a:p>
        </p:txBody>
      </p:sp>
      <p:cxnSp>
        <p:nvCxnSpPr>
          <p:cNvPr id="6" name="AutoShape 246"/>
          <p:cNvCxnSpPr>
            <a:cxnSpLocks noChangeShapeType="1"/>
            <a:stCxn id="238" idx="2"/>
            <a:endCxn id="431" idx="6"/>
          </p:cNvCxnSpPr>
          <p:nvPr/>
        </p:nvCxnSpPr>
        <p:spPr bwMode="auto">
          <a:xfrm flipH="1" flipV="1">
            <a:off x="5623410" y="5846783"/>
            <a:ext cx="188400" cy="79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247"/>
          <p:cNvCxnSpPr>
            <a:cxnSpLocks noChangeShapeType="1"/>
            <a:stCxn id="239" idx="0"/>
            <a:endCxn id="431" idx="6"/>
          </p:cNvCxnSpPr>
          <p:nvPr/>
        </p:nvCxnSpPr>
        <p:spPr bwMode="auto">
          <a:xfrm flipH="1" flipV="1">
            <a:off x="5623410" y="5846783"/>
            <a:ext cx="11775" cy="17026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248"/>
          <p:cNvCxnSpPr>
            <a:cxnSpLocks noChangeShapeType="1"/>
            <a:stCxn id="240" idx="6"/>
            <a:endCxn id="431" idx="2"/>
          </p:cNvCxnSpPr>
          <p:nvPr/>
        </p:nvCxnSpPr>
        <p:spPr bwMode="auto">
          <a:xfrm>
            <a:off x="5209813" y="5720455"/>
            <a:ext cx="128054" cy="126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249"/>
          <p:cNvCxnSpPr>
            <a:cxnSpLocks noChangeShapeType="1"/>
            <a:stCxn id="241" idx="4"/>
            <a:endCxn id="431" idx="0"/>
          </p:cNvCxnSpPr>
          <p:nvPr/>
        </p:nvCxnSpPr>
        <p:spPr bwMode="auto">
          <a:xfrm flipH="1">
            <a:off x="5480638" y="5614724"/>
            <a:ext cx="54460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250"/>
          <p:cNvCxnSpPr>
            <a:cxnSpLocks noChangeShapeType="1"/>
            <a:stCxn id="242" idx="3"/>
            <a:endCxn id="431" idx="6"/>
          </p:cNvCxnSpPr>
          <p:nvPr/>
        </p:nvCxnSpPr>
        <p:spPr bwMode="auto">
          <a:xfrm flipH="1">
            <a:off x="5623410" y="5805589"/>
            <a:ext cx="126581" cy="41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51"/>
          <p:cNvCxnSpPr>
            <a:cxnSpLocks noChangeShapeType="1"/>
            <a:stCxn id="243" idx="2"/>
            <a:endCxn id="432" idx="6"/>
          </p:cNvCxnSpPr>
          <p:nvPr/>
        </p:nvCxnSpPr>
        <p:spPr bwMode="auto">
          <a:xfrm flipH="1" flipV="1">
            <a:off x="7475030" y="4863620"/>
            <a:ext cx="288488" cy="370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52"/>
          <p:cNvCxnSpPr>
            <a:cxnSpLocks noChangeShapeType="1"/>
            <a:stCxn id="244" idx="1"/>
            <a:endCxn id="432" idx="5"/>
          </p:cNvCxnSpPr>
          <p:nvPr/>
        </p:nvCxnSpPr>
        <p:spPr bwMode="auto">
          <a:xfrm flipH="1" flipV="1">
            <a:off x="7445592" y="4930904"/>
            <a:ext cx="48571" cy="8101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53"/>
          <p:cNvCxnSpPr>
            <a:cxnSpLocks noChangeShapeType="1"/>
            <a:stCxn id="245" idx="6"/>
            <a:endCxn id="432" idx="2"/>
          </p:cNvCxnSpPr>
          <p:nvPr/>
        </p:nvCxnSpPr>
        <p:spPr bwMode="auto">
          <a:xfrm flipV="1">
            <a:off x="7127667" y="4863620"/>
            <a:ext cx="145715" cy="823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54"/>
          <p:cNvCxnSpPr>
            <a:cxnSpLocks noChangeShapeType="1"/>
            <a:stCxn id="246" idx="2"/>
            <a:endCxn id="432" idx="6"/>
          </p:cNvCxnSpPr>
          <p:nvPr/>
        </p:nvCxnSpPr>
        <p:spPr bwMode="auto">
          <a:xfrm flipH="1">
            <a:off x="7475030" y="4730427"/>
            <a:ext cx="94200" cy="1331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255"/>
          <p:cNvCxnSpPr>
            <a:cxnSpLocks noChangeShapeType="1"/>
            <a:stCxn id="247" idx="6"/>
            <a:endCxn id="432" idx="2"/>
          </p:cNvCxnSpPr>
          <p:nvPr/>
        </p:nvCxnSpPr>
        <p:spPr bwMode="auto">
          <a:xfrm>
            <a:off x="7229226" y="4715322"/>
            <a:ext cx="44156" cy="14829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56"/>
          <p:cNvCxnSpPr>
            <a:cxnSpLocks noChangeShapeType="1"/>
            <a:stCxn id="248" idx="2"/>
            <a:endCxn id="433" idx="6"/>
          </p:cNvCxnSpPr>
          <p:nvPr/>
        </p:nvCxnSpPr>
        <p:spPr bwMode="auto">
          <a:xfrm flipH="1" flipV="1">
            <a:off x="6148874" y="5092625"/>
            <a:ext cx="144244" cy="155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57"/>
          <p:cNvCxnSpPr>
            <a:cxnSpLocks noChangeShapeType="1"/>
            <a:stCxn id="433" idx="4"/>
            <a:endCxn id="249" idx="0"/>
          </p:cNvCxnSpPr>
          <p:nvPr/>
        </p:nvCxnSpPr>
        <p:spPr bwMode="auto">
          <a:xfrm>
            <a:off x="6051730" y="5181879"/>
            <a:ext cx="26494" cy="90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58"/>
          <p:cNvCxnSpPr>
            <a:cxnSpLocks noChangeShapeType="1"/>
            <a:stCxn id="250" idx="6"/>
            <a:endCxn id="433" idx="2"/>
          </p:cNvCxnSpPr>
          <p:nvPr/>
        </p:nvCxnSpPr>
        <p:spPr bwMode="auto">
          <a:xfrm flipV="1">
            <a:off x="5906014" y="5092625"/>
            <a:ext cx="50044" cy="126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59"/>
          <p:cNvCxnSpPr>
            <a:cxnSpLocks noChangeShapeType="1"/>
            <a:stCxn id="251" idx="2"/>
            <a:endCxn id="433" idx="6"/>
          </p:cNvCxnSpPr>
          <p:nvPr/>
        </p:nvCxnSpPr>
        <p:spPr bwMode="auto">
          <a:xfrm flipH="1">
            <a:off x="6148874" y="5004744"/>
            <a:ext cx="182513" cy="878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60"/>
          <p:cNvCxnSpPr>
            <a:cxnSpLocks noChangeShapeType="1"/>
            <a:stCxn id="252" idx="6"/>
            <a:endCxn id="433" idx="2"/>
          </p:cNvCxnSpPr>
          <p:nvPr/>
        </p:nvCxnSpPr>
        <p:spPr bwMode="auto">
          <a:xfrm>
            <a:off x="5832420" y="4995133"/>
            <a:ext cx="123638" cy="97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61"/>
          <p:cNvCxnSpPr>
            <a:cxnSpLocks noChangeShapeType="1"/>
            <a:stCxn id="253" idx="2"/>
            <a:endCxn id="434" idx="6"/>
          </p:cNvCxnSpPr>
          <p:nvPr/>
        </p:nvCxnSpPr>
        <p:spPr bwMode="auto">
          <a:xfrm flipH="1" flipV="1">
            <a:off x="4102963" y="4947382"/>
            <a:ext cx="259050" cy="1139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62"/>
          <p:cNvCxnSpPr>
            <a:cxnSpLocks noChangeShapeType="1"/>
            <a:stCxn id="254" idx="1"/>
            <a:endCxn id="434" idx="5"/>
          </p:cNvCxnSpPr>
          <p:nvPr/>
        </p:nvCxnSpPr>
        <p:spPr bwMode="auto">
          <a:xfrm flipH="1" flipV="1">
            <a:off x="4074997" y="5009172"/>
            <a:ext cx="80953" cy="10435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3"/>
          <p:cNvCxnSpPr>
            <a:cxnSpLocks noChangeShapeType="1"/>
            <a:stCxn id="255" idx="6"/>
            <a:endCxn id="434" idx="2"/>
          </p:cNvCxnSpPr>
          <p:nvPr/>
        </p:nvCxnSpPr>
        <p:spPr bwMode="auto">
          <a:xfrm flipV="1">
            <a:off x="3665816" y="4947382"/>
            <a:ext cx="247275" cy="10298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64"/>
          <p:cNvCxnSpPr>
            <a:cxnSpLocks noChangeShapeType="1"/>
            <a:stCxn id="256" idx="6"/>
            <a:endCxn id="434" idx="2"/>
          </p:cNvCxnSpPr>
          <p:nvPr/>
        </p:nvCxnSpPr>
        <p:spPr bwMode="auto">
          <a:xfrm>
            <a:off x="3733522" y="4893829"/>
            <a:ext cx="179569" cy="5355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65"/>
          <p:cNvCxnSpPr>
            <a:cxnSpLocks noChangeShapeType="1"/>
            <a:stCxn id="257" idx="3"/>
            <a:endCxn id="434" idx="7"/>
          </p:cNvCxnSpPr>
          <p:nvPr/>
        </p:nvCxnSpPr>
        <p:spPr bwMode="auto">
          <a:xfrm flipH="1">
            <a:off x="4074997" y="4870487"/>
            <a:ext cx="139828" cy="1373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66"/>
          <p:cNvCxnSpPr>
            <a:cxnSpLocks noChangeShapeType="1"/>
            <a:stCxn id="258" idx="0"/>
            <a:endCxn id="435" idx="4"/>
          </p:cNvCxnSpPr>
          <p:nvPr/>
        </p:nvCxnSpPr>
        <p:spPr bwMode="auto">
          <a:xfrm flipH="1" flipV="1">
            <a:off x="1048821" y="4836590"/>
            <a:ext cx="2944" cy="823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67"/>
          <p:cNvCxnSpPr>
            <a:cxnSpLocks noChangeShapeType="1"/>
            <a:stCxn id="259" idx="7"/>
            <a:endCxn id="435" idx="3"/>
          </p:cNvCxnSpPr>
          <p:nvPr/>
        </p:nvCxnSpPr>
        <p:spPr bwMode="auto">
          <a:xfrm flipV="1">
            <a:off x="901633" y="4811874"/>
            <a:ext cx="80954" cy="2609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68"/>
          <p:cNvCxnSpPr>
            <a:cxnSpLocks noChangeShapeType="1"/>
            <a:stCxn id="260" idx="6"/>
            <a:endCxn id="435" idx="2"/>
          </p:cNvCxnSpPr>
          <p:nvPr/>
        </p:nvCxnSpPr>
        <p:spPr bwMode="auto">
          <a:xfrm>
            <a:off x="779468" y="4618263"/>
            <a:ext cx="176625" cy="13182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9"/>
          <p:cNvCxnSpPr>
            <a:cxnSpLocks noChangeShapeType="1"/>
            <a:stCxn id="261" idx="4"/>
            <a:endCxn id="435" idx="2"/>
          </p:cNvCxnSpPr>
          <p:nvPr/>
        </p:nvCxnSpPr>
        <p:spPr bwMode="auto">
          <a:xfrm>
            <a:off x="938430" y="4561964"/>
            <a:ext cx="17663" cy="18812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0"/>
          <p:cNvCxnSpPr>
            <a:cxnSpLocks noChangeShapeType="1"/>
            <a:stCxn id="262" idx="6"/>
            <a:endCxn id="435" idx="2"/>
          </p:cNvCxnSpPr>
          <p:nvPr/>
        </p:nvCxnSpPr>
        <p:spPr bwMode="auto">
          <a:xfrm flipV="1">
            <a:off x="710289" y="4750084"/>
            <a:ext cx="245804" cy="2883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71"/>
          <p:cNvCxnSpPr>
            <a:cxnSpLocks noChangeShapeType="1"/>
            <a:stCxn id="263" idx="2"/>
            <a:endCxn id="436" idx="6"/>
          </p:cNvCxnSpPr>
          <p:nvPr/>
        </p:nvCxnSpPr>
        <p:spPr bwMode="auto">
          <a:xfrm flipH="1">
            <a:off x="5069985" y="3626428"/>
            <a:ext cx="175153" cy="97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72"/>
          <p:cNvCxnSpPr>
            <a:cxnSpLocks noChangeShapeType="1"/>
            <a:stCxn id="264" idx="0"/>
            <a:endCxn id="436" idx="3"/>
          </p:cNvCxnSpPr>
          <p:nvPr/>
        </p:nvCxnSpPr>
        <p:spPr bwMode="auto">
          <a:xfrm flipV="1">
            <a:off x="4866866" y="3785712"/>
            <a:ext cx="42684" cy="3295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273"/>
          <p:cNvCxnSpPr>
            <a:cxnSpLocks noChangeShapeType="1"/>
            <a:stCxn id="265" idx="7"/>
            <a:endCxn id="436" idx="2"/>
          </p:cNvCxnSpPr>
          <p:nvPr/>
        </p:nvCxnSpPr>
        <p:spPr bwMode="auto">
          <a:xfrm flipV="1">
            <a:off x="4593098" y="3723920"/>
            <a:ext cx="289959" cy="2471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74"/>
          <p:cNvCxnSpPr>
            <a:cxnSpLocks noChangeShapeType="1"/>
            <a:stCxn id="266" idx="6"/>
            <a:endCxn id="436" idx="2"/>
          </p:cNvCxnSpPr>
          <p:nvPr/>
        </p:nvCxnSpPr>
        <p:spPr bwMode="auto">
          <a:xfrm>
            <a:off x="4626950" y="3642906"/>
            <a:ext cx="256106" cy="8101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75"/>
          <p:cNvCxnSpPr>
            <a:cxnSpLocks noChangeShapeType="1"/>
            <a:stCxn id="267" idx="2"/>
            <a:endCxn id="436" idx="6"/>
          </p:cNvCxnSpPr>
          <p:nvPr/>
        </p:nvCxnSpPr>
        <p:spPr bwMode="auto">
          <a:xfrm flipH="1">
            <a:off x="5069985" y="3450667"/>
            <a:ext cx="216365" cy="27325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76"/>
          <p:cNvCxnSpPr>
            <a:cxnSpLocks noChangeShapeType="1"/>
            <a:stCxn id="268" idx="2"/>
            <a:endCxn id="437" idx="6"/>
          </p:cNvCxnSpPr>
          <p:nvPr/>
        </p:nvCxnSpPr>
        <p:spPr bwMode="auto">
          <a:xfrm flipH="1">
            <a:off x="8130014" y="3874965"/>
            <a:ext cx="225197" cy="1510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77"/>
          <p:cNvCxnSpPr>
            <a:cxnSpLocks noChangeShapeType="1"/>
            <a:stCxn id="269" idx="2"/>
            <a:endCxn id="437" idx="6"/>
          </p:cNvCxnSpPr>
          <p:nvPr/>
        </p:nvCxnSpPr>
        <p:spPr bwMode="auto">
          <a:xfrm flipH="1" flipV="1">
            <a:off x="8130014" y="3890070"/>
            <a:ext cx="113335" cy="229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278"/>
          <p:cNvCxnSpPr>
            <a:cxnSpLocks noChangeShapeType="1"/>
            <a:stCxn id="270" idx="1"/>
            <a:endCxn id="437" idx="5"/>
          </p:cNvCxnSpPr>
          <p:nvPr/>
        </p:nvCxnSpPr>
        <p:spPr bwMode="auto">
          <a:xfrm flipV="1">
            <a:off x="7906289" y="3950488"/>
            <a:ext cx="195760" cy="8376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279"/>
          <p:cNvCxnSpPr>
            <a:cxnSpLocks noChangeShapeType="1"/>
            <a:stCxn id="271" idx="2"/>
            <a:endCxn id="437" idx="6"/>
          </p:cNvCxnSpPr>
          <p:nvPr/>
        </p:nvCxnSpPr>
        <p:spPr bwMode="auto">
          <a:xfrm flipH="1">
            <a:off x="8130014" y="3644279"/>
            <a:ext cx="225197" cy="245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280"/>
          <p:cNvCxnSpPr>
            <a:cxnSpLocks noChangeShapeType="1"/>
            <a:stCxn id="272" idx="3"/>
            <a:endCxn id="437" idx="7"/>
          </p:cNvCxnSpPr>
          <p:nvPr/>
        </p:nvCxnSpPr>
        <p:spPr bwMode="auto">
          <a:xfrm>
            <a:off x="7944558" y="3689592"/>
            <a:ext cx="157491" cy="13868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281"/>
          <p:cNvCxnSpPr>
            <a:cxnSpLocks noChangeShapeType="1"/>
            <a:stCxn id="273" idx="2"/>
            <a:endCxn id="438" idx="6"/>
          </p:cNvCxnSpPr>
          <p:nvPr/>
        </p:nvCxnSpPr>
        <p:spPr bwMode="auto">
          <a:xfrm flipH="1" flipV="1">
            <a:off x="4289891" y="2791564"/>
            <a:ext cx="141300" cy="90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282"/>
          <p:cNvCxnSpPr>
            <a:cxnSpLocks noChangeShapeType="1"/>
            <a:stCxn id="274" idx="1"/>
            <a:endCxn id="438" idx="5"/>
          </p:cNvCxnSpPr>
          <p:nvPr/>
        </p:nvCxnSpPr>
        <p:spPr bwMode="auto">
          <a:xfrm flipH="1" flipV="1">
            <a:off x="4261925" y="2851982"/>
            <a:ext cx="35325" cy="9474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83"/>
          <p:cNvCxnSpPr>
            <a:cxnSpLocks noChangeShapeType="1"/>
            <a:stCxn id="275" idx="6"/>
            <a:endCxn id="438" idx="2"/>
          </p:cNvCxnSpPr>
          <p:nvPr/>
        </p:nvCxnSpPr>
        <p:spPr bwMode="auto">
          <a:xfrm flipV="1">
            <a:off x="3885125" y="2791564"/>
            <a:ext cx="217838" cy="2059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284"/>
          <p:cNvCxnSpPr>
            <a:cxnSpLocks noChangeShapeType="1"/>
            <a:stCxn id="276" idx="6"/>
            <a:endCxn id="438" idx="2"/>
          </p:cNvCxnSpPr>
          <p:nvPr/>
        </p:nvCxnSpPr>
        <p:spPr bwMode="auto">
          <a:xfrm>
            <a:off x="3927810" y="2658369"/>
            <a:ext cx="175153" cy="133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285"/>
          <p:cNvCxnSpPr>
            <a:cxnSpLocks noChangeShapeType="1"/>
            <a:stCxn id="277" idx="2"/>
            <a:endCxn id="438" idx="6"/>
          </p:cNvCxnSpPr>
          <p:nvPr/>
        </p:nvCxnSpPr>
        <p:spPr bwMode="auto">
          <a:xfrm flipH="1">
            <a:off x="4289891" y="2698191"/>
            <a:ext cx="98615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86"/>
          <p:cNvCxnSpPr>
            <a:cxnSpLocks noChangeShapeType="1"/>
            <a:stCxn id="278" idx="2"/>
            <a:endCxn id="439" idx="6"/>
          </p:cNvCxnSpPr>
          <p:nvPr/>
        </p:nvCxnSpPr>
        <p:spPr bwMode="auto">
          <a:xfrm flipH="1">
            <a:off x="1693503" y="2703683"/>
            <a:ext cx="69178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287"/>
          <p:cNvCxnSpPr>
            <a:cxnSpLocks noChangeShapeType="1"/>
            <a:stCxn id="279" idx="0"/>
            <a:endCxn id="439" idx="4"/>
          </p:cNvCxnSpPr>
          <p:nvPr/>
        </p:nvCxnSpPr>
        <p:spPr bwMode="auto">
          <a:xfrm flipH="1" flipV="1">
            <a:off x="1600039" y="2884937"/>
            <a:ext cx="64643" cy="11328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88"/>
          <p:cNvCxnSpPr>
            <a:cxnSpLocks noChangeShapeType="1"/>
            <a:stCxn id="280" idx="6"/>
            <a:endCxn id="439" idx="2"/>
          </p:cNvCxnSpPr>
          <p:nvPr/>
        </p:nvCxnSpPr>
        <p:spPr bwMode="auto">
          <a:xfrm flipV="1">
            <a:off x="1470513" y="2799117"/>
            <a:ext cx="36061" cy="2251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89"/>
          <p:cNvCxnSpPr>
            <a:cxnSpLocks noChangeShapeType="1"/>
            <a:stCxn id="281" idx="2"/>
            <a:endCxn id="439" idx="6"/>
          </p:cNvCxnSpPr>
          <p:nvPr/>
        </p:nvCxnSpPr>
        <p:spPr bwMode="auto">
          <a:xfrm flipH="1" flipV="1">
            <a:off x="1693503" y="2799803"/>
            <a:ext cx="100088" cy="14417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90"/>
          <p:cNvCxnSpPr>
            <a:cxnSpLocks noChangeShapeType="1"/>
            <a:stCxn id="282" idx="6"/>
            <a:endCxn id="439" idx="2"/>
          </p:cNvCxnSpPr>
          <p:nvPr/>
        </p:nvCxnSpPr>
        <p:spPr bwMode="auto">
          <a:xfrm>
            <a:off x="1465362" y="2723594"/>
            <a:ext cx="41212" cy="7552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291"/>
          <p:cNvCxnSpPr>
            <a:cxnSpLocks noChangeShapeType="1"/>
            <a:stCxn id="283" idx="2"/>
            <a:endCxn id="440" idx="6"/>
          </p:cNvCxnSpPr>
          <p:nvPr/>
        </p:nvCxnSpPr>
        <p:spPr bwMode="auto">
          <a:xfrm flipH="1" flipV="1">
            <a:off x="4616648" y="6010872"/>
            <a:ext cx="253163" cy="5629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292"/>
          <p:cNvCxnSpPr>
            <a:cxnSpLocks noChangeShapeType="1"/>
            <a:stCxn id="284" idx="2"/>
            <a:endCxn id="440" idx="6"/>
          </p:cNvCxnSpPr>
          <p:nvPr/>
        </p:nvCxnSpPr>
        <p:spPr bwMode="auto">
          <a:xfrm flipH="1" flipV="1">
            <a:off x="4616648" y="6010872"/>
            <a:ext cx="38269" cy="218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293"/>
          <p:cNvCxnSpPr>
            <a:cxnSpLocks noChangeShapeType="1"/>
            <a:stCxn id="285" idx="0"/>
            <a:endCxn id="440" idx="2"/>
          </p:cNvCxnSpPr>
          <p:nvPr/>
        </p:nvCxnSpPr>
        <p:spPr bwMode="auto">
          <a:xfrm flipV="1">
            <a:off x="4341406" y="6010872"/>
            <a:ext cx="89785" cy="137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294"/>
          <p:cNvCxnSpPr>
            <a:cxnSpLocks noChangeShapeType="1"/>
            <a:stCxn id="286" idx="2"/>
            <a:endCxn id="440" idx="6"/>
          </p:cNvCxnSpPr>
          <p:nvPr/>
        </p:nvCxnSpPr>
        <p:spPr bwMode="auto">
          <a:xfrm>
            <a:off x="4615175" y="5839230"/>
            <a:ext cx="1472" cy="171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295"/>
          <p:cNvCxnSpPr>
            <a:cxnSpLocks noChangeShapeType="1"/>
            <a:stCxn id="287" idx="4"/>
            <a:endCxn id="440" idx="2"/>
          </p:cNvCxnSpPr>
          <p:nvPr/>
        </p:nvCxnSpPr>
        <p:spPr bwMode="auto">
          <a:xfrm>
            <a:off x="4229544" y="5910633"/>
            <a:ext cx="201647" cy="10023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296"/>
          <p:cNvCxnSpPr>
            <a:cxnSpLocks noChangeShapeType="1"/>
            <a:stCxn id="288" idx="2"/>
            <a:endCxn id="441" idx="6"/>
          </p:cNvCxnSpPr>
          <p:nvPr/>
        </p:nvCxnSpPr>
        <p:spPr bwMode="auto">
          <a:xfrm flipH="1" flipV="1">
            <a:off x="1182761" y="2460638"/>
            <a:ext cx="135413" cy="61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297"/>
          <p:cNvCxnSpPr>
            <a:cxnSpLocks noChangeShapeType="1"/>
            <a:stCxn id="289" idx="6"/>
            <a:endCxn id="441" idx="2"/>
          </p:cNvCxnSpPr>
          <p:nvPr/>
        </p:nvCxnSpPr>
        <p:spPr bwMode="auto">
          <a:xfrm>
            <a:off x="941374" y="2411206"/>
            <a:ext cx="57404" cy="49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298"/>
          <p:cNvCxnSpPr>
            <a:cxnSpLocks noChangeShapeType="1"/>
            <a:stCxn id="290" idx="2"/>
            <a:endCxn id="441" idx="6"/>
          </p:cNvCxnSpPr>
          <p:nvPr/>
        </p:nvCxnSpPr>
        <p:spPr bwMode="auto">
          <a:xfrm flipH="1">
            <a:off x="1182761" y="2331564"/>
            <a:ext cx="66235" cy="129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299"/>
          <p:cNvCxnSpPr>
            <a:cxnSpLocks noChangeShapeType="1"/>
            <a:stCxn id="291" idx="5"/>
            <a:endCxn id="442" idx="1"/>
          </p:cNvCxnSpPr>
          <p:nvPr/>
        </p:nvCxnSpPr>
        <p:spPr bwMode="auto">
          <a:xfrm flipH="1">
            <a:off x="1154796" y="4168815"/>
            <a:ext cx="98615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300"/>
          <p:cNvCxnSpPr>
            <a:cxnSpLocks noChangeShapeType="1"/>
            <a:stCxn id="292" idx="6"/>
            <a:endCxn id="442" idx="2"/>
          </p:cNvCxnSpPr>
          <p:nvPr/>
        </p:nvCxnSpPr>
        <p:spPr bwMode="auto">
          <a:xfrm flipV="1">
            <a:off x="1117999" y="4266308"/>
            <a:ext cx="10304" cy="129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301"/>
          <p:cNvCxnSpPr>
            <a:cxnSpLocks noChangeShapeType="1"/>
            <a:stCxn id="293" idx="6"/>
            <a:endCxn id="442" idx="2"/>
          </p:cNvCxnSpPr>
          <p:nvPr/>
        </p:nvCxnSpPr>
        <p:spPr bwMode="auto">
          <a:xfrm flipV="1">
            <a:off x="900161" y="4266308"/>
            <a:ext cx="228141" cy="7414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302"/>
          <p:cNvCxnSpPr>
            <a:cxnSpLocks noChangeShapeType="1"/>
            <a:stCxn id="294" idx="6"/>
            <a:endCxn id="442" idx="2"/>
          </p:cNvCxnSpPr>
          <p:nvPr/>
        </p:nvCxnSpPr>
        <p:spPr bwMode="auto">
          <a:xfrm>
            <a:off x="913409" y="4227860"/>
            <a:ext cx="214894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303"/>
          <p:cNvCxnSpPr>
            <a:cxnSpLocks noChangeShapeType="1"/>
            <a:stCxn id="295" idx="6"/>
            <a:endCxn id="442" idx="2"/>
          </p:cNvCxnSpPr>
          <p:nvPr/>
        </p:nvCxnSpPr>
        <p:spPr bwMode="auto">
          <a:xfrm>
            <a:off x="1032630" y="4128995"/>
            <a:ext cx="95672" cy="137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304"/>
          <p:cNvCxnSpPr>
            <a:cxnSpLocks noChangeShapeType="1"/>
            <a:stCxn id="296" idx="2"/>
            <a:endCxn id="443" idx="6"/>
          </p:cNvCxnSpPr>
          <p:nvPr/>
        </p:nvCxnSpPr>
        <p:spPr bwMode="auto">
          <a:xfrm flipH="1">
            <a:off x="7476501" y="4370666"/>
            <a:ext cx="338531" cy="34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305"/>
          <p:cNvCxnSpPr>
            <a:cxnSpLocks noChangeShapeType="1"/>
            <a:stCxn id="297" idx="2"/>
            <a:endCxn id="443" idx="6"/>
          </p:cNvCxnSpPr>
          <p:nvPr/>
        </p:nvCxnSpPr>
        <p:spPr bwMode="auto">
          <a:xfrm flipH="1" flipV="1">
            <a:off x="7476501" y="4404994"/>
            <a:ext cx="103031" cy="10710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306"/>
          <p:cNvCxnSpPr>
            <a:cxnSpLocks noChangeShapeType="1"/>
            <a:stCxn id="298" idx="6"/>
            <a:endCxn id="443" idx="2"/>
          </p:cNvCxnSpPr>
          <p:nvPr/>
        </p:nvCxnSpPr>
        <p:spPr bwMode="auto">
          <a:xfrm flipV="1">
            <a:off x="7205676" y="4404994"/>
            <a:ext cx="92729" cy="11534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307"/>
          <p:cNvCxnSpPr>
            <a:cxnSpLocks noChangeShapeType="1"/>
            <a:stCxn id="299" idx="6"/>
            <a:endCxn id="443" idx="2"/>
          </p:cNvCxnSpPr>
          <p:nvPr/>
        </p:nvCxnSpPr>
        <p:spPr bwMode="auto">
          <a:xfrm>
            <a:off x="7246889" y="4270427"/>
            <a:ext cx="51516" cy="13456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308"/>
          <p:cNvCxnSpPr>
            <a:cxnSpLocks noChangeShapeType="1"/>
            <a:stCxn id="300" idx="2"/>
            <a:endCxn id="443" idx="6"/>
          </p:cNvCxnSpPr>
          <p:nvPr/>
        </p:nvCxnSpPr>
        <p:spPr bwMode="auto">
          <a:xfrm flipH="1">
            <a:off x="7476501" y="4236099"/>
            <a:ext cx="47100" cy="168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AutoShape 309"/>
          <p:cNvCxnSpPr>
            <a:cxnSpLocks noChangeShapeType="1"/>
            <a:stCxn id="301" idx="2"/>
            <a:endCxn id="444" idx="6"/>
          </p:cNvCxnSpPr>
          <p:nvPr/>
        </p:nvCxnSpPr>
        <p:spPr bwMode="auto">
          <a:xfrm flipH="1" flipV="1">
            <a:off x="7940053" y="1580460"/>
            <a:ext cx="141300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310"/>
          <p:cNvCxnSpPr>
            <a:cxnSpLocks noChangeShapeType="1"/>
            <a:stCxn id="302" idx="1"/>
            <a:endCxn id="444" idx="5"/>
          </p:cNvCxnSpPr>
          <p:nvPr/>
        </p:nvCxnSpPr>
        <p:spPr bwMode="auto">
          <a:xfrm flipV="1">
            <a:off x="7835549" y="1638131"/>
            <a:ext cx="78010" cy="6591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311"/>
          <p:cNvCxnSpPr>
            <a:cxnSpLocks noChangeShapeType="1"/>
            <a:stCxn id="303" idx="6"/>
            <a:endCxn id="444" idx="2"/>
          </p:cNvCxnSpPr>
          <p:nvPr/>
        </p:nvCxnSpPr>
        <p:spPr bwMode="auto">
          <a:xfrm flipV="1">
            <a:off x="7500051" y="1580460"/>
            <a:ext cx="263377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AutoShape 312"/>
          <p:cNvCxnSpPr>
            <a:cxnSpLocks noChangeShapeType="1"/>
            <a:stCxn id="304" idx="2"/>
            <a:endCxn id="444" idx="6"/>
          </p:cNvCxnSpPr>
          <p:nvPr/>
        </p:nvCxnSpPr>
        <p:spPr bwMode="auto">
          <a:xfrm flipH="1">
            <a:off x="7940053" y="1480221"/>
            <a:ext cx="116278" cy="10023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313"/>
          <p:cNvCxnSpPr>
            <a:cxnSpLocks noChangeShapeType="1"/>
            <a:stCxn id="305" idx="6"/>
            <a:endCxn id="444" idx="2"/>
          </p:cNvCxnSpPr>
          <p:nvPr/>
        </p:nvCxnSpPr>
        <p:spPr bwMode="auto">
          <a:xfrm>
            <a:off x="7747237" y="1415684"/>
            <a:ext cx="16191" cy="1647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314"/>
          <p:cNvCxnSpPr>
            <a:cxnSpLocks noChangeShapeType="1"/>
            <a:stCxn id="306" idx="1"/>
            <a:endCxn id="445" idx="5"/>
          </p:cNvCxnSpPr>
          <p:nvPr/>
        </p:nvCxnSpPr>
        <p:spPr bwMode="auto">
          <a:xfrm flipH="1" flipV="1">
            <a:off x="2810656" y="3631921"/>
            <a:ext cx="92729" cy="5767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AutoShape 315"/>
          <p:cNvCxnSpPr>
            <a:cxnSpLocks noChangeShapeType="1"/>
            <a:stCxn id="307" idx="1"/>
            <a:endCxn id="445" idx="3"/>
          </p:cNvCxnSpPr>
          <p:nvPr/>
        </p:nvCxnSpPr>
        <p:spPr bwMode="auto">
          <a:xfrm flipV="1">
            <a:off x="2667884" y="3631921"/>
            <a:ext cx="19134" cy="17301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316"/>
          <p:cNvCxnSpPr>
            <a:cxnSpLocks noChangeShapeType="1"/>
            <a:stCxn id="308" idx="6"/>
            <a:endCxn id="445" idx="2"/>
          </p:cNvCxnSpPr>
          <p:nvPr/>
        </p:nvCxnSpPr>
        <p:spPr bwMode="auto">
          <a:xfrm flipV="1">
            <a:off x="2522168" y="3574249"/>
            <a:ext cx="138356" cy="14967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317"/>
          <p:cNvCxnSpPr>
            <a:cxnSpLocks noChangeShapeType="1"/>
            <a:stCxn id="309" idx="6"/>
            <a:endCxn id="445" idx="2"/>
          </p:cNvCxnSpPr>
          <p:nvPr/>
        </p:nvCxnSpPr>
        <p:spPr bwMode="auto">
          <a:xfrm>
            <a:off x="2556022" y="3495980"/>
            <a:ext cx="104503" cy="7826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AutoShape 318"/>
          <p:cNvCxnSpPr>
            <a:cxnSpLocks noChangeShapeType="1"/>
            <a:stCxn id="310" idx="2"/>
            <a:endCxn id="446" idx="6"/>
          </p:cNvCxnSpPr>
          <p:nvPr/>
        </p:nvCxnSpPr>
        <p:spPr bwMode="auto">
          <a:xfrm flipH="1" flipV="1">
            <a:off x="3709972" y="2148938"/>
            <a:ext cx="130996" cy="10435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AutoShape 319"/>
          <p:cNvCxnSpPr>
            <a:cxnSpLocks noChangeShapeType="1"/>
            <a:stCxn id="311" idx="0"/>
            <a:endCxn id="446" idx="4"/>
          </p:cNvCxnSpPr>
          <p:nvPr/>
        </p:nvCxnSpPr>
        <p:spPr bwMode="auto">
          <a:xfrm flipH="1" flipV="1">
            <a:off x="3623131" y="2228579"/>
            <a:ext cx="104504" cy="13868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320"/>
          <p:cNvCxnSpPr>
            <a:cxnSpLocks noChangeShapeType="1"/>
            <a:stCxn id="312" idx="6"/>
            <a:endCxn id="446" idx="2"/>
          </p:cNvCxnSpPr>
          <p:nvPr/>
        </p:nvCxnSpPr>
        <p:spPr bwMode="auto">
          <a:xfrm flipV="1">
            <a:off x="3470056" y="2148938"/>
            <a:ext cx="64763" cy="218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321"/>
          <p:cNvCxnSpPr>
            <a:cxnSpLocks noChangeShapeType="1"/>
            <a:stCxn id="313" idx="5"/>
            <a:endCxn id="446" idx="2"/>
          </p:cNvCxnSpPr>
          <p:nvPr/>
        </p:nvCxnSpPr>
        <p:spPr bwMode="auto">
          <a:xfrm>
            <a:off x="3449450" y="1970430"/>
            <a:ext cx="85369" cy="1785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322"/>
          <p:cNvCxnSpPr>
            <a:cxnSpLocks noChangeShapeType="1"/>
            <a:stCxn id="314" idx="4"/>
            <a:endCxn id="446" idx="0"/>
          </p:cNvCxnSpPr>
          <p:nvPr/>
        </p:nvCxnSpPr>
        <p:spPr bwMode="auto">
          <a:xfrm flipH="1">
            <a:off x="3623131" y="2037713"/>
            <a:ext cx="100088" cy="30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323"/>
          <p:cNvCxnSpPr>
            <a:cxnSpLocks noChangeShapeType="1"/>
            <a:stCxn id="315" idx="3"/>
            <a:endCxn id="447" idx="7"/>
          </p:cNvCxnSpPr>
          <p:nvPr/>
        </p:nvCxnSpPr>
        <p:spPr bwMode="auto">
          <a:xfrm flipH="1">
            <a:off x="2959316" y="2696817"/>
            <a:ext cx="4415" cy="10435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AutoShape 324"/>
          <p:cNvCxnSpPr>
            <a:cxnSpLocks noChangeShapeType="1"/>
            <a:stCxn id="316" idx="6"/>
            <a:endCxn id="447" idx="2"/>
          </p:cNvCxnSpPr>
          <p:nvPr/>
        </p:nvCxnSpPr>
        <p:spPr bwMode="auto">
          <a:xfrm flipV="1">
            <a:off x="2648749" y="2858847"/>
            <a:ext cx="161906" cy="122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AutoShape 325"/>
          <p:cNvCxnSpPr>
            <a:cxnSpLocks noChangeShapeType="1"/>
            <a:stCxn id="317" idx="6"/>
            <a:endCxn id="447" idx="2"/>
          </p:cNvCxnSpPr>
          <p:nvPr/>
        </p:nvCxnSpPr>
        <p:spPr bwMode="auto">
          <a:xfrm>
            <a:off x="2687018" y="2698191"/>
            <a:ext cx="123638" cy="16065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AutoShape 326"/>
          <p:cNvCxnSpPr>
            <a:cxnSpLocks noChangeShapeType="1"/>
            <a:stCxn id="318" idx="1"/>
            <a:endCxn id="448" idx="5"/>
          </p:cNvCxnSpPr>
          <p:nvPr/>
        </p:nvCxnSpPr>
        <p:spPr bwMode="auto">
          <a:xfrm flipV="1">
            <a:off x="5342282" y="2352161"/>
            <a:ext cx="5888" cy="8101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AutoShape 327"/>
          <p:cNvCxnSpPr>
            <a:cxnSpLocks noChangeShapeType="1"/>
            <a:stCxn id="319" idx="4"/>
            <a:endCxn id="448" idx="7"/>
          </p:cNvCxnSpPr>
          <p:nvPr/>
        </p:nvCxnSpPr>
        <p:spPr bwMode="auto">
          <a:xfrm flipH="1">
            <a:off x="5348169" y="2158549"/>
            <a:ext cx="126581" cy="79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AutoShape 328"/>
          <p:cNvCxnSpPr>
            <a:cxnSpLocks noChangeShapeType="1"/>
            <a:stCxn id="320" idx="6"/>
            <a:endCxn id="448" idx="2"/>
          </p:cNvCxnSpPr>
          <p:nvPr/>
        </p:nvCxnSpPr>
        <p:spPr bwMode="auto">
          <a:xfrm>
            <a:off x="4989032" y="2265653"/>
            <a:ext cx="209006" cy="30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329"/>
          <p:cNvCxnSpPr>
            <a:cxnSpLocks noChangeShapeType="1"/>
            <a:stCxn id="321" idx="2"/>
            <a:endCxn id="448" idx="5"/>
          </p:cNvCxnSpPr>
          <p:nvPr/>
        </p:nvCxnSpPr>
        <p:spPr bwMode="auto">
          <a:xfrm flipH="1" flipV="1">
            <a:off x="5348169" y="2352161"/>
            <a:ext cx="297319" cy="3982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330"/>
          <p:cNvCxnSpPr>
            <a:cxnSpLocks noChangeShapeType="1"/>
            <a:stCxn id="322" idx="6"/>
            <a:endCxn id="448" idx="2"/>
          </p:cNvCxnSpPr>
          <p:nvPr/>
        </p:nvCxnSpPr>
        <p:spPr bwMode="auto">
          <a:xfrm flipV="1">
            <a:off x="4994919" y="2295862"/>
            <a:ext cx="203119" cy="11671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331"/>
          <p:cNvCxnSpPr>
            <a:cxnSpLocks noChangeShapeType="1"/>
            <a:stCxn id="323" idx="4"/>
            <a:endCxn id="449" idx="0"/>
          </p:cNvCxnSpPr>
          <p:nvPr/>
        </p:nvCxnSpPr>
        <p:spPr bwMode="auto">
          <a:xfrm flipH="1" flipV="1">
            <a:off x="7693603" y="2323326"/>
            <a:ext cx="188401" cy="283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332"/>
          <p:cNvCxnSpPr>
            <a:cxnSpLocks noChangeShapeType="1"/>
            <a:stCxn id="324" idx="2"/>
            <a:endCxn id="450" idx="6"/>
          </p:cNvCxnSpPr>
          <p:nvPr/>
        </p:nvCxnSpPr>
        <p:spPr bwMode="auto">
          <a:xfrm flipH="1" flipV="1">
            <a:off x="1749434" y="3859861"/>
            <a:ext cx="139828" cy="6728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333"/>
          <p:cNvCxnSpPr>
            <a:cxnSpLocks noChangeShapeType="1"/>
            <a:stCxn id="325" idx="1"/>
            <a:endCxn id="450" idx="5"/>
          </p:cNvCxnSpPr>
          <p:nvPr/>
        </p:nvCxnSpPr>
        <p:spPr bwMode="auto">
          <a:xfrm flipH="1" flipV="1">
            <a:off x="1724412" y="3916159"/>
            <a:ext cx="47100" cy="182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334"/>
          <p:cNvCxnSpPr>
            <a:cxnSpLocks noChangeShapeType="1"/>
            <a:stCxn id="326" idx="2"/>
            <a:endCxn id="450" idx="6"/>
          </p:cNvCxnSpPr>
          <p:nvPr/>
        </p:nvCxnSpPr>
        <p:spPr bwMode="auto">
          <a:xfrm flipH="1">
            <a:off x="1749434" y="3710189"/>
            <a:ext cx="79481" cy="14967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335"/>
          <p:cNvCxnSpPr>
            <a:cxnSpLocks noChangeShapeType="1"/>
            <a:stCxn id="327" idx="7"/>
            <a:endCxn id="450" idx="3"/>
          </p:cNvCxnSpPr>
          <p:nvPr/>
        </p:nvCxnSpPr>
        <p:spPr bwMode="auto">
          <a:xfrm flipV="1">
            <a:off x="1581640" y="3916159"/>
            <a:ext cx="17663" cy="61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336"/>
          <p:cNvCxnSpPr>
            <a:cxnSpLocks noChangeShapeType="1"/>
            <a:stCxn id="328" idx="6"/>
            <a:endCxn id="450" idx="2"/>
          </p:cNvCxnSpPr>
          <p:nvPr/>
        </p:nvCxnSpPr>
        <p:spPr bwMode="auto">
          <a:xfrm>
            <a:off x="1527180" y="3747264"/>
            <a:ext cx="47100" cy="11259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337"/>
          <p:cNvCxnSpPr>
            <a:cxnSpLocks noChangeShapeType="1"/>
            <a:stCxn id="329" idx="2"/>
            <a:endCxn id="451" idx="6"/>
          </p:cNvCxnSpPr>
          <p:nvPr/>
        </p:nvCxnSpPr>
        <p:spPr bwMode="auto">
          <a:xfrm flipH="1">
            <a:off x="1600774" y="1583207"/>
            <a:ext cx="242860" cy="2334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338"/>
          <p:cNvCxnSpPr>
            <a:cxnSpLocks noChangeShapeType="1"/>
            <a:stCxn id="330" idx="2"/>
            <a:endCxn id="451" idx="6"/>
          </p:cNvCxnSpPr>
          <p:nvPr/>
        </p:nvCxnSpPr>
        <p:spPr bwMode="auto">
          <a:xfrm flipH="1" flipV="1">
            <a:off x="1600774" y="1606550"/>
            <a:ext cx="61819" cy="12083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339"/>
          <p:cNvCxnSpPr>
            <a:cxnSpLocks noChangeShapeType="1"/>
            <a:stCxn id="331" idx="6"/>
            <a:endCxn id="451" idx="2"/>
          </p:cNvCxnSpPr>
          <p:nvPr/>
        </p:nvCxnSpPr>
        <p:spPr bwMode="auto">
          <a:xfrm flipV="1">
            <a:off x="1319646" y="1606550"/>
            <a:ext cx="105975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340"/>
          <p:cNvCxnSpPr>
            <a:cxnSpLocks noChangeShapeType="1"/>
            <a:stCxn id="332" idx="3"/>
            <a:endCxn id="451" idx="7"/>
          </p:cNvCxnSpPr>
          <p:nvPr/>
        </p:nvCxnSpPr>
        <p:spPr bwMode="auto">
          <a:xfrm flipH="1">
            <a:off x="1575753" y="1445894"/>
            <a:ext cx="101559" cy="10298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341"/>
          <p:cNvCxnSpPr>
            <a:cxnSpLocks noChangeShapeType="1"/>
            <a:stCxn id="333" idx="5"/>
            <a:endCxn id="451" idx="1"/>
          </p:cNvCxnSpPr>
          <p:nvPr/>
        </p:nvCxnSpPr>
        <p:spPr bwMode="auto">
          <a:xfrm>
            <a:off x="1396184" y="1509058"/>
            <a:ext cx="54459" cy="3982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AutoShape 342"/>
          <p:cNvCxnSpPr>
            <a:cxnSpLocks noChangeShapeType="1"/>
            <a:stCxn id="334" idx="1"/>
            <a:endCxn id="452" idx="4"/>
          </p:cNvCxnSpPr>
          <p:nvPr/>
        </p:nvCxnSpPr>
        <p:spPr bwMode="auto">
          <a:xfrm flipH="1" flipV="1">
            <a:off x="3299318" y="3417712"/>
            <a:ext cx="94200" cy="18125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AutoShape 343"/>
          <p:cNvCxnSpPr>
            <a:cxnSpLocks noChangeShapeType="1"/>
            <a:stCxn id="335" idx="0"/>
            <a:endCxn id="452" idx="3"/>
          </p:cNvCxnSpPr>
          <p:nvPr/>
        </p:nvCxnSpPr>
        <p:spPr bwMode="auto">
          <a:xfrm flipV="1">
            <a:off x="3172737" y="3394368"/>
            <a:ext cx="64763" cy="878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AutoShape 344"/>
          <p:cNvCxnSpPr>
            <a:cxnSpLocks noChangeShapeType="1"/>
            <a:stCxn id="336" idx="6"/>
            <a:endCxn id="452" idx="2"/>
          </p:cNvCxnSpPr>
          <p:nvPr/>
        </p:nvCxnSpPr>
        <p:spPr bwMode="auto">
          <a:xfrm>
            <a:off x="3034381" y="3171921"/>
            <a:ext cx="178097" cy="16614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AutoShape 345"/>
          <p:cNvCxnSpPr>
            <a:cxnSpLocks noChangeShapeType="1"/>
            <a:stCxn id="337" idx="2"/>
            <a:endCxn id="452" idx="6"/>
          </p:cNvCxnSpPr>
          <p:nvPr/>
        </p:nvCxnSpPr>
        <p:spPr bwMode="auto">
          <a:xfrm flipH="1" flipV="1">
            <a:off x="3387631" y="3338070"/>
            <a:ext cx="123638" cy="10298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AutoShape 346"/>
          <p:cNvCxnSpPr>
            <a:cxnSpLocks noChangeShapeType="1"/>
            <a:stCxn id="338" idx="2"/>
            <a:endCxn id="453" idx="6"/>
          </p:cNvCxnSpPr>
          <p:nvPr/>
        </p:nvCxnSpPr>
        <p:spPr bwMode="auto">
          <a:xfrm flipH="1">
            <a:off x="7259401" y="2637773"/>
            <a:ext cx="136884" cy="4806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347"/>
          <p:cNvCxnSpPr>
            <a:cxnSpLocks noChangeShapeType="1"/>
            <a:stCxn id="339" idx="1"/>
            <a:endCxn id="453" idx="3"/>
          </p:cNvCxnSpPr>
          <p:nvPr/>
        </p:nvCxnSpPr>
        <p:spPr bwMode="auto">
          <a:xfrm flipV="1">
            <a:off x="7069528" y="2742131"/>
            <a:ext cx="39741" cy="1785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AutoShape 348"/>
          <p:cNvCxnSpPr>
            <a:cxnSpLocks noChangeShapeType="1"/>
            <a:stCxn id="340" idx="7"/>
            <a:endCxn id="453" idx="3"/>
          </p:cNvCxnSpPr>
          <p:nvPr/>
        </p:nvCxnSpPr>
        <p:spPr bwMode="auto">
          <a:xfrm flipV="1">
            <a:off x="6963553" y="2742131"/>
            <a:ext cx="145716" cy="41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AutoShape 349"/>
          <p:cNvCxnSpPr>
            <a:cxnSpLocks noChangeShapeType="1"/>
            <a:stCxn id="341" idx="4"/>
            <a:endCxn id="453" idx="0"/>
          </p:cNvCxnSpPr>
          <p:nvPr/>
        </p:nvCxnSpPr>
        <p:spPr bwMode="auto">
          <a:xfrm flipH="1">
            <a:off x="7171088" y="2551266"/>
            <a:ext cx="22078" cy="5355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350"/>
          <p:cNvCxnSpPr>
            <a:cxnSpLocks noChangeShapeType="1"/>
            <a:stCxn id="342" idx="2"/>
            <a:endCxn id="453" idx="6"/>
          </p:cNvCxnSpPr>
          <p:nvPr/>
        </p:nvCxnSpPr>
        <p:spPr bwMode="auto">
          <a:xfrm flipH="1" flipV="1">
            <a:off x="7259401" y="2685833"/>
            <a:ext cx="72121" cy="14280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351"/>
          <p:cNvCxnSpPr>
            <a:cxnSpLocks noChangeShapeType="1"/>
            <a:stCxn id="343" idx="2"/>
            <a:endCxn id="454" idx="6"/>
          </p:cNvCxnSpPr>
          <p:nvPr/>
        </p:nvCxnSpPr>
        <p:spPr bwMode="auto">
          <a:xfrm flipH="1">
            <a:off x="3804171" y="6258801"/>
            <a:ext cx="176625" cy="49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AutoShape 352"/>
          <p:cNvCxnSpPr>
            <a:cxnSpLocks noChangeShapeType="1"/>
            <a:stCxn id="344" idx="2"/>
            <a:endCxn id="454" idx="6"/>
          </p:cNvCxnSpPr>
          <p:nvPr/>
        </p:nvCxnSpPr>
        <p:spPr bwMode="auto">
          <a:xfrm flipH="1" flipV="1">
            <a:off x="3804171" y="6308233"/>
            <a:ext cx="94200" cy="11671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AutoShape 353"/>
          <p:cNvCxnSpPr>
            <a:cxnSpLocks noChangeShapeType="1"/>
            <a:stCxn id="345" idx="6"/>
            <a:endCxn id="454" idx="2"/>
          </p:cNvCxnSpPr>
          <p:nvPr/>
        </p:nvCxnSpPr>
        <p:spPr bwMode="auto">
          <a:xfrm flipV="1">
            <a:off x="3533346" y="6308233"/>
            <a:ext cx="95671" cy="11534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354"/>
          <p:cNvCxnSpPr>
            <a:cxnSpLocks noChangeShapeType="1"/>
            <a:stCxn id="346" idx="5"/>
            <a:endCxn id="454" idx="1"/>
          </p:cNvCxnSpPr>
          <p:nvPr/>
        </p:nvCxnSpPr>
        <p:spPr bwMode="auto">
          <a:xfrm flipH="1">
            <a:off x="3654040" y="6128352"/>
            <a:ext cx="13246" cy="122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AutoShape 355"/>
          <p:cNvCxnSpPr>
            <a:cxnSpLocks noChangeShapeType="1"/>
            <a:stCxn id="347" idx="3"/>
            <a:endCxn id="454" idx="7"/>
          </p:cNvCxnSpPr>
          <p:nvPr/>
        </p:nvCxnSpPr>
        <p:spPr bwMode="auto">
          <a:xfrm flipH="1">
            <a:off x="3779149" y="6139338"/>
            <a:ext cx="147188" cy="11122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AutoShape 356"/>
          <p:cNvCxnSpPr>
            <a:cxnSpLocks noChangeShapeType="1"/>
            <a:stCxn id="348" idx="0"/>
            <a:endCxn id="455" idx="5"/>
          </p:cNvCxnSpPr>
          <p:nvPr/>
        </p:nvCxnSpPr>
        <p:spPr bwMode="auto">
          <a:xfrm flipH="1" flipV="1">
            <a:off x="6194498" y="3505593"/>
            <a:ext cx="123638" cy="189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AutoShape 357"/>
          <p:cNvCxnSpPr>
            <a:cxnSpLocks noChangeShapeType="1"/>
            <a:stCxn id="349" idx="0"/>
            <a:endCxn id="455" idx="4"/>
          </p:cNvCxnSpPr>
          <p:nvPr/>
        </p:nvCxnSpPr>
        <p:spPr bwMode="auto">
          <a:xfrm flipV="1">
            <a:off x="5992851" y="3528935"/>
            <a:ext cx="139829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AutoShape 358"/>
          <p:cNvCxnSpPr>
            <a:cxnSpLocks noChangeShapeType="1"/>
            <a:stCxn id="350" idx="6"/>
            <a:endCxn id="455" idx="2"/>
          </p:cNvCxnSpPr>
          <p:nvPr/>
        </p:nvCxnSpPr>
        <p:spPr bwMode="auto">
          <a:xfrm flipV="1">
            <a:off x="5832417" y="3449294"/>
            <a:ext cx="211950" cy="370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AutoShape 359"/>
          <p:cNvCxnSpPr>
            <a:cxnSpLocks noChangeShapeType="1"/>
            <a:stCxn id="351" idx="5"/>
            <a:endCxn id="455" idx="0"/>
          </p:cNvCxnSpPr>
          <p:nvPr/>
        </p:nvCxnSpPr>
        <p:spPr bwMode="auto">
          <a:xfrm>
            <a:off x="6131207" y="3214489"/>
            <a:ext cx="1472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AutoShape 360"/>
          <p:cNvCxnSpPr>
            <a:cxnSpLocks noChangeShapeType="1"/>
            <a:stCxn id="352" idx="6"/>
            <a:endCxn id="455" idx="2"/>
          </p:cNvCxnSpPr>
          <p:nvPr/>
        </p:nvCxnSpPr>
        <p:spPr bwMode="auto">
          <a:xfrm>
            <a:off x="5869213" y="3294130"/>
            <a:ext cx="175154" cy="155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AutoShape 361"/>
          <p:cNvCxnSpPr>
            <a:cxnSpLocks noChangeShapeType="1"/>
            <a:stCxn id="353" idx="7"/>
            <a:endCxn id="456" idx="3"/>
          </p:cNvCxnSpPr>
          <p:nvPr/>
        </p:nvCxnSpPr>
        <p:spPr bwMode="auto">
          <a:xfrm flipV="1">
            <a:off x="782411" y="1649117"/>
            <a:ext cx="29438" cy="41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AutoShape 362"/>
          <p:cNvCxnSpPr>
            <a:cxnSpLocks noChangeShapeType="1"/>
            <a:stCxn id="354" idx="6"/>
            <a:endCxn id="456" idx="2"/>
          </p:cNvCxnSpPr>
          <p:nvPr/>
        </p:nvCxnSpPr>
        <p:spPr bwMode="auto">
          <a:xfrm>
            <a:off x="725009" y="1478849"/>
            <a:ext cx="61819" cy="1139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AutoShape 363"/>
          <p:cNvCxnSpPr>
            <a:cxnSpLocks noChangeShapeType="1"/>
            <a:stCxn id="355" idx="3"/>
            <a:endCxn id="456" idx="7"/>
          </p:cNvCxnSpPr>
          <p:nvPr/>
        </p:nvCxnSpPr>
        <p:spPr bwMode="auto">
          <a:xfrm flipH="1">
            <a:off x="936959" y="1460998"/>
            <a:ext cx="33853" cy="7414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364"/>
          <p:cNvCxnSpPr>
            <a:cxnSpLocks noChangeShapeType="1"/>
            <a:stCxn id="356" idx="6"/>
            <a:endCxn id="457" idx="2"/>
          </p:cNvCxnSpPr>
          <p:nvPr/>
        </p:nvCxnSpPr>
        <p:spPr bwMode="auto">
          <a:xfrm flipH="1">
            <a:off x="7204115" y="1183625"/>
            <a:ext cx="14719" cy="18537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365"/>
          <p:cNvCxnSpPr>
            <a:cxnSpLocks noChangeShapeType="1"/>
            <a:stCxn id="357" idx="3"/>
            <a:endCxn id="457" idx="7"/>
          </p:cNvCxnSpPr>
          <p:nvPr/>
        </p:nvCxnSpPr>
        <p:spPr bwMode="auto">
          <a:xfrm flipH="1">
            <a:off x="7352774" y="1239923"/>
            <a:ext cx="111863" cy="727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AutoShape 366"/>
          <p:cNvCxnSpPr>
            <a:cxnSpLocks noChangeShapeType="1"/>
            <a:stCxn id="358" idx="6"/>
            <a:endCxn id="458" idx="2"/>
          </p:cNvCxnSpPr>
          <p:nvPr/>
        </p:nvCxnSpPr>
        <p:spPr bwMode="auto">
          <a:xfrm flipV="1">
            <a:off x="867780" y="3574249"/>
            <a:ext cx="138356" cy="865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AutoShape 367"/>
          <p:cNvCxnSpPr>
            <a:cxnSpLocks noChangeShapeType="1"/>
            <a:stCxn id="359" idx="6"/>
            <a:endCxn id="458" idx="2"/>
          </p:cNvCxnSpPr>
          <p:nvPr/>
        </p:nvCxnSpPr>
        <p:spPr bwMode="auto">
          <a:xfrm>
            <a:off x="948734" y="3432816"/>
            <a:ext cx="57403" cy="141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AutoShape 368"/>
          <p:cNvCxnSpPr>
            <a:cxnSpLocks noChangeShapeType="1"/>
            <a:stCxn id="360" idx="2"/>
            <a:endCxn id="459" idx="6"/>
          </p:cNvCxnSpPr>
          <p:nvPr/>
        </p:nvCxnSpPr>
        <p:spPr bwMode="auto">
          <a:xfrm flipH="1" flipV="1">
            <a:off x="3375856" y="4447562"/>
            <a:ext cx="175154" cy="4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AutoShape 369"/>
          <p:cNvCxnSpPr>
            <a:cxnSpLocks noChangeShapeType="1"/>
            <a:stCxn id="361" idx="4"/>
            <a:endCxn id="459" idx="1"/>
          </p:cNvCxnSpPr>
          <p:nvPr/>
        </p:nvCxnSpPr>
        <p:spPr bwMode="auto">
          <a:xfrm>
            <a:off x="3194816" y="4328099"/>
            <a:ext cx="32381" cy="63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AutoShape 370"/>
          <p:cNvCxnSpPr>
            <a:cxnSpLocks noChangeShapeType="1"/>
            <a:stCxn id="362" idx="0"/>
            <a:endCxn id="459" idx="4"/>
          </p:cNvCxnSpPr>
          <p:nvPr/>
        </p:nvCxnSpPr>
        <p:spPr bwMode="auto">
          <a:xfrm flipH="1" flipV="1">
            <a:off x="3289016" y="4527203"/>
            <a:ext cx="30909" cy="35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371"/>
          <p:cNvCxnSpPr>
            <a:cxnSpLocks noChangeShapeType="1"/>
            <a:stCxn id="363" idx="6"/>
            <a:endCxn id="459" idx="2"/>
          </p:cNvCxnSpPr>
          <p:nvPr/>
        </p:nvCxnSpPr>
        <p:spPr bwMode="auto">
          <a:xfrm flipV="1">
            <a:off x="3085897" y="4447562"/>
            <a:ext cx="116278" cy="97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AutoShape 372"/>
          <p:cNvCxnSpPr>
            <a:cxnSpLocks noChangeShapeType="1"/>
            <a:stCxn id="364" idx="2"/>
            <a:endCxn id="459" idx="6"/>
          </p:cNvCxnSpPr>
          <p:nvPr/>
        </p:nvCxnSpPr>
        <p:spPr bwMode="auto">
          <a:xfrm flipH="1">
            <a:off x="3375856" y="4333591"/>
            <a:ext cx="78010" cy="1139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373"/>
          <p:cNvCxnSpPr>
            <a:cxnSpLocks noChangeShapeType="1"/>
            <a:stCxn id="365" idx="7"/>
            <a:endCxn id="460" idx="3"/>
          </p:cNvCxnSpPr>
          <p:nvPr/>
        </p:nvCxnSpPr>
        <p:spPr bwMode="auto">
          <a:xfrm flipV="1">
            <a:off x="2925462" y="5064098"/>
            <a:ext cx="76538" cy="1373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374"/>
          <p:cNvCxnSpPr>
            <a:cxnSpLocks noChangeShapeType="1"/>
            <a:stCxn id="366" idx="6"/>
            <a:endCxn id="460" idx="2"/>
          </p:cNvCxnSpPr>
          <p:nvPr/>
        </p:nvCxnSpPr>
        <p:spPr bwMode="auto">
          <a:xfrm>
            <a:off x="2706153" y="4911680"/>
            <a:ext cx="270825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AutoShape 375"/>
          <p:cNvCxnSpPr>
            <a:cxnSpLocks noChangeShapeType="1"/>
            <a:stCxn id="367" idx="3"/>
            <a:endCxn id="460" idx="7"/>
          </p:cNvCxnSpPr>
          <p:nvPr/>
        </p:nvCxnSpPr>
        <p:spPr bwMode="auto">
          <a:xfrm>
            <a:off x="2988753" y="4847143"/>
            <a:ext cx="135413" cy="10573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376"/>
          <p:cNvCxnSpPr>
            <a:cxnSpLocks noChangeShapeType="1"/>
            <a:stCxn id="368" idx="3"/>
            <a:endCxn id="461" idx="2"/>
          </p:cNvCxnSpPr>
          <p:nvPr/>
        </p:nvCxnSpPr>
        <p:spPr bwMode="auto">
          <a:xfrm>
            <a:off x="6187777" y="5617685"/>
            <a:ext cx="19344" cy="1116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AutoShape 377"/>
          <p:cNvCxnSpPr>
            <a:cxnSpLocks noChangeShapeType="1"/>
            <a:stCxn id="369" idx="2"/>
            <a:endCxn id="461" idx="6"/>
          </p:cNvCxnSpPr>
          <p:nvPr/>
        </p:nvCxnSpPr>
        <p:spPr bwMode="auto">
          <a:xfrm flipH="1">
            <a:off x="6377859" y="5707386"/>
            <a:ext cx="139827" cy="2196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AutoShape 378"/>
          <p:cNvCxnSpPr>
            <a:cxnSpLocks noChangeShapeType="1"/>
            <a:stCxn id="370" idx="2"/>
            <a:endCxn id="462" idx="6"/>
          </p:cNvCxnSpPr>
          <p:nvPr/>
        </p:nvCxnSpPr>
        <p:spPr bwMode="auto">
          <a:xfrm flipH="1" flipV="1">
            <a:off x="7028847" y="2089615"/>
            <a:ext cx="39741" cy="11808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AutoShape 379"/>
          <p:cNvCxnSpPr>
            <a:cxnSpLocks noChangeShapeType="1"/>
            <a:stCxn id="371" idx="6"/>
            <a:endCxn id="462" idx="2"/>
          </p:cNvCxnSpPr>
          <p:nvPr/>
        </p:nvCxnSpPr>
        <p:spPr bwMode="auto">
          <a:xfrm flipV="1">
            <a:off x="6666765" y="2089615"/>
            <a:ext cx="189872" cy="37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AutoShape 380"/>
          <p:cNvCxnSpPr>
            <a:cxnSpLocks noChangeShapeType="1"/>
            <a:stCxn id="372" idx="6"/>
            <a:endCxn id="462" idx="4"/>
          </p:cNvCxnSpPr>
          <p:nvPr/>
        </p:nvCxnSpPr>
        <p:spPr bwMode="auto">
          <a:xfrm flipV="1">
            <a:off x="6906682" y="2169257"/>
            <a:ext cx="35325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AutoShape 381"/>
          <p:cNvCxnSpPr>
            <a:cxnSpLocks noChangeShapeType="1"/>
            <a:stCxn id="373" idx="2"/>
            <a:endCxn id="463" idx="6"/>
          </p:cNvCxnSpPr>
          <p:nvPr/>
        </p:nvCxnSpPr>
        <p:spPr bwMode="auto">
          <a:xfrm flipH="1">
            <a:off x="6182894" y="4486008"/>
            <a:ext cx="222253" cy="129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AutoShape 382"/>
          <p:cNvCxnSpPr>
            <a:cxnSpLocks noChangeShapeType="1"/>
            <a:stCxn id="374" idx="2"/>
            <a:endCxn id="463" idx="6"/>
          </p:cNvCxnSpPr>
          <p:nvPr/>
        </p:nvCxnSpPr>
        <p:spPr bwMode="auto">
          <a:xfrm flipH="1" flipV="1">
            <a:off x="6182894" y="4615083"/>
            <a:ext cx="27965" cy="10023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AutoShape 383"/>
          <p:cNvCxnSpPr>
            <a:cxnSpLocks noChangeShapeType="1"/>
            <a:stCxn id="375" idx="6"/>
            <a:endCxn id="463" idx="2"/>
          </p:cNvCxnSpPr>
          <p:nvPr/>
        </p:nvCxnSpPr>
        <p:spPr bwMode="auto">
          <a:xfrm flipV="1">
            <a:off x="5813453" y="4615083"/>
            <a:ext cx="197231" cy="549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384"/>
          <p:cNvCxnSpPr>
            <a:cxnSpLocks noChangeShapeType="1"/>
            <a:stCxn id="376" idx="4"/>
            <a:endCxn id="463" idx="0"/>
          </p:cNvCxnSpPr>
          <p:nvPr/>
        </p:nvCxnSpPr>
        <p:spPr bwMode="auto">
          <a:xfrm flipH="1">
            <a:off x="6096053" y="4399501"/>
            <a:ext cx="23550" cy="137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AutoShape 385"/>
          <p:cNvCxnSpPr>
            <a:cxnSpLocks noChangeShapeType="1"/>
            <a:stCxn id="377" idx="6"/>
            <a:endCxn id="463" idx="2"/>
          </p:cNvCxnSpPr>
          <p:nvPr/>
        </p:nvCxnSpPr>
        <p:spPr bwMode="auto">
          <a:xfrm>
            <a:off x="5935619" y="4481889"/>
            <a:ext cx="75065" cy="1331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AutoShape 386"/>
          <p:cNvCxnSpPr>
            <a:cxnSpLocks noChangeShapeType="1"/>
            <a:stCxn id="378" idx="2"/>
            <a:endCxn id="464" idx="5"/>
          </p:cNvCxnSpPr>
          <p:nvPr/>
        </p:nvCxnSpPr>
        <p:spPr bwMode="auto">
          <a:xfrm flipH="1" flipV="1">
            <a:off x="6550321" y="2378250"/>
            <a:ext cx="135413" cy="35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387"/>
          <p:cNvCxnSpPr>
            <a:cxnSpLocks noChangeShapeType="1"/>
            <a:stCxn id="379" idx="1"/>
            <a:endCxn id="464" idx="5"/>
          </p:cNvCxnSpPr>
          <p:nvPr/>
        </p:nvCxnSpPr>
        <p:spPr bwMode="auto">
          <a:xfrm flipV="1">
            <a:off x="6528243" y="2378250"/>
            <a:ext cx="22079" cy="130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AutoShape 388"/>
          <p:cNvCxnSpPr>
            <a:cxnSpLocks noChangeShapeType="1"/>
            <a:stCxn id="380" idx="6"/>
            <a:endCxn id="464" idx="2"/>
          </p:cNvCxnSpPr>
          <p:nvPr/>
        </p:nvCxnSpPr>
        <p:spPr bwMode="auto">
          <a:xfrm flipV="1">
            <a:off x="6250059" y="2321952"/>
            <a:ext cx="153075" cy="16203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AutoShape 389"/>
          <p:cNvCxnSpPr>
            <a:cxnSpLocks noChangeShapeType="1"/>
            <a:stCxn id="381" idx="6"/>
            <a:endCxn id="464" idx="2"/>
          </p:cNvCxnSpPr>
          <p:nvPr/>
        </p:nvCxnSpPr>
        <p:spPr bwMode="auto">
          <a:xfrm>
            <a:off x="6099927" y="2316460"/>
            <a:ext cx="303206" cy="54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390"/>
          <p:cNvCxnSpPr>
            <a:cxnSpLocks noChangeShapeType="1"/>
            <a:stCxn id="382" idx="6"/>
            <a:endCxn id="464" idx="2"/>
          </p:cNvCxnSpPr>
          <p:nvPr/>
        </p:nvCxnSpPr>
        <p:spPr bwMode="auto">
          <a:xfrm>
            <a:off x="6264777" y="2179146"/>
            <a:ext cx="138356" cy="14280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AutoShape 391"/>
          <p:cNvCxnSpPr>
            <a:cxnSpLocks noChangeShapeType="1"/>
            <a:stCxn id="383" idx="2"/>
            <a:endCxn id="465" idx="6"/>
          </p:cNvCxnSpPr>
          <p:nvPr/>
        </p:nvCxnSpPr>
        <p:spPr bwMode="auto">
          <a:xfrm flipH="1">
            <a:off x="5234835" y="5062416"/>
            <a:ext cx="100960" cy="1417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AutoShape 392"/>
          <p:cNvCxnSpPr>
            <a:cxnSpLocks noChangeShapeType="1"/>
            <a:stCxn id="384" idx="6"/>
            <a:endCxn id="465" idx="2"/>
          </p:cNvCxnSpPr>
          <p:nvPr/>
        </p:nvCxnSpPr>
        <p:spPr bwMode="auto">
          <a:xfrm flipV="1">
            <a:off x="4952235" y="5204157"/>
            <a:ext cx="110390" cy="1194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AutoShape 393"/>
          <p:cNvCxnSpPr>
            <a:cxnSpLocks noChangeShapeType="1"/>
            <a:stCxn id="385" idx="4"/>
            <a:endCxn id="465" idx="0"/>
          </p:cNvCxnSpPr>
          <p:nvPr/>
        </p:nvCxnSpPr>
        <p:spPr bwMode="auto">
          <a:xfrm>
            <a:off x="5108254" y="5035262"/>
            <a:ext cx="41213" cy="90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AutoShape 394"/>
          <p:cNvCxnSpPr>
            <a:cxnSpLocks noChangeShapeType="1"/>
            <a:stCxn id="386" idx="3"/>
            <a:endCxn id="466" idx="7"/>
          </p:cNvCxnSpPr>
          <p:nvPr/>
        </p:nvCxnSpPr>
        <p:spPr bwMode="auto">
          <a:xfrm flipH="1">
            <a:off x="6758226" y="3815921"/>
            <a:ext cx="145716" cy="76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395"/>
          <p:cNvCxnSpPr>
            <a:cxnSpLocks noChangeShapeType="1"/>
            <a:stCxn id="387" idx="2"/>
            <a:endCxn id="467" idx="6"/>
          </p:cNvCxnSpPr>
          <p:nvPr/>
        </p:nvCxnSpPr>
        <p:spPr bwMode="auto">
          <a:xfrm flipV="1">
            <a:off x="7131086" y="3522070"/>
            <a:ext cx="106972" cy="17602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396"/>
          <p:cNvCxnSpPr>
            <a:cxnSpLocks noChangeShapeType="1"/>
            <a:stCxn id="388" idx="6"/>
            <a:endCxn id="467" idx="2"/>
          </p:cNvCxnSpPr>
          <p:nvPr/>
        </p:nvCxnSpPr>
        <p:spPr bwMode="auto">
          <a:xfrm flipV="1">
            <a:off x="6846307" y="3522070"/>
            <a:ext cx="219542" cy="4067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AutoShape 397"/>
          <p:cNvCxnSpPr>
            <a:cxnSpLocks noChangeShapeType="1"/>
            <a:stCxn id="389" idx="3"/>
            <a:endCxn id="467" idx="7"/>
          </p:cNvCxnSpPr>
          <p:nvPr/>
        </p:nvCxnSpPr>
        <p:spPr bwMode="auto">
          <a:xfrm flipH="1" flipV="1">
            <a:off x="7212839" y="3466725"/>
            <a:ext cx="193049" cy="4746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AutoShape 398"/>
          <p:cNvCxnSpPr>
            <a:cxnSpLocks noChangeShapeType="1"/>
            <a:stCxn id="390" idx="4"/>
            <a:endCxn id="468" idx="6"/>
          </p:cNvCxnSpPr>
          <p:nvPr/>
        </p:nvCxnSpPr>
        <p:spPr bwMode="auto">
          <a:xfrm flipH="1">
            <a:off x="1984934" y="4627441"/>
            <a:ext cx="327356" cy="508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399"/>
          <p:cNvCxnSpPr>
            <a:cxnSpLocks noChangeShapeType="1"/>
            <a:stCxn id="391" idx="3"/>
            <a:endCxn id="468" idx="1"/>
          </p:cNvCxnSpPr>
          <p:nvPr/>
        </p:nvCxnSpPr>
        <p:spPr bwMode="auto">
          <a:xfrm flipH="1">
            <a:off x="1839200" y="4461747"/>
            <a:ext cx="174914" cy="16115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AutoShape 400"/>
          <p:cNvCxnSpPr>
            <a:cxnSpLocks noChangeShapeType="1"/>
            <a:stCxn id="392" idx="7"/>
            <a:endCxn id="469" idx="3"/>
          </p:cNvCxnSpPr>
          <p:nvPr/>
        </p:nvCxnSpPr>
        <p:spPr bwMode="auto">
          <a:xfrm flipV="1">
            <a:off x="2413249" y="2245057"/>
            <a:ext cx="8831" cy="6591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401"/>
          <p:cNvCxnSpPr>
            <a:cxnSpLocks noChangeShapeType="1"/>
            <a:stCxn id="393" idx="6"/>
            <a:endCxn id="469" idx="2"/>
          </p:cNvCxnSpPr>
          <p:nvPr/>
        </p:nvCxnSpPr>
        <p:spPr bwMode="auto">
          <a:xfrm flipV="1">
            <a:off x="2074718" y="2190132"/>
            <a:ext cx="322341" cy="10847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AutoShape 402"/>
          <p:cNvCxnSpPr>
            <a:cxnSpLocks noChangeShapeType="1"/>
            <a:stCxn id="394" idx="6"/>
            <a:endCxn id="469" idx="2"/>
          </p:cNvCxnSpPr>
          <p:nvPr/>
        </p:nvCxnSpPr>
        <p:spPr bwMode="auto">
          <a:xfrm>
            <a:off x="2292556" y="2102251"/>
            <a:ext cx="104504" cy="878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403"/>
          <p:cNvCxnSpPr>
            <a:cxnSpLocks noChangeShapeType="1"/>
            <a:stCxn id="395" idx="7"/>
            <a:endCxn id="470" idx="3"/>
          </p:cNvCxnSpPr>
          <p:nvPr/>
        </p:nvCxnSpPr>
        <p:spPr bwMode="auto">
          <a:xfrm flipV="1">
            <a:off x="2556021" y="5439937"/>
            <a:ext cx="91256" cy="5904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404"/>
          <p:cNvCxnSpPr>
            <a:cxnSpLocks noChangeShapeType="1"/>
            <a:stCxn id="396" idx="6"/>
            <a:endCxn id="470" idx="2"/>
          </p:cNvCxnSpPr>
          <p:nvPr/>
        </p:nvCxnSpPr>
        <p:spPr bwMode="auto">
          <a:xfrm>
            <a:off x="2391171" y="5368534"/>
            <a:ext cx="231085" cy="1647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AutoShape 405"/>
          <p:cNvCxnSpPr>
            <a:cxnSpLocks noChangeShapeType="1"/>
            <a:stCxn id="397" idx="2"/>
            <a:endCxn id="470" idx="6"/>
          </p:cNvCxnSpPr>
          <p:nvPr/>
        </p:nvCxnSpPr>
        <p:spPr bwMode="auto">
          <a:xfrm flipH="1" flipV="1">
            <a:off x="2792993" y="5385011"/>
            <a:ext cx="48571" cy="10847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406"/>
          <p:cNvCxnSpPr>
            <a:cxnSpLocks noChangeShapeType="1"/>
            <a:stCxn id="398" idx="6"/>
            <a:endCxn id="471" idx="2"/>
          </p:cNvCxnSpPr>
          <p:nvPr/>
        </p:nvCxnSpPr>
        <p:spPr bwMode="auto">
          <a:xfrm flipH="1" flipV="1">
            <a:off x="892066" y="2080968"/>
            <a:ext cx="60346" cy="1088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AutoShape 407"/>
          <p:cNvCxnSpPr>
            <a:cxnSpLocks noChangeShapeType="1"/>
            <a:stCxn id="399" idx="3"/>
            <a:endCxn id="471" idx="7"/>
          </p:cNvCxnSpPr>
          <p:nvPr/>
        </p:nvCxnSpPr>
        <p:spPr bwMode="auto">
          <a:xfrm flipH="1">
            <a:off x="1037782" y="1982788"/>
            <a:ext cx="70650" cy="4394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AutoShape 408"/>
          <p:cNvCxnSpPr>
            <a:cxnSpLocks noChangeShapeType="1"/>
            <a:stCxn id="400" idx="6"/>
            <a:endCxn id="472" idx="2"/>
          </p:cNvCxnSpPr>
          <p:nvPr/>
        </p:nvCxnSpPr>
        <p:spPr bwMode="auto">
          <a:xfrm flipV="1">
            <a:off x="2689962" y="1937475"/>
            <a:ext cx="211950" cy="5904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AutoShape 409"/>
          <p:cNvCxnSpPr>
            <a:cxnSpLocks noChangeShapeType="1"/>
            <a:stCxn id="401" idx="6"/>
            <a:endCxn id="472" idx="2"/>
          </p:cNvCxnSpPr>
          <p:nvPr/>
        </p:nvCxnSpPr>
        <p:spPr bwMode="auto">
          <a:xfrm>
            <a:off x="2759141" y="1809773"/>
            <a:ext cx="142771" cy="12770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AutoShape 410"/>
          <p:cNvCxnSpPr>
            <a:cxnSpLocks noChangeShapeType="1"/>
            <a:stCxn id="402" idx="3"/>
            <a:endCxn id="472" idx="7"/>
          </p:cNvCxnSpPr>
          <p:nvPr/>
        </p:nvCxnSpPr>
        <p:spPr bwMode="auto">
          <a:xfrm flipH="1">
            <a:off x="3046156" y="1805654"/>
            <a:ext cx="144244" cy="76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AutoShape 411"/>
          <p:cNvCxnSpPr>
            <a:cxnSpLocks noChangeShapeType="1"/>
            <a:stCxn id="403" idx="2"/>
            <a:endCxn id="473" idx="6"/>
          </p:cNvCxnSpPr>
          <p:nvPr/>
        </p:nvCxnSpPr>
        <p:spPr bwMode="auto">
          <a:xfrm flipV="1">
            <a:off x="6739002" y="1352520"/>
            <a:ext cx="0" cy="171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AutoShape 412"/>
          <p:cNvCxnSpPr>
            <a:cxnSpLocks noChangeShapeType="1"/>
            <a:stCxn id="404" idx="6"/>
            <a:endCxn id="473" idx="2"/>
          </p:cNvCxnSpPr>
          <p:nvPr/>
        </p:nvCxnSpPr>
        <p:spPr bwMode="auto">
          <a:xfrm>
            <a:off x="6456402" y="1259147"/>
            <a:ext cx="111863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AutoShape 413"/>
          <p:cNvCxnSpPr>
            <a:cxnSpLocks noChangeShapeType="1"/>
            <a:stCxn id="405" idx="4"/>
            <a:endCxn id="473" idx="0"/>
          </p:cNvCxnSpPr>
          <p:nvPr/>
        </p:nvCxnSpPr>
        <p:spPr bwMode="auto">
          <a:xfrm flipH="1">
            <a:off x="6653633" y="1238550"/>
            <a:ext cx="8831" cy="35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AutoShape 414"/>
          <p:cNvCxnSpPr>
            <a:cxnSpLocks noChangeShapeType="1"/>
            <a:stCxn id="406" idx="2"/>
            <a:endCxn id="474" idx="6"/>
          </p:cNvCxnSpPr>
          <p:nvPr/>
        </p:nvCxnSpPr>
        <p:spPr bwMode="auto">
          <a:xfrm flipH="1">
            <a:off x="3102087" y="1515923"/>
            <a:ext cx="110391" cy="5217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AutoShape 415"/>
          <p:cNvCxnSpPr>
            <a:cxnSpLocks noChangeShapeType="1"/>
            <a:stCxn id="407" idx="6"/>
            <a:endCxn id="474" idx="2"/>
          </p:cNvCxnSpPr>
          <p:nvPr/>
        </p:nvCxnSpPr>
        <p:spPr bwMode="auto">
          <a:xfrm>
            <a:off x="2770916" y="1552998"/>
            <a:ext cx="161906" cy="1510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AutoShape 416"/>
          <p:cNvCxnSpPr>
            <a:cxnSpLocks noChangeShapeType="1"/>
            <a:stCxn id="408" idx="5"/>
            <a:endCxn id="474" idx="1"/>
          </p:cNvCxnSpPr>
          <p:nvPr/>
        </p:nvCxnSpPr>
        <p:spPr bwMode="auto">
          <a:xfrm flipH="1">
            <a:off x="2957843" y="1451386"/>
            <a:ext cx="10304" cy="63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AutoShape 417"/>
          <p:cNvCxnSpPr>
            <a:cxnSpLocks noChangeShapeType="1"/>
            <a:stCxn id="409" idx="2"/>
            <a:endCxn id="475" idx="6"/>
          </p:cNvCxnSpPr>
          <p:nvPr/>
        </p:nvCxnSpPr>
        <p:spPr bwMode="auto">
          <a:xfrm flipH="1" flipV="1">
            <a:off x="3958719" y="5594272"/>
            <a:ext cx="83897" cy="12220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AutoShape 418"/>
          <p:cNvCxnSpPr>
            <a:cxnSpLocks noChangeShapeType="1"/>
            <a:stCxn id="410" idx="3"/>
            <a:endCxn id="475" idx="7"/>
          </p:cNvCxnSpPr>
          <p:nvPr/>
        </p:nvCxnSpPr>
        <p:spPr bwMode="auto">
          <a:xfrm flipH="1">
            <a:off x="3933697" y="5511885"/>
            <a:ext cx="120694" cy="274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419"/>
          <p:cNvCxnSpPr>
            <a:cxnSpLocks noChangeShapeType="1"/>
            <a:endCxn id="475" idx="6"/>
          </p:cNvCxnSpPr>
          <p:nvPr/>
        </p:nvCxnSpPr>
        <p:spPr bwMode="auto">
          <a:xfrm flipH="1" flipV="1">
            <a:off x="3958719" y="5594272"/>
            <a:ext cx="341475" cy="1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AutoShape 420"/>
          <p:cNvCxnSpPr>
            <a:cxnSpLocks noChangeShapeType="1"/>
            <a:stCxn id="412" idx="2"/>
            <a:endCxn id="476" idx="6"/>
          </p:cNvCxnSpPr>
          <p:nvPr/>
        </p:nvCxnSpPr>
        <p:spPr bwMode="auto">
          <a:xfrm flipH="1">
            <a:off x="2478709" y="6193575"/>
            <a:ext cx="36797" cy="141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AutoShape 421"/>
          <p:cNvCxnSpPr>
            <a:cxnSpLocks noChangeShapeType="1"/>
            <a:stCxn id="413" idx="6"/>
            <a:endCxn id="476" idx="2"/>
          </p:cNvCxnSpPr>
          <p:nvPr/>
        </p:nvCxnSpPr>
        <p:spPr bwMode="auto">
          <a:xfrm flipV="1">
            <a:off x="2277062" y="6335008"/>
            <a:ext cx="32381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AutoShape 422"/>
          <p:cNvCxnSpPr>
            <a:cxnSpLocks noChangeShapeType="1"/>
            <a:stCxn id="414" idx="6"/>
            <a:endCxn id="476" idx="2"/>
          </p:cNvCxnSpPr>
          <p:nvPr/>
        </p:nvCxnSpPr>
        <p:spPr bwMode="auto">
          <a:xfrm flipV="1">
            <a:off x="2087190" y="6335008"/>
            <a:ext cx="222254" cy="4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AutoShape 423"/>
          <p:cNvCxnSpPr>
            <a:cxnSpLocks noChangeShapeType="1"/>
            <a:stCxn id="415" idx="6"/>
            <a:endCxn id="476" idx="2"/>
          </p:cNvCxnSpPr>
          <p:nvPr/>
        </p:nvCxnSpPr>
        <p:spPr bwMode="auto">
          <a:xfrm>
            <a:off x="2107796" y="6181217"/>
            <a:ext cx="201647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AutoShape 424"/>
          <p:cNvCxnSpPr>
            <a:cxnSpLocks noChangeShapeType="1"/>
            <a:stCxn id="416" idx="4"/>
            <a:endCxn id="476" idx="0"/>
          </p:cNvCxnSpPr>
          <p:nvPr/>
        </p:nvCxnSpPr>
        <p:spPr bwMode="auto">
          <a:xfrm>
            <a:off x="2378621" y="6140023"/>
            <a:ext cx="14719" cy="11808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AutoShape 425"/>
          <p:cNvCxnSpPr>
            <a:cxnSpLocks noChangeShapeType="1"/>
            <a:stCxn id="417" idx="2"/>
            <a:endCxn id="477" idx="6"/>
          </p:cNvCxnSpPr>
          <p:nvPr/>
        </p:nvCxnSpPr>
        <p:spPr bwMode="auto">
          <a:xfrm flipH="1">
            <a:off x="8268264" y="5674942"/>
            <a:ext cx="173681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AutoShape 426"/>
          <p:cNvCxnSpPr>
            <a:cxnSpLocks noChangeShapeType="1"/>
            <a:stCxn id="418" idx="6"/>
            <a:endCxn id="477" idx="2"/>
          </p:cNvCxnSpPr>
          <p:nvPr/>
        </p:nvCxnSpPr>
        <p:spPr bwMode="auto">
          <a:xfrm flipV="1">
            <a:off x="8035708" y="5713390"/>
            <a:ext cx="63290" cy="8101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AutoShape 427"/>
          <p:cNvCxnSpPr>
            <a:cxnSpLocks noChangeShapeType="1"/>
            <a:stCxn id="419" idx="2"/>
            <a:endCxn id="477" idx="6"/>
          </p:cNvCxnSpPr>
          <p:nvPr/>
        </p:nvCxnSpPr>
        <p:spPr bwMode="auto">
          <a:xfrm flipH="1">
            <a:off x="8268264" y="5493689"/>
            <a:ext cx="169265" cy="219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AutoShape 428"/>
          <p:cNvCxnSpPr>
            <a:cxnSpLocks noChangeShapeType="1"/>
            <a:stCxn id="420" idx="2"/>
            <a:endCxn id="478" idx="6"/>
          </p:cNvCxnSpPr>
          <p:nvPr/>
        </p:nvCxnSpPr>
        <p:spPr bwMode="auto">
          <a:xfrm flipH="1">
            <a:off x="8087240" y="1119087"/>
            <a:ext cx="222253" cy="10710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AutoShape 429"/>
          <p:cNvCxnSpPr>
            <a:cxnSpLocks noChangeShapeType="1"/>
            <a:stCxn id="421" idx="2"/>
            <a:endCxn id="478" idx="6"/>
          </p:cNvCxnSpPr>
          <p:nvPr/>
        </p:nvCxnSpPr>
        <p:spPr bwMode="auto">
          <a:xfrm flipH="1" flipV="1">
            <a:off x="8087240" y="1226192"/>
            <a:ext cx="203522" cy="6218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AutoShape 430"/>
          <p:cNvCxnSpPr>
            <a:cxnSpLocks noChangeShapeType="1"/>
            <a:stCxn id="422" idx="6"/>
            <a:endCxn id="478" idx="2"/>
          </p:cNvCxnSpPr>
          <p:nvPr/>
        </p:nvCxnSpPr>
        <p:spPr bwMode="auto">
          <a:xfrm>
            <a:off x="7747237" y="1101237"/>
            <a:ext cx="172210" cy="12495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AutoShape 431"/>
          <p:cNvCxnSpPr>
            <a:cxnSpLocks noChangeShapeType="1"/>
            <a:stCxn id="423" idx="5"/>
            <a:endCxn id="478" idx="1"/>
          </p:cNvCxnSpPr>
          <p:nvPr/>
        </p:nvCxnSpPr>
        <p:spPr bwMode="auto">
          <a:xfrm flipH="1">
            <a:off x="7944468" y="1091624"/>
            <a:ext cx="66235" cy="79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AutoShape 432"/>
          <p:cNvCxnSpPr>
            <a:cxnSpLocks noChangeShapeType="1"/>
            <a:stCxn id="424" idx="7"/>
            <a:endCxn id="479" idx="3"/>
          </p:cNvCxnSpPr>
          <p:nvPr/>
        </p:nvCxnSpPr>
        <p:spPr bwMode="auto">
          <a:xfrm flipH="1" flipV="1">
            <a:off x="6956480" y="5189874"/>
            <a:ext cx="61958" cy="1872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AutoShape 433"/>
          <p:cNvCxnSpPr>
            <a:cxnSpLocks noChangeShapeType="1"/>
            <a:stCxn id="425" idx="6"/>
            <a:endCxn id="479" idx="2"/>
          </p:cNvCxnSpPr>
          <p:nvPr/>
        </p:nvCxnSpPr>
        <p:spPr bwMode="auto">
          <a:xfrm flipH="1" flipV="1">
            <a:off x="6931907" y="5135501"/>
            <a:ext cx="2004" cy="11273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AutoShape 434"/>
          <p:cNvCxnSpPr>
            <a:cxnSpLocks noChangeShapeType="1"/>
            <a:stCxn id="426" idx="6"/>
            <a:endCxn id="479" idx="1"/>
          </p:cNvCxnSpPr>
          <p:nvPr/>
        </p:nvCxnSpPr>
        <p:spPr bwMode="auto">
          <a:xfrm>
            <a:off x="6921939" y="5033204"/>
            <a:ext cx="34541" cy="4792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AutoShape 435"/>
          <p:cNvCxnSpPr>
            <a:cxnSpLocks noChangeShapeType="1"/>
            <a:stCxn id="427" idx="2"/>
            <a:endCxn id="480" idx="6"/>
          </p:cNvCxnSpPr>
          <p:nvPr/>
        </p:nvCxnSpPr>
        <p:spPr bwMode="auto">
          <a:xfrm flipH="1">
            <a:off x="1745018" y="5124516"/>
            <a:ext cx="101560" cy="8101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AutoShape 436"/>
          <p:cNvCxnSpPr>
            <a:cxnSpLocks noChangeShapeType="1"/>
            <a:stCxn id="428" idx="2"/>
            <a:endCxn id="480" idx="6"/>
          </p:cNvCxnSpPr>
          <p:nvPr/>
        </p:nvCxnSpPr>
        <p:spPr bwMode="auto">
          <a:xfrm flipH="1" flipV="1">
            <a:off x="1745018" y="5205531"/>
            <a:ext cx="80954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AutoShape 437"/>
          <p:cNvCxnSpPr>
            <a:cxnSpLocks noChangeShapeType="1"/>
            <a:stCxn id="429" idx="6"/>
            <a:endCxn id="480" idx="2"/>
          </p:cNvCxnSpPr>
          <p:nvPr/>
        </p:nvCxnSpPr>
        <p:spPr bwMode="auto">
          <a:xfrm flipH="1" flipV="1">
            <a:off x="1577224" y="5205531"/>
            <a:ext cx="103913" cy="25623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AutoShape 438"/>
          <p:cNvCxnSpPr>
            <a:cxnSpLocks noChangeShapeType="1"/>
            <a:stCxn id="430" idx="5"/>
            <a:endCxn id="480" idx="1"/>
          </p:cNvCxnSpPr>
          <p:nvPr/>
        </p:nvCxnSpPr>
        <p:spPr bwMode="auto">
          <a:xfrm flipH="1">
            <a:off x="1602246" y="5073710"/>
            <a:ext cx="47100" cy="76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AutoShape 439"/>
          <p:cNvCxnSpPr>
            <a:cxnSpLocks noChangeShapeType="1"/>
            <a:stCxn id="465" idx="6"/>
            <a:endCxn id="431" idx="2"/>
          </p:cNvCxnSpPr>
          <p:nvPr/>
        </p:nvCxnSpPr>
        <p:spPr bwMode="auto">
          <a:xfrm>
            <a:off x="5234835" y="5204157"/>
            <a:ext cx="103031" cy="64262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440"/>
          <p:cNvCxnSpPr>
            <a:cxnSpLocks noChangeShapeType="1"/>
            <a:stCxn id="443" idx="1"/>
            <a:endCxn id="432" idx="5"/>
          </p:cNvCxnSpPr>
          <p:nvPr/>
        </p:nvCxnSpPr>
        <p:spPr bwMode="auto">
          <a:xfrm>
            <a:off x="7324899" y="4347323"/>
            <a:ext cx="120694" cy="58358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AutoShape 441"/>
          <p:cNvCxnSpPr>
            <a:cxnSpLocks noChangeShapeType="1"/>
            <a:stCxn id="463" idx="5"/>
            <a:endCxn id="433" idx="1"/>
          </p:cNvCxnSpPr>
          <p:nvPr/>
        </p:nvCxnSpPr>
        <p:spPr bwMode="auto">
          <a:xfrm flipH="1">
            <a:off x="5984295" y="4670427"/>
            <a:ext cx="173379" cy="35908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442"/>
          <p:cNvCxnSpPr>
            <a:cxnSpLocks noChangeShapeType="1"/>
            <a:stCxn id="465" idx="1"/>
            <a:endCxn id="434" idx="7"/>
          </p:cNvCxnSpPr>
          <p:nvPr/>
        </p:nvCxnSpPr>
        <p:spPr bwMode="auto">
          <a:xfrm flipH="1" flipV="1">
            <a:off x="4074997" y="4884218"/>
            <a:ext cx="1012650" cy="265014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443"/>
          <p:cNvCxnSpPr>
            <a:cxnSpLocks noChangeShapeType="1"/>
            <a:stCxn id="442" idx="4"/>
            <a:endCxn id="435" idx="0"/>
          </p:cNvCxnSpPr>
          <p:nvPr/>
        </p:nvCxnSpPr>
        <p:spPr bwMode="auto">
          <a:xfrm flipH="1">
            <a:off x="1049557" y="4351443"/>
            <a:ext cx="170002" cy="31213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AutoShape 444"/>
          <p:cNvCxnSpPr>
            <a:cxnSpLocks noChangeShapeType="1"/>
            <a:stCxn id="452" idx="7"/>
            <a:endCxn id="436" idx="2"/>
          </p:cNvCxnSpPr>
          <p:nvPr/>
        </p:nvCxnSpPr>
        <p:spPr bwMode="auto">
          <a:xfrm>
            <a:off x="3362610" y="3281772"/>
            <a:ext cx="1520447" cy="44214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445"/>
          <p:cNvCxnSpPr>
            <a:cxnSpLocks noChangeShapeType="1"/>
            <a:stCxn id="467" idx="6"/>
            <a:endCxn id="437" idx="2"/>
          </p:cNvCxnSpPr>
          <p:nvPr/>
        </p:nvCxnSpPr>
        <p:spPr bwMode="auto">
          <a:xfrm>
            <a:off x="7238057" y="3522070"/>
            <a:ext cx="705029" cy="36800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AutoShape 446"/>
          <p:cNvCxnSpPr>
            <a:cxnSpLocks noChangeShapeType="1"/>
            <a:stCxn id="452" idx="0"/>
            <a:endCxn id="438" idx="2"/>
          </p:cNvCxnSpPr>
          <p:nvPr/>
        </p:nvCxnSpPr>
        <p:spPr bwMode="auto">
          <a:xfrm flipV="1">
            <a:off x="3299318" y="2791564"/>
            <a:ext cx="803644" cy="46549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AutoShape 447"/>
          <p:cNvCxnSpPr>
            <a:cxnSpLocks noChangeShapeType="1"/>
            <a:stCxn id="441" idx="5"/>
            <a:endCxn id="439" idx="1"/>
          </p:cNvCxnSpPr>
          <p:nvPr/>
        </p:nvCxnSpPr>
        <p:spPr bwMode="auto">
          <a:xfrm>
            <a:off x="1155817" y="2519666"/>
            <a:ext cx="378132" cy="21876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AutoShape 448"/>
          <p:cNvCxnSpPr>
            <a:cxnSpLocks noChangeShapeType="1"/>
            <a:stCxn id="431" idx="3"/>
            <a:endCxn id="440" idx="6"/>
          </p:cNvCxnSpPr>
          <p:nvPr/>
        </p:nvCxnSpPr>
        <p:spPr bwMode="auto">
          <a:xfrm flipH="1">
            <a:off x="4616647" y="5943677"/>
            <a:ext cx="763037" cy="6719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449"/>
          <p:cNvCxnSpPr>
            <a:cxnSpLocks noChangeShapeType="1"/>
            <a:stCxn id="471" idx="5"/>
            <a:endCxn id="441" idx="0"/>
          </p:cNvCxnSpPr>
          <p:nvPr/>
        </p:nvCxnSpPr>
        <p:spPr bwMode="auto">
          <a:xfrm>
            <a:off x="1037800" y="2135827"/>
            <a:ext cx="52969" cy="23967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AutoShape 450"/>
          <p:cNvCxnSpPr>
            <a:cxnSpLocks noChangeShapeType="1"/>
            <a:stCxn id="436" idx="5"/>
            <a:endCxn id="443" idx="2"/>
          </p:cNvCxnSpPr>
          <p:nvPr/>
        </p:nvCxnSpPr>
        <p:spPr bwMode="auto">
          <a:xfrm>
            <a:off x="5042019" y="3785712"/>
            <a:ext cx="2256386" cy="61928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AutoShape 451"/>
          <p:cNvCxnSpPr>
            <a:cxnSpLocks noChangeShapeType="1"/>
            <a:stCxn id="478" idx="5"/>
            <a:endCxn id="444" idx="1"/>
          </p:cNvCxnSpPr>
          <p:nvPr/>
        </p:nvCxnSpPr>
        <p:spPr bwMode="auto">
          <a:xfrm flipH="1">
            <a:off x="7789921" y="1281117"/>
            <a:ext cx="272297" cy="241671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AutoShape 452"/>
          <p:cNvCxnSpPr>
            <a:cxnSpLocks noChangeShapeType="1"/>
            <a:stCxn id="452" idx="2"/>
            <a:endCxn id="445" idx="6"/>
          </p:cNvCxnSpPr>
          <p:nvPr/>
        </p:nvCxnSpPr>
        <p:spPr bwMode="auto">
          <a:xfrm flipH="1">
            <a:off x="2837150" y="3338070"/>
            <a:ext cx="375329" cy="23617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AutoShape 453"/>
          <p:cNvCxnSpPr>
            <a:cxnSpLocks noChangeShapeType="1"/>
            <a:stCxn id="472" idx="6"/>
            <a:endCxn id="446" idx="3"/>
          </p:cNvCxnSpPr>
          <p:nvPr/>
        </p:nvCxnSpPr>
        <p:spPr bwMode="auto">
          <a:xfrm>
            <a:off x="3071178" y="1937475"/>
            <a:ext cx="490134" cy="26776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AutoShape 454"/>
          <p:cNvCxnSpPr>
            <a:cxnSpLocks noChangeShapeType="1"/>
            <a:stCxn id="452" idx="1"/>
            <a:endCxn id="447" idx="5"/>
          </p:cNvCxnSpPr>
          <p:nvPr/>
        </p:nvCxnSpPr>
        <p:spPr bwMode="auto">
          <a:xfrm flipH="1" flipV="1">
            <a:off x="2959316" y="2915146"/>
            <a:ext cx="278184" cy="36662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AutoShape 455"/>
          <p:cNvCxnSpPr>
            <a:cxnSpLocks noChangeShapeType="1"/>
            <a:stCxn id="436" idx="0"/>
            <a:endCxn id="448" idx="3"/>
          </p:cNvCxnSpPr>
          <p:nvPr/>
        </p:nvCxnSpPr>
        <p:spPr bwMode="auto">
          <a:xfrm flipV="1">
            <a:off x="4975785" y="2352161"/>
            <a:ext cx="247275" cy="128525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AutoShape 456"/>
          <p:cNvCxnSpPr>
            <a:cxnSpLocks noChangeShapeType="1"/>
            <a:stCxn id="453" idx="6"/>
            <a:endCxn id="449" idx="2"/>
          </p:cNvCxnSpPr>
          <p:nvPr/>
        </p:nvCxnSpPr>
        <p:spPr bwMode="auto">
          <a:xfrm flipV="1">
            <a:off x="7259401" y="2403654"/>
            <a:ext cx="346625" cy="28149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AutoShape 457"/>
          <p:cNvCxnSpPr>
            <a:cxnSpLocks noChangeShapeType="1"/>
            <a:stCxn id="442" idx="6"/>
            <a:endCxn id="450" idx="2"/>
          </p:cNvCxnSpPr>
          <p:nvPr/>
        </p:nvCxnSpPr>
        <p:spPr bwMode="auto">
          <a:xfrm flipV="1">
            <a:off x="1310815" y="3859861"/>
            <a:ext cx="263465" cy="40644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AutoShape 458"/>
          <p:cNvCxnSpPr>
            <a:cxnSpLocks noChangeShapeType="1"/>
            <a:stCxn id="456" idx="6"/>
            <a:endCxn id="451" idx="2"/>
          </p:cNvCxnSpPr>
          <p:nvPr/>
        </p:nvCxnSpPr>
        <p:spPr bwMode="auto">
          <a:xfrm>
            <a:off x="961980" y="1592818"/>
            <a:ext cx="463641" cy="13731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AutoShape 459"/>
          <p:cNvCxnSpPr>
            <a:cxnSpLocks noChangeShapeType="1"/>
            <a:stCxn id="464" idx="6"/>
            <a:endCxn id="453" idx="2"/>
          </p:cNvCxnSpPr>
          <p:nvPr/>
        </p:nvCxnSpPr>
        <p:spPr bwMode="auto">
          <a:xfrm>
            <a:off x="6575343" y="2321952"/>
            <a:ext cx="508904" cy="36319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AutoShape 460"/>
          <p:cNvCxnSpPr>
            <a:cxnSpLocks noChangeShapeType="1"/>
            <a:stCxn id="476" idx="6"/>
            <a:endCxn id="454" idx="2"/>
          </p:cNvCxnSpPr>
          <p:nvPr/>
        </p:nvCxnSpPr>
        <p:spPr bwMode="auto">
          <a:xfrm flipV="1">
            <a:off x="2478709" y="6307547"/>
            <a:ext cx="1150309" cy="2746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AutoShape 461"/>
          <p:cNvCxnSpPr>
            <a:cxnSpLocks noChangeShapeType="1"/>
            <a:stCxn id="464" idx="4"/>
            <a:endCxn id="455" idx="4"/>
          </p:cNvCxnSpPr>
          <p:nvPr/>
        </p:nvCxnSpPr>
        <p:spPr bwMode="auto">
          <a:xfrm flipH="1">
            <a:off x="6131944" y="2400220"/>
            <a:ext cx="357295" cy="112871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AutoShape 462"/>
          <p:cNvCxnSpPr>
            <a:cxnSpLocks noChangeShapeType="1"/>
            <a:stCxn id="473" idx="6"/>
            <a:endCxn id="457" idx="2"/>
          </p:cNvCxnSpPr>
          <p:nvPr/>
        </p:nvCxnSpPr>
        <p:spPr bwMode="auto">
          <a:xfrm>
            <a:off x="6739002" y="1352520"/>
            <a:ext cx="465113" cy="1647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AutoShape 463"/>
          <p:cNvCxnSpPr>
            <a:cxnSpLocks noChangeShapeType="1"/>
            <a:stCxn id="442" idx="0"/>
            <a:endCxn id="458" idx="4"/>
          </p:cNvCxnSpPr>
          <p:nvPr/>
        </p:nvCxnSpPr>
        <p:spPr bwMode="auto">
          <a:xfrm flipH="1" flipV="1">
            <a:off x="1092977" y="3652517"/>
            <a:ext cx="126581" cy="53002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AutoShape 464"/>
          <p:cNvCxnSpPr>
            <a:cxnSpLocks noChangeShapeType="1"/>
            <a:stCxn id="434" idx="0"/>
            <a:endCxn id="459" idx="5"/>
          </p:cNvCxnSpPr>
          <p:nvPr/>
        </p:nvCxnSpPr>
        <p:spPr bwMode="auto">
          <a:xfrm flipH="1" flipV="1">
            <a:off x="3350835" y="4503860"/>
            <a:ext cx="657928" cy="35564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AutoShape 465"/>
          <p:cNvCxnSpPr>
            <a:cxnSpLocks noChangeShapeType="1"/>
            <a:stCxn id="434" idx="2"/>
            <a:endCxn id="460" idx="6"/>
          </p:cNvCxnSpPr>
          <p:nvPr/>
        </p:nvCxnSpPr>
        <p:spPr bwMode="auto">
          <a:xfrm flipH="1">
            <a:off x="3149187" y="4947382"/>
            <a:ext cx="763904" cy="6041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AutoShape 466"/>
          <p:cNvCxnSpPr>
            <a:cxnSpLocks noChangeShapeType="1"/>
            <a:stCxn id="431" idx="7"/>
            <a:endCxn id="461" idx="3"/>
          </p:cNvCxnSpPr>
          <p:nvPr/>
        </p:nvCxnSpPr>
        <p:spPr bwMode="auto">
          <a:xfrm>
            <a:off x="5581594" y="5748516"/>
            <a:ext cx="650531" cy="3666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AutoShape 467"/>
          <p:cNvCxnSpPr>
            <a:cxnSpLocks noChangeShapeType="1"/>
            <a:stCxn id="453" idx="3"/>
            <a:endCxn id="462" idx="1"/>
          </p:cNvCxnSpPr>
          <p:nvPr/>
        </p:nvCxnSpPr>
        <p:spPr bwMode="auto">
          <a:xfrm flipH="1" flipV="1">
            <a:off x="6881857" y="2034473"/>
            <a:ext cx="228041" cy="707474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AutoShape 468"/>
          <p:cNvCxnSpPr>
            <a:cxnSpLocks noChangeShapeType="1"/>
            <a:stCxn id="455" idx="6"/>
            <a:endCxn id="466" idx="0"/>
          </p:cNvCxnSpPr>
          <p:nvPr/>
        </p:nvCxnSpPr>
        <p:spPr bwMode="auto">
          <a:xfrm>
            <a:off x="6219520" y="3449294"/>
            <a:ext cx="476888" cy="42155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AutoShape 469"/>
          <p:cNvCxnSpPr>
            <a:cxnSpLocks noChangeShapeType="1"/>
            <a:stCxn id="455" idx="6"/>
            <a:endCxn id="467" idx="2"/>
          </p:cNvCxnSpPr>
          <p:nvPr/>
        </p:nvCxnSpPr>
        <p:spPr bwMode="auto">
          <a:xfrm>
            <a:off x="6219520" y="3449294"/>
            <a:ext cx="846329" cy="7277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AutoShape 470"/>
          <p:cNvCxnSpPr>
            <a:cxnSpLocks noChangeShapeType="1"/>
            <a:stCxn id="480" idx="0"/>
            <a:endCxn id="468" idx="4"/>
          </p:cNvCxnSpPr>
          <p:nvPr/>
        </p:nvCxnSpPr>
        <p:spPr bwMode="auto">
          <a:xfrm flipV="1">
            <a:off x="1661121" y="4756516"/>
            <a:ext cx="238444" cy="37211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AutoShape 471"/>
          <p:cNvCxnSpPr>
            <a:cxnSpLocks noChangeShapeType="1"/>
            <a:stCxn id="472" idx="4"/>
            <a:endCxn id="469" idx="0"/>
          </p:cNvCxnSpPr>
          <p:nvPr/>
        </p:nvCxnSpPr>
        <p:spPr bwMode="auto">
          <a:xfrm flipH="1">
            <a:off x="2482428" y="2015743"/>
            <a:ext cx="503381" cy="9749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AutoShape 472"/>
          <p:cNvCxnSpPr>
            <a:cxnSpLocks noChangeShapeType="1"/>
            <a:stCxn id="434" idx="2"/>
            <a:endCxn id="470" idx="6"/>
          </p:cNvCxnSpPr>
          <p:nvPr/>
        </p:nvCxnSpPr>
        <p:spPr bwMode="auto">
          <a:xfrm flipH="1">
            <a:off x="2792994" y="4947382"/>
            <a:ext cx="1120097" cy="43831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AutoShape 473"/>
          <p:cNvCxnSpPr>
            <a:cxnSpLocks noChangeShapeType="1"/>
            <a:stCxn id="474" idx="4"/>
            <a:endCxn id="472" idx="0"/>
          </p:cNvCxnSpPr>
          <p:nvPr/>
        </p:nvCxnSpPr>
        <p:spPr bwMode="auto">
          <a:xfrm flipH="1">
            <a:off x="2987281" y="1646371"/>
            <a:ext cx="29438" cy="21420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AutoShape 474"/>
          <p:cNvCxnSpPr>
            <a:cxnSpLocks noChangeShapeType="1"/>
            <a:stCxn id="434" idx="4"/>
            <a:endCxn id="475" idx="0"/>
          </p:cNvCxnSpPr>
          <p:nvPr/>
        </p:nvCxnSpPr>
        <p:spPr bwMode="auto">
          <a:xfrm flipH="1">
            <a:off x="3874086" y="5035262"/>
            <a:ext cx="133941" cy="48211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AutoShape 475"/>
          <p:cNvCxnSpPr>
            <a:cxnSpLocks noChangeShapeType="1"/>
            <a:stCxn id="432" idx="0"/>
            <a:endCxn id="477" idx="4"/>
          </p:cNvCxnSpPr>
          <p:nvPr/>
        </p:nvCxnSpPr>
        <p:spPr bwMode="auto">
          <a:xfrm>
            <a:off x="7374206" y="4770247"/>
            <a:ext cx="809425" cy="102003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AutoShape 476"/>
          <p:cNvCxnSpPr>
            <a:cxnSpLocks noChangeShapeType="1"/>
            <a:stCxn id="432" idx="2"/>
            <a:endCxn id="479" idx="6"/>
          </p:cNvCxnSpPr>
          <p:nvPr/>
        </p:nvCxnSpPr>
        <p:spPr bwMode="auto">
          <a:xfrm flipH="1">
            <a:off x="7099701" y="4863620"/>
            <a:ext cx="173681" cy="27188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AutoShape 477"/>
          <p:cNvCxnSpPr>
            <a:cxnSpLocks noChangeShapeType="1"/>
            <a:stCxn id="435" idx="6"/>
            <a:endCxn id="480" idx="2"/>
          </p:cNvCxnSpPr>
          <p:nvPr/>
        </p:nvCxnSpPr>
        <p:spPr bwMode="auto">
          <a:xfrm>
            <a:off x="1143021" y="4750084"/>
            <a:ext cx="434203" cy="45544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Oval 3"/>
          <p:cNvSpPr>
            <a:spLocks noChangeArrowheads="1"/>
          </p:cNvSpPr>
          <p:nvPr/>
        </p:nvSpPr>
        <p:spPr bwMode="auto">
          <a:xfrm>
            <a:off x="5811811" y="5822067"/>
            <a:ext cx="232556" cy="20734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必要だ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(14)</a:t>
            </a:r>
          </a:p>
        </p:txBody>
      </p:sp>
      <p:sp>
        <p:nvSpPr>
          <p:cNvPr id="239" name="Oval 4"/>
          <p:cNvSpPr>
            <a:spLocks noChangeArrowheads="1"/>
          </p:cNvSpPr>
          <p:nvPr/>
        </p:nvSpPr>
        <p:spPr bwMode="auto">
          <a:xfrm>
            <a:off x="5521851" y="6017052"/>
            <a:ext cx="225197" cy="19910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システム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(13)</a:t>
            </a:r>
          </a:p>
        </p:txBody>
      </p:sp>
      <p:sp>
        <p:nvSpPr>
          <p:cNvPr id="240" name="Oval 5"/>
          <p:cNvSpPr>
            <a:spLocks noChangeArrowheads="1"/>
          </p:cNvSpPr>
          <p:nvPr/>
        </p:nvSpPr>
        <p:spPr bwMode="auto">
          <a:xfrm>
            <a:off x="4991975" y="5624336"/>
            <a:ext cx="217838" cy="1908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パスワード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(12)</a:t>
            </a:r>
          </a:p>
        </p:txBody>
      </p:sp>
      <p:sp>
        <p:nvSpPr>
          <p:cNvPr id="241" name="Oval 6"/>
          <p:cNvSpPr>
            <a:spLocks noChangeArrowheads="1"/>
          </p:cNvSpPr>
          <p:nvPr/>
        </p:nvSpPr>
        <p:spPr bwMode="auto">
          <a:xfrm>
            <a:off x="5433538" y="5440336"/>
            <a:ext cx="204591" cy="1743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(10)</a:t>
            </a:r>
          </a:p>
        </p:txBody>
      </p:sp>
      <p:sp>
        <p:nvSpPr>
          <p:cNvPr id="242" name="Oval 7"/>
          <p:cNvSpPr>
            <a:spLocks noChangeArrowheads="1"/>
          </p:cNvSpPr>
          <p:nvPr/>
        </p:nvSpPr>
        <p:spPr bwMode="auto">
          <a:xfrm>
            <a:off x="5723498" y="5684754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技術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43" name="Oval 8"/>
          <p:cNvSpPr>
            <a:spLocks noChangeArrowheads="1"/>
          </p:cNvSpPr>
          <p:nvPr/>
        </p:nvSpPr>
        <p:spPr bwMode="auto">
          <a:xfrm>
            <a:off x="7763518" y="4843024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増える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4" name="Oval 9"/>
          <p:cNvSpPr>
            <a:spLocks noChangeArrowheads="1"/>
          </p:cNvSpPr>
          <p:nvPr/>
        </p:nvSpPr>
        <p:spPr bwMode="auto">
          <a:xfrm>
            <a:off x="7472086" y="4995441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5" name="Oval 10"/>
          <p:cNvSpPr>
            <a:spLocks noChangeArrowheads="1"/>
          </p:cNvSpPr>
          <p:nvPr/>
        </p:nvSpPr>
        <p:spPr bwMode="auto">
          <a:xfrm>
            <a:off x="6980480" y="481830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気になる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6" name="Oval 11"/>
          <p:cNvSpPr>
            <a:spLocks noChangeArrowheads="1"/>
          </p:cNvSpPr>
          <p:nvPr/>
        </p:nvSpPr>
        <p:spPr bwMode="auto">
          <a:xfrm>
            <a:off x="7569230" y="467687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7" name="Oval 12"/>
          <p:cNvSpPr>
            <a:spLocks noChangeArrowheads="1"/>
          </p:cNvSpPr>
          <p:nvPr/>
        </p:nvSpPr>
        <p:spPr bwMode="auto">
          <a:xfrm>
            <a:off x="7082039" y="4661770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8" name="Oval 13"/>
          <p:cNvSpPr>
            <a:spLocks noChangeArrowheads="1"/>
          </p:cNvSpPr>
          <p:nvPr/>
        </p:nvSpPr>
        <p:spPr bwMode="auto">
          <a:xfrm>
            <a:off x="6293118" y="5151670"/>
            <a:ext cx="217838" cy="1908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(12)</a:t>
            </a:r>
          </a:p>
        </p:txBody>
      </p:sp>
      <p:sp>
        <p:nvSpPr>
          <p:cNvPr id="249" name="Oval 14"/>
          <p:cNvSpPr>
            <a:spLocks noChangeArrowheads="1"/>
          </p:cNvSpPr>
          <p:nvPr/>
        </p:nvSpPr>
        <p:spPr bwMode="auto">
          <a:xfrm>
            <a:off x="5989911" y="5272506"/>
            <a:ext cx="176625" cy="1414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50" name="Oval 15"/>
          <p:cNvSpPr>
            <a:spLocks noChangeArrowheads="1"/>
          </p:cNvSpPr>
          <p:nvPr/>
        </p:nvSpPr>
        <p:spPr bwMode="auto">
          <a:xfrm>
            <a:off x="5729389" y="5148924"/>
            <a:ext cx="176625" cy="1414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51" name="Oval 16"/>
          <p:cNvSpPr>
            <a:spLocks noChangeArrowheads="1"/>
          </p:cNvSpPr>
          <p:nvPr/>
        </p:nvSpPr>
        <p:spPr bwMode="auto">
          <a:xfrm>
            <a:off x="6331387" y="4941580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ＩＤ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52" name="Oval 17"/>
          <p:cNvSpPr>
            <a:spLocks noChangeArrowheads="1"/>
          </p:cNvSpPr>
          <p:nvPr/>
        </p:nvSpPr>
        <p:spPr bwMode="auto">
          <a:xfrm>
            <a:off x="5670514" y="4933342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同じ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53" name="Oval 18"/>
          <p:cNvSpPr>
            <a:spLocks noChangeArrowheads="1"/>
          </p:cNvSpPr>
          <p:nvPr/>
        </p:nvSpPr>
        <p:spPr bwMode="auto">
          <a:xfrm>
            <a:off x="4362013" y="5003680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発信する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54" name="Oval 19"/>
          <p:cNvSpPr>
            <a:spLocks noChangeArrowheads="1"/>
          </p:cNvSpPr>
          <p:nvPr/>
        </p:nvSpPr>
        <p:spPr bwMode="auto">
          <a:xfrm>
            <a:off x="4133872" y="509842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やりとりする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5" name="Oval 20"/>
          <p:cNvSpPr>
            <a:spLocks noChangeArrowheads="1"/>
          </p:cNvSpPr>
          <p:nvPr/>
        </p:nvSpPr>
        <p:spPr bwMode="auto">
          <a:xfrm>
            <a:off x="3518628" y="499544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行方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6" name="Oval 21"/>
          <p:cNvSpPr>
            <a:spLocks noChangeArrowheads="1"/>
          </p:cNvSpPr>
          <p:nvPr/>
        </p:nvSpPr>
        <p:spPr bwMode="auto">
          <a:xfrm>
            <a:off x="3586335" y="484027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7" name="Oval 22"/>
          <p:cNvSpPr>
            <a:spLocks noChangeArrowheads="1"/>
          </p:cNvSpPr>
          <p:nvPr/>
        </p:nvSpPr>
        <p:spPr bwMode="auto">
          <a:xfrm>
            <a:off x="4192747" y="477711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集める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8" name="Oval 23"/>
          <p:cNvSpPr>
            <a:spLocks noChangeArrowheads="1"/>
          </p:cNvSpPr>
          <p:nvPr/>
        </p:nvSpPr>
        <p:spPr bwMode="auto">
          <a:xfrm>
            <a:off x="967868" y="4918978"/>
            <a:ext cx="169265" cy="13319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59" name="Oval 24"/>
          <p:cNvSpPr>
            <a:spLocks noChangeArrowheads="1"/>
          </p:cNvSpPr>
          <p:nvPr/>
        </p:nvSpPr>
        <p:spPr bwMode="auto">
          <a:xfrm>
            <a:off x="769164" y="4821486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良さ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0" name="Oval 25"/>
          <p:cNvSpPr>
            <a:spLocks noChangeArrowheads="1"/>
          </p:cNvSpPr>
          <p:nvPr/>
        </p:nvSpPr>
        <p:spPr bwMode="auto">
          <a:xfrm>
            <a:off x="632280" y="456333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価値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1" name="Oval 26"/>
          <p:cNvSpPr>
            <a:spLocks noChangeArrowheads="1"/>
          </p:cNvSpPr>
          <p:nvPr/>
        </p:nvSpPr>
        <p:spPr bwMode="auto">
          <a:xfrm>
            <a:off x="864837" y="445348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古い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2" name="Oval 27"/>
          <p:cNvSpPr>
            <a:spLocks noChangeArrowheads="1"/>
          </p:cNvSpPr>
          <p:nvPr/>
        </p:nvSpPr>
        <p:spPr bwMode="auto">
          <a:xfrm>
            <a:off x="563102" y="472399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描く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3" name="Oval 28"/>
          <p:cNvSpPr>
            <a:spLocks noChangeArrowheads="1"/>
          </p:cNvSpPr>
          <p:nvPr/>
        </p:nvSpPr>
        <p:spPr bwMode="auto">
          <a:xfrm>
            <a:off x="5245138" y="3556398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64" name="Oval 29"/>
          <p:cNvSpPr>
            <a:spLocks noChangeArrowheads="1"/>
          </p:cNvSpPr>
          <p:nvPr/>
        </p:nvSpPr>
        <p:spPr bwMode="auto">
          <a:xfrm>
            <a:off x="4781498" y="3818667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ログインする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65" name="Oval 30"/>
          <p:cNvSpPr>
            <a:spLocks noChangeArrowheads="1"/>
          </p:cNvSpPr>
          <p:nvPr/>
        </p:nvSpPr>
        <p:spPr bwMode="auto">
          <a:xfrm>
            <a:off x="4454741" y="3730786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受ける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66" name="Oval 31"/>
          <p:cNvSpPr>
            <a:spLocks noChangeArrowheads="1"/>
          </p:cNvSpPr>
          <p:nvPr/>
        </p:nvSpPr>
        <p:spPr bwMode="auto">
          <a:xfrm>
            <a:off x="4472404" y="3585234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インターネット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7" name="Oval 32"/>
          <p:cNvSpPr>
            <a:spLocks noChangeArrowheads="1"/>
          </p:cNvSpPr>
          <p:nvPr/>
        </p:nvSpPr>
        <p:spPr bwMode="auto">
          <a:xfrm>
            <a:off x="5286350" y="3392996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選ぶ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8" name="Oval 33"/>
          <p:cNvSpPr>
            <a:spLocks noChangeArrowheads="1"/>
          </p:cNvSpPr>
          <p:nvPr/>
        </p:nvSpPr>
        <p:spPr bwMode="auto">
          <a:xfrm>
            <a:off x="8355212" y="3774727"/>
            <a:ext cx="225196" cy="19910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(13)</a:t>
            </a:r>
          </a:p>
        </p:txBody>
      </p:sp>
      <p:sp>
        <p:nvSpPr>
          <p:cNvPr id="269" name="Oval 34"/>
          <p:cNvSpPr>
            <a:spLocks noChangeArrowheads="1"/>
          </p:cNvSpPr>
          <p:nvPr/>
        </p:nvSpPr>
        <p:spPr bwMode="auto">
          <a:xfrm>
            <a:off x="8243349" y="4052099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70" name="Oval 35"/>
          <p:cNvSpPr>
            <a:spLocks noChangeArrowheads="1"/>
          </p:cNvSpPr>
          <p:nvPr/>
        </p:nvSpPr>
        <p:spPr bwMode="auto">
          <a:xfrm>
            <a:off x="7882739" y="4017771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顔認証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1" name="Oval 36"/>
          <p:cNvSpPr>
            <a:spLocks noChangeArrowheads="1"/>
          </p:cNvSpPr>
          <p:nvPr/>
        </p:nvSpPr>
        <p:spPr bwMode="auto">
          <a:xfrm>
            <a:off x="8355212" y="3585234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2" name="Oval 37"/>
          <p:cNvSpPr>
            <a:spLocks noChangeArrowheads="1"/>
          </p:cNvSpPr>
          <p:nvPr/>
        </p:nvSpPr>
        <p:spPr bwMode="auto">
          <a:xfrm>
            <a:off x="7923951" y="359621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3" name="Oval 38"/>
          <p:cNvSpPr>
            <a:spLocks noChangeArrowheads="1"/>
          </p:cNvSpPr>
          <p:nvPr/>
        </p:nvSpPr>
        <p:spPr bwMode="auto">
          <a:xfrm>
            <a:off x="4431191" y="282314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4" name="Oval 39"/>
          <p:cNvSpPr>
            <a:spLocks noChangeArrowheads="1"/>
          </p:cNvSpPr>
          <p:nvPr/>
        </p:nvSpPr>
        <p:spPr bwMode="auto">
          <a:xfrm>
            <a:off x="4275172" y="293025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5" name="Oval 40"/>
          <p:cNvSpPr>
            <a:spLocks noChangeArrowheads="1"/>
          </p:cNvSpPr>
          <p:nvPr/>
        </p:nvSpPr>
        <p:spPr bwMode="auto">
          <a:xfrm>
            <a:off x="3737937" y="275723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共通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6" name="Oval 41"/>
          <p:cNvSpPr>
            <a:spLocks noChangeArrowheads="1"/>
          </p:cNvSpPr>
          <p:nvPr/>
        </p:nvSpPr>
        <p:spPr bwMode="auto">
          <a:xfrm>
            <a:off x="3780622" y="260481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判別する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7" name="Oval 42"/>
          <p:cNvSpPr>
            <a:spLocks noChangeArrowheads="1"/>
          </p:cNvSpPr>
          <p:nvPr/>
        </p:nvSpPr>
        <p:spPr bwMode="auto">
          <a:xfrm>
            <a:off x="4388506" y="264326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8" name="Oval 43"/>
          <p:cNvSpPr>
            <a:spLocks noChangeArrowheads="1"/>
          </p:cNvSpPr>
          <p:nvPr/>
        </p:nvSpPr>
        <p:spPr bwMode="auto">
          <a:xfrm>
            <a:off x="1762680" y="2633654"/>
            <a:ext cx="176625" cy="1414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79" name="Oval 44"/>
          <p:cNvSpPr>
            <a:spLocks noChangeArrowheads="1"/>
          </p:cNvSpPr>
          <p:nvPr/>
        </p:nvSpPr>
        <p:spPr bwMode="auto">
          <a:xfrm>
            <a:off x="1587408" y="2998220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0" name="Oval 45"/>
          <p:cNvSpPr>
            <a:spLocks noChangeArrowheads="1"/>
          </p:cNvSpPr>
          <p:nvPr/>
        </p:nvSpPr>
        <p:spPr bwMode="auto">
          <a:xfrm>
            <a:off x="1315966" y="2965951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逸れる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1" name="Oval 46"/>
          <p:cNvSpPr>
            <a:spLocks noChangeArrowheads="1"/>
          </p:cNvSpPr>
          <p:nvPr/>
        </p:nvSpPr>
        <p:spPr bwMode="auto">
          <a:xfrm>
            <a:off x="1793590" y="2884937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2" name="Oval 47"/>
          <p:cNvSpPr>
            <a:spLocks noChangeArrowheads="1"/>
          </p:cNvSpPr>
          <p:nvPr/>
        </p:nvSpPr>
        <p:spPr bwMode="auto">
          <a:xfrm>
            <a:off x="1318174" y="266935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友達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3" name="Oval 48"/>
          <p:cNvSpPr>
            <a:spLocks noChangeArrowheads="1"/>
          </p:cNvSpPr>
          <p:nvPr/>
        </p:nvSpPr>
        <p:spPr bwMode="auto">
          <a:xfrm>
            <a:off x="4869810" y="5995767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84" name="Oval 49"/>
          <p:cNvSpPr>
            <a:spLocks noChangeArrowheads="1"/>
          </p:cNvSpPr>
          <p:nvPr/>
        </p:nvSpPr>
        <p:spPr bwMode="auto">
          <a:xfrm>
            <a:off x="4654916" y="6166035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85" name="Oval 50"/>
          <p:cNvSpPr>
            <a:spLocks noChangeArrowheads="1"/>
          </p:cNvSpPr>
          <p:nvPr/>
        </p:nvSpPr>
        <p:spPr bwMode="auto">
          <a:xfrm>
            <a:off x="4264869" y="6148185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6" name="Oval 51"/>
          <p:cNvSpPr>
            <a:spLocks noChangeArrowheads="1"/>
          </p:cNvSpPr>
          <p:nvPr/>
        </p:nvSpPr>
        <p:spPr bwMode="auto">
          <a:xfrm>
            <a:off x="4615175" y="578430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社会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7" name="Oval 52"/>
          <p:cNvSpPr>
            <a:spLocks noChangeArrowheads="1"/>
          </p:cNvSpPr>
          <p:nvPr/>
        </p:nvSpPr>
        <p:spPr bwMode="auto">
          <a:xfrm>
            <a:off x="4155950" y="5802156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進む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8" name="Oval 53"/>
          <p:cNvSpPr>
            <a:spLocks noChangeArrowheads="1"/>
          </p:cNvSpPr>
          <p:nvPr/>
        </p:nvSpPr>
        <p:spPr bwMode="auto">
          <a:xfrm>
            <a:off x="1318174" y="2463385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出来る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9" name="Oval 54"/>
          <p:cNvSpPr>
            <a:spLocks noChangeArrowheads="1"/>
          </p:cNvSpPr>
          <p:nvPr/>
        </p:nvSpPr>
        <p:spPr bwMode="auto">
          <a:xfrm>
            <a:off x="794186" y="235628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0" name="Oval 55"/>
          <p:cNvSpPr>
            <a:spLocks noChangeArrowheads="1"/>
          </p:cNvSpPr>
          <p:nvPr/>
        </p:nvSpPr>
        <p:spPr bwMode="auto">
          <a:xfrm>
            <a:off x="1248996" y="2276639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能力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1" name="Oval 56"/>
          <p:cNvSpPr>
            <a:spLocks noChangeArrowheads="1"/>
          </p:cNvSpPr>
          <p:nvPr/>
        </p:nvSpPr>
        <p:spPr bwMode="auto">
          <a:xfrm>
            <a:off x="1109168" y="4054846"/>
            <a:ext cx="169266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アナログ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92" name="Oval 57"/>
          <p:cNvSpPr>
            <a:spLocks noChangeArrowheads="1"/>
          </p:cNvSpPr>
          <p:nvPr/>
        </p:nvSpPr>
        <p:spPr bwMode="auto">
          <a:xfrm>
            <a:off x="956093" y="4333591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良さ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93" name="Oval 58"/>
          <p:cNvSpPr>
            <a:spLocks noChangeArrowheads="1"/>
          </p:cNvSpPr>
          <p:nvPr/>
        </p:nvSpPr>
        <p:spPr bwMode="auto">
          <a:xfrm>
            <a:off x="745615" y="4282786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世界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94" name="Oval 59"/>
          <p:cNvSpPr>
            <a:spLocks noChangeArrowheads="1"/>
          </p:cNvSpPr>
          <p:nvPr/>
        </p:nvSpPr>
        <p:spPr bwMode="auto">
          <a:xfrm>
            <a:off x="766221" y="417430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5" name="Oval 60"/>
          <p:cNvSpPr>
            <a:spLocks noChangeArrowheads="1"/>
          </p:cNvSpPr>
          <p:nvPr/>
        </p:nvSpPr>
        <p:spPr bwMode="auto">
          <a:xfrm>
            <a:off x="885443" y="4074070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6" name="Oval 61"/>
          <p:cNvSpPr>
            <a:spLocks noChangeArrowheads="1"/>
          </p:cNvSpPr>
          <p:nvPr/>
        </p:nvSpPr>
        <p:spPr bwMode="auto">
          <a:xfrm>
            <a:off x="7815033" y="4307502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解決する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97" name="Oval 62"/>
          <p:cNvSpPr>
            <a:spLocks noChangeArrowheads="1"/>
          </p:cNvSpPr>
          <p:nvPr/>
        </p:nvSpPr>
        <p:spPr bwMode="auto">
          <a:xfrm>
            <a:off x="7579533" y="4454427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98" name="Oval 63"/>
          <p:cNvSpPr>
            <a:spLocks noChangeArrowheads="1"/>
          </p:cNvSpPr>
          <p:nvPr/>
        </p:nvSpPr>
        <p:spPr bwMode="auto">
          <a:xfrm>
            <a:off x="7058489" y="446541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考える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9" name="Oval 64"/>
          <p:cNvSpPr>
            <a:spLocks noChangeArrowheads="1"/>
          </p:cNvSpPr>
          <p:nvPr/>
        </p:nvSpPr>
        <p:spPr bwMode="auto">
          <a:xfrm>
            <a:off x="7099701" y="421687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0" name="Oval 65"/>
          <p:cNvSpPr>
            <a:spLocks noChangeArrowheads="1"/>
          </p:cNvSpPr>
          <p:nvPr/>
        </p:nvSpPr>
        <p:spPr bwMode="auto">
          <a:xfrm>
            <a:off x="7523601" y="4182547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1" name="Oval 66"/>
          <p:cNvSpPr>
            <a:spLocks noChangeArrowheads="1"/>
          </p:cNvSpPr>
          <p:nvPr/>
        </p:nvSpPr>
        <p:spPr bwMode="auto">
          <a:xfrm>
            <a:off x="8081353" y="1599684"/>
            <a:ext cx="182513" cy="14967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(7)</a:t>
            </a:r>
          </a:p>
        </p:txBody>
      </p:sp>
      <p:sp>
        <p:nvSpPr>
          <p:cNvPr id="302" name="Oval 67"/>
          <p:cNvSpPr>
            <a:spLocks noChangeArrowheads="1"/>
          </p:cNvSpPr>
          <p:nvPr/>
        </p:nvSpPr>
        <p:spPr bwMode="auto">
          <a:xfrm>
            <a:off x="7811999" y="1686191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面白い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03" name="Oval 68"/>
          <p:cNvSpPr>
            <a:spLocks noChangeArrowheads="1"/>
          </p:cNvSpPr>
          <p:nvPr/>
        </p:nvSpPr>
        <p:spPr bwMode="auto">
          <a:xfrm>
            <a:off x="7345504" y="1560550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思いつく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04" name="Oval 69"/>
          <p:cNvSpPr>
            <a:spLocks noChangeArrowheads="1"/>
          </p:cNvSpPr>
          <p:nvPr/>
        </p:nvSpPr>
        <p:spPr bwMode="auto">
          <a:xfrm>
            <a:off x="8056330" y="1421176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素敵だ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05" name="Oval 70"/>
          <p:cNvSpPr>
            <a:spLocks noChangeArrowheads="1"/>
          </p:cNvSpPr>
          <p:nvPr/>
        </p:nvSpPr>
        <p:spPr bwMode="auto">
          <a:xfrm>
            <a:off x="7600049" y="136075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育てる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6" name="Oval 71"/>
          <p:cNvSpPr>
            <a:spLocks noChangeArrowheads="1"/>
          </p:cNvSpPr>
          <p:nvPr/>
        </p:nvSpPr>
        <p:spPr bwMode="auto">
          <a:xfrm>
            <a:off x="2879834" y="3673115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07" name="Oval 72"/>
          <p:cNvSpPr>
            <a:spLocks noChangeArrowheads="1"/>
          </p:cNvSpPr>
          <p:nvPr/>
        </p:nvSpPr>
        <p:spPr bwMode="auto">
          <a:xfrm>
            <a:off x="2645806" y="378983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シェア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8" name="Oval 73"/>
          <p:cNvSpPr>
            <a:spLocks noChangeArrowheads="1"/>
          </p:cNvSpPr>
          <p:nvPr/>
        </p:nvSpPr>
        <p:spPr bwMode="auto">
          <a:xfrm>
            <a:off x="2374981" y="366899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2408834" y="344105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0" name="Oval 75"/>
          <p:cNvSpPr>
            <a:spLocks noChangeArrowheads="1"/>
          </p:cNvSpPr>
          <p:nvPr/>
        </p:nvSpPr>
        <p:spPr bwMode="auto">
          <a:xfrm>
            <a:off x="3840969" y="2195624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11" name="Oval 76"/>
          <p:cNvSpPr>
            <a:spLocks noChangeArrowheads="1"/>
          </p:cNvSpPr>
          <p:nvPr/>
        </p:nvSpPr>
        <p:spPr bwMode="auto">
          <a:xfrm>
            <a:off x="3649625" y="2367265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12" name="Oval 77"/>
          <p:cNvSpPr>
            <a:spLocks noChangeArrowheads="1"/>
          </p:cNvSpPr>
          <p:nvPr/>
        </p:nvSpPr>
        <p:spPr bwMode="auto">
          <a:xfrm>
            <a:off x="3322868" y="231371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アカウント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3" name="Oval 78"/>
          <p:cNvSpPr>
            <a:spLocks noChangeArrowheads="1"/>
          </p:cNvSpPr>
          <p:nvPr/>
        </p:nvSpPr>
        <p:spPr bwMode="auto">
          <a:xfrm>
            <a:off x="3322868" y="187705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改善点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4" name="Oval 79"/>
          <p:cNvSpPr>
            <a:spLocks noChangeArrowheads="1"/>
          </p:cNvSpPr>
          <p:nvPr/>
        </p:nvSpPr>
        <p:spPr bwMode="auto">
          <a:xfrm>
            <a:off x="3649625" y="1929236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5" name="Oval 80"/>
          <p:cNvSpPr>
            <a:spLocks noChangeArrowheads="1"/>
          </p:cNvSpPr>
          <p:nvPr/>
        </p:nvSpPr>
        <p:spPr bwMode="auto">
          <a:xfrm>
            <a:off x="2943125" y="260481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つぶやく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6" name="Oval 81"/>
          <p:cNvSpPr>
            <a:spLocks noChangeArrowheads="1"/>
          </p:cNvSpPr>
          <p:nvPr/>
        </p:nvSpPr>
        <p:spPr bwMode="auto">
          <a:xfrm>
            <a:off x="2501562" y="292750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起きる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7" name="Oval 82"/>
          <p:cNvSpPr>
            <a:spLocks noChangeArrowheads="1"/>
          </p:cNvSpPr>
          <p:nvPr/>
        </p:nvSpPr>
        <p:spPr bwMode="auto">
          <a:xfrm>
            <a:off x="2539831" y="264326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8" name="Oval 83"/>
          <p:cNvSpPr>
            <a:spLocks noChangeArrowheads="1"/>
          </p:cNvSpPr>
          <p:nvPr/>
        </p:nvSpPr>
        <p:spPr bwMode="auto">
          <a:xfrm>
            <a:off x="5311373" y="2405713"/>
            <a:ext cx="210478" cy="1826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ポイント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(11)</a:t>
            </a:r>
          </a:p>
        </p:txBody>
      </p:sp>
      <p:sp>
        <p:nvSpPr>
          <p:cNvPr id="319" name="Oval 84"/>
          <p:cNvSpPr>
            <a:spLocks noChangeArrowheads="1"/>
          </p:cNvSpPr>
          <p:nvPr/>
        </p:nvSpPr>
        <p:spPr bwMode="auto">
          <a:xfrm>
            <a:off x="5390854" y="2025356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320" name="Oval 85"/>
          <p:cNvSpPr>
            <a:spLocks noChangeArrowheads="1"/>
          </p:cNvSpPr>
          <p:nvPr/>
        </p:nvSpPr>
        <p:spPr bwMode="auto">
          <a:xfrm>
            <a:off x="4827125" y="2202489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21" name="Oval 86"/>
          <p:cNvSpPr>
            <a:spLocks noChangeArrowheads="1"/>
          </p:cNvSpPr>
          <p:nvPr/>
        </p:nvSpPr>
        <p:spPr bwMode="auto">
          <a:xfrm>
            <a:off x="5645488" y="2338430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Ｔポイント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2" name="Oval 87"/>
          <p:cNvSpPr>
            <a:spLocks noChangeArrowheads="1"/>
          </p:cNvSpPr>
          <p:nvPr/>
        </p:nvSpPr>
        <p:spPr bwMode="auto">
          <a:xfrm>
            <a:off x="4847732" y="235765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ＴＡＳＰＯ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3" name="Oval 88"/>
          <p:cNvSpPr>
            <a:spLocks noChangeArrowheads="1"/>
          </p:cNvSpPr>
          <p:nvPr/>
        </p:nvSpPr>
        <p:spPr bwMode="auto">
          <a:xfrm>
            <a:off x="7804730" y="2234986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未来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24" name="Oval 89"/>
          <p:cNvSpPr>
            <a:spLocks noChangeArrowheads="1"/>
          </p:cNvSpPr>
          <p:nvPr/>
        </p:nvSpPr>
        <p:spPr bwMode="auto">
          <a:xfrm>
            <a:off x="1889262" y="3868100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25" name="Oval 90"/>
          <p:cNvSpPr>
            <a:spLocks noChangeArrowheads="1"/>
          </p:cNvSpPr>
          <p:nvPr/>
        </p:nvSpPr>
        <p:spPr bwMode="auto">
          <a:xfrm>
            <a:off x="1749434" y="408093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26" name="Oval 91"/>
          <p:cNvSpPr>
            <a:spLocks noChangeArrowheads="1"/>
          </p:cNvSpPr>
          <p:nvPr/>
        </p:nvSpPr>
        <p:spPr bwMode="auto">
          <a:xfrm>
            <a:off x="1828915" y="365663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7" name="Oval 92"/>
          <p:cNvSpPr>
            <a:spLocks noChangeArrowheads="1"/>
          </p:cNvSpPr>
          <p:nvPr/>
        </p:nvSpPr>
        <p:spPr bwMode="auto">
          <a:xfrm>
            <a:off x="1456530" y="396147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現実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8" name="Oval 93"/>
          <p:cNvSpPr>
            <a:spLocks noChangeArrowheads="1"/>
          </p:cNvSpPr>
          <p:nvPr/>
        </p:nvSpPr>
        <p:spPr bwMode="auto">
          <a:xfrm>
            <a:off x="1379993" y="369371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9" name="Oval 94"/>
          <p:cNvSpPr>
            <a:spLocks noChangeArrowheads="1"/>
          </p:cNvSpPr>
          <p:nvPr/>
        </p:nvSpPr>
        <p:spPr bwMode="auto">
          <a:xfrm>
            <a:off x="1843634" y="1520043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特有だ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30" name="Oval 95"/>
          <p:cNvSpPr>
            <a:spLocks noChangeArrowheads="1"/>
          </p:cNvSpPr>
          <p:nvPr/>
        </p:nvSpPr>
        <p:spPr bwMode="auto">
          <a:xfrm>
            <a:off x="1662593" y="1668341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独特だ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31" name="Oval 96"/>
          <p:cNvSpPr>
            <a:spLocks noChangeArrowheads="1"/>
          </p:cNvSpPr>
          <p:nvPr/>
        </p:nvSpPr>
        <p:spPr bwMode="auto">
          <a:xfrm>
            <a:off x="1165099" y="1640879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文化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32" name="Oval 97"/>
          <p:cNvSpPr>
            <a:spLocks noChangeArrowheads="1"/>
          </p:cNvSpPr>
          <p:nvPr/>
        </p:nvSpPr>
        <p:spPr bwMode="auto">
          <a:xfrm>
            <a:off x="1652290" y="1351147"/>
            <a:ext cx="170738" cy="10985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注目する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3" name="Oval 98"/>
          <p:cNvSpPr>
            <a:spLocks noChangeArrowheads="1"/>
          </p:cNvSpPr>
          <p:nvPr/>
        </p:nvSpPr>
        <p:spPr bwMode="auto">
          <a:xfrm>
            <a:off x="1271074" y="1417057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政治家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4" name="Oval 99"/>
          <p:cNvSpPr>
            <a:spLocks noChangeArrowheads="1"/>
          </p:cNvSpPr>
          <p:nvPr/>
        </p:nvSpPr>
        <p:spPr bwMode="auto">
          <a:xfrm>
            <a:off x="3368497" y="3579742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335" name="Oval 100"/>
          <p:cNvSpPr>
            <a:spLocks noChangeArrowheads="1"/>
          </p:cNvSpPr>
          <p:nvPr/>
        </p:nvSpPr>
        <p:spPr bwMode="auto">
          <a:xfrm>
            <a:off x="3099143" y="3482249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起きる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6" name="Oval 101"/>
          <p:cNvSpPr>
            <a:spLocks noChangeArrowheads="1"/>
          </p:cNvSpPr>
          <p:nvPr/>
        </p:nvSpPr>
        <p:spPr bwMode="auto">
          <a:xfrm>
            <a:off x="2887193" y="311836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7" name="Oval 102"/>
          <p:cNvSpPr>
            <a:spLocks noChangeArrowheads="1"/>
          </p:cNvSpPr>
          <p:nvPr/>
        </p:nvSpPr>
        <p:spPr bwMode="auto">
          <a:xfrm>
            <a:off x="3511269" y="338750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8" name="Oval 103"/>
          <p:cNvSpPr>
            <a:spLocks noChangeArrowheads="1"/>
          </p:cNvSpPr>
          <p:nvPr/>
        </p:nvSpPr>
        <p:spPr bwMode="auto">
          <a:xfrm>
            <a:off x="7396285" y="2574609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39" name="Oval 104"/>
          <p:cNvSpPr>
            <a:spLocks noChangeArrowheads="1"/>
          </p:cNvSpPr>
          <p:nvPr/>
        </p:nvSpPr>
        <p:spPr bwMode="auto">
          <a:xfrm>
            <a:off x="7047451" y="2902788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増える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40" name="Oval 105"/>
          <p:cNvSpPr>
            <a:spLocks noChangeArrowheads="1"/>
          </p:cNvSpPr>
          <p:nvPr/>
        </p:nvSpPr>
        <p:spPr bwMode="auto">
          <a:xfrm>
            <a:off x="6832557" y="2765475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41" name="Oval 106"/>
          <p:cNvSpPr>
            <a:spLocks noChangeArrowheads="1"/>
          </p:cNvSpPr>
          <p:nvPr/>
        </p:nvSpPr>
        <p:spPr bwMode="auto">
          <a:xfrm>
            <a:off x="7116628" y="2434549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42" name="Oval 107"/>
          <p:cNvSpPr>
            <a:spLocks noChangeArrowheads="1"/>
          </p:cNvSpPr>
          <p:nvPr/>
        </p:nvSpPr>
        <p:spPr bwMode="auto">
          <a:xfrm>
            <a:off x="7331522" y="277371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登録者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3" name="Oval 108"/>
          <p:cNvSpPr>
            <a:spLocks noChangeArrowheads="1"/>
          </p:cNvSpPr>
          <p:nvPr/>
        </p:nvSpPr>
        <p:spPr bwMode="auto">
          <a:xfrm>
            <a:off x="3980796" y="6195636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44" name="Oval 109"/>
          <p:cNvSpPr>
            <a:spLocks noChangeArrowheads="1"/>
          </p:cNvSpPr>
          <p:nvPr/>
        </p:nvSpPr>
        <p:spPr bwMode="auto">
          <a:xfrm>
            <a:off x="3898371" y="637002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5" name="Oval 110"/>
          <p:cNvSpPr>
            <a:spLocks noChangeArrowheads="1"/>
          </p:cNvSpPr>
          <p:nvPr/>
        </p:nvSpPr>
        <p:spPr bwMode="auto">
          <a:xfrm>
            <a:off x="3386159" y="636865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見分ける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6" name="Oval 111"/>
          <p:cNvSpPr>
            <a:spLocks noChangeArrowheads="1"/>
          </p:cNvSpPr>
          <p:nvPr/>
        </p:nvSpPr>
        <p:spPr bwMode="auto">
          <a:xfrm>
            <a:off x="3542178" y="603635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認識する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7" name="Oval 112"/>
          <p:cNvSpPr>
            <a:spLocks noChangeArrowheads="1"/>
          </p:cNvSpPr>
          <p:nvPr/>
        </p:nvSpPr>
        <p:spPr bwMode="auto">
          <a:xfrm>
            <a:off x="3904259" y="604596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8" name="Oval 113"/>
          <p:cNvSpPr>
            <a:spLocks noChangeArrowheads="1"/>
          </p:cNvSpPr>
          <p:nvPr/>
        </p:nvSpPr>
        <p:spPr bwMode="auto">
          <a:xfrm>
            <a:off x="6237182" y="3695085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49" name="Oval 114"/>
          <p:cNvSpPr>
            <a:spLocks noChangeArrowheads="1"/>
          </p:cNvSpPr>
          <p:nvPr/>
        </p:nvSpPr>
        <p:spPr bwMode="auto">
          <a:xfrm>
            <a:off x="5914842" y="362505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50" name="Oval 115"/>
          <p:cNvSpPr>
            <a:spLocks noChangeArrowheads="1"/>
          </p:cNvSpPr>
          <p:nvPr/>
        </p:nvSpPr>
        <p:spPr bwMode="auto">
          <a:xfrm>
            <a:off x="5685229" y="343144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1" name="Oval 116"/>
          <p:cNvSpPr>
            <a:spLocks noChangeArrowheads="1"/>
          </p:cNvSpPr>
          <p:nvPr/>
        </p:nvSpPr>
        <p:spPr bwMode="auto">
          <a:xfrm>
            <a:off x="6006098" y="312248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選ぶ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2" name="Oval 117"/>
          <p:cNvSpPr>
            <a:spLocks noChangeArrowheads="1"/>
          </p:cNvSpPr>
          <p:nvPr/>
        </p:nvSpPr>
        <p:spPr bwMode="auto">
          <a:xfrm>
            <a:off x="5722026" y="324057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便利だ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3" name="Oval 118"/>
          <p:cNvSpPr>
            <a:spLocks noChangeArrowheads="1"/>
          </p:cNvSpPr>
          <p:nvPr/>
        </p:nvSpPr>
        <p:spPr bwMode="auto">
          <a:xfrm>
            <a:off x="651415" y="1673834"/>
            <a:ext cx="153075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流れ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54" name="Oval 119"/>
          <p:cNvSpPr>
            <a:spLocks noChangeArrowheads="1"/>
          </p:cNvSpPr>
          <p:nvPr/>
        </p:nvSpPr>
        <p:spPr bwMode="auto">
          <a:xfrm>
            <a:off x="577821" y="142529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必要だ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5" name="Oval 120"/>
          <p:cNvSpPr>
            <a:spLocks noChangeArrowheads="1"/>
          </p:cNvSpPr>
          <p:nvPr/>
        </p:nvSpPr>
        <p:spPr bwMode="auto">
          <a:xfrm>
            <a:off x="948734" y="136899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来る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6" name="Oval 121"/>
          <p:cNvSpPr>
            <a:spLocks noChangeArrowheads="1"/>
          </p:cNvSpPr>
          <p:nvPr/>
        </p:nvSpPr>
        <p:spPr bwMode="auto">
          <a:xfrm>
            <a:off x="7071646" y="113007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気にする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7" name="Oval 122"/>
          <p:cNvSpPr>
            <a:spLocks noChangeArrowheads="1"/>
          </p:cNvSpPr>
          <p:nvPr/>
        </p:nvSpPr>
        <p:spPr bwMode="auto">
          <a:xfrm>
            <a:off x="7442559" y="114792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知る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8" name="Oval 123"/>
          <p:cNvSpPr>
            <a:spLocks noChangeArrowheads="1"/>
          </p:cNvSpPr>
          <p:nvPr/>
        </p:nvSpPr>
        <p:spPr bwMode="auto">
          <a:xfrm>
            <a:off x="691155" y="3589353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359" name="Oval 124"/>
          <p:cNvSpPr>
            <a:spLocks noChangeArrowheads="1"/>
          </p:cNvSpPr>
          <p:nvPr/>
        </p:nvSpPr>
        <p:spPr bwMode="auto">
          <a:xfrm>
            <a:off x="786827" y="3371026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かける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60" name="Oval 125"/>
          <p:cNvSpPr>
            <a:spLocks noChangeArrowheads="1"/>
          </p:cNvSpPr>
          <p:nvPr/>
        </p:nvSpPr>
        <p:spPr bwMode="auto">
          <a:xfrm>
            <a:off x="3551010" y="4377531"/>
            <a:ext cx="182513" cy="14967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確認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(7)</a:t>
            </a:r>
          </a:p>
        </p:txBody>
      </p:sp>
      <p:sp>
        <p:nvSpPr>
          <p:cNvPr id="361" name="Oval 126"/>
          <p:cNvSpPr>
            <a:spLocks noChangeArrowheads="1"/>
          </p:cNvSpPr>
          <p:nvPr/>
        </p:nvSpPr>
        <p:spPr bwMode="auto">
          <a:xfrm>
            <a:off x="3113862" y="4203144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62" name="Oval 127"/>
          <p:cNvSpPr>
            <a:spLocks noChangeArrowheads="1"/>
          </p:cNvSpPr>
          <p:nvPr/>
        </p:nvSpPr>
        <p:spPr bwMode="auto">
          <a:xfrm>
            <a:off x="3243387" y="4562905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63" name="Oval 128"/>
          <p:cNvSpPr>
            <a:spLocks noChangeArrowheads="1"/>
          </p:cNvSpPr>
          <p:nvPr/>
        </p:nvSpPr>
        <p:spPr bwMode="auto">
          <a:xfrm>
            <a:off x="2931350" y="4487382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写真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64" name="Oval 129"/>
          <p:cNvSpPr>
            <a:spLocks noChangeArrowheads="1"/>
          </p:cNvSpPr>
          <p:nvPr/>
        </p:nvSpPr>
        <p:spPr bwMode="auto">
          <a:xfrm>
            <a:off x="3453866" y="427866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65" name="Oval 130"/>
          <p:cNvSpPr>
            <a:spLocks noChangeArrowheads="1"/>
          </p:cNvSpPr>
          <p:nvPr/>
        </p:nvSpPr>
        <p:spPr bwMode="auto">
          <a:xfrm>
            <a:off x="2792993" y="5061352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66" name="Oval 131"/>
          <p:cNvSpPr>
            <a:spLocks noChangeArrowheads="1"/>
          </p:cNvSpPr>
          <p:nvPr/>
        </p:nvSpPr>
        <p:spPr bwMode="auto">
          <a:xfrm>
            <a:off x="2558966" y="485812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コミュニケーション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67" name="Oval 132"/>
          <p:cNvSpPr>
            <a:spLocks noChangeArrowheads="1"/>
          </p:cNvSpPr>
          <p:nvPr/>
        </p:nvSpPr>
        <p:spPr bwMode="auto">
          <a:xfrm>
            <a:off x="2966675" y="475377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ショッピング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68" name="Oval 133"/>
          <p:cNvSpPr>
            <a:spLocks noChangeArrowheads="1"/>
          </p:cNvSpPr>
          <p:nvPr/>
        </p:nvSpPr>
        <p:spPr bwMode="auto">
          <a:xfrm>
            <a:off x="6164066" y="5511029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69" name="Oval 134"/>
          <p:cNvSpPr>
            <a:spLocks noChangeArrowheads="1"/>
          </p:cNvSpPr>
          <p:nvPr/>
        </p:nvSpPr>
        <p:spPr bwMode="auto">
          <a:xfrm>
            <a:off x="6517686" y="565314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0" name="Oval 135"/>
          <p:cNvSpPr>
            <a:spLocks noChangeArrowheads="1"/>
          </p:cNvSpPr>
          <p:nvPr/>
        </p:nvSpPr>
        <p:spPr bwMode="auto">
          <a:xfrm>
            <a:off x="7068588" y="215415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画面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1" name="Oval 136"/>
          <p:cNvSpPr>
            <a:spLocks noChangeArrowheads="1"/>
          </p:cNvSpPr>
          <p:nvPr/>
        </p:nvSpPr>
        <p:spPr bwMode="auto">
          <a:xfrm>
            <a:off x="6519578" y="207313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いじる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2" name="Oval 137"/>
          <p:cNvSpPr>
            <a:spLocks noChangeArrowheads="1"/>
          </p:cNvSpPr>
          <p:nvPr/>
        </p:nvSpPr>
        <p:spPr bwMode="auto">
          <a:xfrm>
            <a:off x="6759494" y="221182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3" name="Oval 138"/>
          <p:cNvSpPr>
            <a:spLocks noChangeArrowheads="1"/>
          </p:cNvSpPr>
          <p:nvPr/>
        </p:nvSpPr>
        <p:spPr bwMode="auto">
          <a:xfrm>
            <a:off x="6405147" y="4424218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登録する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74" name="Oval 139"/>
          <p:cNvSpPr>
            <a:spLocks noChangeArrowheads="1"/>
          </p:cNvSpPr>
          <p:nvPr/>
        </p:nvSpPr>
        <p:spPr bwMode="auto">
          <a:xfrm>
            <a:off x="6210859" y="4656277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ＷＥＢ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75" name="Oval 140"/>
          <p:cNvSpPr>
            <a:spLocks noChangeArrowheads="1"/>
          </p:cNvSpPr>
          <p:nvPr/>
        </p:nvSpPr>
        <p:spPr bwMode="auto">
          <a:xfrm>
            <a:off x="5658907" y="4612336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動画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76" name="Oval 141"/>
          <p:cNvSpPr>
            <a:spLocks noChangeArrowheads="1"/>
          </p:cNvSpPr>
          <p:nvPr/>
        </p:nvSpPr>
        <p:spPr bwMode="auto">
          <a:xfrm>
            <a:off x="6041594" y="4282784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77" name="Oval 142"/>
          <p:cNvSpPr>
            <a:spLocks noChangeArrowheads="1"/>
          </p:cNvSpPr>
          <p:nvPr/>
        </p:nvSpPr>
        <p:spPr bwMode="auto">
          <a:xfrm>
            <a:off x="5788432" y="442833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ログインする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8" name="Oval 143"/>
          <p:cNvSpPr>
            <a:spLocks noChangeArrowheads="1"/>
          </p:cNvSpPr>
          <p:nvPr/>
        </p:nvSpPr>
        <p:spPr bwMode="auto">
          <a:xfrm>
            <a:off x="6685734" y="2352161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アプリ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79" name="Oval 144"/>
          <p:cNvSpPr>
            <a:spLocks noChangeArrowheads="1"/>
          </p:cNvSpPr>
          <p:nvPr/>
        </p:nvSpPr>
        <p:spPr bwMode="auto">
          <a:xfrm>
            <a:off x="6506165" y="249359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ユーザー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0" name="Oval 145"/>
          <p:cNvSpPr>
            <a:spLocks noChangeArrowheads="1"/>
          </p:cNvSpPr>
          <p:nvPr/>
        </p:nvSpPr>
        <p:spPr bwMode="auto">
          <a:xfrm>
            <a:off x="6102871" y="242905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機能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1" name="Oval 146"/>
          <p:cNvSpPr>
            <a:spLocks noChangeArrowheads="1"/>
          </p:cNvSpPr>
          <p:nvPr/>
        </p:nvSpPr>
        <p:spPr bwMode="auto">
          <a:xfrm>
            <a:off x="5952740" y="226153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2" name="Oval 147"/>
          <p:cNvSpPr>
            <a:spLocks noChangeArrowheads="1"/>
          </p:cNvSpPr>
          <p:nvPr/>
        </p:nvSpPr>
        <p:spPr bwMode="auto">
          <a:xfrm>
            <a:off x="6117590" y="212422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3" name="Oval 148"/>
          <p:cNvSpPr>
            <a:spLocks noChangeArrowheads="1"/>
          </p:cNvSpPr>
          <p:nvPr/>
        </p:nvSpPr>
        <p:spPr bwMode="auto">
          <a:xfrm>
            <a:off x="5335795" y="5004058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84" name="Oval 149"/>
          <p:cNvSpPr>
            <a:spLocks noChangeArrowheads="1"/>
          </p:cNvSpPr>
          <p:nvPr/>
        </p:nvSpPr>
        <p:spPr bwMode="auto">
          <a:xfrm>
            <a:off x="4805048" y="527006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プライバシー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5" name="Oval 150"/>
          <p:cNvSpPr>
            <a:spLocks noChangeArrowheads="1"/>
          </p:cNvSpPr>
          <p:nvPr/>
        </p:nvSpPr>
        <p:spPr bwMode="auto">
          <a:xfrm>
            <a:off x="5034660" y="492678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取得する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6" name="Oval 151"/>
          <p:cNvSpPr>
            <a:spLocks noChangeArrowheads="1"/>
          </p:cNvSpPr>
          <p:nvPr/>
        </p:nvSpPr>
        <p:spPr bwMode="auto">
          <a:xfrm>
            <a:off x="6881864" y="372392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7" name="Oval 152"/>
          <p:cNvSpPr>
            <a:spLocks noChangeArrowheads="1"/>
          </p:cNvSpPr>
          <p:nvPr/>
        </p:nvSpPr>
        <p:spPr bwMode="auto">
          <a:xfrm>
            <a:off x="7131086" y="363973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88" name="Oval 153"/>
          <p:cNvSpPr>
            <a:spLocks noChangeArrowheads="1"/>
          </p:cNvSpPr>
          <p:nvPr/>
        </p:nvSpPr>
        <p:spPr bwMode="auto">
          <a:xfrm>
            <a:off x="6691760" y="3504391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内容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89" name="Oval 154"/>
          <p:cNvSpPr>
            <a:spLocks noChangeArrowheads="1"/>
          </p:cNvSpPr>
          <p:nvPr/>
        </p:nvSpPr>
        <p:spPr bwMode="auto">
          <a:xfrm>
            <a:off x="7384333" y="342159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ＳＮＳ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0" name="Oval 155"/>
          <p:cNvSpPr>
            <a:spLocks noChangeArrowheads="1"/>
          </p:cNvSpPr>
          <p:nvPr/>
        </p:nvSpPr>
        <p:spPr bwMode="auto">
          <a:xfrm>
            <a:off x="2238696" y="451896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1" name="Oval 156"/>
          <p:cNvSpPr>
            <a:spLocks noChangeArrowheads="1"/>
          </p:cNvSpPr>
          <p:nvPr/>
        </p:nvSpPr>
        <p:spPr bwMode="auto">
          <a:xfrm>
            <a:off x="1973159" y="4359780"/>
            <a:ext cx="279656" cy="119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2" name="Oval 157"/>
          <p:cNvSpPr>
            <a:spLocks noChangeArrowheads="1"/>
          </p:cNvSpPr>
          <p:nvPr/>
        </p:nvSpPr>
        <p:spPr bwMode="auto">
          <a:xfrm>
            <a:off x="2280781" y="2294490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取る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93" name="Oval 158"/>
          <p:cNvSpPr>
            <a:spLocks noChangeArrowheads="1"/>
          </p:cNvSpPr>
          <p:nvPr/>
        </p:nvSpPr>
        <p:spPr bwMode="auto">
          <a:xfrm>
            <a:off x="1927530" y="224368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ツール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4" name="Oval 159"/>
          <p:cNvSpPr>
            <a:spLocks noChangeArrowheads="1"/>
          </p:cNvSpPr>
          <p:nvPr/>
        </p:nvSpPr>
        <p:spPr bwMode="auto">
          <a:xfrm>
            <a:off x="2145368" y="204869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5" name="Oval 160"/>
          <p:cNvSpPr>
            <a:spLocks noChangeArrowheads="1"/>
          </p:cNvSpPr>
          <p:nvPr/>
        </p:nvSpPr>
        <p:spPr bwMode="auto">
          <a:xfrm>
            <a:off x="2417664" y="5481131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96" name="Oval 161"/>
          <p:cNvSpPr>
            <a:spLocks noChangeArrowheads="1"/>
          </p:cNvSpPr>
          <p:nvPr/>
        </p:nvSpPr>
        <p:spPr bwMode="auto">
          <a:xfrm>
            <a:off x="2236624" y="5310862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97" name="Oval 162"/>
          <p:cNvSpPr>
            <a:spLocks noChangeArrowheads="1"/>
          </p:cNvSpPr>
          <p:nvPr/>
        </p:nvSpPr>
        <p:spPr bwMode="auto">
          <a:xfrm>
            <a:off x="2841565" y="543993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8" name="Oval 163"/>
          <p:cNvSpPr>
            <a:spLocks noChangeArrowheads="1"/>
          </p:cNvSpPr>
          <p:nvPr/>
        </p:nvSpPr>
        <p:spPr bwMode="auto">
          <a:xfrm>
            <a:off x="797866" y="2132171"/>
            <a:ext cx="154546" cy="11534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99" name="Oval 164"/>
          <p:cNvSpPr>
            <a:spLocks noChangeArrowheads="1"/>
          </p:cNvSpPr>
          <p:nvPr/>
        </p:nvSpPr>
        <p:spPr bwMode="auto">
          <a:xfrm>
            <a:off x="1086354" y="189078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できる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0" name="Oval 165"/>
          <p:cNvSpPr>
            <a:spLocks noChangeArrowheads="1"/>
          </p:cNvSpPr>
          <p:nvPr/>
        </p:nvSpPr>
        <p:spPr bwMode="auto">
          <a:xfrm>
            <a:off x="2542774" y="194296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スタンプ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1" name="Oval 166"/>
          <p:cNvSpPr>
            <a:spLocks noChangeArrowheads="1"/>
          </p:cNvSpPr>
          <p:nvPr/>
        </p:nvSpPr>
        <p:spPr bwMode="auto">
          <a:xfrm>
            <a:off x="2611953" y="175484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普及する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2" name="Oval 167"/>
          <p:cNvSpPr>
            <a:spLocks noChangeArrowheads="1"/>
          </p:cNvSpPr>
          <p:nvPr/>
        </p:nvSpPr>
        <p:spPr bwMode="auto">
          <a:xfrm>
            <a:off x="3168322" y="171228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3" name="Oval 168"/>
          <p:cNvSpPr>
            <a:spLocks noChangeArrowheads="1"/>
          </p:cNvSpPr>
          <p:nvPr/>
        </p:nvSpPr>
        <p:spPr bwMode="auto">
          <a:xfrm>
            <a:off x="6739002" y="1466490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04" name="Oval 169"/>
          <p:cNvSpPr>
            <a:spLocks noChangeArrowheads="1"/>
          </p:cNvSpPr>
          <p:nvPr/>
        </p:nvSpPr>
        <p:spPr bwMode="auto">
          <a:xfrm>
            <a:off x="6309215" y="120422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フーテン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5" name="Oval 170"/>
          <p:cNvSpPr>
            <a:spLocks noChangeArrowheads="1"/>
          </p:cNvSpPr>
          <p:nvPr/>
        </p:nvSpPr>
        <p:spPr bwMode="auto">
          <a:xfrm>
            <a:off x="6588871" y="113007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橋本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6" name="Oval 171"/>
          <p:cNvSpPr>
            <a:spLocks noChangeArrowheads="1"/>
          </p:cNvSpPr>
          <p:nvPr/>
        </p:nvSpPr>
        <p:spPr bwMode="auto">
          <a:xfrm>
            <a:off x="3212478" y="1456879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07" name="Oval 172"/>
          <p:cNvSpPr>
            <a:spLocks noChangeArrowheads="1"/>
          </p:cNvSpPr>
          <p:nvPr/>
        </p:nvSpPr>
        <p:spPr bwMode="auto">
          <a:xfrm>
            <a:off x="2616368" y="1493953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08" name="Oval 173"/>
          <p:cNvSpPr>
            <a:spLocks noChangeArrowheads="1"/>
          </p:cNvSpPr>
          <p:nvPr/>
        </p:nvSpPr>
        <p:spPr bwMode="auto">
          <a:xfrm>
            <a:off x="2843037" y="135938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9" name="Oval 174"/>
          <p:cNvSpPr>
            <a:spLocks noChangeArrowheads="1"/>
          </p:cNvSpPr>
          <p:nvPr/>
        </p:nvSpPr>
        <p:spPr bwMode="auto">
          <a:xfrm>
            <a:off x="4042616" y="566292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行く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0" name="Oval 175"/>
          <p:cNvSpPr>
            <a:spLocks noChangeArrowheads="1"/>
          </p:cNvSpPr>
          <p:nvPr/>
        </p:nvSpPr>
        <p:spPr bwMode="auto">
          <a:xfrm>
            <a:off x="4032312" y="541851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1" name="Oval 176"/>
          <p:cNvSpPr>
            <a:spLocks noChangeArrowheads="1"/>
          </p:cNvSpPr>
          <p:nvPr/>
        </p:nvSpPr>
        <p:spPr bwMode="auto">
          <a:xfrm>
            <a:off x="4386298" y="553096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2" name="Oval 177"/>
          <p:cNvSpPr>
            <a:spLocks noChangeArrowheads="1"/>
          </p:cNvSpPr>
          <p:nvPr/>
        </p:nvSpPr>
        <p:spPr bwMode="auto">
          <a:xfrm>
            <a:off x="2515506" y="6126292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413" name="Oval 178"/>
          <p:cNvSpPr>
            <a:spLocks noChangeArrowheads="1"/>
          </p:cNvSpPr>
          <p:nvPr/>
        </p:nvSpPr>
        <p:spPr bwMode="auto">
          <a:xfrm>
            <a:off x="2115156" y="6427007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414" name="Oval 179"/>
          <p:cNvSpPr>
            <a:spLocks noChangeArrowheads="1"/>
          </p:cNvSpPr>
          <p:nvPr/>
        </p:nvSpPr>
        <p:spPr bwMode="auto">
          <a:xfrm>
            <a:off x="1940002" y="628557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5" name="Oval 180"/>
          <p:cNvSpPr>
            <a:spLocks noChangeArrowheads="1"/>
          </p:cNvSpPr>
          <p:nvPr/>
        </p:nvSpPr>
        <p:spPr bwMode="auto">
          <a:xfrm>
            <a:off x="1960609" y="6126292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トーン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6" name="Oval 181"/>
          <p:cNvSpPr>
            <a:spLocks noChangeArrowheads="1"/>
          </p:cNvSpPr>
          <p:nvPr/>
        </p:nvSpPr>
        <p:spPr bwMode="auto">
          <a:xfrm>
            <a:off x="2305027" y="603154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ＪＲ東日本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7" name="Oval 182"/>
          <p:cNvSpPr>
            <a:spLocks noChangeArrowheads="1"/>
          </p:cNvSpPr>
          <p:nvPr/>
        </p:nvSpPr>
        <p:spPr bwMode="auto">
          <a:xfrm>
            <a:off x="8441945" y="5613152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418" name="Oval 183"/>
          <p:cNvSpPr>
            <a:spLocks noChangeArrowheads="1"/>
          </p:cNvSpPr>
          <p:nvPr/>
        </p:nvSpPr>
        <p:spPr bwMode="auto">
          <a:xfrm>
            <a:off x="7888520" y="574085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9" name="Oval 184"/>
          <p:cNvSpPr>
            <a:spLocks noChangeArrowheads="1"/>
          </p:cNvSpPr>
          <p:nvPr/>
        </p:nvSpPr>
        <p:spPr bwMode="auto">
          <a:xfrm>
            <a:off x="8437529" y="544013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0" name="Oval 185"/>
          <p:cNvSpPr>
            <a:spLocks noChangeArrowheads="1"/>
          </p:cNvSpPr>
          <p:nvPr/>
        </p:nvSpPr>
        <p:spPr bwMode="auto">
          <a:xfrm>
            <a:off x="8309493" y="1061416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1" name="Oval 186"/>
          <p:cNvSpPr>
            <a:spLocks noChangeArrowheads="1"/>
          </p:cNvSpPr>
          <p:nvPr/>
        </p:nvSpPr>
        <p:spPr bwMode="auto">
          <a:xfrm>
            <a:off x="8290762" y="123414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投影する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2" name="Oval 187"/>
          <p:cNvSpPr>
            <a:spLocks noChangeArrowheads="1"/>
          </p:cNvSpPr>
          <p:nvPr/>
        </p:nvSpPr>
        <p:spPr bwMode="auto">
          <a:xfrm>
            <a:off x="7600049" y="1046312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3" name="Oval 188"/>
          <p:cNvSpPr>
            <a:spLocks noChangeArrowheads="1"/>
          </p:cNvSpPr>
          <p:nvPr/>
        </p:nvSpPr>
        <p:spPr bwMode="auto">
          <a:xfrm>
            <a:off x="7885593" y="99962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4" name="Oval 189"/>
          <p:cNvSpPr>
            <a:spLocks noChangeArrowheads="1"/>
          </p:cNvSpPr>
          <p:nvPr/>
        </p:nvSpPr>
        <p:spPr bwMode="auto">
          <a:xfrm>
            <a:off x="6886524" y="5360008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する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5" name="Oval 190"/>
          <p:cNvSpPr>
            <a:spLocks noChangeArrowheads="1"/>
          </p:cNvSpPr>
          <p:nvPr/>
        </p:nvSpPr>
        <p:spPr bwMode="auto">
          <a:xfrm>
            <a:off x="6779365" y="5189874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6" name="Oval 191"/>
          <p:cNvSpPr>
            <a:spLocks noChangeArrowheads="1"/>
          </p:cNvSpPr>
          <p:nvPr/>
        </p:nvSpPr>
        <p:spPr bwMode="auto">
          <a:xfrm>
            <a:off x="6774751" y="497896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生まれる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7" name="Oval 192"/>
          <p:cNvSpPr>
            <a:spLocks noChangeArrowheads="1"/>
          </p:cNvSpPr>
          <p:nvPr/>
        </p:nvSpPr>
        <p:spPr bwMode="auto">
          <a:xfrm>
            <a:off x="1846578" y="5065471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電化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8" name="Oval 193"/>
          <p:cNvSpPr>
            <a:spLocks noChangeArrowheads="1"/>
          </p:cNvSpPr>
          <p:nvPr/>
        </p:nvSpPr>
        <p:spPr bwMode="auto">
          <a:xfrm>
            <a:off x="1825971" y="5305769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勧める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9" name="Oval 194"/>
          <p:cNvSpPr>
            <a:spLocks noChangeArrowheads="1"/>
          </p:cNvSpPr>
          <p:nvPr/>
        </p:nvSpPr>
        <p:spPr bwMode="auto">
          <a:xfrm>
            <a:off x="1533949" y="5407526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熱い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30" name="Oval 195"/>
          <p:cNvSpPr>
            <a:spLocks noChangeArrowheads="1"/>
          </p:cNvSpPr>
          <p:nvPr/>
        </p:nvSpPr>
        <p:spPr bwMode="auto">
          <a:xfrm>
            <a:off x="1524237" y="498171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買う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31" name="Oval 196"/>
          <p:cNvSpPr>
            <a:spLocks noChangeArrowheads="1"/>
          </p:cNvSpPr>
          <p:nvPr/>
        </p:nvSpPr>
        <p:spPr bwMode="auto">
          <a:xfrm>
            <a:off x="5337867" y="5708097"/>
            <a:ext cx="285544" cy="275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FD7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(182)</a:t>
            </a:r>
          </a:p>
        </p:txBody>
      </p:sp>
      <p:sp>
        <p:nvSpPr>
          <p:cNvPr id="432" name="Oval 197"/>
          <p:cNvSpPr>
            <a:spLocks noChangeArrowheads="1"/>
          </p:cNvSpPr>
          <p:nvPr/>
        </p:nvSpPr>
        <p:spPr bwMode="auto">
          <a:xfrm>
            <a:off x="7273382" y="4770247"/>
            <a:ext cx="201647" cy="18812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最近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(66)</a:t>
            </a:r>
          </a:p>
        </p:txBody>
      </p:sp>
      <p:sp>
        <p:nvSpPr>
          <p:cNvPr id="433" name="Oval 198"/>
          <p:cNvSpPr>
            <a:spLocks noChangeArrowheads="1"/>
          </p:cNvSpPr>
          <p:nvPr/>
        </p:nvSpPr>
        <p:spPr bwMode="auto">
          <a:xfrm>
            <a:off x="5956058" y="5003372"/>
            <a:ext cx="192816" cy="17850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パスワード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(53)</a:t>
            </a:r>
          </a:p>
        </p:txBody>
      </p:sp>
      <p:sp>
        <p:nvSpPr>
          <p:cNvPr id="434" name="Oval 199"/>
          <p:cNvSpPr>
            <a:spLocks noChangeArrowheads="1"/>
          </p:cNvSpPr>
          <p:nvPr/>
        </p:nvSpPr>
        <p:spPr bwMode="auto">
          <a:xfrm>
            <a:off x="3913091" y="4859501"/>
            <a:ext cx="189871" cy="17576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情報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(49)</a:t>
            </a:r>
          </a:p>
        </p:txBody>
      </p:sp>
      <p:sp>
        <p:nvSpPr>
          <p:cNvPr id="435" name="Oval 200"/>
          <p:cNvSpPr>
            <a:spLocks noChangeArrowheads="1"/>
          </p:cNvSpPr>
          <p:nvPr/>
        </p:nvSpPr>
        <p:spPr bwMode="auto">
          <a:xfrm>
            <a:off x="956093" y="4663576"/>
            <a:ext cx="186928" cy="17301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アナログ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(46)</a:t>
            </a:r>
          </a:p>
        </p:txBody>
      </p:sp>
      <p:sp>
        <p:nvSpPr>
          <p:cNvPr id="436" name="Oval 201"/>
          <p:cNvSpPr>
            <a:spLocks noChangeArrowheads="1"/>
          </p:cNvSpPr>
          <p:nvPr/>
        </p:nvSpPr>
        <p:spPr bwMode="auto">
          <a:xfrm>
            <a:off x="4883057" y="3637413"/>
            <a:ext cx="186929" cy="17301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サービス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(46)</a:t>
            </a:r>
          </a:p>
        </p:txBody>
      </p:sp>
      <p:sp>
        <p:nvSpPr>
          <p:cNvPr id="437" name="Oval 202"/>
          <p:cNvSpPr>
            <a:spLocks noChangeArrowheads="1"/>
          </p:cNvSpPr>
          <p:nvPr/>
        </p:nvSpPr>
        <p:spPr bwMode="auto">
          <a:xfrm>
            <a:off x="7943086" y="3803562"/>
            <a:ext cx="186928" cy="17164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システム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438" name="Oval 203"/>
          <p:cNvSpPr>
            <a:spLocks noChangeArrowheads="1"/>
          </p:cNvSpPr>
          <p:nvPr/>
        </p:nvSpPr>
        <p:spPr bwMode="auto">
          <a:xfrm>
            <a:off x="4102963" y="2705056"/>
            <a:ext cx="186929" cy="17164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友達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439" name="Oval 204"/>
          <p:cNvSpPr>
            <a:spLocks noChangeArrowheads="1"/>
          </p:cNvSpPr>
          <p:nvPr/>
        </p:nvSpPr>
        <p:spPr bwMode="auto">
          <a:xfrm>
            <a:off x="1506574" y="2713296"/>
            <a:ext cx="186929" cy="17164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440" name="Oval 205"/>
          <p:cNvSpPr>
            <a:spLocks noChangeArrowheads="1"/>
          </p:cNvSpPr>
          <p:nvPr/>
        </p:nvSpPr>
        <p:spPr bwMode="auto">
          <a:xfrm>
            <a:off x="4431191" y="5925738"/>
            <a:ext cx="185456" cy="17026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技術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(43)</a:t>
            </a:r>
          </a:p>
        </p:txBody>
      </p:sp>
      <p:sp>
        <p:nvSpPr>
          <p:cNvPr id="441" name="Oval 206"/>
          <p:cNvSpPr>
            <a:spLocks noChangeArrowheads="1"/>
          </p:cNvSpPr>
          <p:nvPr/>
        </p:nvSpPr>
        <p:spPr bwMode="auto">
          <a:xfrm>
            <a:off x="998777" y="2375504"/>
            <a:ext cx="183984" cy="16889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人間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(41)</a:t>
            </a:r>
          </a:p>
        </p:txBody>
      </p:sp>
      <p:sp>
        <p:nvSpPr>
          <p:cNvPr id="442" name="Oval 207"/>
          <p:cNvSpPr>
            <a:spLocks noChangeArrowheads="1"/>
          </p:cNvSpPr>
          <p:nvPr/>
        </p:nvSpPr>
        <p:spPr bwMode="auto">
          <a:xfrm>
            <a:off x="1128302" y="4182547"/>
            <a:ext cx="182513" cy="16889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(40)</a:t>
            </a:r>
          </a:p>
        </p:txBody>
      </p:sp>
      <p:sp>
        <p:nvSpPr>
          <p:cNvPr id="443" name="Oval 208"/>
          <p:cNvSpPr>
            <a:spLocks noChangeArrowheads="1"/>
          </p:cNvSpPr>
          <p:nvPr/>
        </p:nvSpPr>
        <p:spPr bwMode="auto">
          <a:xfrm>
            <a:off x="7298405" y="4323980"/>
            <a:ext cx="178096" cy="16340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問題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(33)</a:t>
            </a:r>
          </a:p>
        </p:txBody>
      </p:sp>
      <p:sp>
        <p:nvSpPr>
          <p:cNvPr id="444" name="Oval 209"/>
          <p:cNvSpPr>
            <a:spLocks noChangeArrowheads="1"/>
          </p:cNvSpPr>
          <p:nvPr/>
        </p:nvSpPr>
        <p:spPr bwMode="auto">
          <a:xfrm>
            <a:off x="7763428" y="1499445"/>
            <a:ext cx="176625" cy="16203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アイデア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(32)</a:t>
            </a:r>
          </a:p>
        </p:txBody>
      </p:sp>
      <p:sp>
        <p:nvSpPr>
          <p:cNvPr id="445" name="Oval 210"/>
          <p:cNvSpPr>
            <a:spLocks noChangeArrowheads="1"/>
          </p:cNvSpPr>
          <p:nvPr/>
        </p:nvSpPr>
        <p:spPr bwMode="auto">
          <a:xfrm>
            <a:off x="2660524" y="3493234"/>
            <a:ext cx="176625" cy="16203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記事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(32)</a:t>
            </a:r>
          </a:p>
        </p:txBody>
      </p:sp>
      <p:sp>
        <p:nvSpPr>
          <p:cNvPr id="446" name="Oval 211"/>
          <p:cNvSpPr>
            <a:spLocks noChangeArrowheads="1"/>
          </p:cNvSpPr>
          <p:nvPr/>
        </p:nvSpPr>
        <p:spPr bwMode="auto">
          <a:xfrm>
            <a:off x="3534819" y="2067922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ＳＮＳ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47" name="Oval 212"/>
          <p:cNvSpPr>
            <a:spLocks noChangeArrowheads="1"/>
          </p:cNvSpPr>
          <p:nvPr/>
        </p:nvSpPr>
        <p:spPr bwMode="auto">
          <a:xfrm>
            <a:off x="2810656" y="2777832"/>
            <a:ext cx="175154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ＴＷＩＴＴＥＲ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48" name="Oval 213"/>
          <p:cNvSpPr>
            <a:spLocks noChangeArrowheads="1"/>
          </p:cNvSpPr>
          <p:nvPr/>
        </p:nvSpPr>
        <p:spPr bwMode="auto">
          <a:xfrm>
            <a:off x="5198038" y="2214848"/>
            <a:ext cx="175154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カード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49" name="Oval 214"/>
          <p:cNvSpPr>
            <a:spLocks noChangeArrowheads="1"/>
          </p:cNvSpPr>
          <p:nvPr/>
        </p:nvSpPr>
        <p:spPr bwMode="auto">
          <a:xfrm>
            <a:off x="7606026" y="2323326"/>
            <a:ext cx="175154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これから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50" name="Oval 215"/>
          <p:cNvSpPr>
            <a:spLocks noChangeArrowheads="1"/>
          </p:cNvSpPr>
          <p:nvPr/>
        </p:nvSpPr>
        <p:spPr bwMode="auto">
          <a:xfrm>
            <a:off x="1574280" y="3778846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世界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51" name="Oval 216"/>
          <p:cNvSpPr>
            <a:spLocks noChangeArrowheads="1"/>
          </p:cNvSpPr>
          <p:nvPr/>
        </p:nvSpPr>
        <p:spPr bwMode="auto">
          <a:xfrm>
            <a:off x="1425621" y="1525535"/>
            <a:ext cx="175153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日本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52" name="Oval 217"/>
          <p:cNvSpPr>
            <a:spLocks noChangeArrowheads="1"/>
          </p:cNvSpPr>
          <p:nvPr/>
        </p:nvSpPr>
        <p:spPr bwMode="auto">
          <a:xfrm>
            <a:off x="3212478" y="3257055"/>
            <a:ext cx="175153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ＦＡＣＥＢＯＯＫ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3" name="Oval 218"/>
          <p:cNvSpPr>
            <a:spLocks noChangeArrowheads="1"/>
          </p:cNvSpPr>
          <p:nvPr/>
        </p:nvSpPr>
        <p:spPr bwMode="auto">
          <a:xfrm>
            <a:off x="7084247" y="2604818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アプリ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4" name="Oval 219"/>
          <p:cNvSpPr>
            <a:spLocks noChangeArrowheads="1"/>
          </p:cNvSpPr>
          <p:nvPr/>
        </p:nvSpPr>
        <p:spPr bwMode="auto">
          <a:xfrm>
            <a:off x="3629018" y="6227218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5" name="Oval 220"/>
          <p:cNvSpPr>
            <a:spLocks noChangeArrowheads="1"/>
          </p:cNvSpPr>
          <p:nvPr/>
        </p:nvSpPr>
        <p:spPr bwMode="auto">
          <a:xfrm>
            <a:off x="6044367" y="3368279"/>
            <a:ext cx="175153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機能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6" name="Oval 221"/>
          <p:cNvSpPr>
            <a:spLocks noChangeArrowheads="1"/>
          </p:cNvSpPr>
          <p:nvPr/>
        </p:nvSpPr>
        <p:spPr bwMode="auto">
          <a:xfrm>
            <a:off x="786827" y="1511804"/>
            <a:ext cx="175153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時代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7" name="Oval 222"/>
          <p:cNvSpPr>
            <a:spLocks noChangeArrowheads="1"/>
          </p:cNvSpPr>
          <p:nvPr/>
        </p:nvSpPr>
        <p:spPr bwMode="auto">
          <a:xfrm>
            <a:off x="7204115" y="1289356"/>
            <a:ext cx="173681" cy="159283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皆さん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(28)</a:t>
            </a:r>
          </a:p>
        </p:txBody>
      </p:sp>
      <p:sp>
        <p:nvSpPr>
          <p:cNvPr id="458" name="Oval 223"/>
          <p:cNvSpPr>
            <a:spLocks noChangeArrowheads="1"/>
          </p:cNvSpPr>
          <p:nvPr/>
        </p:nvSpPr>
        <p:spPr bwMode="auto">
          <a:xfrm>
            <a:off x="1006136" y="3494608"/>
            <a:ext cx="173681" cy="15791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時間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(27)</a:t>
            </a:r>
          </a:p>
        </p:txBody>
      </p:sp>
      <p:sp>
        <p:nvSpPr>
          <p:cNvPr id="459" name="Oval 224"/>
          <p:cNvSpPr>
            <a:spLocks noChangeArrowheads="1"/>
          </p:cNvSpPr>
          <p:nvPr/>
        </p:nvSpPr>
        <p:spPr bwMode="auto">
          <a:xfrm>
            <a:off x="3202175" y="4369293"/>
            <a:ext cx="173681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本人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(27)</a:t>
            </a:r>
          </a:p>
        </p:txBody>
      </p:sp>
      <p:sp>
        <p:nvSpPr>
          <p:cNvPr id="460" name="Oval 225"/>
          <p:cNvSpPr>
            <a:spLocks noChangeArrowheads="1"/>
          </p:cNvSpPr>
          <p:nvPr/>
        </p:nvSpPr>
        <p:spPr bwMode="auto">
          <a:xfrm>
            <a:off x="2976978" y="4929531"/>
            <a:ext cx="172209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461" name="Oval 226"/>
          <p:cNvSpPr>
            <a:spLocks noChangeArrowheads="1"/>
          </p:cNvSpPr>
          <p:nvPr/>
        </p:nvSpPr>
        <p:spPr bwMode="auto">
          <a:xfrm>
            <a:off x="6207121" y="5650399"/>
            <a:ext cx="170738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意味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462" name="Oval 227"/>
          <p:cNvSpPr>
            <a:spLocks noChangeArrowheads="1"/>
          </p:cNvSpPr>
          <p:nvPr/>
        </p:nvSpPr>
        <p:spPr bwMode="auto">
          <a:xfrm>
            <a:off x="6856638" y="2011347"/>
            <a:ext cx="172209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携帯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463" name="Oval 228"/>
          <p:cNvSpPr>
            <a:spLocks noChangeArrowheads="1"/>
          </p:cNvSpPr>
          <p:nvPr/>
        </p:nvSpPr>
        <p:spPr bwMode="auto">
          <a:xfrm>
            <a:off x="6010684" y="4536814"/>
            <a:ext cx="172210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サイト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4" name="Oval 229"/>
          <p:cNvSpPr>
            <a:spLocks noChangeArrowheads="1"/>
          </p:cNvSpPr>
          <p:nvPr/>
        </p:nvSpPr>
        <p:spPr bwMode="auto">
          <a:xfrm>
            <a:off x="6403134" y="2243683"/>
            <a:ext cx="172209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5" name="Oval 230"/>
          <p:cNvSpPr>
            <a:spLocks noChangeArrowheads="1"/>
          </p:cNvSpPr>
          <p:nvPr/>
        </p:nvSpPr>
        <p:spPr bwMode="auto">
          <a:xfrm>
            <a:off x="5062625" y="5125889"/>
            <a:ext cx="172210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個人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6" name="Oval 231"/>
          <p:cNvSpPr>
            <a:spLocks noChangeArrowheads="1"/>
          </p:cNvSpPr>
          <p:nvPr/>
        </p:nvSpPr>
        <p:spPr bwMode="auto">
          <a:xfrm>
            <a:off x="6611038" y="3870846"/>
            <a:ext cx="172210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相手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7" name="Oval 232"/>
          <p:cNvSpPr>
            <a:spLocks noChangeArrowheads="1"/>
          </p:cNvSpPr>
          <p:nvPr/>
        </p:nvSpPr>
        <p:spPr bwMode="auto">
          <a:xfrm>
            <a:off x="7065849" y="3443801"/>
            <a:ext cx="172209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8" name="Oval 233"/>
          <p:cNvSpPr>
            <a:spLocks noChangeArrowheads="1"/>
          </p:cNvSpPr>
          <p:nvPr/>
        </p:nvSpPr>
        <p:spPr bwMode="auto">
          <a:xfrm>
            <a:off x="1814196" y="4599979"/>
            <a:ext cx="170738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物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(24)</a:t>
            </a:r>
          </a:p>
        </p:txBody>
      </p:sp>
      <p:sp>
        <p:nvSpPr>
          <p:cNvPr id="469" name="Oval 234"/>
          <p:cNvSpPr>
            <a:spLocks noChangeArrowheads="1"/>
          </p:cNvSpPr>
          <p:nvPr/>
        </p:nvSpPr>
        <p:spPr bwMode="auto">
          <a:xfrm>
            <a:off x="2397059" y="2113236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コミュニケーション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(23)</a:t>
            </a:r>
          </a:p>
        </p:txBody>
      </p:sp>
      <p:sp>
        <p:nvSpPr>
          <p:cNvPr id="470" name="Oval 235"/>
          <p:cNvSpPr>
            <a:spLocks noChangeArrowheads="1"/>
          </p:cNvSpPr>
          <p:nvPr/>
        </p:nvSpPr>
        <p:spPr bwMode="auto">
          <a:xfrm>
            <a:off x="2622256" y="5308116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データ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(23)</a:t>
            </a:r>
          </a:p>
        </p:txBody>
      </p:sp>
      <p:sp>
        <p:nvSpPr>
          <p:cNvPr id="471" name="Oval 236"/>
          <p:cNvSpPr>
            <a:spLocks noChangeArrowheads="1"/>
          </p:cNvSpPr>
          <p:nvPr/>
        </p:nvSpPr>
        <p:spPr bwMode="auto">
          <a:xfrm>
            <a:off x="892066" y="2003386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(23)</a:t>
            </a:r>
          </a:p>
        </p:txBody>
      </p:sp>
      <p:sp>
        <p:nvSpPr>
          <p:cNvPr id="472" name="Oval 237"/>
          <p:cNvSpPr>
            <a:spLocks noChangeArrowheads="1"/>
          </p:cNvSpPr>
          <p:nvPr/>
        </p:nvSpPr>
        <p:spPr bwMode="auto">
          <a:xfrm>
            <a:off x="2901912" y="1860580"/>
            <a:ext cx="169266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ＬＩＮＥ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(22)</a:t>
            </a:r>
          </a:p>
        </p:txBody>
      </p:sp>
      <p:sp>
        <p:nvSpPr>
          <p:cNvPr id="473" name="Oval 238"/>
          <p:cNvSpPr>
            <a:spLocks noChangeArrowheads="1"/>
          </p:cNvSpPr>
          <p:nvPr/>
        </p:nvSpPr>
        <p:spPr bwMode="auto">
          <a:xfrm>
            <a:off x="6568265" y="1274252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コメント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(22)</a:t>
            </a:r>
          </a:p>
        </p:txBody>
      </p:sp>
      <p:sp>
        <p:nvSpPr>
          <p:cNvPr id="474" name="Oval 239"/>
          <p:cNvSpPr>
            <a:spLocks noChangeArrowheads="1"/>
          </p:cNvSpPr>
          <p:nvPr/>
        </p:nvSpPr>
        <p:spPr bwMode="auto">
          <a:xfrm>
            <a:off x="2932822" y="1491207"/>
            <a:ext cx="169265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メール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(22)</a:t>
            </a:r>
          </a:p>
        </p:txBody>
      </p:sp>
      <p:sp>
        <p:nvSpPr>
          <p:cNvPr id="475" name="Oval 240"/>
          <p:cNvSpPr>
            <a:spLocks noChangeArrowheads="1"/>
          </p:cNvSpPr>
          <p:nvPr/>
        </p:nvSpPr>
        <p:spPr bwMode="auto">
          <a:xfrm>
            <a:off x="3789453" y="5517377"/>
            <a:ext cx="169265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場所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(21)</a:t>
            </a:r>
          </a:p>
        </p:txBody>
      </p:sp>
      <p:sp>
        <p:nvSpPr>
          <p:cNvPr id="476" name="Oval 241"/>
          <p:cNvSpPr>
            <a:spLocks noChangeArrowheads="1"/>
          </p:cNvSpPr>
          <p:nvPr/>
        </p:nvSpPr>
        <p:spPr bwMode="auto">
          <a:xfrm>
            <a:off x="2309444" y="6258113"/>
            <a:ext cx="169265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(21)</a:t>
            </a:r>
          </a:p>
        </p:txBody>
      </p:sp>
      <p:sp>
        <p:nvSpPr>
          <p:cNvPr id="477" name="Oval 242"/>
          <p:cNvSpPr>
            <a:spLocks noChangeArrowheads="1"/>
          </p:cNvSpPr>
          <p:nvPr/>
        </p:nvSpPr>
        <p:spPr bwMode="auto">
          <a:xfrm>
            <a:off x="8098998" y="5636495"/>
            <a:ext cx="169266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文字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(21)</a:t>
            </a:r>
          </a:p>
        </p:txBody>
      </p:sp>
      <p:sp>
        <p:nvSpPr>
          <p:cNvPr id="478" name="Oval 243"/>
          <p:cNvSpPr>
            <a:spLocks noChangeArrowheads="1"/>
          </p:cNvSpPr>
          <p:nvPr/>
        </p:nvSpPr>
        <p:spPr bwMode="auto">
          <a:xfrm>
            <a:off x="7919446" y="1149296"/>
            <a:ext cx="167794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意見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(20)</a:t>
            </a:r>
          </a:p>
        </p:txBody>
      </p:sp>
      <p:sp>
        <p:nvSpPr>
          <p:cNvPr id="479" name="Oval 244"/>
          <p:cNvSpPr>
            <a:spLocks noChangeArrowheads="1"/>
          </p:cNvSpPr>
          <p:nvPr/>
        </p:nvSpPr>
        <p:spPr bwMode="auto">
          <a:xfrm>
            <a:off x="6931907" y="5058605"/>
            <a:ext cx="167794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言葉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(20)</a:t>
            </a:r>
          </a:p>
        </p:txBody>
      </p:sp>
      <p:sp>
        <p:nvSpPr>
          <p:cNvPr id="480" name="Oval 245"/>
          <p:cNvSpPr>
            <a:spLocks noChangeArrowheads="1"/>
          </p:cNvSpPr>
          <p:nvPr/>
        </p:nvSpPr>
        <p:spPr bwMode="auto">
          <a:xfrm>
            <a:off x="1577224" y="5128635"/>
            <a:ext cx="167794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商品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(20)</a:t>
            </a:r>
          </a:p>
        </p:txBody>
      </p:sp>
      <p:sp>
        <p:nvSpPr>
          <p:cNvPr id="481" name="円/楕円 480"/>
          <p:cNvSpPr/>
          <p:nvPr/>
        </p:nvSpPr>
        <p:spPr>
          <a:xfrm rot="19583715">
            <a:off x="981308" y="2082846"/>
            <a:ext cx="987159" cy="1203279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82" name="円/楕円 481"/>
          <p:cNvSpPr/>
          <p:nvPr/>
        </p:nvSpPr>
        <p:spPr>
          <a:xfrm>
            <a:off x="325803" y="1231685"/>
            <a:ext cx="1819565" cy="659104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83" name="円/楕円 482"/>
          <p:cNvSpPr/>
          <p:nvPr/>
        </p:nvSpPr>
        <p:spPr>
          <a:xfrm rot="1816363">
            <a:off x="411357" y="3186489"/>
            <a:ext cx="1495031" cy="2014758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89" name="円/楕円 488"/>
          <p:cNvSpPr/>
          <p:nvPr/>
        </p:nvSpPr>
        <p:spPr>
          <a:xfrm rot="236816">
            <a:off x="2446797" y="4137409"/>
            <a:ext cx="2312771" cy="1161066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90" name="円/楕円 489"/>
          <p:cNvSpPr/>
          <p:nvPr/>
        </p:nvSpPr>
        <p:spPr>
          <a:xfrm rot="2742344">
            <a:off x="2631605" y="1630312"/>
            <a:ext cx="1607885" cy="2545821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91" name="円/楕円 490"/>
          <p:cNvSpPr/>
          <p:nvPr/>
        </p:nvSpPr>
        <p:spPr>
          <a:xfrm rot="749994">
            <a:off x="4565609" y="1666473"/>
            <a:ext cx="1138661" cy="2545821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97" name="円/楕円 496"/>
          <p:cNvSpPr/>
          <p:nvPr/>
        </p:nvSpPr>
        <p:spPr>
          <a:xfrm rot="3792381">
            <a:off x="5874152" y="1077873"/>
            <a:ext cx="756754" cy="417108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498" name="円/楕円 497"/>
          <p:cNvSpPr/>
          <p:nvPr/>
        </p:nvSpPr>
        <p:spPr>
          <a:xfrm rot="1277472">
            <a:off x="6977842" y="1213179"/>
            <a:ext cx="1397025" cy="64722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01" name="円/楕円 500"/>
          <p:cNvSpPr/>
          <p:nvPr/>
        </p:nvSpPr>
        <p:spPr>
          <a:xfrm rot="2774211">
            <a:off x="7302879" y="3305008"/>
            <a:ext cx="1004502" cy="1975941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12" name="円/楕円 511"/>
          <p:cNvSpPr/>
          <p:nvPr/>
        </p:nvSpPr>
        <p:spPr>
          <a:xfrm rot="3880862">
            <a:off x="4480029" y="4236190"/>
            <a:ext cx="844556" cy="3171753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15" name="円/楕円 514"/>
          <p:cNvSpPr/>
          <p:nvPr/>
        </p:nvSpPr>
        <p:spPr>
          <a:xfrm rot="21178106">
            <a:off x="625649" y="1882713"/>
            <a:ext cx="645158" cy="3883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16" name="円/楕円 515"/>
          <p:cNvSpPr/>
          <p:nvPr/>
        </p:nvSpPr>
        <p:spPr>
          <a:xfrm rot="19804021">
            <a:off x="1767677" y="1455382"/>
            <a:ext cx="1818864" cy="8154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17" name="円/楕円 516"/>
          <p:cNvSpPr/>
          <p:nvPr/>
        </p:nvSpPr>
        <p:spPr>
          <a:xfrm rot="18250628">
            <a:off x="1018312" y="4598944"/>
            <a:ext cx="1641323" cy="7500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18" name="円/楕円 517"/>
          <p:cNvSpPr/>
          <p:nvPr/>
        </p:nvSpPr>
        <p:spPr>
          <a:xfrm rot="18250628">
            <a:off x="1836155" y="5879046"/>
            <a:ext cx="764877" cy="7500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19" name="円/楕円 518"/>
          <p:cNvSpPr/>
          <p:nvPr/>
        </p:nvSpPr>
        <p:spPr>
          <a:xfrm rot="17076898">
            <a:off x="2422520" y="4983594"/>
            <a:ext cx="447583" cy="98560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0" name="円/楕円 519"/>
          <p:cNvSpPr/>
          <p:nvPr/>
        </p:nvSpPr>
        <p:spPr>
          <a:xfrm rot="3694642">
            <a:off x="3806700" y="5246502"/>
            <a:ext cx="447583" cy="70227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1" name="円/楕円 520"/>
          <p:cNvSpPr/>
          <p:nvPr/>
        </p:nvSpPr>
        <p:spPr>
          <a:xfrm rot="17076898">
            <a:off x="4845911" y="4755188"/>
            <a:ext cx="515663" cy="7324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2" name="円/楕円 521"/>
          <p:cNvSpPr/>
          <p:nvPr/>
        </p:nvSpPr>
        <p:spPr>
          <a:xfrm rot="17076898">
            <a:off x="5908704" y="3980081"/>
            <a:ext cx="515663" cy="1160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3" name="円/楕円 522"/>
          <p:cNvSpPr/>
          <p:nvPr/>
        </p:nvSpPr>
        <p:spPr>
          <a:xfrm rot="17076898">
            <a:off x="6120028" y="5321555"/>
            <a:ext cx="515663" cy="74806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5" name="円/楕円 524"/>
          <p:cNvSpPr/>
          <p:nvPr/>
        </p:nvSpPr>
        <p:spPr>
          <a:xfrm rot="17076898">
            <a:off x="6714136" y="4872364"/>
            <a:ext cx="515663" cy="7598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6" name="円/楕円 525"/>
          <p:cNvSpPr/>
          <p:nvPr/>
        </p:nvSpPr>
        <p:spPr>
          <a:xfrm rot="3304213">
            <a:off x="7955683" y="5213594"/>
            <a:ext cx="515663" cy="95779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7" name="円/楕円 526"/>
          <p:cNvSpPr/>
          <p:nvPr/>
        </p:nvSpPr>
        <p:spPr>
          <a:xfrm rot="3883710">
            <a:off x="6302335" y="1486033"/>
            <a:ext cx="670606" cy="142108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28" name="円/楕円 527"/>
          <p:cNvSpPr/>
          <p:nvPr/>
        </p:nvSpPr>
        <p:spPr>
          <a:xfrm rot="3304213">
            <a:off x="6618644" y="2997868"/>
            <a:ext cx="670606" cy="125573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30" name="円/楕円 529"/>
          <p:cNvSpPr/>
          <p:nvPr/>
        </p:nvSpPr>
        <p:spPr>
          <a:xfrm rot="3883710">
            <a:off x="6272233" y="1058649"/>
            <a:ext cx="670606" cy="58636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31" name="円/楕円 530"/>
          <p:cNvSpPr/>
          <p:nvPr/>
        </p:nvSpPr>
        <p:spPr>
          <a:xfrm rot="1956436">
            <a:off x="7710772" y="907980"/>
            <a:ext cx="853298" cy="51577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04" name="正方形/長方形 503"/>
          <p:cNvSpPr/>
          <p:nvPr/>
        </p:nvSpPr>
        <p:spPr>
          <a:xfrm>
            <a:off x="8172609" y="1773206"/>
            <a:ext cx="819375" cy="520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皆さんのアイデアは良い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5" name="正方形/長方形 504"/>
          <p:cNvSpPr/>
          <p:nvPr/>
        </p:nvSpPr>
        <p:spPr>
          <a:xfrm>
            <a:off x="346198" y="866449"/>
            <a:ext cx="1996939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時代の流れと日本特有の文化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6" name="正方形/長方形 505"/>
          <p:cNvSpPr/>
          <p:nvPr/>
        </p:nvSpPr>
        <p:spPr>
          <a:xfrm>
            <a:off x="64756" y="2609642"/>
            <a:ext cx="1123157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話を聞く能力をもつ人間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7" name="正方形/長方形 506"/>
          <p:cNvSpPr/>
          <p:nvPr/>
        </p:nvSpPr>
        <p:spPr>
          <a:xfrm>
            <a:off x="74732" y="5168455"/>
            <a:ext cx="1272238" cy="61173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デジタルの世界・時間とアナログの良さ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8" name="正方形/長方形 507"/>
          <p:cNvSpPr/>
          <p:nvPr/>
        </p:nvSpPr>
        <p:spPr>
          <a:xfrm>
            <a:off x="3854861" y="1342620"/>
            <a:ext cx="993517" cy="61299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SNS</a:t>
            </a:r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を使って友達の記事を読む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9" name="正方形/長方形 508"/>
          <p:cNvSpPr/>
          <p:nvPr/>
        </p:nvSpPr>
        <p:spPr>
          <a:xfrm>
            <a:off x="4940910" y="1560550"/>
            <a:ext cx="1491580" cy="40986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ポイントカードでサービスを受ける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0" name="正方形/長方形 509"/>
          <p:cNvSpPr/>
          <p:nvPr/>
        </p:nvSpPr>
        <p:spPr>
          <a:xfrm>
            <a:off x="7691189" y="2615942"/>
            <a:ext cx="1452812" cy="58344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これからのアプリ機能でサービスを受ける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1" name="正方形/長方形 510"/>
          <p:cNvSpPr/>
          <p:nvPr/>
        </p:nvSpPr>
        <p:spPr>
          <a:xfrm>
            <a:off x="3847192" y="3981989"/>
            <a:ext cx="810373" cy="74806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ネットで本人の情報を確認する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3" name="正方形/長方形 512"/>
          <p:cNvSpPr/>
          <p:nvPr/>
        </p:nvSpPr>
        <p:spPr>
          <a:xfrm>
            <a:off x="4899316" y="6279320"/>
            <a:ext cx="3849148" cy="271516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顔を見分ける技術を使って認証パスワードが必要だ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4" name="正方形/長方形 513"/>
          <p:cNvSpPr/>
          <p:nvPr/>
        </p:nvSpPr>
        <p:spPr>
          <a:xfrm>
            <a:off x="8118384" y="4440840"/>
            <a:ext cx="938915" cy="737204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認証システムは最近問題を解決した</a:t>
            </a:r>
            <a:endParaRPr lang="ja-JP" altLang="en-US" sz="1200" dirty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24" name="正方形/長方形 523"/>
          <p:cNvSpPr/>
          <p:nvPr/>
        </p:nvSpPr>
        <p:spPr>
          <a:xfrm>
            <a:off x="57603" y="1902456"/>
            <a:ext cx="626334" cy="5399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機械で認証できない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29" name="正方形/長方形 528"/>
          <p:cNvSpPr/>
          <p:nvPr/>
        </p:nvSpPr>
        <p:spPr>
          <a:xfrm>
            <a:off x="2419781" y="955444"/>
            <a:ext cx="1721409" cy="3507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00" dirty="0" smtClean="0">
                <a:latin typeface="HG創英角ｺﾞｼｯｸUB" pitchFamily="49" charset="-128"/>
                <a:ea typeface="HG創英角ｺﾞｼｯｸUB" pitchFamily="49" charset="-128"/>
              </a:rPr>
              <a:t>LINE</a:t>
            </a:r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などのコミュニケーションツール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2" name="正方形/長方形 531"/>
          <p:cNvSpPr/>
          <p:nvPr/>
        </p:nvSpPr>
        <p:spPr>
          <a:xfrm>
            <a:off x="5363623" y="881003"/>
            <a:ext cx="1129670" cy="280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コメントを書く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4" name="正方形/長方形 533"/>
          <p:cNvSpPr/>
          <p:nvPr/>
        </p:nvSpPr>
        <p:spPr>
          <a:xfrm>
            <a:off x="6450970" y="1724128"/>
            <a:ext cx="1049081" cy="280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スマホや携帯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7" name="正方形/長方形 536"/>
          <p:cNvSpPr/>
          <p:nvPr/>
        </p:nvSpPr>
        <p:spPr>
          <a:xfrm>
            <a:off x="6420192" y="3080200"/>
            <a:ext cx="1079859" cy="301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00" dirty="0" smtClean="0">
                <a:latin typeface="HG創英角ｺﾞｼｯｸUB" pitchFamily="49" charset="-128"/>
                <a:ea typeface="HG創英角ｺﾞｼｯｸUB" pitchFamily="49" charset="-128"/>
              </a:rPr>
              <a:t>SNS</a:t>
            </a:r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の投稿相手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9" name="正方形/長方形 538"/>
          <p:cNvSpPr/>
          <p:nvPr/>
        </p:nvSpPr>
        <p:spPr>
          <a:xfrm>
            <a:off x="8148762" y="5843000"/>
            <a:ext cx="712476" cy="3688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文字を書く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40" name="正方形/長方形 539"/>
          <p:cNvSpPr/>
          <p:nvPr/>
        </p:nvSpPr>
        <p:spPr>
          <a:xfrm>
            <a:off x="6191184" y="5884551"/>
            <a:ext cx="1475451" cy="1949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認証として意味を持つ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45" name="正方形/長方形 544"/>
          <p:cNvSpPr/>
          <p:nvPr/>
        </p:nvSpPr>
        <p:spPr>
          <a:xfrm>
            <a:off x="7184572" y="5325352"/>
            <a:ext cx="564882" cy="3688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新しい言葉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0" name="正方形/長方形 549"/>
          <p:cNvSpPr/>
          <p:nvPr/>
        </p:nvSpPr>
        <p:spPr>
          <a:xfrm>
            <a:off x="4813692" y="4485601"/>
            <a:ext cx="619846" cy="3688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個人の認証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1" name="正方形/長方形 550"/>
          <p:cNvSpPr/>
          <p:nvPr/>
        </p:nvSpPr>
        <p:spPr>
          <a:xfrm>
            <a:off x="4944826" y="4128307"/>
            <a:ext cx="967242" cy="2499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サイトに登録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2" name="正方形/長方形 551"/>
          <p:cNvSpPr/>
          <p:nvPr/>
        </p:nvSpPr>
        <p:spPr>
          <a:xfrm>
            <a:off x="3190400" y="5715904"/>
            <a:ext cx="737410" cy="2277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使う場所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3" name="正方形/長方形 552"/>
          <p:cNvSpPr/>
          <p:nvPr/>
        </p:nvSpPr>
        <p:spPr>
          <a:xfrm>
            <a:off x="2107796" y="5624219"/>
            <a:ext cx="994291" cy="214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認証データ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4" name="正方形/長方形 553"/>
          <p:cNvSpPr/>
          <p:nvPr/>
        </p:nvSpPr>
        <p:spPr>
          <a:xfrm>
            <a:off x="2515506" y="6365654"/>
            <a:ext cx="625198" cy="2098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声認証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5" name="正方形/長方形 554"/>
          <p:cNvSpPr/>
          <p:nvPr/>
        </p:nvSpPr>
        <p:spPr>
          <a:xfrm>
            <a:off x="2148612" y="4027383"/>
            <a:ext cx="784210" cy="3322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商品や物を使う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" name="右矢印 4"/>
          <p:cNvSpPr/>
          <p:nvPr/>
        </p:nvSpPr>
        <p:spPr>
          <a:xfrm rot="2895078">
            <a:off x="1153906" y="2099532"/>
            <a:ext cx="346450" cy="122724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35" name="右矢印 534"/>
          <p:cNvSpPr/>
          <p:nvPr/>
        </p:nvSpPr>
        <p:spPr>
          <a:xfrm rot="2204325">
            <a:off x="3001775" y="2075837"/>
            <a:ext cx="398544" cy="126616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36" name="右矢印 535"/>
          <p:cNvSpPr/>
          <p:nvPr/>
        </p:nvSpPr>
        <p:spPr>
          <a:xfrm rot="13291091">
            <a:off x="1162027" y="4568243"/>
            <a:ext cx="642381" cy="116538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38" name="右矢印 537"/>
          <p:cNvSpPr/>
          <p:nvPr/>
        </p:nvSpPr>
        <p:spPr>
          <a:xfrm rot="19229134">
            <a:off x="2895944" y="5207497"/>
            <a:ext cx="485239" cy="115908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1" name="右矢印 540"/>
          <p:cNvSpPr/>
          <p:nvPr/>
        </p:nvSpPr>
        <p:spPr>
          <a:xfrm>
            <a:off x="2569307" y="6166035"/>
            <a:ext cx="1027016" cy="143197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2" name="右矢印 541"/>
          <p:cNvSpPr/>
          <p:nvPr/>
        </p:nvSpPr>
        <p:spPr>
          <a:xfrm rot="15564228">
            <a:off x="3954396" y="5258982"/>
            <a:ext cx="214708" cy="114334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3" name="右矢印 542"/>
          <p:cNvSpPr/>
          <p:nvPr/>
        </p:nvSpPr>
        <p:spPr>
          <a:xfrm rot="1570100" flipV="1">
            <a:off x="4475870" y="4947671"/>
            <a:ext cx="485239" cy="128494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4" name="右矢印 543"/>
          <p:cNvSpPr/>
          <p:nvPr/>
        </p:nvSpPr>
        <p:spPr>
          <a:xfrm rot="4176255" flipV="1">
            <a:off x="5037853" y="5394010"/>
            <a:ext cx="272325" cy="121829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6" name="右矢印 545"/>
          <p:cNvSpPr/>
          <p:nvPr/>
        </p:nvSpPr>
        <p:spPr>
          <a:xfrm rot="10210774">
            <a:off x="5698040" y="5600337"/>
            <a:ext cx="427927" cy="119515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7" name="右矢印 546"/>
          <p:cNvSpPr/>
          <p:nvPr/>
        </p:nvSpPr>
        <p:spPr>
          <a:xfrm rot="7023317" flipV="1">
            <a:off x="6051669" y="4868585"/>
            <a:ext cx="291559" cy="116401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8" name="右矢印 547"/>
          <p:cNvSpPr/>
          <p:nvPr/>
        </p:nvSpPr>
        <p:spPr>
          <a:xfrm rot="13981770">
            <a:off x="7508063" y="5203038"/>
            <a:ext cx="820001" cy="126565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49" name="右矢印 548"/>
          <p:cNvSpPr/>
          <p:nvPr/>
        </p:nvSpPr>
        <p:spPr>
          <a:xfrm rot="18392986">
            <a:off x="7059636" y="5083379"/>
            <a:ext cx="386988" cy="104245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56" name="右矢印 555"/>
          <p:cNvSpPr/>
          <p:nvPr/>
        </p:nvSpPr>
        <p:spPr>
          <a:xfrm rot="7023317" flipV="1">
            <a:off x="8203738" y="1415411"/>
            <a:ext cx="291559" cy="116401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33" name="正方形/長方形 532"/>
          <p:cNvSpPr/>
          <p:nvPr/>
        </p:nvSpPr>
        <p:spPr>
          <a:xfrm>
            <a:off x="8394820" y="1363378"/>
            <a:ext cx="712476" cy="3688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意見を聞く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7" name="右矢印 556"/>
          <p:cNvSpPr/>
          <p:nvPr/>
        </p:nvSpPr>
        <p:spPr>
          <a:xfrm rot="568408">
            <a:off x="6835504" y="1419660"/>
            <a:ext cx="398544" cy="126616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58" name="右矢印 557"/>
          <p:cNvSpPr/>
          <p:nvPr/>
        </p:nvSpPr>
        <p:spPr>
          <a:xfrm rot="2895078">
            <a:off x="6218403" y="2645249"/>
            <a:ext cx="346450" cy="122724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59" name="右矢印 558"/>
          <p:cNvSpPr/>
          <p:nvPr/>
        </p:nvSpPr>
        <p:spPr>
          <a:xfrm rot="13981770">
            <a:off x="6266493" y="3508273"/>
            <a:ext cx="515318" cy="142561"/>
          </a:xfrm>
          <a:prstGeom prst="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8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円/楕円 559"/>
          <p:cNvSpPr/>
          <p:nvPr/>
        </p:nvSpPr>
        <p:spPr>
          <a:xfrm>
            <a:off x="172684" y="3144458"/>
            <a:ext cx="2247097" cy="2606205"/>
          </a:xfrm>
          <a:prstGeom prst="ellipse">
            <a:avLst/>
          </a:prstGeom>
          <a:solidFill>
            <a:srgbClr val="92D05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1" name="円/楕円 560"/>
          <p:cNvSpPr/>
          <p:nvPr/>
        </p:nvSpPr>
        <p:spPr>
          <a:xfrm rot="20763987">
            <a:off x="1452420" y="4187953"/>
            <a:ext cx="5496525" cy="2365029"/>
          </a:xfrm>
          <a:prstGeom prst="ellipse">
            <a:avLst/>
          </a:prstGeom>
          <a:solidFill>
            <a:srgbClr val="FFC0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2" name="円/楕円 561"/>
          <p:cNvSpPr/>
          <p:nvPr/>
        </p:nvSpPr>
        <p:spPr>
          <a:xfrm rot="1951739">
            <a:off x="6842538" y="3551950"/>
            <a:ext cx="2101721" cy="2574396"/>
          </a:xfrm>
          <a:prstGeom prst="ellipse">
            <a:avLst/>
          </a:prstGeom>
          <a:solidFill>
            <a:srgbClr val="FFC0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3" name="円/楕円 562"/>
          <p:cNvSpPr/>
          <p:nvPr/>
        </p:nvSpPr>
        <p:spPr>
          <a:xfrm rot="4144201">
            <a:off x="4978557" y="1152199"/>
            <a:ext cx="2306772" cy="3513852"/>
          </a:xfrm>
          <a:prstGeom prst="ellipse">
            <a:avLst/>
          </a:prstGeom>
          <a:solidFill>
            <a:srgbClr val="00B0F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4" name="円/楕円 563"/>
          <p:cNvSpPr/>
          <p:nvPr/>
        </p:nvSpPr>
        <p:spPr>
          <a:xfrm rot="20525455">
            <a:off x="1886664" y="1140002"/>
            <a:ext cx="2492876" cy="2827230"/>
          </a:xfrm>
          <a:prstGeom prst="ellipse">
            <a:avLst/>
          </a:prstGeom>
          <a:solidFill>
            <a:srgbClr val="00B0F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6" name="円/楕円 565"/>
          <p:cNvSpPr/>
          <p:nvPr/>
        </p:nvSpPr>
        <p:spPr>
          <a:xfrm>
            <a:off x="251520" y="1202043"/>
            <a:ext cx="2024578" cy="693669"/>
          </a:xfrm>
          <a:prstGeom prst="ellipse">
            <a:avLst/>
          </a:prstGeom>
          <a:solidFill>
            <a:srgbClr val="92D05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7" name="円/楕円 566"/>
          <p:cNvSpPr/>
          <p:nvPr/>
        </p:nvSpPr>
        <p:spPr>
          <a:xfrm rot="345550">
            <a:off x="6214763" y="934043"/>
            <a:ext cx="2404079" cy="788476"/>
          </a:xfrm>
          <a:prstGeom prst="ellipse">
            <a:avLst/>
          </a:prstGeom>
          <a:solidFill>
            <a:srgbClr val="92D05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上位</a:t>
            </a:r>
            <a:r>
              <a:rPr lang="en-US" altLang="ja-JP" dirty="0"/>
              <a:t>50</a:t>
            </a:r>
            <a:r>
              <a:rPr lang="ja-JP" altLang="en-US" dirty="0"/>
              <a:t>語のグループで結びつきの強さから、さらに上位のグループと短文を作成すると下記のとおりとなる。短文間の意味の近さから３つに色分けする。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/>
              <a:t>全週ワードクラスタによるマイクロスコープ分析③（知見</a:t>
            </a:r>
            <a:r>
              <a:rPr lang="en-US" altLang="ja-JP" dirty="0"/>
              <a:t>Ⅱ</a:t>
            </a:r>
            <a:r>
              <a:rPr lang="ja-JP" altLang="en-US" dirty="0"/>
              <a:t>～知見</a:t>
            </a:r>
            <a:r>
              <a:rPr lang="en-US" altLang="ja-JP" dirty="0"/>
              <a:t>Ⅳ</a:t>
            </a:r>
            <a:r>
              <a:rPr lang="ja-JP" altLang="en-US" dirty="0"/>
              <a:t>）</a:t>
            </a:r>
          </a:p>
        </p:txBody>
      </p:sp>
      <p:cxnSp>
        <p:nvCxnSpPr>
          <p:cNvPr id="6" name="AutoShape 246"/>
          <p:cNvCxnSpPr>
            <a:cxnSpLocks noChangeShapeType="1"/>
            <a:stCxn id="238" idx="2"/>
            <a:endCxn id="431" idx="6"/>
          </p:cNvCxnSpPr>
          <p:nvPr/>
        </p:nvCxnSpPr>
        <p:spPr bwMode="auto">
          <a:xfrm flipH="1" flipV="1">
            <a:off x="5623410" y="5846783"/>
            <a:ext cx="188400" cy="79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247"/>
          <p:cNvCxnSpPr>
            <a:cxnSpLocks noChangeShapeType="1"/>
            <a:stCxn id="239" idx="0"/>
            <a:endCxn id="431" idx="6"/>
          </p:cNvCxnSpPr>
          <p:nvPr/>
        </p:nvCxnSpPr>
        <p:spPr bwMode="auto">
          <a:xfrm flipH="1" flipV="1">
            <a:off x="5623410" y="5846783"/>
            <a:ext cx="11775" cy="17026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248"/>
          <p:cNvCxnSpPr>
            <a:cxnSpLocks noChangeShapeType="1"/>
            <a:stCxn id="240" idx="6"/>
            <a:endCxn id="431" idx="2"/>
          </p:cNvCxnSpPr>
          <p:nvPr/>
        </p:nvCxnSpPr>
        <p:spPr bwMode="auto">
          <a:xfrm>
            <a:off x="5209813" y="5720455"/>
            <a:ext cx="128054" cy="126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249"/>
          <p:cNvCxnSpPr>
            <a:cxnSpLocks noChangeShapeType="1"/>
            <a:stCxn id="241" idx="4"/>
            <a:endCxn id="431" idx="0"/>
          </p:cNvCxnSpPr>
          <p:nvPr/>
        </p:nvCxnSpPr>
        <p:spPr bwMode="auto">
          <a:xfrm flipH="1">
            <a:off x="5480638" y="5614724"/>
            <a:ext cx="54460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250"/>
          <p:cNvCxnSpPr>
            <a:cxnSpLocks noChangeShapeType="1"/>
            <a:stCxn id="242" idx="3"/>
            <a:endCxn id="431" idx="6"/>
          </p:cNvCxnSpPr>
          <p:nvPr/>
        </p:nvCxnSpPr>
        <p:spPr bwMode="auto">
          <a:xfrm flipH="1">
            <a:off x="5623410" y="5805589"/>
            <a:ext cx="126581" cy="41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51"/>
          <p:cNvCxnSpPr>
            <a:cxnSpLocks noChangeShapeType="1"/>
            <a:stCxn id="243" idx="2"/>
            <a:endCxn id="432" idx="6"/>
          </p:cNvCxnSpPr>
          <p:nvPr/>
        </p:nvCxnSpPr>
        <p:spPr bwMode="auto">
          <a:xfrm flipH="1" flipV="1">
            <a:off x="7475030" y="4863620"/>
            <a:ext cx="288488" cy="370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52"/>
          <p:cNvCxnSpPr>
            <a:cxnSpLocks noChangeShapeType="1"/>
            <a:stCxn id="244" idx="1"/>
            <a:endCxn id="432" idx="5"/>
          </p:cNvCxnSpPr>
          <p:nvPr/>
        </p:nvCxnSpPr>
        <p:spPr bwMode="auto">
          <a:xfrm flipH="1" flipV="1">
            <a:off x="7445592" y="4930904"/>
            <a:ext cx="48571" cy="8101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53"/>
          <p:cNvCxnSpPr>
            <a:cxnSpLocks noChangeShapeType="1"/>
            <a:stCxn id="245" idx="6"/>
            <a:endCxn id="432" idx="2"/>
          </p:cNvCxnSpPr>
          <p:nvPr/>
        </p:nvCxnSpPr>
        <p:spPr bwMode="auto">
          <a:xfrm flipV="1">
            <a:off x="7127667" y="4863620"/>
            <a:ext cx="145715" cy="823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54"/>
          <p:cNvCxnSpPr>
            <a:cxnSpLocks noChangeShapeType="1"/>
            <a:stCxn id="246" idx="2"/>
            <a:endCxn id="432" idx="6"/>
          </p:cNvCxnSpPr>
          <p:nvPr/>
        </p:nvCxnSpPr>
        <p:spPr bwMode="auto">
          <a:xfrm flipH="1">
            <a:off x="7475030" y="4730427"/>
            <a:ext cx="94200" cy="1331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255"/>
          <p:cNvCxnSpPr>
            <a:cxnSpLocks noChangeShapeType="1"/>
            <a:stCxn id="247" idx="6"/>
            <a:endCxn id="432" idx="2"/>
          </p:cNvCxnSpPr>
          <p:nvPr/>
        </p:nvCxnSpPr>
        <p:spPr bwMode="auto">
          <a:xfrm>
            <a:off x="7229226" y="4715322"/>
            <a:ext cx="44156" cy="14829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56"/>
          <p:cNvCxnSpPr>
            <a:cxnSpLocks noChangeShapeType="1"/>
            <a:stCxn id="248" idx="2"/>
            <a:endCxn id="433" idx="6"/>
          </p:cNvCxnSpPr>
          <p:nvPr/>
        </p:nvCxnSpPr>
        <p:spPr bwMode="auto">
          <a:xfrm flipH="1" flipV="1">
            <a:off x="6148874" y="5092625"/>
            <a:ext cx="144244" cy="155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57"/>
          <p:cNvCxnSpPr>
            <a:cxnSpLocks noChangeShapeType="1"/>
            <a:stCxn id="433" idx="4"/>
            <a:endCxn id="249" idx="0"/>
          </p:cNvCxnSpPr>
          <p:nvPr/>
        </p:nvCxnSpPr>
        <p:spPr bwMode="auto">
          <a:xfrm>
            <a:off x="6051730" y="5181879"/>
            <a:ext cx="26494" cy="90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58"/>
          <p:cNvCxnSpPr>
            <a:cxnSpLocks noChangeShapeType="1"/>
            <a:stCxn id="250" idx="6"/>
            <a:endCxn id="433" idx="2"/>
          </p:cNvCxnSpPr>
          <p:nvPr/>
        </p:nvCxnSpPr>
        <p:spPr bwMode="auto">
          <a:xfrm flipV="1">
            <a:off x="5906014" y="5092625"/>
            <a:ext cx="50044" cy="126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59"/>
          <p:cNvCxnSpPr>
            <a:cxnSpLocks noChangeShapeType="1"/>
            <a:stCxn id="251" idx="2"/>
            <a:endCxn id="433" idx="6"/>
          </p:cNvCxnSpPr>
          <p:nvPr/>
        </p:nvCxnSpPr>
        <p:spPr bwMode="auto">
          <a:xfrm flipH="1">
            <a:off x="6148874" y="5004744"/>
            <a:ext cx="182513" cy="878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60"/>
          <p:cNvCxnSpPr>
            <a:cxnSpLocks noChangeShapeType="1"/>
            <a:stCxn id="252" idx="6"/>
            <a:endCxn id="433" idx="2"/>
          </p:cNvCxnSpPr>
          <p:nvPr/>
        </p:nvCxnSpPr>
        <p:spPr bwMode="auto">
          <a:xfrm>
            <a:off x="5832420" y="4995133"/>
            <a:ext cx="123638" cy="97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61"/>
          <p:cNvCxnSpPr>
            <a:cxnSpLocks noChangeShapeType="1"/>
            <a:stCxn id="253" idx="2"/>
            <a:endCxn id="434" idx="6"/>
          </p:cNvCxnSpPr>
          <p:nvPr/>
        </p:nvCxnSpPr>
        <p:spPr bwMode="auto">
          <a:xfrm flipH="1" flipV="1">
            <a:off x="4102963" y="4947382"/>
            <a:ext cx="259050" cy="1139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62"/>
          <p:cNvCxnSpPr>
            <a:cxnSpLocks noChangeShapeType="1"/>
            <a:stCxn id="254" idx="1"/>
            <a:endCxn id="434" idx="5"/>
          </p:cNvCxnSpPr>
          <p:nvPr/>
        </p:nvCxnSpPr>
        <p:spPr bwMode="auto">
          <a:xfrm flipH="1" flipV="1">
            <a:off x="4074997" y="5009172"/>
            <a:ext cx="80953" cy="10435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3"/>
          <p:cNvCxnSpPr>
            <a:cxnSpLocks noChangeShapeType="1"/>
            <a:stCxn id="255" idx="6"/>
            <a:endCxn id="434" idx="2"/>
          </p:cNvCxnSpPr>
          <p:nvPr/>
        </p:nvCxnSpPr>
        <p:spPr bwMode="auto">
          <a:xfrm flipV="1">
            <a:off x="3665816" y="4947382"/>
            <a:ext cx="247275" cy="10298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64"/>
          <p:cNvCxnSpPr>
            <a:cxnSpLocks noChangeShapeType="1"/>
            <a:stCxn id="256" idx="6"/>
            <a:endCxn id="434" idx="2"/>
          </p:cNvCxnSpPr>
          <p:nvPr/>
        </p:nvCxnSpPr>
        <p:spPr bwMode="auto">
          <a:xfrm>
            <a:off x="3733522" y="4893829"/>
            <a:ext cx="179569" cy="5355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65"/>
          <p:cNvCxnSpPr>
            <a:cxnSpLocks noChangeShapeType="1"/>
            <a:stCxn id="257" idx="3"/>
            <a:endCxn id="434" idx="7"/>
          </p:cNvCxnSpPr>
          <p:nvPr/>
        </p:nvCxnSpPr>
        <p:spPr bwMode="auto">
          <a:xfrm flipH="1">
            <a:off x="4074997" y="4870487"/>
            <a:ext cx="139828" cy="1373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66"/>
          <p:cNvCxnSpPr>
            <a:cxnSpLocks noChangeShapeType="1"/>
            <a:stCxn id="258" idx="0"/>
            <a:endCxn id="435" idx="4"/>
          </p:cNvCxnSpPr>
          <p:nvPr/>
        </p:nvCxnSpPr>
        <p:spPr bwMode="auto">
          <a:xfrm flipH="1" flipV="1">
            <a:off x="1048821" y="4836590"/>
            <a:ext cx="2944" cy="8238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67"/>
          <p:cNvCxnSpPr>
            <a:cxnSpLocks noChangeShapeType="1"/>
            <a:stCxn id="259" idx="7"/>
            <a:endCxn id="435" idx="3"/>
          </p:cNvCxnSpPr>
          <p:nvPr/>
        </p:nvCxnSpPr>
        <p:spPr bwMode="auto">
          <a:xfrm flipV="1">
            <a:off x="901633" y="4811874"/>
            <a:ext cx="80954" cy="2609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68"/>
          <p:cNvCxnSpPr>
            <a:cxnSpLocks noChangeShapeType="1"/>
            <a:stCxn id="260" idx="6"/>
            <a:endCxn id="435" idx="2"/>
          </p:cNvCxnSpPr>
          <p:nvPr/>
        </p:nvCxnSpPr>
        <p:spPr bwMode="auto">
          <a:xfrm>
            <a:off x="779468" y="4618263"/>
            <a:ext cx="176625" cy="13182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9"/>
          <p:cNvCxnSpPr>
            <a:cxnSpLocks noChangeShapeType="1"/>
            <a:stCxn id="261" idx="4"/>
            <a:endCxn id="435" idx="2"/>
          </p:cNvCxnSpPr>
          <p:nvPr/>
        </p:nvCxnSpPr>
        <p:spPr bwMode="auto">
          <a:xfrm>
            <a:off x="938430" y="4561964"/>
            <a:ext cx="17663" cy="18812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0"/>
          <p:cNvCxnSpPr>
            <a:cxnSpLocks noChangeShapeType="1"/>
            <a:stCxn id="262" idx="6"/>
            <a:endCxn id="435" idx="2"/>
          </p:cNvCxnSpPr>
          <p:nvPr/>
        </p:nvCxnSpPr>
        <p:spPr bwMode="auto">
          <a:xfrm flipV="1">
            <a:off x="710289" y="4750084"/>
            <a:ext cx="245804" cy="2883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71"/>
          <p:cNvCxnSpPr>
            <a:cxnSpLocks noChangeShapeType="1"/>
            <a:stCxn id="263" idx="2"/>
            <a:endCxn id="436" idx="6"/>
          </p:cNvCxnSpPr>
          <p:nvPr/>
        </p:nvCxnSpPr>
        <p:spPr bwMode="auto">
          <a:xfrm flipH="1">
            <a:off x="5069985" y="3626428"/>
            <a:ext cx="175153" cy="97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72"/>
          <p:cNvCxnSpPr>
            <a:cxnSpLocks noChangeShapeType="1"/>
            <a:stCxn id="264" idx="0"/>
            <a:endCxn id="436" idx="3"/>
          </p:cNvCxnSpPr>
          <p:nvPr/>
        </p:nvCxnSpPr>
        <p:spPr bwMode="auto">
          <a:xfrm flipV="1">
            <a:off x="4866866" y="3785712"/>
            <a:ext cx="42684" cy="3295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273"/>
          <p:cNvCxnSpPr>
            <a:cxnSpLocks noChangeShapeType="1"/>
            <a:stCxn id="265" idx="7"/>
            <a:endCxn id="436" idx="2"/>
          </p:cNvCxnSpPr>
          <p:nvPr/>
        </p:nvCxnSpPr>
        <p:spPr bwMode="auto">
          <a:xfrm flipV="1">
            <a:off x="4593098" y="3723920"/>
            <a:ext cx="289959" cy="2471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74"/>
          <p:cNvCxnSpPr>
            <a:cxnSpLocks noChangeShapeType="1"/>
            <a:stCxn id="266" idx="6"/>
            <a:endCxn id="436" idx="2"/>
          </p:cNvCxnSpPr>
          <p:nvPr/>
        </p:nvCxnSpPr>
        <p:spPr bwMode="auto">
          <a:xfrm>
            <a:off x="4626950" y="3642906"/>
            <a:ext cx="256106" cy="8101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75"/>
          <p:cNvCxnSpPr>
            <a:cxnSpLocks noChangeShapeType="1"/>
            <a:stCxn id="267" idx="2"/>
            <a:endCxn id="436" idx="6"/>
          </p:cNvCxnSpPr>
          <p:nvPr/>
        </p:nvCxnSpPr>
        <p:spPr bwMode="auto">
          <a:xfrm flipH="1">
            <a:off x="5069985" y="3450667"/>
            <a:ext cx="216365" cy="27325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76"/>
          <p:cNvCxnSpPr>
            <a:cxnSpLocks noChangeShapeType="1"/>
            <a:stCxn id="268" idx="2"/>
            <a:endCxn id="437" idx="6"/>
          </p:cNvCxnSpPr>
          <p:nvPr/>
        </p:nvCxnSpPr>
        <p:spPr bwMode="auto">
          <a:xfrm flipH="1">
            <a:off x="8130014" y="3874965"/>
            <a:ext cx="225197" cy="1510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277"/>
          <p:cNvCxnSpPr>
            <a:cxnSpLocks noChangeShapeType="1"/>
            <a:stCxn id="269" idx="2"/>
            <a:endCxn id="437" idx="6"/>
          </p:cNvCxnSpPr>
          <p:nvPr/>
        </p:nvCxnSpPr>
        <p:spPr bwMode="auto">
          <a:xfrm flipH="1" flipV="1">
            <a:off x="8130014" y="3890070"/>
            <a:ext cx="113335" cy="229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278"/>
          <p:cNvCxnSpPr>
            <a:cxnSpLocks noChangeShapeType="1"/>
            <a:stCxn id="270" idx="1"/>
            <a:endCxn id="437" idx="5"/>
          </p:cNvCxnSpPr>
          <p:nvPr/>
        </p:nvCxnSpPr>
        <p:spPr bwMode="auto">
          <a:xfrm flipV="1">
            <a:off x="7906289" y="3950488"/>
            <a:ext cx="195760" cy="8376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279"/>
          <p:cNvCxnSpPr>
            <a:cxnSpLocks noChangeShapeType="1"/>
            <a:stCxn id="271" idx="2"/>
            <a:endCxn id="437" idx="6"/>
          </p:cNvCxnSpPr>
          <p:nvPr/>
        </p:nvCxnSpPr>
        <p:spPr bwMode="auto">
          <a:xfrm flipH="1">
            <a:off x="8130014" y="3644279"/>
            <a:ext cx="225197" cy="245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280"/>
          <p:cNvCxnSpPr>
            <a:cxnSpLocks noChangeShapeType="1"/>
            <a:stCxn id="272" idx="3"/>
            <a:endCxn id="437" idx="7"/>
          </p:cNvCxnSpPr>
          <p:nvPr/>
        </p:nvCxnSpPr>
        <p:spPr bwMode="auto">
          <a:xfrm>
            <a:off x="7944558" y="3689592"/>
            <a:ext cx="157491" cy="13868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281"/>
          <p:cNvCxnSpPr>
            <a:cxnSpLocks noChangeShapeType="1"/>
            <a:stCxn id="273" idx="2"/>
            <a:endCxn id="438" idx="6"/>
          </p:cNvCxnSpPr>
          <p:nvPr/>
        </p:nvCxnSpPr>
        <p:spPr bwMode="auto">
          <a:xfrm flipH="1" flipV="1">
            <a:off x="4289891" y="2791564"/>
            <a:ext cx="141300" cy="90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282"/>
          <p:cNvCxnSpPr>
            <a:cxnSpLocks noChangeShapeType="1"/>
            <a:stCxn id="274" idx="1"/>
            <a:endCxn id="438" idx="5"/>
          </p:cNvCxnSpPr>
          <p:nvPr/>
        </p:nvCxnSpPr>
        <p:spPr bwMode="auto">
          <a:xfrm flipH="1" flipV="1">
            <a:off x="4261925" y="2851982"/>
            <a:ext cx="35325" cy="9474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83"/>
          <p:cNvCxnSpPr>
            <a:cxnSpLocks noChangeShapeType="1"/>
            <a:stCxn id="275" idx="6"/>
            <a:endCxn id="438" idx="2"/>
          </p:cNvCxnSpPr>
          <p:nvPr/>
        </p:nvCxnSpPr>
        <p:spPr bwMode="auto">
          <a:xfrm flipV="1">
            <a:off x="3885125" y="2791564"/>
            <a:ext cx="217838" cy="2059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284"/>
          <p:cNvCxnSpPr>
            <a:cxnSpLocks noChangeShapeType="1"/>
            <a:stCxn id="276" idx="6"/>
            <a:endCxn id="438" idx="2"/>
          </p:cNvCxnSpPr>
          <p:nvPr/>
        </p:nvCxnSpPr>
        <p:spPr bwMode="auto">
          <a:xfrm>
            <a:off x="3927810" y="2658369"/>
            <a:ext cx="175153" cy="133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285"/>
          <p:cNvCxnSpPr>
            <a:cxnSpLocks noChangeShapeType="1"/>
            <a:stCxn id="277" idx="2"/>
            <a:endCxn id="438" idx="6"/>
          </p:cNvCxnSpPr>
          <p:nvPr/>
        </p:nvCxnSpPr>
        <p:spPr bwMode="auto">
          <a:xfrm flipH="1">
            <a:off x="4289891" y="2698191"/>
            <a:ext cx="98615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286"/>
          <p:cNvCxnSpPr>
            <a:cxnSpLocks noChangeShapeType="1"/>
            <a:stCxn id="278" idx="2"/>
            <a:endCxn id="439" idx="6"/>
          </p:cNvCxnSpPr>
          <p:nvPr/>
        </p:nvCxnSpPr>
        <p:spPr bwMode="auto">
          <a:xfrm flipH="1">
            <a:off x="1693503" y="2703683"/>
            <a:ext cx="69178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287"/>
          <p:cNvCxnSpPr>
            <a:cxnSpLocks noChangeShapeType="1"/>
            <a:stCxn id="279" idx="0"/>
            <a:endCxn id="439" idx="4"/>
          </p:cNvCxnSpPr>
          <p:nvPr/>
        </p:nvCxnSpPr>
        <p:spPr bwMode="auto">
          <a:xfrm flipH="1" flipV="1">
            <a:off x="1600039" y="2884937"/>
            <a:ext cx="64643" cy="11328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88"/>
          <p:cNvCxnSpPr>
            <a:cxnSpLocks noChangeShapeType="1"/>
            <a:stCxn id="280" idx="6"/>
            <a:endCxn id="439" idx="2"/>
          </p:cNvCxnSpPr>
          <p:nvPr/>
        </p:nvCxnSpPr>
        <p:spPr bwMode="auto">
          <a:xfrm flipV="1">
            <a:off x="1470513" y="2799117"/>
            <a:ext cx="36061" cy="2251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89"/>
          <p:cNvCxnSpPr>
            <a:cxnSpLocks noChangeShapeType="1"/>
            <a:stCxn id="281" idx="2"/>
            <a:endCxn id="439" idx="6"/>
          </p:cNvCxnSpPr>
          <p:nvPr/>
        </p:nvCxnSpPr>
        <p:spPr bwMode="auto">
          <a:xfrm flipH="1" flipV="1">
            <a:off x="1693503" y="2799803"/>
            <a:ext cx="100088" cy="14417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90"/>
          <p:cNvCxnSpPr>
            <a:cxnSpLocks noChangeShapeType="1"/>
            <a:stCxn id="282" idx="6"/>
            <a:endCxn id="439" idx="2"/>
          </p:cNvCxnSpPr>
          <p:nvPr/>
        </p:nvCxnSpPr>
        <p:spPr bwMode="auto">
          <a:xfrm>
            <a:off x="1465362" y="2723594"/>
            <a:ext cx="41212" cy="7552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291"/>
          <p:cNvCxnSpPr>
            <a:cxnSpLocks noChangeShapeType="1"/>
            <a:stCxn id="283" idx="2"/>
            <a:endCxn id="440" idx="6"/>
          </p:cNvCxnSpPr>
          <p:nvPr/>
        </p:nvCxnSpPr>
        <p:spPr bwMode="auto">
          <a:xfrm flipH="1" flipV="1">
            <a:off x="4616648" y="6010872"/>
            <a:ext cx="253163" cy="5629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292"/>
          <p:cNvCxnSpPr>
            <a:cxnSpLocks noChangeShapeType="1"/>
            <a:stCxn id="284" idx="2"/>
            <a:endCxn id="440" idx="6"/>
          </p:cNvCxnSpPr>
          <p:nvPr/>
        </p:nvCxnSpPr>
        <p:spPr bwMode="auto">
          <a:xfrm flipH="1" flipV="1">
            <a:off x="4616648" y="6010872"/>
            <a:ext cx="38269" cy="218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293"/>
          <p:cNvCxnSpPr>
            <a:cxnSpLocks noChangeShapeType="1"/>
            <a:stCxn id="285" idx="0"/>
            <a:endCxn id="440" idx="2"/>
          </p:cNvCxnSpPr>
          <p:nvPr/>
        </p:nvCxnSpPr>
        <p:spPr bwMode="auto">
          <a:xfrm flipV="1">
            <a:off x="4341406" y="6010872"/>
            <a:ext cx="89785" cy="137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294"/>
          <p:cNvCxnSpPr>
            <a:cxnSpLocks noChangeShapeType="1"/>
            <a:stCxn id="286" idx="2"/>
            <a:endCxn id="440" idx="6"/>
          </p:cNvCxnSpPr>
          <p:nvPr/>
        </p:nvCxnSpPr>
        <p:spPr bwMode="auto">
          <a:xfrm>
            <a:off x="4615175" y="5839230"/>
            <a:ext cx="1472" cy="171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295"/>
          <p:cNvCxnSpPr>
            <a:cxnSpLocks noChangeShapeType="1"/>
            <a:stCxn id="287" idx="4"/>
            <a:endCxn id="440" idx="2"/>
          </p:cNvCxnSpPr>
          <p:nvPr/>
        </p:nvCxnSpPr>
        <p:spPr bwMode="auto">
          <a:xfrm>
            <a:off x="4229544" y="5910633"/>
            <a:ext cx="201647" cy="10023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296"/>
          <p:cNvCxnSpPr>
            <a:cxnSpLocks noChangeShapeType="1"/>
            <a:stCxn id="288" idx="2"/>
            <a:endCxn id="441" idx="6"/>
          </p:cNvCxnSpPr>
          <p:nvPr/>
        </p:nvCxnSpPr>
        <p:spPr bwMode="auto">
          <a:xfrm flipH="1" flipV="1">
            <a:off x="1182761" y="2460638"/>
            <a:ext cx="135413" cy="61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297"/>
          <p:cNvCxnSpPr>
            <a:cxnSpLocks noChangeShapeType="1"/>
            <a:stCxn id="289" idx="6"/>
            <a:endCxn id="441" idx="2"/>
          </p:cNvCxnSpPr>
          <p:nvPr/>
        </p:nvCxnSpPr>
        <p:spPr bwMode="auto">
          <a:xfrm>
            <a:off x="941374" y="2411206"/>
            <a:ext cx="57404" cy="49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298"/>
          <p:cNvCxnSpPr>
            <a:cxnSpLocks noChangeShapeType="1"/>
            <a:stCxn id="290" idx="2"/>
            <a:endCxn id="441" idx="6"/>
          </p:cNvCxnSpPr>
          <p:nvPr/>
        </p:nvCxnSpPr>
        <p:spPr bwMode="auto">
          <a:xfrm flipH="1">
            <a:off x="1182761" y="2331564"/>
            <a:ext cx="66235" cy="129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299"/>
          <p:cNvCxnSpPr>
            <a:cxnSpLocks noChangeShapeType="1"/>
            <a:stCxn id="291" idx="5"/>
            <a:endCxn id="442" idx="1"/>
          </p:cNvCxnSpPr>
          <p:nvPr/>
        </p:nvCxnSpPr>
        <p:spPr bwMode="auto">
          <a:xfrm flipH="1">
            <a:off x="1154796" y="4168815"/>
            <a:ext cx="98615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300"/>
          <p:cNvCxnSpPr>
            <a:cxnSpLocks noChangeShapeType="1"/>
            <a:stCxn id="292" idx="6"/>
            <a:endCxn id="442" idx="2"/>
          </p:cNvCxnSpPr>
          <p:nvPr/>
        </p:nvCxnSpPr>
        <p:spPr bwMode="auto">
          <a:xfrm flipV="1">
            <a:off x="1117999" y="4266308"/>
            <a:ext cx="10304" cy="129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301"/>
          <p:cNvCxnSpPr>
            <a:cxnSpLocks noChangeShapeType="1"/>
            <a:stCxn id="293" idx="6"/>
            <a:endCxn id="442" idx="2"/>
          </p:cNvCxnSpPr>
          <p:nvPr/>
        </p:nvCxnSpPr>
        <p:spPr bwMode="auto">
          <a:xfrm flipV="1">
            <a:off x="900161" y="4266308"/>
            <a:ext cx="228141" cy="7414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302"/>
          <p:cNvCxnSpPr>
            <a:cxnSpLocks noChangeShapeType="1"/>
            <a:stCxn id="294" idx="6"/>
            <a:endCxn id="442" idx="2"/>
          </p:cNvCxnSpPr>
          <p:nvPr/>
        </p:nvCxnSpPr>
        <p:spPr bwMode="auto">
          <a:xfrm>
            <a:off x="913409" y="4227860"/>
            <a:ext cx="214894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303"/>
          <p:cNvCxnSpPr>
            <a:cxnSpLocks noChangeShapeType="1"/>
            <a:stCxn id="295" idx="6"/>
            <a:endCxn id="442" idx="2"/>
          </p:cNvCxnSpPr>
          <p:nvPr/>
        </p:nvCxnSpPr>
        <p:spPr bwMode="auto">
          <a:xfrm>
            <a:off x="1032630" y="4128995"/>
            <a:ext cx="95672" cy="137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304"/>
          <p:cNvCxnSpPr>
            <a:cxnSpLocks noChangeShapeType="1"/>
            <a:stCxn id="296" idx="2"/>
            <a:endCxn id="443" idx="6"/>
          </p:cNvCxnSpPr>
          <p:nvPr/>
        </p:nvCxnSpPr>
        <p:spPr bwMode="auto">
          <a:xfrm flipH="1">
            <a:off x="7476501" y="4370666"/>
            <a:ext cx="338531" cy="34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305"/>
          <p:cNvCxnSpPr>
            <a:cxnSpLocks noChangeShapeType="1"/>
            <a:stCxn id="297" idx="2"/>
            <a:endCxn id="443" idx="6"/>
          </p:cNvCxnSpPr>
          <p:nvPr/>
        </p:nvCxnSpPr>
        <p:spPr bwMode="auto">
          <a:xfrm flipH="1" flipV="1">
            <a:off x="7476501" y="4404994"/>
            <a:ext cx="103031" cy="10710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306"/>
          <p:cNvCxnSpPr>
            <a:cxnSpLocks noChangeShapeType="1"/>
            <a:stCxn id="298" idx="6"/>
            <a:endCxn id="443" idx="2"/>
          </p:cNvCxnSpPr>
          <p:nvPr/>
        </p:nvCxnSpPr>
        <p:spPr bwMode="auto">
          <a:xfrm flipV="1">
            <a:off x="7205676" y="4404994"/>
            <a:ext cx="92729" cy="11534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307"/>
          <p:cNvCxnSpPr>
            <a:cxnSpLocks noChangeShapeType="1"/>
            <a:stCxn id="299" idx="6"/>
            <a:endCxn id="443" idx="2"/>
          </p:cNvCxnSpPr>
          <p:nvPr/>
        </p:nvCxnSpPr>
        <p:spPr bwMode="auto">
          <a:xfrm>
            <a:off x="7246889" y="4270427"/>
            <a:ext cx="51516" cy="13456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308"/>
          <p:cNvCxnSpPr>
            <a:cxnSpLocks noChangeShapeType="1"/>
            <a:stCxn id="300" idx="2"/>
            <a:endCxn id="443" idx="6"/>
          </p:cNvCxnSpPr>
          <p:nvPr/>
        </p:nvCxnSpPr>
        <p:spPr bwMode="auto">
          <a:xfrm flipH="1">
            <a:off x="7476501" y="4236099"/>
            <a:ext cx="47100" cy="168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AutoShape 309"/>
          <p:cNvCxnSpPr>
            <a:cxnSpLocks noChangeShapeType="1"/>
            <a:stCxn id="301" idx="2"/>
            <a:endCxn id="444" idx="6"/>
          </p:cNvCxnSpPr>
          <p:nvPr/>
        </p:nvCxnSpPr>
        <p:spPr bwMode="auto">
          <a:xfrm flipH="1" flipV="1">
            <a:off x="7940053" y="1580460"/>
            <a:ext cx="141300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310"/>
          <p:cNvCxnSpPr>
            <a:cxnSpLocks noChangeShapeType="1"/>
            <a:stCxn id="302" idx="1"/>
            <a:endCxn id="444" idx="5"/>
          </p:cNvCxnSpPr>
          <p:nvPr/>
        </p:nvCxnSpPr>
        <p:spPr bwMode="auto">
          <a:xfrm flipV="1">
            <a:off x="7835549" y="1638131"/>
            <a:ext cx="78010" cy="6591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311"/>
          <p:cNvCxnSpPr>
            <a:cxnSpLocks noChangeShapeType="1"/>
            <a:stCxn id="303" idx="6"/>
            <a:endCxn id="444" idx="2"/>
          </p:cNvCxnSpPr>
          <p:nvPr/>
        </p:nvCxnSpPr>
        <p:spPr bwMode="auto">
          <a:xfrm flipV="1">
            <a:off x="7500051" y="1580460"/>
            <a:ext cx="263377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AutoShape 312"/>
          <p:cNvCxnSpPr>
            <a:cxnSpLocks noChangeShapeType="1"/>
            <a:stCxn id="304" idx="2"/>
            <a:endCxn id="444" idx="6"/>
          </p:cNvCxnSpPr>
          <p:nvPr/>
        </p:nvCxnSpPr>
        <p:spPr bwMode="auto">
          <a:xfrm flipH="1">
            <a:off x="7940053" y="1480221"/>
            <a:ext cx="116278" cy="10023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313"/>
          <p:cNvCxnSpPr>
            <a:cxnSpLocks noChangeShapeType="1"/>
            <a:stCxn id="305" idx="6"/>
            <a:endCxn id="444" idx="2"/>
          </p:cNvCxnSpPr>
          <p:nvPr/>
        </p:nvCxnSpPr>
        <p:spPr bwMode="auto">
          <a:xfrm>
            <a:off x="7747237" y="1415684"/>
            <a:ext cx="16191" cy="1647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314"/>
          <p:cNvCxnSpPr>
            <a:cxnSpLocks noChangeShapeType="1"/>
            <a:stCxn id="306" idx="1"/>
            <a:endCxn id="445" idx="5"/>
          </p:cNvCxnSpPr>
          <p:nvPr/>
        </p:nvCxnSpPr>
        <p:spPr bwMode="auto">
          <a:xfrm flipH="1" flipV="1">
            <a:off x="2810656" y="3631921"/>
            <a:ext cx="92729" cy="5767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AutoShape 315"/>
          <p:cNvCxnSpPr>
            <a:cxnSpLocks noChangeShapeType="1"/>
            <a:stCxn id="307" idx="1"/>
            <a:endCxn id="445" idx="3"/>
          </p:cNvCxnSpPr>
          <p:nvPr/>
        </p:nvCxnSpPr>
        <p:spPr bwMode="auto">
          <a:xfrm flipV="1">
            <a:off x="2667884" y="3631921"/>
            <a:ext cx="19134" cy="17301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316"/>
          <p:cNvCxnSpPr>
            <a:cxnSpLocks noChangeShapeType="1"/>
            <a:stCxn id="308" idx="6"/>
            <a:endCxn id="445" idx="2"/>
          </p:cNvCxnSpPr>
          <p:nvPr/>
        </p:nvCxnSpPr>
        <p:spPr bwMode="auto">
          <a:xfrm flipV="1">
            <a:off x="2522168" y="3574249"/>
            <a:ext cx="138356" cy="14967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317"/>
          <p:cNvCxnSpPr>
            <a:cxnSpLocks noChangeShapeType="1"/>
            <a:stCxn id="309" idx="6"/>
            <a:endCxn id="445" idx="2"/>
          </p:cNvCxnSpPr>
          <p:nvPr/>
        </p:nvCxnSpPr>
        <p:spPr bwMode="auto">
          <a:xfrm>
            <a:off x="2556022" y="3495980"/>
            <a:ext cx="104503" cy="7826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AutoShape 318"/>
          <p:cNvCxnSpPr>
            <a:cxnSpLocks noChangeShapeType="1"/>
            <a:stCxn id="310" idx="2"/>
            <a:endCxn id="446" idx="6"/>
          </p:cNvCxnSpPr>
          <p:nvPr/>
        </p:nvCxnSpPr>
        <p:spPr bwMode="auto">
          <a:xfrm flipH="1" flipV="1">
            <a:off x="3709972" y="2148938"/>
            <a:ext cx="130996" cy="10435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AutoShape 319"/>
          <p:cNvCxnSpPr>
            <a:cxnSpLocks noChangeShapeType="1"/>
            <a:stCxn id="311" idx="0"/>
            <a:endCxn id="446" idx="4"/>
          </p:cNvCxnSpPr>
          <p:nvPr/>
        </p:nvCxnSpPr>
        <p:spPr bwMode="auto">
          <a:xfrm flipH="1" flipV="1">
            <a:off x="3623131" y="2228579"/>
            <a:ext cx="104504" cy="13868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320"/>
          <p:cNvCxnSpPr>
            <a:cxnSpLocks noChangeShapeType="1"/>
            <a:stCxn id="312" idx="6"/>
            <a:endCxn id="446" idx="2"/>
          </p:cNvCxnSpPr>
          <p:nvPr/>
        </p:nvCxnSpPr>
        <p:spPr bwMode="auto">
          <a:xfrm flipV="1">
            <a:off x="3470056" y="2148938"/>
            <a:ext cx="64763" cy="21832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321"/>
          <p:cNvCxnSpPr>
            <a:cxnSpLocks noChangeShapeType="1"/>
            <a:stCxn id="313" idx="5"/>
            <a:endCxn id="446" idx="2"/>
          </p:cNvCxnSpPr>
          <p:nvPr/>
        </p:nvCxnSpPr>
        <p:spPr bwMode="auto">
          <a:xfrm>
            <a:off x="3449450" y="1970430"/>
            <a:ext cx="85369" cy="1785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322"/>
          <p:cNvCxnSpPr>
            <a:cxnSpLocks noChangeShapeType="1"/>
            <a:stCxn id="314" idx="4"/>
            <a:endCxn id="446" idx="0"/>
          </p:cNvCxnSpPr>
          <p:nvPr/>
        </p:nvCxnSpPr>
        <p:spPr bwMode="auto">
          <a:xfrm flipH="1">
            <a:off x="3623131" y="2037713"/>
            <a:ext cx="100088" cy="30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323"/>
          <p:cNvCxnSpPr>
            <a:cxnSpLocks noChangeShapeType="1"/>
            <a:stCxn id="315" idx="3"/>
            <a:endCxn id="447" idx="7"/>
          </p:cNvCxnSpPr>
          <p:nvPr/>
        </p:nvCxnSpPr>
        <p:spPr bwMode="auto">
          <a:xfrm flipH="1">
            <a:off x="2959316" y="2696817"/>
            <a:ext cx="4415" cy="10435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AutoShape 324"/>
          <p:cNvCxnSpPr>
            <a:cxnSpLocks noChangeShapeType="1"/>
            <a:stCxn id="316" idx="6"/>
            <a:endCxn id="447" idx="2"/>
          </p:cNvCxnSpPr>
          <p:nvPr/>
        </p:nvCxnSpPr>
        <p:spPr bwMode="auto">
          <a:xfrm flipV="1">
            <a:off x="2648749" y="2858847"/>
            <a:ext cx="161906" cy="122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AutoShape 325"/>
          <p:cNvCxnSpPr>
            <a:cxnSpLocks noChangeShapeType="1"/>
            <a:stCxn id="317" idx="6"/>
            <a:endCxn id="447" idx="2"/>
          </p:cNvCxnSpPr>
          <p:nvPr/>
        </p:nvCxnSpPr>
        <p:spPr bwMode="auto">
          <a:xfrm>
            <a:off x="2687018" y="2698191"/>
            <a:ext cx="123638" cy="16065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AutoShape 326"/>
          <p:cNvCxnSpPr>
            <a:cxnSpLocks noChangeShapeType="1"/>
            <a:stCxn id="318" idx="1"/>
            <a:endCxn id="448" idx="5"/>
          </p:cNvCxnSpPr>
          <p:nvPr/>
        </p:nvCxnSpPr>
        <p:spPr bwMode="auto">
          <a:xfrm flipV="1">
            <a:off x="5342282" y="2352161"/>
            <a:ext cx="5888" cy="8101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AutoShape 327"/>
          <p:cNvCxnSpPr>
            <a:cxnSpLocks noChangeShapeType="1"/>
            <a:stCxn id="319" idx="4"/>
            <a:endCxn id="448" idx="7"/>
          </p:cNvCxnSpPr>
          <p:nvPr/>
        </p:nvCxnSpPr>
        <p:spPr bwMode="auto">
          <a:xfrm flipH="1">
            <a:off x="5348169" y="2158549"/>
            <a:ext cx="126581" cy="79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AutoShape 328"/>
          <p:cNvCxnSpPr>
            <a:cxnSpLocks noChangeShapeType="1"/>
            <a:stCxn id="320" idx="6"/>
            <a:endCxn id="448" idx="2"/>
          </p:cNvCxnSpPr>
          <p:nvPr/>
        </p:nvCxnSpPr>
        <p:spPr bwMode="auto">
          <a:xfrm>
            <a:off x="4989032" y="2265653"/>
            <a:ext cx="209006" cy="30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329"/>
          <p:cNvCxnSpPr>
            <a:cxnSpLocks noChangeShapeType="1"/>
            <a:stCxn id="321" idx="2"/>
            <a:endCxn id="448" idx="5"/>
          </p:cNvCxnSpPr>
          <p:nvPr/>
        </p:nvCxnSpPr>
        <p:spPr bwMode="auto">
          <a:xfrm flipH="1" flipV="1">
            <a:off x="5348169" y="2352161"/>
            <a:ext cx="297319" cy="3982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330"/>
          <p:cNvCxnSpPr>
            <a:cxnSpLocks noChangeShapeType="1"/>
            <a:stCxn id="322" idx="6"/>
            <a:endCxn id="448" idx="2"/>
          </p:cNvCxnSpPr>
          <p:nvPr/>
        </p:nvCxnSpPr>
        <p:spPr bwMode="auto">
          <a:xfrm flipV="1">
            <a:off x="4994919" y="2295862"/>
            <a:ext cx="203119" cy="11671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331"/>
          <p:cNvCxnSpPr>
            <a:cxnSpLocks noChangeShapeType="1"/>
            <a:stCxn id="323" idx="4"/>
            <a:endCxn id="449" idx="0"/>
          </p:cNvCxnSpPr>
          <p:nvPr/>
        </p:nvCxnSpPr>
        <p:spPr bwMode="auto">
          <a:xfrm flipH="1" flipV="1">
            <a:off x="7693603" y="2323326"/>
            <a:ext cx="188401" cy="283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332"/>
          <p:cNvCxnSpPr>
            <a:cxnSpLocks noChangeShapeType="1"/>
            <a:stCxn id="324" idx="2"/>
            <a:endCxn id="450" idx="6"/>
          </p:cNvCxnSpPr>
          <p:nvPr/>
        </p:nvCxnSpPr>
        <p:spPr bwMode="auto">
          <a:xfrm flipH="1" flipV="1">
            <a:off x="1749434" y="3859861"/>
            <a:ext cx="139828" cy="6728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333"/>
          <p:cNvCxnSpPr>
            <a:cxnSpLocks noChangeShapeType="1"/>
            <a:stCxn id="325" idx="1"/>
            <a:endCxn id="450" idx="5"/>
          </p:cNvCxnSpPr>
          <p:nvPr/>
        </p:nvCxnSpPr>
        <p:spPr bwMode="auto">
          <a:xfrm flipH="1" flipV="1">
            <a:off x="1724412" y="3916159"/>
            <a:ext cx="47100" cy="182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334"/>
          <p:cNvCxnSpPr>
            <a:cxnSpLocks noChangeShapeType="1"/>
            <a:stCxn id="326" idx="2"/>
            <a:endCxn id="450" idx="6"/>
          </p:cNvCxnSpPr>
          <p:nvPr/>
        </p:nvCxnSpPr>
        <p:spPr bwMode="auto">
          <a:xfrm flipH="1">
            <a:off x="1749434" y="3710189"/>
            <a:ext cx="79481" cy="14967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AutoShape 335"/>
          <p:cNvCxnSpPr>
            <a:cxnSpLocks noChangeShapeType="1"/>
            <a:stCxn id="327" idx="7"/>
            <a:endCxn id="450" idx="3"/>
          </p:cNvCxnSpPr>
          <p:nvPr/>
        </p:nvCxnSpPr>
        <p:spPr bwMode="auto">
          <a:xfrm flipV="1">
            <a:off x="1581640" y="3916159"/>
            <a:ext cx="17663" cy="61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336"/>
          <p:cNvCxnSpPr>
            <a:cxnSpLocks noChangeShapeType="1"/>
            <a:stCxn id="328" idx="6"/>
            <a:endCxn id="450" idx="2"/>
          </p:cNvCxnSpPr>
          <p:nvPr/>
        </p:nvCxnSpPr>
        <p:spPr bwMode="auto">
          <a:xfrm>
            <a:off x="1527180" y="3747264"/>
            <a:ext cx="47100" cy="11259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337"/>
          <p:cNvCxnSpPr>
            <a:cxnSpLocks noChangeShapeType="1"/>
            <a:stCxn id="329" idx="2"/>
            <a:endCxn id="451" idx="6"/>
          </p:cNvCxnSpPr>
          <p:nvPr/>
        </p:nvCxnSpPr>
        <p:spPr bwMode="auto">
          <a:xfrm flipH="1">
            <a:off x="1600774" y="1583207"/>
            <a:ext cx="242860" cy="2334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338"/>
          <p:cNvCxnSpPr>
            <a:cxnSpLocks noChangeShapeType="1"/>
            <a:stCxn id="330" idx="2"/>
            <a:endCxn id="451" idx="6"/>
          </p:cNvCxnSpPr>
          <p:nvPr/>
        </p:nvCxnSpPr>
        <p:spPr bwMode="auto">
          <a:xfrm flipH="1" flipV="1">
            <a:off x="1600774" y="1606550"/>
            <a:ext cx="61819" cy="12083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339"/>
          <p:cNvCxnSpPr>
            <a:cxnSpLocks noChangeShapeType="1"/>
            <a:stCxn id="331" idx="6"/>
            <a:endCxn id="451" idx="2"/>
          </p:cNvCxnSpPr>
          <p:nvPr/>
        </p:nvCxnSpPr>
        <p:spPr bwMode="auto">
          <a:xfrm flipV="1">
            <a:off x="1319646" y="1606550"/>
            <a:ext cx="105975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340"/>
          <p:cNvCxnSpPr>
            <a:cxnSpLocks noChangeShapeType="1"/>
            <a:stCxn id="332" idx="3"/>
            <a:endCxn id="451" idx="7"/>
          </p:cNvCxnSpPr>
          <p:nvPr/>
        </p:nvCxnSpPr>
        <p:spPr bwMode="auto">
          <a:xfrm flipH="1">
            <a:off x="1575753" y="1445894"/>
            <a:ext cx="101559" cy="10298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341"/>
          <p:cNvCxnSpPr>
            <a:cxnSpLocks noChangeShapeType="1"/>
            <a:stCxn id="333" idx="5"/>
            <a:endCxn id="451" idx="1"/>
          </p:cNvCxnSpPr>
          <p:nvPr/>
        </p:nvCxnSpPr>
        <p:spPr bwMode="auto">
          <a:xfrm>
            <a:off x="1396184" y="1509058"/>
            <a:ext cx="54459" cy="3982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AutoShape 342"/>
          <p:cNvCxnSpPr>
            <a:cxnSpLocks noChangeShapeType="1"/>
            <a:stCxn id="334" idx="1"/>
            <a:endCxn id="452" idx="4"/>
          </p:cNvCxnSpPr>
          <p:nvPr/>
        </p:nvCxnSpPr>
        <p:spPr bwMode="auto">
          <a:xfrm flipH="1" flipV="1">
            <a:off x="3299318" y="3417712"/>
            <a:ext cx="94200" cy="18125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AutoShape 343"/>
          <p:cNvCxnSpPr>
            <a:cxnSpLocks noChangeShapeType="1"/>
            <a:stCxn id="335" idx="0"/>
            <a:endCxn id="452" idx="3"/>
          </p:cNvCxnSpPr>
          <p:nvPr/>
        </p:nvCxnSpPr>
        <p:spPr bwMode="auto">
          <a:xfrm flipV="1">
            <a:off x="3172737" y="3394368"/>
            <a:ext cx="64763" cy="878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AutoShape 344"/>
          <p:cNvCxnSpPr>
            <a:cxnSpLocks noChangeShapeType="1"/>
            <a:stCxn id="336" idx="6"/>
            <a:endCxn id="452" idx="2"/>
          </p:cNvCxnSpPr>
          <p:nvPr/>
        </p:nvCxnSpPr>
        <p:spPr bwMode="auto">
          <a:xfrm>
            <a:off x="3034381" y="3171921"/>
            <a:ext cx="178097" cy="16614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AutoShape 345"/>
          <p:cNvCxnSpPr>
            <a:cxnSpLocks noChangeShapeType="1"/>
            <a:stCxn id="337" idx="2"/>
            <a:endCxn id="452" idx="6"/>
          </p:cNvCxnSpPr>
          <p:nvPr/>
        </p:nvCxnSpPr>
        <p:spPr bwMode="auto">
          <a:xfrm flipH="1" flipV="1">
            <a:off x="3387631" y="3338070"/>
            <a:ext cx="123638" cy="10298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AutoShape 346"/>
          <p:cNvCxnSpPr>
            <a:cxnSpLocks noChangeShapeType="1"/>
            <a:stCxn id="338" idx="2"/>
            <a:endCxn id="453" idx="6"/>
          </p:cNvCxnSpPr>
          <p:nvPr/>
        </p:nvCxnSpPr>
        <p:spPr bwMode="auto">
          <a:xfrm flipH="1">
            <a:off x="7259401" y="2637773"/>
            <a:ext cx="136884" cy="4806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347"/>
          <p:cNvCxnSpPr>
            <a:cxnSpLocks noChangeShapeType="1"/>
            <a:stCxn id="339" idx="1"/>
            <a:endCxn id="453" idx="3"/>
          </p:cNvCxnSpPr>
          <p:nvPr/>
        </p:nvCxnSpPr>
        <p:spPr bwMode="auto">
          <a:xfrm flipV="1">
            <a:off x="7069528" y="2742131"/>
            <a:ext cx="39741" cy="1785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AutoShape 348"/>
          <p:cNvCxnSpPr>
            <a:cxnSpLocks noChangeShapeType="1"/>
            <a:stCxn id="340" idx="7"/>
            <a:endCxn id="453" idx="3"/>
          </p:cNvCxnSpPr>
          <p:nvPr/>
        </p:nvCxnSpPr>
        <p:spPr bwMode="auto">
          <a:xfrm flipV="1">
            <a:off x="6963553" y="2742131"/>
            <a:ext cx="145716" cy="41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AutoShape 349"/>
          <p:cNvCxnSpPr>
            <a:cxnSpLocks noChangeShapeType="1"/>
            <a:stCxn id="341" idx="4"/>
            <a:endCxn id="453" idx="0"/>
          </p:cNvCxnSpPr>
          <p:nvPr/>
        </p:nvCxnSpPr>
        <p:spPr bwMode="auto">
          <a:xfrm flipH="1">
            <a:off x="7171088" y="2551266"/>
            <a:ext cx="22078" cy="5355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350"/>
          <p:cNvCxnSpPr>
            <a:cxnSpLocks noChangeShapeType="1"/>
            <a:stCxn id="342" idx="2"/>
            <a:endCxn id="453" idx="6"/>
          </p:cNvCxnSpPr>
          <p:nvPr/>
        </p:nvCxnSpPr>
        <p:spPr bwMode="auto">
          <a:xfrm flipH="1" flipV="1">
            <a:off x="7259401" y="2685833"/>
            <a:ext cx="72121" cy="14280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351"/>
          <p:cNvCxnSpPr>
            <a:cxnSpLocks noChangeShapeType="1"/>
            <a:stCxn id="343" idx="2"/>
            <a:endCxn id="454" idx="6"/>
          </p:cNvCxnSpPr>
          <p:nvPr/>
        </p:nvCxnSpPr>
        <p:spPr bwMode="auto">
          <a:xfrm flipH="1">
            <a:off x="3804171" y="6258801"/>
            <a:ext cx="176625" cy="49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AutoShape 352"/>
          <p:cNvCxnSpPr>
            <a:cxnSpLocks noChangeShapeType="1"/>
            <a:stCxn id="344" idx="2"/>
            <a:endCxn id="454" idx="6"/>
          </p:cNvCxnSpPr>
          <p:nvPr/>
        </p:nvCxnSpPr>
        <p:spPr bwMode="auto">
          <a:xfrm flipH="1" flipV="1">
            <a:off x="3804171" y="6308233"/>
            <a:ext cx="94200" cy="11671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AutoShape 353"/>
          <p:cNvCxnSpPr>
            <a:cxnSpLocks noChangeShapeType="1"/>
            <a:stCxn id="345" idx="6"/>
            <a:endCxn id="454" idx="2"/>
          </p:cNvCxnSpPr>
          <p:nvPr/>
        </p:nvCxnSpPr>
        <p:spPr bwMode="auto">
          <a:xfrm flipV="1">
            <a:off x="3533346" y="6308233"/>
            <a:ext cx="95671" cy="11534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354"/>
          <p:cNvCxnSpPr>
            <a:cxnSpLocks noChangeShapeType="1"/>
            <a:stCxn id="346" idx="5"/>
            <a:endCxn id="454" idx="1"/>
          </p:cNvCxnSpPr>
          <p:nvPr/>
        </p:nvCxnSpPr>
        <p:spPr bwMode="auto">
          <a:xfrm flipH="1">
            <a:off x="3654040" y="6128352"/>
            <a:ext cx="13246" cy="12220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AutoShape 355"/>
          <p:cNvCxnSpPr>
            <a:cxnSpLocks noChangeShapeType="1"/>
            <a:stCxn id="347" idx="3"/>
            <a:endCxn id="454" idx="7"/>
          </p:cNvCxnSpPr>
          <p:nvPr/>
        </p:nvCxnSpPr>
        <p:spPr bwMode="auto">
          <a:xfrm flipH="1">
            <a:off x="3779149" y="6139338"/>
            <a:ext cx="147188" cy="11122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AutoShape 356"/>
          <p:cNvCxnSpPr>
            <a:cxnSpLocks noChangeShapeType="1"/>
            <a:stCxn id="348" idx="0"/>
            <a:endCxn id="455" idx="5"/>
          </p:cNvCxnSpPr>
          <p:nvPr/>
        </p:nvCxnSpPr>
        <p:spPr bwMode="auto">
          <a:xfrm flipH="1" flipV="1">
            <a:off x="6194498" y="3505593"/>
            <a:ext cx="123638" cy="189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AutoShape 357"/>
          <p:cNvCxnSpPr>
            <a:cxnSpLocks noChangeShapeType="1"/>
            <a:stCxn id="349" idx="0"/>
            <a:endCxn id="455" idx="4"/>
          </p:cNvCxnSpPr>
          <p:nvPr/>
        </p:nvCxnSpPr>
        <p:spPr bwMode="auto">
          <a:xfrm flipV="1">
            <a:off x="5992851" y="3528935"/>
            <a:ext cx="139829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AutoShape 358"/>
          <p:cNvCxnSpPr>
            <a:cxnSpLocks noChangeShapeType="1"/>
            <a:stCxn id="350" idx="6"/>
            <a:endCxn id="455" idx="2"/>
          </p:cNvCxnSpPr>
          <p:nvPr/>
        </p:nvCxnSpPr>
        <p:spPr bwMode="auto">
          <a:xfrm flipV="1">
            <a:off x="5832417" y="3449294"/>
            <a:ext cx="211950" cy="370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AutoShape 359"/>
          <p:cNvCxnSpPr>
            <a:cxnSpLocks noChangeShapeType="1"/>
            <a:stCxn id="351" idx="5"/>
            <a:endCxn id="455" idx="0"/>
          </p:cNvCxnSpPr>
          <p:nvPr/>
        </p:nvCxnSpPr>
        <p:spPr bwMode="auto">
          <a:xfrm>
            <a:off x="6131207" y="3214489"/>
            <a:ext cx="1472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AutoShape 360"/>
          <p:cNvCxnSpPr>
            <a:cxnSpLocks noChangeShapeType="1"/>
            <a:stCxn id="352" idx="6"/>
            <a:endCxn id="455" idx="2"/>
          </p:cNvCxnSpPr>
          <p:nvPr/>
        </p:nvCxnSpPr>
        <p:spPr bwMode="auto">
          <a:xfrm>
            <a:off x="5869213" y="3294130"/>
            <a:ext cx="175154" cy="155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AutoShape 361"/>
          <p:cNvCxnSpPr>
            <a:cxnSpLocks noChangeShapeType="1"/>
            <a:stCxn id="353" idx="7"/>
            <a:endCxn id="456" idx="3"/>
          </p:cNvCxnSpPr>
          <p:nvPr/>
        </p:nvCxnSpPr>
        <p:spPr bwMode="auto">
          <a:xfrm flipV="1">
            <a:off x="782411" y="1649117"/>
            <a:ext cx="29438" cy="4119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AutoShape 362"/>
          <p:cNvCxnSpPr>
            <a:cxnSpLocks noChangeShapeType="1"/>
            <a:stCxn id="354" idx="6"/>
            <a:endCxn id="456" idx="2"/>
          </p:cNvCxnSpPr>
          <p:nvPr/>
        </p:nvCxnSpPr>
        <p:spPr bwMode="auto">
          <a:xfrm>
            <a:off x="725009" y="1478849"/>
            <a:ext cx="61819" cy="1139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AutoShape 363"/>
          <p:cNvCxnSpPr>
            <a:cxnSpLocks noChangeShapeType="1"/>
            <a:stCxn id="355" idx="3"/>
            <a:endCxn id="456" idx="7"/>
          </p:cNvCxnSpPr>
          <p:nvPr/>
        </p:nvCxnSpPr>
        <p:spPr bwMode="auto">
          <a:xfrm flipH="1">
            <a:off x="936959" y="1460998"/>
            <a:ext cx="33853" cy="7414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364"/>
          <p:cNvCxnSpPr>
            <a:cxnSpLocks noChangeShapeType="1"/>
            <a:stCxn id="356" idx="6"/>
            <a:endCxn id="457" idx="2"/>
          </p:cNvCxnSpPr>
          <p:nvPr/>
        </p:nvCxnSpPr>
        <p:spPr bwMode="auto">
          <a:xfrm flipH="1">
            <a:off x="7204115" y="1183625"/>
            <a:ext cx="14719" cy="18537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365"/>
          <p:cNvCxnSpPr>
            <a:cxnSpLocks noChangeShapeType="1"/>
            <a:stCxn id="357" idx="3"/>
            <a:endCxn id="457" idx="7"/>
          </p:cNvCxnSpPr>
          <p:nvPr/>
        </p:nvCxnSpPr>
        <p:spPr bwMode="auto">
          <a:xfrm flipH="1">
            <a:off x="7352774" y="1239923"/>
            <a:ext cx="111863" cy="7277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AutoShape 366"/>
          <p:cNvCxnSpPr>
            <a:cxnSpLocks noChangeShapeType="1"/>
            <a:stCxn id="358" idx="6"/>
            <a:endCxn id="458" idx="2"/>
          </p:cNvCxnSpPr>
          <p:nvPr/>
        </p:nvCxnSpPr>
        <p:spPr bwMode="auto">
          <a:xfrm flipV="1">
            <a:off x="867780" y="3574249"/>
            <a:ext cx="138356" cy="865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AutoShape 367"/>
          <p:cNvCxnSpPr>
            <a:cxnSpLocks noChangeShapeType="1"/>
            <a:stCxn id="359" idx="6"/>
            <a:endCxn id="458" idx="2"/>
          </p:cNvCxnSpPr>
          <p:nvPr/>
        </p:nvCxnSpPr>
        <p:spPr bwMode="auto">
          <a:xfrm>
            <a:off x="948734" y="3432816"/>
            <a:ext cx="57403" cy="141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AutoShape 368"/>
          <p:cNvCxnSpPr>
            <a:cxnSpLocks noChangeShapeType="1"/>
            <a:stCxn id="360" idx="2"/>
            <a:endCxn id="459" idx="6"/>
          </p:cNvCxnSpPr>
          <p:nvPr/>
        </p:nvCxnSpPr>
        <p:spPr bwMode="auto">
          <a:xfrm flipH="1" flipV="1">
            <a:off x="3375856" y="4447562"/>
            <a:ext cx="175154" cy="4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AutoShape 369"/>
          <p:cNvCxnSpPr>
            <a:cxnSpLocks noChangeShapeType="1"/>
            <a:stCxn id="361" idx="4"/>
            <a:endCxn id="459" idx="1"/>
          </p:cNvCxnSpPr>
          <p:nvPr/>
        </p:nvCxnSpPr>
        <p:spPr bwMode="auto">
          <a:xfrm>
            <a:off x="3194816" y="4328099"/>
            <a:ext cx="32381" cy="63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AutoShape 370"/>
          <p:cNvCxnSpPr>
            <a:cxnSpLocks noChangeShapeType="1"/>
            <a:stCxn id="362" idx="0"/>
            <a:endCxn id="459" idx="4"/>
          </p:cNvCxnSpPr>
          <p:nvPr/>
        </p:nvCxnSpPr>
        <p:spPr bwMode="auto">
          <a:xfrm flipH="1" flipV="1">
            <a:off x="3289016" y="4527203"/>
            <a:ext cx="30909" cy="35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371"/>
          <p:cNvCxnSpPr>
            <a:cxnSpLocks noChangeShapeType="1"/>
            <a:stCxn id="363" idx="6"/>
            <a:endCxn id="459" idx="2"/>
          </p:cNvCxnSpPr>
          <p:nvPr/>
        </p:nvCxnSpPr>
        <p:spPr bwMode="auto">
          <a:xfrm flipV="1">
            <a:off x="3085897" y="4447562"/>
            <a:ext cx="116278" cy="9749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AutoShape 372"/>
          <p:cNvCxnSpPr>
            <a:cxnSpLocks noChangeShapeType="1"/>
            <a:stCxn id="364" idx="2"/>
            <a:endCxn id="459" idx="6"/>
          </p:cNvCxnSpPr>
          <p:nvPr/>
        </p:nvCxnSpPr>
        <p:spPr bwMode="auto">
          <a:xfrm flipH="1">
            <a:off x="3375856" y="4333591"/>
            <a:ext cx="78010" cy="1139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373"/>
          <p:cNvCxnSpPr>
            <a:cxnSpLocks noChangeShapeType="1"/>
            <a:stCxn id="365" idx="7"/>
            <a:endCxn id="460" idx="3"/>
          </p:cNvCxnSpPr>
          <p:nvPr/>
        </p:nvCxnSpPr>
        <p:spPr bwMode="auto">
          <a:xfrm flipV="1">
            <a:off x="2925462" y="5064098"/>
            <a:ext cx="76538" cy="1373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374"/>
          <p:cNvCxnSpPr>
            <a:cxnSpLocks noChangeShapeType="1"/>
            <a:stCxn id="366" idx="6"/>
            <a:endCxn id="460" idx="2"/>
          </p:cNvCxnSpPr>
          <p:nvPr/>
        </p:nvCxnSpPr>
        <p:spPr bwMode="auto">
          <a:xfrm>
            <a:off x="2706153" y="4911680"/>
            <a:ext cx="270825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AutoShape 375"/>
          <p:cNvCxnSpPr>
            <a:cxnSpLocks noChangeShapeType="1"/>
            <a:stCxn id="367" idx="3"/>
            <a:endCxn id="460" idx="7"/>
          </p:cNvCxnSpPr>
          <p:nvPr/>
        </p:nvCxnSpPr>
        <p:spPr bwMode="auto">
          <a:xfrm>
            <a:off x="2988753" y="4847143"/>
            <a:ext cx="135413" cy="10573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376"/>
          <p:cNvCxnSpPr>
            <a:cxnSpLocks noChangeShapeType="1"/>
            <a:stCxn id="368" idx="3"/>
            <a:endCxn id="461" idx="2"/>
          </p:cNvCxnSpPr>
          <p:nvPr/>
        </p:nvCxnSpPr>
        <p:spPr bwMode="auto">
          <a:xfrm>
            <a:off x="6187777" y="5617685"/>
            <a:ext cx="19344" cy="11167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AutoShape 377"/>
          <p:cNvCxnSpPr>
            <a:cxnSpLocks noChangeShapeType="1"/>
            <a:stCxn id="369" idx="2"/>
            <a:endCxn id="461" idx="6"/>
          </p:cNvCxnSpPr>
          <p:nvPr/>
        </p:nvCxnSpPr>
        <p:spPr bwMode="auto">
          <a:xfrm flipH="1">
            <a:off x="6377859" y="5707386"/>
            <a:ext cx="139827" cy="2196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AutoShape 378"/>
          <p:cNvCxnSpPr>
            <a:cxnSpLocks noChangeShapeType="1"/>
            <a:stCxn id="370" idx="2"/>
            <a:endCxn id="462" idx="6"/>
          </p:cNvCxnSpPr>
          <p:nvPr/>
        </p:nvCxnSpPr>
        <p:spPr bwMode="auto">
          <a:xfrm flipH="1" flipV="1">
            <a:off x="7028847" y="2089615"/>
            <a:ext cx="39741" cy="11808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AutoShape 379"/>
          <p:cNvCxnSpPr>
            <a:cxnSpLocks noChangeShapeType="1"/>
            <a:stCxn id="371" idx="6"/>
            <a:endCxn id="462" idx="2"/>
          </p:cNvCxnSpPr>
          <p:nvPr/>
        </p:nvCxnSpPr>
        <p:spPr bwMode="auto">
          <a:xfrm flipV="1">
            <a:off x="6666765" y="2089615"/>
            <a:ext cx="189872" cy="37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AutoShape 380"/>
          <p:cNvCxnSpPr>
            <a:cxnSpLocks noChangeShapeType="1"/>
            <a:stCxn id="372" idx="6"/>
            <a:endCxn id="462" idx="4"/>
          </p:cNvCxnSpPr>
          <p:nvPr/>
        </p:nvCxnSpPr>
        <p:spPr bwMode="auto">
          <a:xfrm flipV="1">
            <a:off x="6906682" y="2169257"/>
            <a:ext cx="35325" cy="96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AutoShape 381"/>
          <p:cNvCxnSpPr>
            <a:cxnSpLocks noChangeShapeType="1"/>
            <a:stCxn id="373" idx="2"/>
            <a:endCxn id="463" idx="6"/>
          </p:cNvCxnSpPr>
          <p:nvPr/>
        </p:nvCxnSpPr>
        <p:spPr bwMode="auto">
          <a:xfrm flipH="1">
            <a:off x="6182894" y="4486008"/>
            <a:ext cx="222253" cy="12907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AutoShape 382"/>
          <p:cNvCxnSpPr>
            <a:cxnSpLocks noChangeShapeType="1"/>
            <a:stCxn id="374" idx="2"/>
            <a:endCxn id="463" idx="6"/>
          </p:cNvCxnSpPr>
          <p:nvPr/>
        </p:nvCxnSpPr>
        <p:spPr bwMode="auto">
          <a:xfrm flipH="1" flipV="1">
            <a:off x="6182894" y="4615083"/>
            <a:ext cx="27965" cy="10023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AutoShape 383"/>
          <p:cNvCxnSpPr>
            <a:cxnSpLocks noChangeShapeType="1"/>
            <a:stCxn id="375" idx="6"/>
            <a:endCxn id="463" idx="2"/>
          </p:cNvCxnSpPr>
          <p:nvPr/>
        </p:nvCxnSpPr>
        <p:spPr bwMode="auto">
          <a:xfrm flipV="1">
            <a:off x="5813453" y="4615083"/>
            <a:ext cx="197231" cy="5492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384"/>
          <p:cNvCxnSpPr>
            <a:cxnSpLocks noChangeShapeType="1"/>
            <a:stCxn id="376" idx="4"/>
            <a:endCxn id="463" idx="0"/>
          </p:cNvCxnSpPr>
          <p:nvPr/>
        </p:nvCxnSpPr>
        <p:spPr bwMode="auto">
          <a:xfrm flipH="1">
            <a:off x="6096053" y="4399501"/>
            <a:ext cx="23550" cy="13731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AutoShape 385"/>
          <p:cNvCxnSpPr>
            <a:cxnSpLocks noChangeShapeType="1"/>
            <a:stCxn id="377" idx="6"/>
            <a:endCxn id="463" idx="2"/>
          </p:cNvCxnSpPr>
          <p:nvPr/>
        </p:nvCxnSpPr>
        <p:spPr bwMode="auto">
          <a:xfrm>
            <a:off x="5935619" y="4481889"/>
            <a:ext cx="75065" cy="1331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AutoShape 386"/>
          <p:cNvCxnSpPr>
            <a:cxnSpLocks noChangeShapeType="1"/>
            <a:stCxn id="378" idx="2"/>
            <a:endCxn id="464" idx="5"/>
          </p:cNvCxnSpPr>
          <p:nvPr/>
        </p:nvCxnSpPr>
        <p:spPr bwMode="auto">
          <a:xfrm flipH="1" flipV="1">
            <a:off x="6550321" y="2378250"/>
            <a:ext cx="135413" cy="35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387"/>
          <p:cNvCxnSpPr>
            <a:cxnSpLocks noChangeShapeType="1"/>
            <a:stCxn id="379" idx="1"/>
            <a:endCxn id="464" idx="5"/>
          </p:cNvCxnSpPr>
          <p:nvPr/>
        </p:nvCxnSpPr>
        <p:spPr bwMode="auto">
          <a:xfrm flipV="1">
            <a:off x="6528243" y="2378250"/>
            <a:ext cx="22079" cy="130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AutoShape 388"/>
          <p:cNvCxnSpPr>
            <a:cxnSpLocks noChangeShapeType="1"/>
            <a:stCxn id="380" idx="6"/>
            <a:endCxn id="464" idx="2"/>
          </p:cNvCxnSpPr>
          <p:nvPr/>
        </p:nvCxnSpPr>
        <p:spPr bwMode="auto">
          <a:xfrm flipV="1">
            <a:off x="6250059" y="2321952"/>
            <a:ext cx="153075" cy="16203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AutoShape 389"/>
          <p:cNvCxnSpPr>
            <a:cxnSpLocks noChangeShapeType="1"/>
            <a:stCxn id="381" idx="6"/>
            <a:endCxn id="464" idx="2"/>
          </p:cNvCxnSpPr>
          <p:nvPr/>
        </p:nvCxnSpPr>
        <p:spPr bwMode="auto">
          <a:xfrm>
            <a:off x="6099927" y="2316460"/>
            <a:ext cx="303206" cy="549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390"/>
          <p:cNvCxnSpPr>
            <a:cxnSpLocks noChangeShapeType="1"/>
            <a:stCxn id="382" idx="6"/>
            <a:endCxn id="464" idx="2"/>
          </p:cNvCxnSpPr>
          <p:nvPr/>
        </p:nvCxnSpPr>
        <p:spPr bwMode="auto">
          <a:xfrm>
            <a:off x="6264777" y="2179146"/>
            <a:ext cx="138356" cy="14280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AutoShape 391"/>
          <p:cNvCxnSpPr>
            <a:cxnSpLocks noChangeShapeType="1"/>
            <a:stCxn id="383" idx="2"/>
            <a:endCxn id="465" idx="6"/>
          </p:cNvCxnSpPr>
          <p:nvPr/>
        </p:nvCxnSpPr>
        <p:spPr bwMode="auto">
          <a:xfrm flipH="1">
            <a:off x="5234835" y="5062416"/>
            <a:ext cx="100960" cy="1417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AutoShape 392"/>
          <p:cNvCxnSpPr>
            <a:cxnSpLocks noChangeShapeType="1"/>
            <a:stCxn id="384" idx="6"/>
            <a:endCxn id="465" idx="2"/>
          </p:cNvCxnSpPr>
          <p:nvPr/>
        </p:nvCxnSpPr>
        <p:spPr bwMode="auto">
          <a:xfrm flipV="1">
            <a:off x="4952235" y="5204157"/>
            <a:ext cx="110390" cy="1194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AutoShape 393"/>
          <p:cNvCxnSpPr>
            <a:cxnSpLocks noChangeShapeType="1"/>
            <a:stCxn id="385" idx="4"/>
            <a:endCxn id="465" idx="0"/>
          </p:cNvCxnSpPr>
          <p:nvPr/>
        </p:nvCxnSpPr>
        <p:spPr bwMode="auto">
          <a:xfrm>
            <a:off x="5108254" y="5035262"/>
            <a:ext cx="41213" cy="906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AutoShape 394"/>
          <p:cNvCxnSpPr>
            <a:cxnSpLocks noChangeShapeType="1"/>
            <a:stCxn id="386" idx="3"/>
            <a:endCxn id="466" idx="7"/>
          </p:cNvCxnSpPr>
          <p:nvPr/>
        </p:nvCxnSpPr>
        <p:spPr bwMode="auto">
          <a:xfrm flipH="1">
            <a:off x="6758226" y="3815921"/>
            <a:ext cx="145716" cy="76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395"/>
          <p:cNvCxnSpPr>
            <a:cxnSpLocks noChangeShapeType="1"/>
            <a:stCxn id="387" idx="2"/>
            <a:endCxn id="467" idx="6"/>
          </p:cNvCxnSpPr>
          <p:nvPr/>
        </p:nvCxnSpPr>
        <p:spPr bwMode="auto">
          <a:xfrm flipV="1">
            <a:off x="7131086" y="3522070"/>
            <a:ext cx="106972" cy="17602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396"/>
          <p:cNvCxnSpPr>
            <a:cxnSpLocks noChangeShapeType="1"/>
            <a:stCxn id="388" idx="6"/>
            <a:endCxn id="467" idx="2"/>
          </p:cNvCxnSpPr>
          <p:nvPr/>
        </p:nvCxnSpPr>
        <p:spPr bwMode="auto">
          <a:xfrm flipV="1">
            <a:off x="6846307" y="3522070"/>
            <a:ext cx="219542" cy="4067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AutoShape 397"/>
          <p:cNvCxnSpPr>
            <a:cxnSpLocks noChangeShapeType="1"/>
            <a:stCxn id="389" idx="3"/>
            <a:endCxn id="467" idx="7"/>
          </p:cNvCxnSpPr>
          <p:nvPr/>
        </p:nvCxnSpPr>
        <p:spPr bwMode="auto">
          <a:xfrm flipH="1" flipV="1">
            <a:off x="7212839" y="3466725"/>
            <a:ext cx="193049" cy="4746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AutoShape 398"/>
          <p:cNvCxnSpPr>
            <a:cxnSpLocks noChangeShapeType="1"/>
            <a:stCxn id="390" idx="4"/>
            <a:endCxn id="468" idx="6"/>
          </p:cNvCxnSpPr>
          <p:nvPr/>
        </p:nvCxnSpPr>
        <p:spPr bwMode="auto">
          <a:xfrm flipH="1">
            <a:off x="1984934" y="4627441"/>
            <a:ext cx="327356" cy="5080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399"/>
          <p:cNvCxnSpPr>
            <a:cxnSpLocks noChangeShapeType="1"/>
            <a:stCxn id="391" idx="3"/>
            <a:endCxn id="468" idx="1"/>
          </p:cNvCxnSpPr>
          <p:nvPr/>
        </p:nvCxnSpPr>
        <p:spPr bwMode="auto">
          <a:xfrm flipH="1">
            <a:off x="1839200" y="4461747"/>
            <a:ext cx="174914" cy="161156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AutoShape 400"/>
          <p:cNvCxnSpPr>
            <a:cxnSpLocks noChangeShapeType="1"/>
            <a:stCxn id="392" idx="7"/>
            <a:endCxn id="469" idx="3"/>
          </p:cNvCxnSpPr>
          <p:nvPr/>
        </p:nvCxnSpPr>
        <p:spPr bwMode="auto">
          <a:xfrm flipV="1">
            <a:off x="2413249" y="2245057"/>
            <a:ext cx="8831" cy="6591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401"/>
          <p:cNvCxnSpPr>
            <a:cxnSpLocks noChangeShapeType="1"/>
            <a:stCxn id="393" idx="6"/>
            <a:endCxn id="469" idx="2"/>
          </p:cNvCxnSpPr>
          <p:nvPr/>
        </p:nvCxnSpPr>
        <p:spPr bwMode="auto">
          <a:xfrm flipV="1">
            <a:off x="2074718" y="2190132"/>
            <a:ext cx="322341" cy="10847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AutoShape 402"/>
          <p:cNvCxnSpPr>
            <a:cxnSpLocks noChangeShapeType="1"/>
            <a:stCxn id="394" idx="6"/>
            <a:endCxn id="469" idx="2"/>
          </p:cNvCxnSpPr>
          <p:nvPr/>
        </p:nvCxnSpPr>
        <p:spPr bwMode="auto">
          <a:xfrm>
            <a:off x="2292556" y="2102251"/>
            <a:ext cx="104504" cy="8788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403"/>
          <p:cNvCxnSpPr>
            <a:cxnSpLocks noChangeShapeType="1"/>
            <a:stCxn id="395" idx="7"/>
            <a:endCxn id="470" idx="3"/>
          </p:cNvCxnSpPr>
          <p:nvPr/>
        </p:nvCxnSpPr>
        <p:spPr bwMode="auto">
          <a:xfrm flipV="1">
            <a:off x="2556021" y="5439937"/>
            <a:ext cx="91256" cy="5904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404"/>
          <p:cNvCxnSpPr>
            <a:cxnSpLocks noChangeShapeType="1"/>
            <a:stCxn id="396" idx="6"/>
            <a:endCxn id="470" idx="2"/>
          </p:cNvCxnSpPr>
          <p:nvPr/>
        </p:nvCxnSpPr>
        <p:spPr bwMode="auto">
          <a:xfrm>
            <a:off x="2391171" y="5368534"/>
            <a:ext cx="231085" cy="1647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AutoShape 405"/>
          <p:cNvCxnSpPr>
            <a:cxnSpLocks noChangeShapeType="1"/>
            <a:stCxn id="397" idx="2"/>
            <a:endCxn id="470" idx="6"/>
          </p:cNvCxnSpPr>
          <p:nvPr/>
        </p:nvCxnSpPr>
        <p:spPr bwMode="auto">
          <a:xfrm flipH="1" flipV="1">
            <a:off x="2792993" y="5385011"/>
            <a:ext cx="48571" cy="10847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406"/>
          <p:cNvCxnSpPr>
            <a:cxnSpLocks noChangeShapeType="1"/>
            <a:stCxn id="398" idx="6"/>
            <a:endCxn id="471" idx="2"/>
          </p:cNvCxnSpPr>
          <p:nvPr/>
        </p:nvCxnSpPr>
        <p:spPr bwMode="auto">
          <a:xfrm flipH="1" flipV="1">
            <a:off x="892066" y="2080968"/>
            <a:ext cx="60346" cy="10887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AutoShape 407"/>
          <p:cNvCxnSpPr>
            <a:cxnSpLocks noChangeShapeType="1"/>
            <a:stCxn id="399" idx="3"/>
            <a:endCxn id="471" idx="7"/>
          </p:cNvCxnSpPr>
          <p:nvPr/>
        </p:nvCxnSpPr>
        <p:spPr bwMode="auto">
          <a:xfrm flipH="1">
            <a:off x="1037782" y="1982788"/>
            <a:ext cx="70650" cy="43940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AutoShape 408"/>
          <p:cNvCxnSpPr>
            <a:cxnSpLocks noChangeShapeType="1"/>
            <a:stCxn id="400" idx="6"/>
            <a:endCxn id="472" idx="2"/>
          </p:cNvCxnSpPr>
          <p:nvPr/>
        </p:nvCxnSpPr>
        <p:spPr bwMode="auto">
          <a:xfrm flipV="1">
            <a:off x="2689962" y="1937475"/>
            <a:ext cx="211950" cy="5904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AutoShape 409"/>
          <p:cNvCxnSpPr>
            <a:cxnSpLocks noChangeShapeType="1"/>
            <a:stCxn id="401" idx="6"/>
            <a:endCxn id="472" idx="2"/>
          </p:cNvCxnSpPr>
          <p:nvPr/>
        </p:nvCxnSpPr>
        <p:spPr bwMode="auto">
          <a:xfrm>
            <a:off x="2759141" y="1809773"/>
            <a:ext cx="142771" cy="12770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AutoShape 410"/>
          <p:cNvCxnSpPr>
            <a:cxnSpLocks noChangeShapeType="1"/>
            <a:stCxn id="402" idx="3"/>
            <a:endCxn id="472" idx="7"/>
          </p:cNvCxnSpPr>
          <p:nvPr/>
        </p:nvCxnSpPr>
        <p:spPr bwMode="auto">
          <a:xfrm flipH="1">
            <a:off x="3046156" y="1805654"/>
            <a:ext cx="144244" cy="76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AutoShape 411"/>
          <p:cNvCxnSpPr>
            <a:cxnSpLocks noChangeShapeType="1"/>
            <a:stCxn id="403" idx="2"/>
            <a:endCxn id="473" idx="6"/>
          </p:cNvCxnSpPr>
          <p:nvPr/>
        </p:nvCxnSpPr>
        <p:spPr bwMode="auto">
          <a:xfrm flipV="1">
            <a:off x="6739002" y="1352520"/>
            <a:ext cx="0" cy="171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AutoShape 412"/>
          <p:cNvCxnSpPr>
            <a:cxnSpLocks noChangeShapeType="1"/>
            <a:stCxn id="404" idx="6"/>
            <a:endCxn id="473" idx="2"/>
          </p:cNvCxnSpPr>
          <p:nvPr/>
        </p:nvCxnSpPr>
        <p:spPr bwMode="auto">
          <a:xfrm>
            <a:off x="6456402" y="1259147"/>
            <a:ext cx="111863" cy="93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AutoShape 413"/>
          <p:cNvCxnSpPr>
            <a:cxnSpLocks noChangeShapeType="1"/>
            <a:stCxn id="405" idx="4"/>
            <a:endCxn id="473" idx="0"/>
          </p:cNvCxnSpPr>
          <p:nvPr/>
        </p:nvCxnSpPr>
        <p:spPr bwMode="auto">
          <a:xfrm flipH="1">
            <a:off x="6653633" y="1238550"/>
            <a:ext cx="8831" cy="35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AutoShape 414"/>
          <p:cNvCxnSpPr>
            <a:cxnSpLocks noChangeShapeType="1"/>
            <a:stCxn id="406" idx="2"/>
            <a:endCxn id="474" idx="6"/>
          </p:cNvCxnSpPr>
          <p:nvPr/>
        </p:nvCxnSpPr>
        <p:spPr bwMode="auto">
          <a:xfrm flipH="1">
            <a:off x="3102087" y="1515923"/>
            <a:ext cx="110391" cy="5217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AutoShape 415"/>
          <p:cNvCxnSpPr>
            <a:cxnSpLocks noChangeShapeType="1"/>
            <a:stCxn id="407" idx="6"/>
            <a:endCxn id="474" idx="2"/>
          </p:cNvCxnSpPr>
          <p:nvPr/>
        </p:nvCxnSpPr>
        <p:spPr bwMode="auto">
          <a:xfrm>
            <a:off x="2770916" y="1552998"/>
            <a:ext cx="161906" cy="1510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AutoShape 416"/>
          <p:cNvCxnSpPr>
            <a:cxnSpLocks noChangeShapeType="1"/>
            <a:stCxn id="408" idx="5"/>
            <a:endCxn id="474" idx="1"/>
          </p:cNvCxnSpPr>
          <p:nvPr/>
        </p:nvCxnSpPr>
        <p:spPr bwMode="auto">
          <a:xfrm flipH="1">
            <a:off x="2957843" y="1451386"/>
            <a:ext cx="10304" cy="6316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AutoShape 417"/>
          <p:cNvCxnSpPr>
            <a:cxnSpLocks noChangeShapeType="1"/>
            <a:stCxn id="409" idx="2"/>
            <a:endCxn id="475" idx="6"/>
          </p:cNvCxnSpPr>
          <p:nvPr/>
        </p:nvCxnSpPr>
        <p:spPr bwMode="auto">
          <a:xfrm flipH="1" flipV="1">
            <a:off x="3958719" y="5594272"/>
            <a:ext cx="83897" cy="12220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AutoShape 418"/>
          <p:cNvCxnSpPr>
            <a:cxnSpLocks noChangeShapeType="1"/>
            <a:stCxn id="410" idx="3"/>
            <a:endCxn id="475" idx="7"/>
          </p:cNvCxnSpPr>
          <p:nvPr/>
        </p:nvCxnSpPr>
        <p:spPr bwMode="auto">
          <a:xfrm flipH="1">
            <a:off x="3933697" y="5511885"/>
            <a:ext cx="120694" cy="2746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419"/>
          <p:cNvCxnSpPr>
            <a:cxnSpLocks noChangeShapeType="1"/>
            <a:endCxn id="475" idx="6"/>
          </p:cNvCxnSpPr>
          <p:nvPr/>
        </p:nvCxnSpPr>
        <p:spPr bwMode="auto">
          <a:xfrm flipH="1" flipV="1">
            <a:off x="3958719" y="5594272"/>
            <a:ext cx="341475" cy="137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AutoShape 420"/>
          <p:cNvCxnSpPr>
            <a:cxnSpLocks noChangeShapeType="1"/>
            <a:stCxn id="412" idx="2"/>
            <a:endCxn id="476" idx="6"/>
          </p:cNvCxnSpPr>
          <p:nvPr/>
        </p:nvCxnSpPr>
        <p:spPr bwMode="auto">
          <a:xfrm flipH="1">
            <a:off x="2478709" y="6193575"/>
            <a:ext cx="36797" cy="14143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AutoShape 421"/>
          <p:cNvCxnSpPr>
            <a:cxnSpLocks noChangeShapeType="1"/>
            <a:stCxn id="413" idx="6"/>
            <a:endCxn id="476" idx="2"/>
          </p:cNvCxnSpPr>
          <p:nvPr/>
        </p:nvCxnSpPr>
        <p:spPr bwMode="auto">
          <a:xfrm flipV="1">
            <a:off x="2277062" y="6335008"/>
            <a:ext cx="32381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AutoShape 422"/>
          <p:cNvCxnSpPr>
            <a:cxnSpLocks noChangeShapeType="1"/>
            <a:stCxn id="414" idx="6"/>
            <a:endCxn id="476" idx="2"/>
          </p:cNvCxnSpPr>
          <p:nvPr/>
        </p:nvCxnSpPr>
        <p:spPr bwMode="auto">
          <a:xfrm flipV="1">
            <a:off x="2087190" y="6335008"/>
            <a:ext cx="222254" cy="411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AutoShape 423"/>
          <p:cNvCxnSpPr>
            <a:cxnSpLocks noChangeShapeType="1"/>
            <a:stCxn id="415" idx="6"/>
            <a:endCxn id="476" idx="2"/>
          </p:cNvCxnSpPr>
          <p:nvPr/>
        </p:nvCxnSpPr>
        <p:spPr bwMode="auto">
          <a:xfrm>
            <a:off x="2107796" y="6181217"/>
            <a:ext cx="201647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AutoShape 424"/>
          <p:cNvCxnSpPr>
            <a:cxnSpLocks noChangeShapeType="1"/>
            <a:stCxn id="416" idx="4"/>
            <a:endCxn id="476" idx="0"/>
          </p:cNvCxnSpPr>
          <p:nvPr/>
        </p:nvCxnSpPr>
        <p:spPr bwMode="auto">
          <a:xfrm>
            <a:off x="2378621" y="6140023"/>
            <a:ext cx="14719" cy="11808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AutoShape 425"/>
          <p:cNvCxnSpPr>
            <a:cxnSpLocks noChangeShapeType="1"/>
            <a:stCxn id="417" idx="2"/>
            <a:endCxn id="477" idx="6"/>
          </p:cNvCxnSpPr>
          <p:nvPr/>
        </p:nvCxnSpPr>
        <p:spPr bwMode="auto">
          <a:xfrm flipH="1">
            <a:off x="8268264" y="5674942"/>
            <a:ext cx="173681" cy="38448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AutoShape 426"/>
          <p:cNvCxnSpPr>
            <a:cxnSpLocks noChangeShapeType="1"/>
            <a:stCxn id="418" idx="6"/>
            <a:endCxn id="477" idx="2"/>
          </p:cNvCxnSpPr>
          <p:nvPr/>
        </p:nvCxnSpPr>
        <p:spPr bwMode="auto">
          <a:xfrm flipV="1">
            <a:off x="8035708" y="5713390"/>
            <a:ext cx="63290" cy="8101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AutoShape 427"/>
          <p:cNvCxnSpPr>
            <a:cxnSpLocks noChangeShapeType="1"/>
            <a:stCxn id="419" idx="2"/>
            <a:endCxn id="477" idx="6"/>
          </p:cNvCxnSpPr>
          <p:nvPr/>
        </p:nvCxnSpPr>
        <p:spPr bwMode="auto">
          <a:xfrm flipH="1">
            <a:off x="8268264" y="5493689"/>
            <a:ext cx="169265" cy="21970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AutoShape 428"/>
          <p:cNvCxnSpPr>
            <a:cxnSpLocks noChangeShapeType="1"/>
            <a:stCxn id="420" idx="2"/>
            <a:endCxn id="478" idx="6"/>
          </p:cNvCxnSpPr>
          <p:nvPr/>
        </p:nvCxnSpPr>
        <p:spPr bwMode="auto">
          <a:xfrm flipH="1">
            <a:off x="8087240" y="1119087"/>
            <a:ext cx="222253" cy="10710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AutoShape 429"/>
          <p:cNvCxnSpPr>
            <a:cxnSpLocks noChangeShapeType="1"/>
            <a:stCxn id="421" idx="2"/>
            <a:endCxn id="478" idx="6"/>
          </p:cNvCxnSpPr>
          <p:nvPr/>
        </p:nvCxnSpPr>
        <p:spPr bwMode="auto">
          <a:xfrm flipH="1" flipV="1">
            <a:off x="8087240" y="1226192"/>
            <a:ext cx="203522" cy="62189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AutoShape 430"/>
          <p:cNvCxnSpPr>
            <a:cxnSpLocks noChangeShapeType="1"/>
            <a:stCxn id="422" idx="6"/>
            <a:endCxn id="478" idx="2"/>
          </p:cNvCxnSpPr>
          <p:nvPr/>
        </p:nvCxnSpPr>
        <p:spPr bwMode="auto">
          <a:xfrm>
            <a:off x="7747237" y="1101237"/>
            <a:ext cx="172210" cy="12495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AutoShape 431"/>
          <p:cNvCxnSpPr>
            <a:cxnSpLocks noChangeShapeType="1"/>
            <a:stCxn id="423" idx="5"/>
            <a:endCxn id="478" idx="1"/>
          </p:cNvCxnSpPr>
          <p:nvPr/>
        </p:nvCxnSpPr>
        <p:spPr bwMode="auto">
          <a:xfrm flipH="1">
            <a:off x="7944468" y="1091624"/>
            <a:ext cx="66235" cy="7964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AutoShape 432"/>
          <p:cNvCxnSpPr>
            <a:cxnSpLocks noChangeShapeType="1"/>
            <a:stCxn id="424" idx="7"/>
            <a:endCxn id="479" idx="3"/>
          </p:cNvCxnSpPr>
          <p:nvPr/>
        </p:nvCxnSpPr>
        <p:spPr bwMode="auto">
          <a:xfrm flipH="1" flipV="1">
            <a:off x="6956480" y="5189874"/>
            <a:ext cx="61958" cy="187227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AutoShape 433"/>
          <p:cNvCxnSpPr>
            <a:cxnSpLocks noChangeShapeType="1"/>
            <a:stCxn id="425" idx="6"/>
            <a:endCxn id="479" idx="2"/>
          </p:cNvCxnSpPr>
          <p:nvPr/>
        </p:nvCxnSpPr>
        <p:spPr bwMode="auto">
          <a:xfrm flipH="1" flipV="1">
            <a:off x="6931907" y="5135501"/>
            <a:ext cx="2004" cy="112732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AutoShape 434"/>
          <p:cNvCxnSpPr>
            <a:cxnSpLocks noChangeShapeType="1"/>
            <a:stCxn id="426" idx="6"/>
            <a:endCxn id="479" idx="1"/>
          </p:cNvCxnSpPr>
          <p:nvPr/>
        </p:nvCxnSpPr>
        <p:spPr bwMode="auto">
          <a:xfrm>
            <a:off x="6921939" y="5033204"/>
            <a:ext cx="34541" cy="47923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AutoShape 435"/>
          <p:cNvCxnSpPr>
            <a:cxnSpLocks noChangeShapeType="1"/>
            <a:stCxn id="427" idx="2"/>
            <a:endCxn id="480" idx="6"/>
          </p:cNvCxnSpPr>
          <p:nvPr/>
        </p:nvCxnSpPr>
        <p:spPr bwMode="auto">
          <a:xfrm flipH="1">
            <a:off x="1745018" y="5124516"/>
            <a:ext cx="101560" cy="8101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AutoShape 436"/>
          <p:cNvCxnSpPr>
            <a:cxnSpLocks noChangeShapeType="1"/>
            <a:stCxn id="428" idx="2"/>
            <a:endCxn id="480" idx="6"/>
          </p:cNvCxnSpPr>
          <p:nvPr/>
        </p:nvCxnSpPr>
        <p:spPr bwMode="auto">
          <a:xfrm flipH="1" flipV="1">
            <a:off x="1745018" y="5205531"/>
            <a:ext cx="80954" cy="153791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AutoShape 437"/>
          <p:cNvCxnSpPr>
            <a:cxnSpLocks noChangeShapeType="1"/>
            <a:stCxn id="429" idx="6"/>
            <a:endCxn id="480" idx="2"/>
          </p:cNvCxnSpPr>
          <p:nvPr/>
        </p:nvCxnSpPr>
        <p:spPr bwMode="auto">
          <a:xfrm flipH="1" flipV="1">
            <a:off x="1577224" y="5205531"/>
            <a:ext cx="103913" cy="256234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AutoShape 438"/>
          <p:cNvCxnSpPr>
            <a:cxnSpLocks noChangeShapeType="1"/>
            <a:stCxn id="430" idx="5"/>
            <a:endCxn id="480" idx="1"/>
          </p:cNvCxnSpPr>
          <p:nvPr/>
        </p:nvCxnSpPr>
        <p:spPr bwMode="auto">
          <a:xfrm flipH="1">
            <a:off x="1602246" y="5073710"/>
            <a:ext cx="47100" cy="76895"/>
          </a:xfrm>
          <a:prstGeom prst="straightConnector1">
            <a:avLst/>
          </a:prstGeom>
          <a:noFill/>
          <a:ln w="19050">
            <a:solidFill>
              <a:srgbClr val="F4A4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AutoShape 439"/>
          <p:cNvCxnSpPr>
            <a:cxnSpLocks noChangeShapeType="1"/>
            <a:stCxn id="465" idx="6"/>
            <a:endCxn id="431" idx="2"/>
          </p:cNvCxnSpPr>
          <p:nvPr/>
        </p:nvCxnSpPr>
        <p:spPr bwMode="auto">
          <a:xfrm>
            <a:off x="5234835" y="5204157"/>
            <a:ext cx="103031" cy="64262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440"/>
          <p:cNvCxnSpPr>
            <a:cxnSpLocks noChangeShapeType="1"/>
            <a:stCxn id="443" idx="1"/>
            <a:endCxn id="432" idx="5"/>
          </p:cNvCxnSpPr>
          <p:nvPr/>
        </p:nvCxnSpPr>
        <p:spPr bwMode="auto">
          <a:xfrm>
            <a:off x="7324899" y="4347323"/>
            <a:ext cx="120694" cy="58358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AutoShape 441"/>
          <p:cNvCxnSpPr>
            <a:cxnSpLocks noChangeShapeType="1"/>
            <a:stCxn id="463" idx="5"/>
            <a:endCxn id="433" idx="1"/>
          </p:cNvCxnSpPr>
          <p:nvPr/>
        </p:nvCxnSpPr>
        <p:spPr bwMode="auto">
          <a:xfrm flipH="1">
            <a:off x="5984295" y="4670427"/>
            <a:ext cx="173379" cy="35908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442"/>
          <p:cNvCxnSpPr>
            <a:cxnSpLocks noChangeShapeType="1"/>
            <a:stCxn id="465" idx="1"/>
            <a:endCxn id="434" idx="7"/>
          </p:cNvCxnSpPr>
          <p:nvPr/>
        </p:nvCxnSpPr>
        <p:spPr bwMode="auto">
          <a:xfrm flipH="1" flipV="1">
            <a:off x="4074997" y="4884218"/>
            <a:ext cx="1012650" cy="265014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443"/>
          <p:cNvCxnSpPr>
            <a:cxnSpLocks noChangeShapeType="1"/>
            <a:stCxn id="442" idx="4"/>
            <a:endCxn id="435" idx="0"/>
          </p:cNvCxnSpPr>
          <p:nvPr/>
        </p:nvCxnSpPr>
        <p:spPr bwMode="auto">
          <a:xfrm flipH="1">
            <a:off x="1049557" y="4351443"/>
            <a:ext cx="170002" cy="31213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AutoShape 444"/>
          <p:cNvCxnSpPr>
            <a:cxnSpLocks noChangeShapeType="1"/>
            <a:stCxn id="452" idx="7"/>
            <a:endCxn id="436" idx="2"/>
          </p:cNvCxnSpPr>
          <p:nvPr/>
        </p:nvCxnSpPr>
        <p:spPr bwMode="auto">
          <a:xfrm>
            <a:off x="3362610" y="3281772"/>
            <a:ext cx="1520447" cy="44214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445"/>
          <p:cNvCxnSpPr>
            <a:cxnSpLocks noChangeShapeType="1"/>
            <a:stCxn id="467" idx="6"/>
            <a:endCxn id="437" idx="2"/>
          </p:cNvCxnSpPr>
          <p:nvPr/>
        </p:nvCxnSpPr>
        <p:spPr bwMode="auto">
          <a:xfrm>
            <a:off x="7238057" y="3522070"/>
            <a:ext cx="705029" cy="36800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AutoShape 446"/>
          <p:cNvCxnSpPr>
            <a:cxnSpLocks noChangeShapeType="1"/>
            <a:stCxn id="452" idx="0"/>
            <a:endCxn id="438" idx="2"/>
          </p:cNvCxnSpPr>
          <p:nvPr/>
        </p:nvCxnSpPr>
        <p:spPr bwMode="auto">
          <a:xfrm flipV="1">
            <a:off x="3299318" y="2791564"/>
            <a:ext cx="803644" cy="46549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AutoShape 447"/>
          <p:cNvCxnSpPr>
            <a:cxnSpLocks noChangeShapeType="1"/>
            <a:stCxn id="441" idx="5"/>
            <a:endCxn id="439" idx="1"/>
          </p:cNvCxnSpPr>
          <p:nvPr/>
        </p:nvCxnSpPr>
        <p:spPr bwMode="auto">
          <a:xfrm>
            <a:off x="1155817" y="2519666"/>
            <a:ext cx="378132" cy="21876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AutoShape 448"/>
          <p:cNvCxnSpPr>
            <a:cxnSpLocks noChangeShapeType="1"/>
            <a:stCxn id="431" idx="3"/>
            <a:endCxn id="440" idx="6"/>
          </p:cNvCxnSpPr>
          <p:nvPr/>
        </p:nvCxnSpPr>
        <p:spPr bwMode="auto">
          <a:xfrm flipH="1">
            <a:off x="4616647" y="5943677"/>
            <a:ext cx="763037" cy="6719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449"/>
          <p:cNvCxnSpPr>
            <a:cxnSpLocks noChangeShapeType="1"/>
            <a:stCxn id="471" idx="5"/>
            <a:endCxn id="441" idx="0"/>
          </p:cNvCxnSpPr>
          <p:nvPr/>
        </p:nvCxnSpPr>
        <p:spPr bwMode="auto">
          <a:xfrm>
            <a:off x="1037800" y="2135827"/>
            <a:ext cx="52969" cy="23967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AutoShape 450"/>
          <p:cNvCxnSpPr>
            <a:cxnSpLocks noChangeShapeType="1"/>
            <a:stCxn id="436" idx="5"/>
            <a:endCxn id="443" idx="2"/>
          </p:cNvCxnSpPr>
          <p:nvPr/>
        </p:nvCxnSpPr>
        <p:spPr bwMode="auto">
          <a:xfrm>
            <a:off x="5042019" y="3785712"/>
            <a:ext cx="2256386" cy="61928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AutoShape 451"/>
          <p:cNvCxnSpPr>
            <a:cxnSpLocks noChangeShapeType="1"/>
            <a:stCxn id="478" idx="5"/>
            <a:endCxn id="444" idx="1"/>
          </p:cNvCxnSpPr>
          <p:nvPr/>
        </p:nvCxnSpPr>
        <p:spPr bwMode="auto">
          <a:xfrm flipH="1">
            <a:off x="7789921" y="1281117"/>
            <a:ext cx="272297" cy="241671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AutoShape 452"/>
          <p:cNvCxnSpPr>
            <a:cxnSpLocks noChangeShapeType="1"/>
            <a:stCxn id="452" idx="2"/>
            <a:endCxn id="445" idx="6"/>
          </p:cNvCxnSpPr>
          <p:nvPr/>
        </p:nvCxnSpPr>
        <p:spPr bwMode="auto">
          <a:xfrm flipH="1">
            <a:off x="2837150" y="3338070"/>
            <a:ext cx="375329" cy="23617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AutoShape 453"/>
          <p:cNvCxnSpPr>
            <a:cxnSpLocks noChangeShapeType="1"/>
            <a:stCxn id="472" idx="6"/>
            <a:endCxn id="446" idx="3"/>
          </p:cNvCxnSpPr>
          <p:nvPr/>
        </p:nvCxnSpPr>
        <p:spPr bwMode="auto">
          <a:xfrm>
            <a:off x="3071178" y="1937475"/>
            <a:ext cx="490134" cy="26776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AutoShape 454"/>
          <p:cNvCxnSpPr>
            <a:cxnSpLocks noChangeShapeType="1"/>
            <a:stCxn id="452" idx="1"/>
            <a:endCxn id="447" idx="5"/>
          </p:cNvCxnSpPr>
          <p:nvPr/>
        </p:nvCxnSpPr>
        <p:spPr bwMode="auto">
          <a:xfrm flipH="1" flipV="1">
            <a:off x="2959316" y="2915146"/>
            <a:ext cx="278184" cy="36662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AutoShape 455"/>
          <p:cNvCxnSpPr>
            <a:cxnSpLocks noChangeShapeType="1"/>
            <a:stCxn id="436" idx="0"/>
            <a:endCxn id="448" idx="3"/>
          </p:cNvCxnSpPr>
          <p:nvPr/>
        </p:nvCxnSpPr>
        <p:spPr bwMode="auto">
          <a:xfrm flipV="1">
            <a:off x="4975785" y="2352161"/>
            <a:ext cx="247275" cy="128525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AutoShape 456"/>
          <p:cNvCxnSpPr>
            <a:cxnSpLocks noChangeShapeType="1"/>
            <a:stCxn id="453" idx="6"/>
            <a:endCxn id="449" idx="2"/>
          </p:cNvCxnSpPr>
          <p:nvPr/>
        </p:nvCxnSpPr>
        <p:spPr bwMode="auto">
          <a:xfrm flipV="1">
            <a:off x="7259401" y="2403654"/>
            <a:ext cx="346625" cy="28149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AutoShape 457"/>
          <p:cNvCxnSpPr>
            <a:cxnSpLocks noChangeShapeType="1"/>
            <a:stCxn id="442" idx="6"/>
            <a:endCxn id="450" idx="2"/>
          </p:cNvCxnSpPr>
          <p:nvPr/>
        </p:nvCxnSpPr>
        <p:spPr bwMode="auto">
          <a:xfrm flipV="1">
            <a:off x="1310815" y="3859861"/>
            <a:ext cx="263465" cy="40644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AutoShape 458"/>
          <p:cNvCxnSpPr>
            <a:cxnSpLocks noChangeShapeType="1"/>
            <a:stCxn id="456" idx="6"/>
            <a:endCxn id="451" idx="2"/>
          </p:cNvCxnSpPr>
          <p:nvPr/>
        </p:nvCxnSpPr>
        <p:spPr bwMode="auto">
          <a:xfrm>
            <a:off x="961980" y="1592818"/>
            <a:ext cx="463641" cy="13731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AutoShape 459"/>
          <p:cNvCxnSpPr>
            <a:cxnSpLocks noChangeShapeType="1"/>
            <a:stCxn id="464" idx="6"/>
            <a:endCxn id="453" idx="2"/>
          </p:cNvCxnSpPr>
          <p:nvPr/>
        </p:nvCxnSpPr>
        <p:spPr bwMode="auto">
          <a:xfrm>
            <a:off x="6575343" y="2321952"/>
            <a:ext cx="508904" cy="36319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AutoShape 460"/>
          <p:cNvCxnSpPr>
            <a:cxnSpLocks noChangeShapeType="1"/>
            <a:stCxn id="476" idx="6"/>
            <a:endCxn id="454" idx="2"/>
          </p:cNvCxnSpPr>
          <p:nvPr/>
        </p:nvCxnSpPr>
        <p:spPr bwMode="auto">
          <a:xfrm flipV="1">
            <a:off x="2478709" y="6307547"/>
            <a:ext cx="1150309" cy="2746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AutoShape 461"/>
          <p:cNvCxnSpPr>
            <a:cxnSpLocks noChangeShapeType="1"/>
            <a:stCxn id="464" idx="4"/>
            <a:endCxn id="455" idx="4"/>
          </p:cNvCxnSpPr>
          <p:nvPr/>
        </p:nvCxnSpPr>
        <p:spPr bwMode="auto">
          <a:xfrm flipH="1">
            <a:off x="6131944" y="2400220"/>
            <a:ext cx="357295" cy="112871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AutoShape 462"/>
          <p:cNvCxnSpPr>
            <a:cxnSpLocks noChangeShapeType="1"/>
            <a:stCxn id="473" idx="6"/>
            <a:endCxn id="457" idx="2"/>
          </p:cNvCxnSpPr>
          <p:nvPr/>
        </p:nvCxnSpPr>
        <p:spPr bwMode="auto">
          <a:xfrm>
            <a:off x="6739002" y="1352520"/>
            <a:ext cx="465113" cy="1647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AutoShape 463"/>
          <p:cNvCxnSpPr>
            <a:cxnSpLocks noChangeShapeType="1"/>
            <a:stCxn id="442" idx="0"/>
            <a:endCxn id="458" idx="4"/>
          </p:cNvCxnSpPr>
          <p:nvPr/>
        </p:nvCxnSpPr>
        <p:spPr bwMode="auto">
          <a:xfrm flipH="1" flipV="1">
            <a:off x="1092977" y="3652517"/>
            <a:ext cx="126581" cy="53002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AutoShape 464"/>
          <p:cNvCxnSpPr>
            <a:cxnSpLocks noChangeShapeType="1"/>
            <a:stCxn id="434" idx="0"/>
            <a:endCxn id="459" idx="5"/>
          </p:cNvCxnSpPr>
          <p:nvPr/>
        </p:nvCxnSpPr>
        <p:spPr bwMode="auto">
          <a:xfrm flipH="1" flipV="1">
            <a:off x="3350835" y="4503860"/>
            <a:ext cx="657928" cy="35564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AutoShape 465"/>
          <p:cNvCxnSpPr>
            <a:cxnSpLocks noChangeShapeType="1"/>
            <a:stCxn id="434" idx="2"/>
            <a:endCxn id="460" idx="6"/>
          </p:cNvCxnSpPr>
          <p:nvPr/>
        </p:nvCxnSpPr>
        <p:spPr bwMode="auto">
          <a:xfrm flipH="1">
            <a:off x="3149187" y="4947382"/>
            <a:ext cx="763904" cy="6041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AutoShape 466"/>
          <p:cNvCxnSpPr>
            <a:cxnSpLocks noChangeShapeType="1"/>
            <a:stCxn id="431" idx="7"/>
            <a:endCxn id="461" idx="3"/>
          </p:cNvCxnSpPr>
          <p:nvPr/>
        </p:nvCxnSpPr>
        <p:spPr bwMode="auto">
          <a:xfrm>
            <a:off x="5581594" y="5748516"/>
            <a:ext cx="650531" cy="36668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AutoShape 467"/>
          <p:cNvCxnSpPr>
            <a:cxnSpLocks noChangeShapeType="1"/>
            <a:stCxn id="453" idx="3"/>
            <a:endCxn id="462" idx="1"/>
          </p:cNvCxnSpPr>
          <p:nvPr/>
        </p:nvCxnSpPr>
        <p:spPr bwMode="auto">
          <a:xfrm flipH="1" flipV="1">
            <a:off x="6881857" y="2034473"/>
            <a:ext cx="228041" cy="707474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AutoShape 468"/>
          <p:cNvCxnSpPr>
            <a:cxnSpLocks noChangeShapeType="1"/>
            <a:stCxn id="455" idx="6"/>
            <a:endCxn id="466" idx="0"/>
          </p:cNvCxnSpPr>
          <p:nvPr/>
        </p:nvCxnSpPr>
        <p:spPr bwMode="auto">
          <a:xfrm>
            <a:off x="6219520" y="3449294"/>
            <a:ext cx="476888" cy="421552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AutoShape 469"/>
          <p:cNvCxnSpPr>
            <a:cxnSpLocks noChangeShapeType="1"/>
            <a:stCxn id="455" idx="6"/>
            <a:endCxn id="467" idx="2"/>
          </p:cNvCxnSpPr>
          <p:nvPr/>
        </p:nvCxnSpPr>
        <p:spPr bwMode="auto">
          <a:xfrm>
            <a:off x="6219520" y="3449294"/>
            <a:ext cx="846329" cy="7277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AutoShape 470"/>
          <p:cNvCxnSpPr>
            <a:cxnSpLocks noChangeShapeType="1"/>
            <a:stCxn id="480" idx="0"/>
            <a:endCxn id="468" idx="4"/>
          </p:cNvCxnSpPr>
          <p:nvPr/>
        </p:nvCxnSpPr>
        <p:spPr bwMode="auto">
          <a:xfrm flipV="1">
            <a:off x="1661121" y="4756516"/>
            <a:ext cx="238444" cy="37211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AutoShape 471"/>
          <p:cNvCxnSpPr>
            <a:cxnSpLocks noChangeShapeType="1"/>
            <a:stCxn id="472" idx="4"/>
            <a:endCxn id="469" idx="0"/>
          </p:cNvCxnSpPr>
          <p:nvPr/>
        </p:nvCxnSpPr>
        <p:spPr bwMode="auto">
          <a:xfrm flipH="1">
            <a:off x="2482428" y="2015743"/>
            <a:ext cx="503381" cy="97493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AutoShape 472"/>
          <p:cNvCxnSpPr>
            <a:cxnSpLocks noChangeShapeType="1"/>
            <a:stCxn id="434" idx="2"/>
            <a:endCxn id="470" idx="6"/>
          </p:cNvCxnSpPr>
          <p:nvPr/>
        </p:nvCxnSpPr>
        <p:spPr bwMode="auto">
          <a:xfrm flipH="1">
            <a:off x="2792994" y="4947382"/>
            <a:ext cx="1120097" cy="438316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AutoShape 473"/>
          <p:cNvCxnSpPr>
            <a:cxnSpLocks noChangeShapeType="1"/>
            <a:stCxn id="474" idx="4"/>
            <a:endCxn id="472" idx="0"/>
          </p:cNvCxnSpPr>
          <p:nvPr/>
        </p:nvCxnSpPr>
        <p:spPr bwMode="auto">
          <a:xfrm flipH="1">
            <a:off x="2987281" y="1646371"/>
            <a:ext cx="29438" cy="21420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AutoShape 474"/>
          <p:cNvCxnSpPr>
            <a:cxnSpLocks noChangeShapeType="1"/>
            <a:stCxn id="434" idx="4"/>
            <a:endCxn id="475" idx="0"/>
          </p:cNvCxnSpPr>
          <p:nvPr/>
        </p:nvCxnSpPr>
        <p:spPr bwMode="auto">
          <a:xfrm flipH="1">
            <a:off x="3874086" y="5035262"/>
            <a:ext cx="133941" cy="482115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AutoShape 475"/>
          <p:cNvCxnSpPr>
            <a:cxnSpLocks noChangeShapeType="1"/>
            <a:stCxn id="432" idx="0"/>
            <a:endCxn id="477" idx="4"/>
          </p:cNvCxnSpPr>
          <p:nvPr/>
        </p:nvCxnSpPr>
        <p:spPr bwMode="auto">
          <a:xfrm>
            <a:off x="7374206" y="4770247"/>
            <a:ext cx="809425" cy="1020039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AutoShape 476"/>
          <p:cNvCxnSpPr>
            <a:cxnSpLocks noChangeShapeType="1"/>
            <a:stCxn id="432" idx="2"/>
            <a:endCxn id="479" idx="6"/>
          </p:cNvCxnSpPr>
          <p:nvPr/>
        </p:nvCxnSpPr>
        <p:spPr bwMode="auto">
          <a:xfrm flipH="1">
            <a:off x="7099701" y="4863620"/>
            <a:ext cx="173681" cy="271880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AutoShape 477"/>
          <p:cNvCxnSpPr>
            <a:cxnSpLocks noChangeShapeType="1"/>
            <a:stCxn id="435" idx="6"/>
            <a:endCxn id="480" idx="2"/>
          </p:cNvCxnSpPr>
          <p:nvPr/>
        </p:nvCxnSpPr>
        <p:spPr bwMode="auto">
          <a:xfrm>
            <a:off x="1143021" y="4750084"/>
            <a:ext cx="434203" cy="455447"/>
          </a:xfrm>
          <a:prstGeom prst="straightConnector1">
            <a:avLst/>
          </a:prstGeom>
          <a:noFill/>
          <a:ln w="19050">
            <a:solidFill>
              <a:srgbClr val="A9A9A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Oval 3"/>
          <p:cNvSpPr>
            <a:spLocks noChangeArrowheads="1"/>
          </p:cNvSpPr>
          <p:nvPr/>
        </p:nvSpPr>
        <p:spPr bwMode="auto">
          <a:xfrm>
            <a:off x="5811811" y="5822067"/>
            <a:ext cx="232556" cy="20734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必要だ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(14)</a:t>
            </a:r>
          </a:p>
        </p:txBody>
      </p:sp>
      <p:sp>
        <p:nvSpPr>
          <p:cNvPr id="239" name="Oval 4"/>
          <p:cNvSpPr>
            <a:spLocks noChangeArrowheads="1"/>
          </p:cNvSpPr>
          <p:nvPr/>
        </p:nvSpPr>
        <p:spPr bwMode="auto">
          <a:xfrm>
            <a:off x="5521851" y="6017052"/>
            <a:ext cx="225197" cy="19910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システム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(13)</a:t>
            </a:r>
          </a:p>
        </p:txBody>
      </p:sp>
      <p:sp>
        <p:nvSpPr>
          <p:cNvPr id="240" name="Oval 5"/>
          <p:cNvSpPr>
            <a:spLocks noChangeArrowheads="1"/>
          </p:cNvSpPr>
          <p:nvPr/>
        </p:nvSpPr>
        <p:spPr bwMode="auto">
          <a:xfrm>
            <a:off x="4991975" y="5624336"/>
            <a:ext cx="217838" cy="1908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パスワード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(12)</a:t>
            </a:r>
          </a:p>
        </p:txBody>
      </p:sp>
      <p:sp>
        <p:nvSpPr>
          <p:cNvPr id="241" name="Oval 6"/>
          <p:cNvSpPr>
            <a:spLocks noChangeArrowheads="1"/>
          </p:cNvSpPr>
          <p:nvPr/>
        </p:nvSpPr>
        <p:spPr bwMode="auto">
          <a:xfrm>
            <a:off x="5433538" y="5440336"/>
            <a:ext cx="204591" cy="1743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(10)</a:t>
            </a:r>
          </a:p>
        </p:txBody>
      </p:sp>
      <p:sp>
        <p:nvSpPr>
          <p:cNvPr id="242" name="Oval 7"/>
          <p:cNvSpPr>
            <a:spLocks noChangeArrowheads="1"/>
          </p:cNvSpPr>
          <p:nvPr/>
        </p:nvSpPr>
        <p:spPr bwMode="auto">
          <a:xfrm>
            <a:off x="5723498" y="5684754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技術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43" name="Oval 8"/>
          <p:cNvSpPr>
            <a:spLocks noChangeArrowheads="1"/>
          </p:cNvSpPr>
          <p:nvPr/>
        </p:nvSpPr>
        <p:spPr bwMode="auto">
          <a:xfrm>
            <a:off x="7763518" y="4843024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増える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4" name="Oval 9"/>
          <p:cNvSpPr>
            <a:spLocks noChangeArrowheads="1"/>
          </p:cNvSpPr>
          <p:nvPr/>
        </p:nvSpPr>
        <p:spPr bwMode="auto">
          <a:xfrm>
            <a:off x="7472086" y="4995441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45" name="Oval 10"/>
          <p:cNvSpPr>
            <a:spLocks noChangeArrowheads="1"/>
          </p:cNvSpPr>
          <p:nvPr/>
        </p:nvSpPr>
        <p:spPr bwMode="auto">
          <a:xfrm>
            <a:off x="6980480" y="481830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気になる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6" name="Oval 11"/>
          <p:cNvSpPr>
            <a:spLocks noChangeArrowheads="1"/>
          </p:cNvSpPr>
          <p:nvPr/>
        </p:nvSpPr>
        <p:spPr bwMode="auto">
          <a:xfrm>
            <a:off x="7569230" y="467687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7" name="Oval 12"/>
          <p:cNvSpPr>
            <a:spLocks noChangeArrowheads="1"/>
          </p:cNvSpPr>
          <p:nvPr/>
        </p:nvSpPr>
        <p:spPr bwMode="auto">
          <a:xfrm>
            <a:off x="7082039" y="4661770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48" name="Oval 13"/>
          <p:cNvSpPr>
            <a:spLocks noChangeArrowheads="1"/>
          </p:cNvSpPr>
          <p:nvPr/>
        </p:nvSpPr>
        <p:spPr bwMode="auto">
          <a:xfrm>
            <a:off x="6293118" y="5151670"/>
            <a:ext cx="217838" cy="1908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(12)</a:t>
            </a:r>
          </a:p>
        </p:txBody>
      </p:sp>
      <p:sp>
        <p:nvSpPr>
          <p:cNvPr id="249" name="Oval 14"/>
          <p:cNvSpPr>
            <a:spLocks noChangeArrowheads="1"/>
          </p:cNvSpPr>
          <p:nvPr/>
        </p:nvSpPr>
        <p:spPr bwMode="auto">
          <a:xfrm>
            <a:off x="5989911" y="5272506"/>
            <a:ext cx="176625" cy="1414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50" name="Oval 15"/>
          <p:cNvSpPr>
            <a:spLocks noChangeArrowheads="1"/>
          </p:cNvSpPr>
          <p:nvPr/>
        </p:nvSpPr>
        <p:spPr bwMode="auto">
          <a:xfrm>
            <a:off x="5729389" y="5148924"/>
            <a:ext cx="176625" cy="1414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51" name="Oval 16"/>
          <p:cNvSpPr>
            <a:spLocks noChangeArrowheads="1"/>
          </p:cNvSpPr>
          <p:nvPr/>
        </p:nvSpPr>
        <p:spPr bwMode="auto">
          <a:xfrm>
            <a:off x="6331387" y="4941580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ＩＤ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52" name="Oval 17"/>
          <p:cNvSpPr>
            <a:spLocks noChangeArrowheads="1"/>
          </p:cNvSpPr>
          <p:nvPr/>
        </p:nvSpPr>
        <p:spPr bwMode="auto">
          <a:xfrm>
            <a:off x="5670514" y="4933342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同じ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53" name="Oval 18"/>
          <p:cNvSpPr>
            <a:spLocks noChangeArrowheads="1"/>
          </p:cNvSpPr>
          <p:nvPr/>
        </p:nvSpPr>
        <p:spPr bwMode="auto">
          <a:xfrm>
            <a:off x="4362013" y="5003680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発信する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54" name="Oval 19"/>
          <p:cNvSpPr>
            <a:spLocks noChangeArrowheads="1"/>
          </p:cNvSpPr>
          <p:nvPr/>
        </p:nvSpPr>
        <p:spPr bwMode="auto">
          <a:xfrm>
            <a:off x="4133872" y="509842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やりとりする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5" name="Oval 20"/>
          <p:cNvSpPr>
            <a:spLocks noChangeArrowheads="1"/>
          </p:cNvSpPr>
          <p:nvPr/>
        </p:nvSpPr>
        <p:spPr bwMode="auto">
          <a:xfrm>
            <a:off x="3518628" y="499544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行方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6" name="Oval 21"/>
          <p:cNvSpPr>
            <a:spLocks noChangeArrowheads="1"/>
          </p:cNvSpPr>
          <p:nvPr/>
        </p:nvSpPr>
        <p:spPr bwMode="auto">
          <a:xfrm>
            <a:off x="3586335" y="484027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7" name="Oval 22"/>
          <p:cNvSpPr>
            <a:spLocks noChangeArrowheads="1"/>
          </p:cNvSpPr>
          <p:nvPr/>
        </p:nvSpPr>
        <p:spPr bwMode="auto">
          <a:xfrm>
            <a:off x="4192747" y="477711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集める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58" name="Oval 23"/>
          <p:cNvSpPr>
            <a:spLocks noChangeArrowheads="1"/>
          </p:cNvSpPr>
          <p:nvPr/>
        </p:nvSpPr>
        <p:spPr bwMode="auto">
          <a:xfrm>
            <a:off x="967868" y="4918978"/>
            <a:ext cx="169265" cy="13319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59" name="Oval 24"/>
          <p:cNvSpPr>
            <a:spLocks noChangeArrowheads="1"/>
          </p:cNvSpPr>
          <p:nvPr/>
        </p:nvSpPr>
        <p:spPr bwMode="auto">
          <a:xfrm>
            <a:off x="769164" y="4821486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良さ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0" name="Oval 25"/>
          <p:cNvSpPr>
            <a:spLocks noChangeArrowheads="1"/>
          </p:cNvSpPr>
          <p:nvPr/>
        </p:nvSpPr>
        <p:spPr bwMode="auto">
          <a:xfrm>
            <a:off x="632280" y="456333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価値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1" name="Oval 26"/>
          <p:cNvSpPr>
            <a:spLocks noChangeArrowheads="1"/>
          </p:cNvSpPr>
          <p:nvPr/>
        </p:nvSpPr>
        <p:spPr bwMode="auto">
          <a:xfrm>
            <a:off x="864837" y="445348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古い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2" name="Oval 27"/>
          <p:cNvSpPr>
            <a:spLocks noChangeArrowheads="1"/>
          </p:cNvSpPr>
          <p:nvPr/>
        </p:nvSpPr>
        <p:spPr bwMode="auto">
          <a:xfrm>
            <a:off x="563102" y="472399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描く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63" name="Oval 28"/>
          <p:cNvSpPr>
            <a:spLocks noChangeArrowheads="1"/>
          </p:cNvSpPr>
          <p:nvPr/>
        </p:nvSpPr>
        <p:spPr bwMode="auto">
          <a:xfrm>
            <a:off x="5245138" y="3556398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64" name="Oval 29"/>
          <p:cNvSpPr>
            <a:spLocks noChangeArrowheads="1"/>
          </p:cNvSpPr>
          <p:nvPr/>
        </p:nvSpPr>
        <p:spPr bwMode="auto">
          <a:xfrm>
            <a:off x="4781498" y="3818667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ログインする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65" name="Oval 30"/>
          <p:cNvSpPr>
            <a:spLocks noChangeArrowheads="1"/>
          </p:cNvSpPr>
          <p:nvPr/>
        </p:nvSpPr>
        <p:spPr bwMode="auto">
          <a:xfrm>
            <a:off x="4454741" y="3730786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受ける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66" name="Oval 31"/>
          <p:cNvSpPr>
            <a:spLocks noChangeArrowheads="1"/>
          </p:cNvSpPr>
          <p:nvPr/>
        </p:nvSpPr>
        <p:spPr bwMode="auto">
          <a:xfrm>
            <a:off x="4472404" y="3585234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インターネット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7" name="Oval 32"/>
          <p:cNvSpPr>
            <a:spLocks noChangeArrowheads="1"/>
          </p:cNvSpPr>
          <p:nvPr/>
        </p:nvSpPr>
        <p:spPr bwMode="auto">
          <a:xfrm>
            <a:off x="5286350" y="3392996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選ぶ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68" name="Oval 33"/>
          <p:cNvSpPr>
            <a:spLocks noChangeArrowheads="1"/>
          </p:cNvSpPr>
          <p:nvPr/>
        </p:nvSpPr>
        <p:spPr bwMode="auto">
          <a:xfrm>
            <a:off x="8355212" y="3774727"/>
            <a:ext cx="225196" cy="19910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(13)</a:t>
            </a:r>
          </a:p>
        </p:txBody>
      </p:sp>
      <p:sp>
        <p:nvSpPr>
          <p:cNvPr id="269" name="Oval 34"/>
          <p:cNvSpPr>
            <a:spLocks noChangeArrowheads="1"/>
          </p:cNvSpPr>
          <p:nvPr/>
        </p:nvSpPr>
        <p:spPr bwMode="auto">
          <a:xfrm>
            <a:off x="8243349" y="4052099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70" name="Oval 35"/>
          <p:cNvSpPr>
            <a:spLocks noChangeArrowheads="1"/>
          </p:cNvSpPr>
          <p:nvPr/>
        </p:nvSpPr>
        <p:spPr bwMode="auto">
          <a:xfrm>
            <a:off x="7882739" y="4017771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顔認証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1" name="Oval 36"/>
          <p:cNvSpPr>
            <a:spLocks noChangeArrowheads="1"/>
          </p:cNvSpPr>
          <p:nvPr/>
        </p:nvSpPr>
        <p:spPr bwMode="auto">
          <a:xfrm>
            <a:off x="8355212" y="3585234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2" name="Oval 37"/>
          <p:cNvSpPr>
            <a:spLocks noChangeArrowheads="1"/>
          </p:cNvSpPr>
          <p:nvPr/>
        </p:nvSpPr>
        <p:spPr bwMode="auto">
          <a:xfrm>
            <a:off x="7923951" y="359621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3" name="Oval 38"/>
          <p:cNvSpPr>
            <a:spLocks noChangeArrowheads="1"/>
          </p:cNvSpPr>
          <p:nvPr/>
        </p:nvSpPr>
        <p:spPr bwMode="auto">
          <a:xfrm>
            <a:off x="4431191" y="282314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74" name="Oval 39"/>
          <p:cNvSpPr>
            <a:spLocks noChangeArrowheads="1"/>
          </p:cNvSpPr>
          <p:nvPr/>
        </p:nvSpPr>
        <p:spPr bwMode="auto">
          <a:xfrm>
            <a:off x="4275172" y="293025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5" name="Oval 40"/>
          <p:cNvSpPr>
            <a:spLocks noChangeArrowheads="1"/>
          </p:cNvSpPr>
          <p:nvPr/>
        </p:nvSpPr>
        <p:spPr bwMode="auto">
          <a:xfrm>
            <a:off x="3737937" y="275723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共通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6" name="Oval 41"/>
          <p:cNvSpPr>
            <a:spLocks noChangeArrowheads="1"/>
          </p:cNvSpPr>
          <p:nvPr/>
        </p:nvSpPr>
        <p:spPr bwMode="auto">
          <a:xfrm>
            <a:off x="3780622" y="260481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判別する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7" name="Oval 42"/>
          <p:cNvSpPr>
            <a:spLocks noChangeArrowheads="1"/>
          </p:cNvSpPr>
          <p:nvPr/>
        </p:nvSpPr>
        <p:spPr bwMode="auto">
          <a:xfrm>
            <a:off x="4388506" y="264326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78" name="Oval 43"/>
          <p:cNvSpPr>
            <a:spLocks noChangeArrowheads="1"/>
          </p:cNvSpPr>
          <p:nvPr/>
        </p:nvSpPr>
        <p:spPr bwMode="auto">
          <a:xfrm>
            <a:off x="1762680" y="2633654"/>
            <a:ext cx="176625" cy="14143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79" name="Oval 44"/>
          <p:cNvSpPr>
            <a:spLocks noChangeArrowheads="1"/>
          </p:cNvSpPr>
          <p:nvPr/>
        </p:nvSpPr>
        <p:spPr bwMode="auto">
          <a:xfrm>
            <a:off x="1587408" y="2998220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0" name="Oval 45"/>
          <p:cNvSpPr>
            <a:spLocks noChangeArrowheads="1"/>
          </p:cNvSpPr>
          <p:nvPr/>
        </p:nvSpPr>
        <p:spPr bwMode="auto">
          <a:xfrm>
            <a:off x="1315966" y="2965951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逸れる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1" name="Oval 46"/>
          <p:cNvSpPr>
            <a:spLocks noChangeArrowheads="1"/>
          </p:cNvSpPr>
          <p:nvPr/>
        </p:nvSpPr>
        <p:spPr bwMode="auto">
          <a:xfrm>
            <a:off x="1793590" y="2884937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2" name="Oval 47"/>
          <p:cNvSpPr>
            <a:spLocks noChangeArrowheads="1"/>
          </p:cNvSpPr>
          <p:nvPr/>
        </p:nvSpPr>
        <p:spPr bwMode="auto">
          <a:xfrm>
            <a:off x="1318174" y="266935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友達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3" name="Oval 48"/>
          <p:cNvSpPr>
            <a:spLocks noChangeArrowheads="1"/>
          </p:cNvSpPr>
          <p:nvPr/>
        </p:nvSpPr>
        <p:spPr bwMode="auto">
          <a:xfrm>
            <a:off x="4869810" y="5995767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284" name="Oval 49"/>
          <p:cNvSpPr>
            <a:spLocks noChangeArrowheads="1"/>
          </p:cNvSpPr>
          <p:nvPr/>
        </p:nvSpPr>
        <p:spPr bwMode="auto">
          <a:xfrm>
            <a:off x="4654916" y="6166035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85" name="Oval 50"/>
          <p:cNvSpPr>
            <a:spLocks noChangeArrowheads="1"/>
          </p:cNvSpPr>
          <p:nvPr/>
        </p:nvSpPr>
        <p:spPr bwMode="auto">
          <a:xfrm>
            <a:off x="4264869" y="6148185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6" name="Oval 51"/>
          <p:cNvSpPr>
            <a:spLocks noChangeArrowheads="1"/>
          </p:cNvSpPr>
          <p:nvPr/>
        </p:nvSpPr>
        <p:spPr bwMode="auto">
          <a:xfrm>
            <a:off x="4615175" y="578430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社会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7" name="Oval 52"/>
          <p:cNvSpPr>
            <a:spLocks noChangeArrowheads="1"/>
          </p:cNvSpPr>
          <p:nvPr/>
        </p:nvSpPr>
        <p:spPr bwMode="auto">
          <a:xfrm>
            <a:off x="4155950" y="5802156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進む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88" name="Oval 53"/>
          <p:cNvSpPr>
            <a:spLocks noChangeArrowheads="1"/>
          </p:cNvSpPr>
          <p:nvPr/>
        </p:nvSpPr>
        <p:spPr bwMode="auto">
          <a:xfrm>
            <a:off x="1318174" y="2463385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出来る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89" name="Oval 54"/>
          <p:cNvSpPr>
            <a:spLocks noChangeArrowheads="1"/>
          </p:cNvSpPr>
          <p:nvPr/>
        </p:nvSpPr>
        <p:spPr bwMode="auto">
          <a:xfrm>
            <a:off x="794186" y="235628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0" name="Oval 55"/>
          <p:cNvSpPr>
            <a:spLocks noChangeArrowheads="1"/>
          </p:cNvSpPr>
          <p:nvPr/>
        </p:nvSpPr>
        <p:spPr bwMode="auto">
          <a:xfrm>
            <a:off x="1248996" y="2276639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能力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1" name="Oval 56"/>
          <p:cNvSpPr>
            <a:spLocks noChangeArrowheads="1"/>
          </p:cNvSpPr>
          <p:nvPr/>
        </p:nvSpPr>
        <p:spPr bwMode="auto">
          <a:xfrm>
            <a:off x="1109168" y="4054846"/>
            <a:ext cx="169266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アナログ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292" name="Oval 57"/>
          <p:cNvSpPr>
            <a:spLocks noChangeArrowheads="1"/>
          </p:cNvSpPr>
          <p:nvPr/>
        </p:nvSpPr>
        <p:spPr bwMode="auto">
          <a:xfrm>
            <a:off x="956093" y="4333591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良さ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93" name="Oval 58"/>
          <p:cNvSpPr>
            <a:spLocks noChangeArrowheads="1"/>
          </p:cNvSpPr>
          <p:nvPr/>
        </p:nvSpPr>
        <p:spPr bwMode="auto">
          <a:xfrm>
            <a:off x="745615" y="4282786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世界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94" name="Oval 59"/>
          <p:cNvSpPr>
            <a:spLocks noChangeArrowheads="1"/>
          </p:cNvSpPr>
          <p:nvPr/>
        </p:nvSpPr>
        <p:spPr bwMode="auto">
          <a:xfrm>
            <a:off x="766221" y="417430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5" name="Oval 60"/>
          <p:cNvSpPr>
            <a:spLocks noChangeArrowheads="1"/>
          </p:cNvSpPr>
          <p:nvPr/>
        </p:nvSpPr>
        <p:spPr bwMode="auto">
          <a:xfrm>
            <a:off x="885443" y="4074070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6" name="Oval 61"/>
          <p:cNvSpPr>
            <a:spLocks noChangeArrowheads="1"/>
          </p:cNvSpPr>
          <p:nvPr/>
        </p:nvSpPr>
        <p:spPr bwMode="auto">
          <a:xfrm>
            <a:off x="7815033" y="4307502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解決する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297" name="Oval 62"/>
          <p:cNvSpPr>
            <a:spLocks noChangeArrowheads="1"/>
          </p:cNvSpPr>
          <p:nvPr/>
        </p:nvSpPr>
        <p:spPr bwMode="auto">
          <a:xfrm>
            <a:off x="7579533" y="4454427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298" name="Oval 63"/>
          <p:cNvSpPr>
            <a:spLocks noChangeArrowheads="1"/>
          </p:cNvSpPr>
          <p:nvPr/>
        </p:nvSpPr>
        <p:spPr bwMode="auto">
          <a:xfrm>
            <a:off x="7058489" y="446541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考える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299" name="Oval 64"/>
          <p:cNvSpPr>
            <a:spLocks noChangeArrowheads="1"/>
          </p:cNvSpPr>
          <p:nvPr/>
        </p:nvSpPr>
        <p:spPr bwMode="auto">
          <a:xfrm>
            <a:off x="7099701" y="421687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0" name="Oval 65"/>
          <p:cNvSpPr>
            <a:spLocks noChangeArrowheads="1"/>
          </p:cNvSpPr>
          <p:nvPr/>
        </p:nvSpPr>
        <p:spPr bwMode="auto">
          <a:xfrm>
            <a:off x="7523601" y="4182547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1" name="Oval 66"/>
          <p:cNvSpPr>
            <a:spLocks noChangeArrowheads="1"/>
          </p:cNvSpPr>
          <p:nvPr/>
        </p:nvSpPr>
        <p:spPr bwMode="auto">
          <a:xfrm>
            <a:off x="8081353" y="1599684"/>
            <a:ext cx="182513" cy="14967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(7)</a:t>
            </a:r>
          </a:p>
        </p:txBody>
      </p:sp>
      <p:sp>
        <p:nvSpPr>
          <p:cNvPr id="302" name="Oval 67"/>
          <p:cNvSpPr>
            <a:spLocks noChangeArrowheads="1"/>
          </p:cNvSpPr>
          <p:nvPr/>
        </p:nvSpPr>
        <p:spPr bwMode="auto">
          <a:xfrm>
            <a:off x="7811999" y="1686191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面白い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03" name="Oval 68"/>
          <p:cNvSpPr>
            <a:spLocks noChangeArrowheads="1"/>
          </p:cNvSpPr>
          <p:nvPr/>
        </p:nvSpPr>
        <p:spPr bwMode="auto">
          <a:xfrm>
            <a:off x="7345504" y="1560550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思いつく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04" name="Oval 69"/>
          <p:cNvSpPr>
            <a:spLocks noChangeArrowheads="1"/>
          </p:cNvSpPr>
          <p:nvPr/>
        </p:nvSpPr>
        <p:spPr bwMode="auto">
          <a:xfrm>
            <a:off x="8056330" y="1421176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素敵だ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05" name="Oval 70"/>
          <p:cNvSpPr>
            <a:spLocks noChangeArrowheads="1"/>
          </p:cNvSpPr>
          <p:nvPr/>
        </p:nvSpPr>
        <p:spPr bwMode="auto">
          <a:xfrm>
            <a:off x="7600049" y="136075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育てる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6" name="Oval 71"/>
          <p:cNvSpPr>
            <a:spLocks noChangeArrowheads="1"/>
          </p:cNvSpPr>
          <p:nvPr/>
        </p:nvSpPr>
        <p:spPr bwMode="auto">
          <a:xfrm>
            <a:off x="2879834" y="3673115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07" name="Oval 72"/>
          <p:cNvSpPr>
            <a:spLocks noChangeArrowheads="1"/>
          </p:cNvSpPr>
          <p:nvPr/>
        </p:nvSpPr>
        <p:spPr bwMode="auto">
          <a:xfrm>
            <a:off x="2645806" y="378983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シェア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8" name="Oval 73"/>
          <p:cNvSpPr>
            <a:spLocks noChangeArrowheads="1"/>
          </p:cNvSpPr>
          <p:nvPr/>
        </p:nvSpPr>
        <p:spPr bwMode="auto">
          <a:xfrm>
            <a:off x="2374981" y="366899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09" name="Oval 74"/>
          <p:cNvSpPr>
            <a:spLocks noChangeArrowheads="1"/>
          </p:cNvSpPr>
          <p:nvPr/>
        </p:nvSpPr>
        <p:spPr bwMode="auto">
          <a:xfrm>
            <a:off x="2408834" y="344105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0" name="Oval 75"/>
          <p:cNvSpPr>
            <a:spLocks noChangeArrowheads="1"/>
          </p:cNvSpPr>
          <p:nvPr/>
        </p:nvSpPr>
        <p:spPr bwMode="auto">
          <a:xfrm>
            <a:off x="3840969" y="2195624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11" name="Oval 76"/>
          <p:cNvSpPr>
            <a:spLocks noChangeArrowheads="1"/>
          </p:cNvSpPr>
          <p:nvPr/>
        </p:nvSpPr>
        <p:spPr bwMode="auto">
          <a:xfrm>
            <a:off x="3649625" y="2367265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12" name="Oval 77"/>
          <p:cNvSpPr>
            <a:spLocks noChangeArrowheads="1"/>
          </p:cNvSpPr>
          <p:nvPr/>
        </p:nvSpPr>
        <p:spPr bwMode="auto">
          <a:xfrm>
            <a:off x="3322868" y="231371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アカウント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3" name="Oval 78"/>
          <p:cNvSpPr>
            <a:spLocks noChangeArrowheads="1"/>
          </p:cNvSpPr>
          <p:nvPr/>
        </p:nvSpPr>
        <p:spPr bwMode="auto">
          <a:xfrm>
            <a:off x="3322868" y="187705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改善点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4" name="Oval 79"/>
          <p:cNvSpPr>
            <a:spLocks noChangeArrowheads="1"/>
          </p:cNvSpPr>
          <p:nvPr/>
        </p:nvSpPr>
        <p:spPr bwMode="auto">
          <a:xfrm>
            <a:off x="3649625" y="1929236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5" name="Oval 80"/>
          <p:cNvSpPr>
            <a:spLocks noChangeArrowheads="1"/>
          </p:cNvSpPr>
          <p:nvPr/>
        </p:nvSpPr>
        <p:spPr bwMode="auto">
          <a:xfrm>
            <a:off x="2943125" y="260481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つぶやく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6" name="Oval 81"/>
          <p:cNvSpPr>
            <a:spLocks noChangeArrowheads="1"/>
          </p:cNvSpPr>
          <p:nvPr/>
        </p:nvSpPr>
        <p:spPr bwMode="auto">
          <a:xfrm>
            <a:off x="2501562" y="292750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起きる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7" name="Oval 82"/>
          <p:cNvSpPr>
            <a:spLocks noChangeArrowheads="1"/>
          </p:cNvSpPr>
          <p:nvPr/>
        </p:nvSpPr>
        <p:spPr bwMode="auto">
          <a:xfrm>
            <a:off x="2539831" y="264326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18" name="Oval 83"/>
          <p:cNvSpPr>
            <a:spLocks noChangeArrowheads="1"/>
          </p:cNvSpPr>
          <p:nvPr/>
        </p:nvSpPr>
        <p:spPr bwMode="auto">
          <a:xfrm>
            <a:off x="5311373" y="2405713"/>
            <a:ext cx="210478" cy="1826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ポイント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(11)</a:t>
            </a:r>
          </a:p>
        </p:txBody>
      </p:sp>
      <p:sp>
        <p:nvSpPr>
          <p:cNvPr id="319" name="Oval 84"/>
          <p:cNvSpPr>
            <a:spLocks noChangeArrowheads="1"/>
          </p:cNvSpPr>
          <p:nvPr/>
        </p:nvSpPr>
        <p:spPr bwMode="auto">
          <a:xfrm>
            <a:off x="5390854" y="2025356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320" name="Oval 85"/>
          <p:cNvSpPr>
            <a:spLocks noChangeArrowheads="1"/>
          </p:cNvSpPr>
          <p:nvPr/>
        </p:nvSpPr>
        <p:spPr bwMode="auto">
          <a:xfrm>
            <a:off x="4827125" y="2202489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忘れる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21" name="Oval 86"/>
          <p:cNvSpPr>
            <a:spLocks noChangeArrowheads="1"/>
          </p:cNvSpPr>
          <p:nvPr/>
        </p:nvSpPr>
        <p:spPr bwMode="auto">
          <a:xfrm>
            <a:off x="5645488" y="2338430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Ｔポイント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2" name="Oval 87"/>
          <p:cNvSpPr>
            <a:spLocks noChangeArrowheads="1"/>
          </p:cNvSpPr>
          <p:nvPr/>
        </p:nvSpPr>
        <p:spPr bwMode="auto">
          <a:xfrm>
            <a:off x="4847732" y="235765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ＴＡＳＰＯ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3" name="Oval 88"/>
          <p:cNvSpPr>
            <a:spLocks noChangeArrowheads="1"/>
          </p:cNvSpPr>
          <p:nvPr/>
        </p:nvSpPr>
        <p:spPr bwMode="auto">
          <a:xfrm>
            <a:off x="7804730" y="2234986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未来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24" name="Oval 89"/>
          <p:cNvSpPr>
            <a:spLocks noChangeArrowheads="1"/>
          </p:cNvSpPr>
          <p:nvPr/>
        </p:nvSpPr>
        <p:spPr bwMode="auto">
          <a:xfrm>
            <a:off x="1889262" y="3868100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25" name="Oval 90"/>
          <p:cNvSpPr>
            <a:spLocks noChangeArrowheads="1"/>
          </p:cNvSpPr>
          <p:nvPr/>
        </p:nvSpPr>
        <p:spPr bwMode="auto">
          <a:xfrm>
            <a:off x="1749434" y="408093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26" name="Oval 91"/>
          <p:cNvSpPr>
            <a:spLocks noChangeArrowheads="1"/>
          </p:cNvSpPr>
          <p:nvPr/>
        </p:nvSpPr>
        <p:spPr bwMode="auto">
          <a:xfrm>
            <a:off x="1828915" y="365663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7" name="Oval 92"/>
          <p:cNvSpPr>
            <a:spLocks noChangeArrowheads="1"/>
          </p:cNvSpPr>
          <p:nvPr/>
        </p:nvSpPr>
        <p:spPr bwMode="auto">
          <a:xfrm>
            <a:off x="1456530" y="396147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現実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8" name="Oval 93"/>
          <p:cNvSpPr>
            <a:spLocks noChangeArrowheads="1"/>
          </p:cNvSpPr>
          <p:nvPr/>
        </p:nvSpPr>
        <p:spPr bwMode="auto">
          <a:xfrm>
            <a:off x="1379993" y="369371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作る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29" name="Oval 94"/>
          <p:cNvSpPr>
            <a:spLocks noChangeArrowheads="1"/>
          </p:cNvSpPr>
          <p:nvPr/>
        </p:nvSpPr>
        <p:spPr bwMode="auto">
          <a:xfrm>
            <a:off x="1843634" y="1520043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特有だ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30" name="Oval 95"/>
          <p:cNvSpPr>
            <a:spLocks noChangeArrowheads="1"/>
          </p:cNvSpPr>
          <p:nvPr/>
        </p:nvSpPr>
        <p:spPr bwMode="auto">
          <a:xfrm>
            <a:off x="1662593" y="1668341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独特だ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31" name="Oval 96"/>
          <p:cNvSpPr>
            <a:spLocks noChangeArrowheads="1"/>
          </p:cNvSpPr>
          <p:nvPr/>
        </p:nvSpPr>
        <p:spPr bwMode="auto">
          <a:xfrm>
            <a:off x="1165099" y="1640879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文化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32" name="Oval 97"/>
          <p:cNvSpPr>
            <a:spLocks noChangeArrowheads="1"/>
          </p:cNvSpPr>
          <p:nvPr/>
        </p:nvSpPr>
        <p:spPr bwMode="auto">
          <a:xfrm>
            <a:off x="1652290" y="1351147"/>
            <a:ext cx="170738" cy="10985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注目する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3" name="Oval 98"/>
          <p:cNvSpPr>
            <a:spLocks noChangeArrowheads="1"/>
          </p:cNvSpPr>
          <p:nvPr/>
        </p:nvSpPr>
        <p:spPr bwMode="auto">
          <a:xfrm>
            <a:off x="1271074" y="1417057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政治家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4" name="Oval 99"/>
          <p:cNvSpPr>
            <a:spLocks noChangeArrowheads="1"/>
          </p:cNvSpPr>
          <p:nvPr/>
        </p:nvSpPr>
        <p:spPr bwMode="auto">
          <a:xfrm>
            <a:off x="3368497" y="3579742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335" name="Oval 100"/>
          <p:cNvSpPr>
            <a:spLocks noChangeArrowheads="1"/>
          </p:cNvSpPr>
          <p:nvPr/>
        </p:nvSpPr>
        <p:spPr bwMode="auto">
          <a:xfrm>
            <a:off x="3099143" y="3482249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起きる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6" name="Oval 101"/>
          <p:cNvSpPr>
            <a:spLocks noChangeArrowheads="1"/>
          </p:cNvSpPr>
          <p:nvPr/>
        </p:nvSpPr>
        <p:spPr bwMode="auto">
          <a:xfrm>
            <a:off x="2887193" y="311836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7" name="Oval 102"/>
          <p:cNvSpPr>
            <a:spLocks noChangeArrowheads="1"/>
          </p:cNvSpPr>
          <p:nvPr/>
        </p:nvSpPr>
        <p:spPr bwMode="auto">
          <a:xfrm>
            <a:off x="3511269" y="338750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良い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38" name="Oval 103"/>
          <p:cNvSpPr>
            <a:spLocks noChangeArrowheads="1"/>
          </p:cNvSpPr>
          <p:nvPr/>
        </p:nvSpPr>
        <p:spPr bwMode="auto">
          <a:xfrm>
            <a:off x="7396285" y="2574609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39" name="Oval 104"/>
          <p:cNvSpPr>
            <a:spLocks noChangeArrowheads="1"/>
          </p:cNvSpPr>
          <p:nvPr/>
        </p:nvSpPr>
        <p:spPr bwMode="auto">
          <a:xfrm>
            <a:off x="7047451" y="2902788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増える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40" name="Oval 105"/>
          <p:cNvSpPr>
            <a:spLocks noChangeArrowheads="1"/>
          </p:cNvSpPr>
          <p:nvPr/>
        </p:nvSpPr>
        <p:spPr bwMode="auto">
          <a:xfrm>
            <a:off x="6832557" y="2765475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41" name="Oval 106"/>
          <p:cNvSpPr>
            <a:spLocks noChangeArrowheads="1"/>
          </p:cNvSpPr>
          <p:nvPr/>
        </p:nvSpPr>
        <p:spPr bwMode="auto">
          <a:xfrm>
            <a:off x="7116628" y="2434549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42" name="Oval 107"/>
          <p:cNvSpPr>
            <a:spLocks noChangeArrowheads="1"/>
          </p:cNvSpPr>
          <p:nvPr/>
        </p:nvSpPr>
        <p:spPr bwMode="auto">
          <a:xfrm>
            <a:off x="7331522" y="277371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登録者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3" name="Oval 108"/>
          <p:cNvSpPr>
            <a:spLocks noChangeArrowheads="1"/>
          </p:cNvSpPr>
          <p:nvPr/>
        </p:nvSpPr>
        <p:spPr bwMode="auto">
          <a:xfrm>
            <a:off x="3980796" y="6195636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44" name="Oval 109"/>
          <p:cNvSpPr>
            <a:spLocks noChangeArrowheads="1"/>
          </p:cNvSpPr>
          <p:nvPr/>
        </p:nvSpPr>
        <p:spPr bwMode="auto">
          <a:xfrm>
            <a:off x="3898371" y="637002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5" name="Oval 110"/>
          <p:cNvSpPr>
            <a:spLocks noChangeArrowheads="1"/>
          </p:cNvSpPr>
          <p:nvPr/>
        </p:nvSpPr>
        <p:spPr bwMode="auto">
          <a:xfrm>
            <a:off x="3386159" y="636865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見分ける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6" name="Oval 111"/>
          <p:cNvSpPr>
            <a:spLocks noChangeArrowheads="1"/>
          </p:cNvSpPr>
          <p:nvPr/>
        </p:nvSpPr>
        <p:spPr bwMode="auto">
          <a:xfrm>
            <a:off x="3542178" y="603635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認識する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7" name="Oval 112"/>
          <p:cNvSpPr>
            <a:spLocks noChangeArrowheads="1"/>
          </p:cNvSpPr>
          <p:nvPr/>
        </p:nvSpPr>
        <p:spPr bwMode="auto">
          <a:xfrm>
            <a:off x="3904259" y="604596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48" name="Oval 113"/>
          <p:cNvSpPr>
            <a:spLocks noChangeArrowheads="1"/>
          </p:cNvSpPr>
          <p:nvPr/>
        </p:nvSpPr>
        <p:spPr bwMode="auto">
          <a:xfrm>
            <a:off x="6237182" y="3695085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49" name="Oval 114"/>
          <p:cNvSpPr>
            <a:spLocks noChangeArrowheads="1"/>
          </p:cNvSpPr>
          <p:nvPr/>
        </p:nvSpPr>
        <p:spPr bwMode="auto">
          <a:xfrm>
            <a:off x="5914842" y="362505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50" name="Oval 115"/>
          <p:cNvSpPr>
            <a:spLocks noChangeArrowheads="1"/>
          </p:cNvSpPr>
          <p:nvPr/>
        </p:nvSpPr>
        <p:spPr bwMode="auto">
          <a:xfrm>
            <a:off x="5685229" y="343144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1" name="Oval 116"/>
          <p:cNvSpPr>
            <a:spLocks noChangeArrowheads="1"/>
          </p:cNvSpPr>
          <p:nvPr/>
        </p:nvSpPr>
        <p:spPr bwMode="auto">
          <a:xfrm>
            <a:off x="6006098" y="312248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選ぶ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2" name="Oval 117"/>
          <p:cNvSpPr>
            <a:spLocks noChangeArrowheads="1"/>
          </p:cNvSpPr>
          <p:nvPr/>
        </p:nvSpPr>
        <p:spPr bwMode="auto">
          <a:xfrm>
            <a:off x="5722026" y="324057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便利だ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3" name="Oval 118"/>
          <p:cNvSpPr>
            <a:spLocks noChangeArrowheads="1"/>
          </p:cNvSpPr>
          <p:nvPr/>
        </p:nvSpPr>
        <p:spPr bwMode="auto">
          <a:xfrm>
            <a:off x="651415" y="1673834"/>
            <a:ext cx="153075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流れ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54" name="Oval 119"/>
          <p:cNvSpPr>
            <a:spLocks noChangeArrowheads="1"/>
          </p:cNvSpPr>
          <p:nvPr/>
        </p:nvSpPr>
        <p:spPr bwMode="auto">
          <a:xfrm>
            <a:off x="577821" y="142529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必要だ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5" name="Oval 120"/>
          <p:cNvSpPr>
            <a:spLocks noChangeArrowheads="1"/>
          </p:cNvSpPr>
          <p:nvPr/>
        </p:nvSpPr>
        <p:spPr bwMode="auto">
          <a:xfrm>
            <a:off x="948734" y="136899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来る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6" name="Oval 121"/>
          <p:cNvSpPr>
            <a:spLocks noChangeArrowheads="1"/>
          </p:cNvSpPr>
          <p:nvPr/>
        </p:nvSpPr>
        <p:spPr bwMode="auto">
          <a:xfrm>
            <a:off x="7071646" y="113007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気にする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7" name="Oval 122"/>
          <p:cNvSpPr>
            <a:spLocks noChangeArrowheads="1"/>
          </p:cNvSpPr>
          <p:nvPr/>
        </p:nvSpPr>
        <p:spPr bwMode="auto">
          <a:xfrm>
            <a:off x="7442559" y="1147923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知る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58" name="Oval 123"/>
          <p:cNvSpPr>
            <a:spLocks noChangeArrowheads="1"/>
          </p:cNvSpPr>
          <p:nvPr/>
        </p:nvSpPr>
        <p:spPr bwMode="auto">
          <a:xfrm>
            <a:off x="691155" y="3589353"/>
            <a:ext cx="176625" cy="14143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(6)</a:t>
            </a:r>
          </a:p>
        </p:txBody>
      </p:sp>
      <p:sp>
        <p:nvSpPr>
          <p:cNvPr id="359" name="Oval 124"/>
          <p:cNvSpPr>
            <a:spLocks noChangeArrowheads="1"/>
          </p:cNvSpPr>
          <p:nvPr/>
        </p:nvSpPr>
        <p:spPr bwMode="auto">
          <a:xfrm>
            <a:off x="786827" y="3371026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かける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60" name="Oval 125"/>
          <p:cNvSpPr>
            <a:spLocks noChangeArrowheads="1"/>
          </p:cNvSpPr>
          <p:nvPr/>
        </p:nvSpPr>
        <p:spPr bwMode="auto">
          <a:xfrm>
            <a:off x="3551010" y="4377531"/>
            <a:ext cx="182513" cy="14967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確認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(7)</a:t>
            </a:r>
          </a:p>
        </p:txBody>
      </p:sp>
      <p:sp>
        <p:nvSpPr>
          <p:cNvPr id="361" name="Oval 126"/>
          <p:cNvSpPr>
            <a:spLocks noChangeArrowheads="1"/>
          </p:cNvSpPr>
          <p:nvPr/>
        </p:nvSpPr>
        <p:spPr bwMode="auto">
          <a:xfrm>
            <a:off x="3113862" y="4203144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62" name="Oval 127"/>
          <p:cNvSpPr>
            <a:spLocks noChangeArrowheads="1"/>
          </p:cNvSpPr>
          <p:nvPr/>
        </p:nvSpPr>
        <p:spPr bwMode="auto">
          <a:xfrm>
            <a:off x="3243387" y="4562905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63" name="Oval 128"/>
          <p:cNvSpPr>
            <a:spLocks noChangeArrowheads="1"/>
          </p:cNvSpPr>
          <p:nvPr/>
        </p:nvSpPr>
        <p:spPr bwMode="auto">
          <a:xfrm>
            <a:off x="2931350" y="4487382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写真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64" name="Oval 129"/>
          <p:cNvSpPr>
            <a:spLocks noChangeArrowheads="1"/>
          </p:cNvSpPr>
          <p:nvPr/>
        </p:nvSpPr>
        <p:spPr bwMode="auto">
          <a:xfrm>
            <a:off x="3453866" y="427866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65" name="Oval 130"/>
          <p:cNvSpPr>
            <a:spLocks noChangeArrowheads="1"/>
          </p:cNvSpPr>
          <p:nvPr/>
        </p:nvSpPr>
        <p:spPr bwMode="auto">
          <a:xfrm>
            <a:off x="2792993" y="5061352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66" name="Oval 131"/>
          <p:cNvSpPr>
            <a:spLocks noChangeArrowheads="1"/>
          </p:cNvSpPr>
          <p:nvPr/>
        </p:nvSpPr>
        <p:spPr bwMode="auto">
          <a:xfrm>
            <a:off x="2558966" y="485812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コミュニケーション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67" name="Oval 132"/>
          <p:cNvSpPr>
            <a:spLocks noChangeArrowheads="1"/>
          </p:cNvSpPr>
          <p:nvPr/>
        </p:nvSpPr>
        <p:spPr bwMode="auto">
          <a:xfrm>
            <a:off x="2966675" y="475377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ショッピング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68" name="Oval 133"/>
          <p:cNvSpPr>
            <a:spLocks noChangeArrowheads="1"/>
          </p:cNvSpPr>
          <p:nvPr/>
        </p:nvSpPr>
        <p:spPr bwMode="auto">
          <a:xfrm>
            <a:off x="6164066" y="5511029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69" name="Oval 134"/>
          <p:cNvSpPr>
            <a:spLocks noChangeArrowheads="1"/>
          </p:cNvSpPr>
          <p:nvPr/>
        </p:nvSpPr>
        <p:spPr bwMode="auto">
          <a:xfrm>
            <a:off x="6517686" y="565314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0" name="Oval 135"/>
          <p:cNvSpPr>
            <a:spLocks noChangeArrowheads="1"/>
          </p:cNvSpPr>
          <p:nvPr/>
        </p:nvSpPr>
        <p:spPr bwMode="auto">
          <a:xfrm>
            <a:off x="7068588" y="215415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画面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1" name="Oval 136"/>
          <p:cNvSpPr>
            <a:spLocks noChangeArrowheads="1"/>
          </p:cNvSpPr>
          <p:nvPr/>
        </p:nvSpPr>
        <p:spPr bwMode="auto">
          <a:xfrm>
            <a:off x="6519578" y="207313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いじる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2" name="Oval 137"/>
          <p:cNvSpPr>
            <a:spLocks noChangeArrowheads="1"/>
          </p:cNvSpPr>
          <p:nvPr/>
        </p:nvSpPr>
        <p:spPr bwMode="auto">
          <a:xfrm>
            <a:off x="6759494" y="2211824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付く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3" name="Oval 138"/>
          <p:cNvSpPr>
            <a:spLocks noChangeArrowheads="1"/>
          </p:cNvSpPr>
          <p:nvPr/>
        </p:nvSpPr>
        <p:spPr bwMode="auto">
          <a:xfrm>
            <a:off x="6405147" y="4424218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登録する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74" name="Oval 139"/>
          <p:cNvSpPr>
            <a:spLocks noChangeArrowheads="1"/>
          </p:cNvSpPr>
          <p:nvPr/>
        </p:nvSpPr>
        <p:spPr bwMode="auto">
          <a:xfrm>
            <a:off x="6210859" y="4656277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ＷＥＢ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75" name="Oval 140"/>
          <p:cNvSpPr>
            <a:spLocks noChangeArrowheads="1"/>
          </p:cNvSpPr>
          <p:nvPr/>
        </p:nvSpPr>
        <p:spPr bwMode="auto">
          <a:xfrm>
            <a:off x="5658907" y="4612336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動画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76" name="Oval 141"/>
          <p:cNvSpPr>
            <a:spLocks noChangeArrowheads="1"/>
          </p:cNvSpPr>
          <p:nvPr/>
        </p:nvSpPr>
        <p:spPr bwMode="auto">
          <a:xfrm>
            <a:off x="6041594" y="4282784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77" name="Oval 142"/>
          <p:cNvSpPr>
            <a:spLocks noChangeArrowheads="1"/>
          </p:cNvSpPr>
          <p:nvPr/>
        </p:nvSpPr>
        <p:spPr bwMode="auto">
          <a:xfrm>
            <a:off x="5788432" y="442833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ログインする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78" name="Oval 143"/>
          <p:cNvSpPr>
            <a:spLocks noChangeArrowheads="1"/>
          </p:cNvSpPr>
          <p:nvPr/>
        </p:nvSpPr>
        <p:spPr bwMode="auto">
          <a:xfrm>
            <a:off x="6685734" y="2352161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アプリ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79" name="Oval 144"/>
          <p:cNvSpPr>
            <a:spLocks noChangeArrowheads="1"/>
          </p:cNvSpPr>
          <p:nvPr/>
        </p:nvSpPr>
        <p:spPr bwMode="auto">
          <a:xfrm>
            <a:off x="6506165" y="249359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ユーザー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0" name="Oval 145"/>
          <p:cNvSpPr>
            <a:spLocks noChangeArrowheads="1"/>
          </p:cNvSpPr>
          <p:nvPr/>
        </p:nvSpPr>
        <p:spPr bwMode="auto">
          <a:xfrm>
            <a:off x="6102871" y="242905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機能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1" name="Oval 146"/>
          <p:cNvSpPr>
            <a:spLocks noChangeArrowheads="1"/>
          </p:cNvSpPr>
          <p:nvPr/>
        </p:nvSpPr>
        <p:spPr bwMode="auto">
          <a:xfrm>
            <a:off x="5952740" y="2261534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2" name="Oval 147"/>
          <p:cNvSpPr>
            <a:spLocks noChangeArrowheads="1"/>
          </p:cNvSpPr>
          <p:nvPr/>
        </p:nvSpPr>
        <p:spPr bwMode="auto">
          <a:xfrm>
            <a:off x="6117590" y="212422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3" name="Oval 148"/>
          <p:cNvSpPr>
            <a:spLocks noChangeArrowheads="1"/>
          </p:cNvSpPr>
          <p:nvPr/>
        </p:nvSpPr>
        <p:spPr bwMode="auto">
          <a:xfrm>
            <a:off x="5335795" y="5004058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84" name="Oval 149"/>
          <p:cNvSpPr>
            <a:spLocks noChangeArrowheads="1"/>
          </p:cNvSpPr>
          <p:nvPr/>
        </p:nvSpPr>
        <p:spPr bwMode="auto">
          <a:xfrm>
            <a:off x="4805048" y="527006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プライバシー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5" name="Oval 150"/>
          <p:cNvSpPr>
            <a:spLocks noChangeArrowheads="1"/>
          </p:cNvSpPr>
          <p:nvPr/>
        </p:nvSpPr>
        <p:spPr bwMode="auto">
          <a:xfrm>
            <a:off x="5034660" y="492678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取得する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6" name="Oval 151"/>
          <p:cNvSpPr>
            <a:spLocks noChangeArrowheads="1"/>
          </p:cNvSpPr>
          <p:nvPr/>
        </p:nvSpPr>
        <p:spPr bwMode="auto">
          <a:xfrm>
            <a:off x="6881864" y="372392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87" name="Oval 152"/>
          <p:cNvSpPr>
            <a:spLocks noChangeArrowheads="1"/>
          </p:cNvSpPr>
          <p:nvPr/>
        </p:nvSpPr>
        <p:spPr bwMode="auto">
          <a:xfrm>
            <a:off x="7131086" y="3639735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見る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88" name="Oval 153"/>
          <p:cNvSpPr>
            <a:spLocks noChangeArrowheads="1"/>
          </p:cNvSpPr>
          <p:nvPr/>
        </p:nvSpPr>
        <p:spPr bwMode="auto">
          <a:xfrm>
            <a:off x="6691760" y="3504391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内容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89" name="Oval 154"/>
          <p:cNvSpPr>
            <a:spLocks noChangeArrowheads="1"/>
          </p:cNvSpPr>
          <p:nvPr/>
        </p:nvSpPr>
        <p:spPr bwMode="auto">
          <a:xfrm>
            <a:off x="7384333" y="342159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ＳＮＳ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0" name="Oval 155"/>
          <p:cNvSpPr>
            <a:spLocks noChangeArrowheads="1"/>
          </p:cNvSpPr>
          <p:nvPr/>
        </p:nvSpPr>
        <p:spPr bwMode="auto">
          <a:xfrm>
            <a:off x="2238696" y="451896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1" name="Oval 156"/>
          <p:cNvSpPr>
            <a:spLocks noChangeArrowheads="1"/>
          </p:cNvSpPr>
          <p:nvPr/>
        </p:nvSpPr>
        <p:spPr bwMode="auto">
          <a:xfrm>
            <a:off x="1973159" y="4359780"/>
            <a:ext cx="279656" cy="1194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2" name="Oval 157"/>
          <p:cNvSpPr>
            <a:spLocks noChangeArrowheads="1"/>
          </p:cNvSpPr>
          <p:nvPr/>
        </p:nvSpPr>
        <p:spPr bwMode="auto">
          <a:xfrm>
            <a:off x="2280781" y="2294490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取る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93" name="Oval 158"/>
          <p:cNvSpPr>
            <a:spLocks noChangeArrowheads="1"/>
          </p:cNvSpPr>
          <p:nvPr/>
        </p:nvSpPr>
        <p:spPr bwMode="auto">
          <a:xfrm>
            <a:off x="1927530" y="224368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ツール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4" name="Oval 159"/>
          <p:cNvSpPr>
            <a:spLocks noChangeArrowheads="1"/>
          </p:cNvSpPr>
          <p:nvPr/>
        </p:nvSpPr>
        <p:spPr bwMode="auto">
          <a:xfrm>
            <a:off x="2145368" y="204869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5" name="Oval 160"/>
          <p:cNvSpPr>
            <a:spLocks noChangeArrowheads="1"/>
          </p:cNvSpPr>
          <p:nvPr/>
        </p:nvSpPr>
        <p:spPr bwMode="auto">
          <a:xfrm>
            <a:off x="2417664" y="5481131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396" name="Oval 161"/>
          <p:cNvSpPr>
            <a:spLocks noChangeArrowheads="1"/>
          </p:cNvSpPr>
          <p:nvPr/>
        </p:nvSpPr>
        <p:spPr bwMode="auto">
          <a:xfrm>
            <a:off x="2236624" y="5310862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持つ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97" name="Oval 162"/>
          <p:cNvSpPr>
            <a:spLocks noChangeArrowheads="1"/>
          </p:cNvSpPr>
          <p:nvPr/>
        </p:nvSpPr>
        <p:spPr bwMode="auto">
          <a:xfrm>
            <a:off x="2841565" y="543993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398" name="Oval 163"/>
          <p:cNvSpPr>
            <a:spLocks noChangeArrowheads="1"/>
          </p:cNvSpPr>
          <p:nvPr/>
        </p:nvSpPr>
        <p:spPr bwMode="auto">
          <a:xfrm>
            <a:off x="797866" y="2132171"/>
            <a:ext cx="154546" cy="11534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399" name="Oval 164"/>
          <p:cNvSpPr>
            <a:spLocks noChangeArrowheads="1"/>
          </p:cNvSpPr>
          <p:nvPr/>
        </p:nvSpPr>
        <p:spPr bwMode="auto">
          <a:xfrm>
            <a:off x="1086354" y="189078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できる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0" name="Oval 165"/>
          <p:cNvSpPr>
            <a:spLocks noChangeArrowheads="1"/>
          </p:cNvSpPr>
          <p:nvPr/>
        </p:nvSpPr>
        <p:spPr bwMode="auto">
          <a:xfrm>
            <a:off x="2542774" y="1942968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スタンプ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1" name="Oval 166"/>
          <p:cNvSpPr>
            <a:spLocks noChangeArrowheads="1"/>
          </p:cNvSpPr>
          <p:nvPr/>
        </p:nvSpPr>
        <p:spPr bwMode="auto">
          <a:xfrm>
            <a:off x="2611953" y="1754848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普及する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2" name="Oval 167"/>
          <p:cNvSpPr>
            <a:spLocks noChangeArrowheads="1"/>
          </p:cNvSpPr>
          <p:nvPr/>
        </p:nvSpPr>
        <p:spPr bwMode="auto">
          <a:xfrm>
            <a:off x="3168322" y="171228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3" name="Oval 168"/>
          <p:cNvSpPr>
            <a:spLocks noChangeArrowheads="1"/>
          </p:cNvSpPr>
          <p:nvPr/>
        </p:nvSpPr>
        <p:spPr bwMode="auto">
          <a:xfrm>
            <a:off x="6739002" y="1466490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04" name="Oval 169"/>
          <p:cNvSpPr>
            <a:spLocks noChangeArrowheads="1"/>
          </p:cNvSpPr>
          <p:nvPr/>
        </p:nvSpPr>
        <p:spPr bwMode="auto">
          <a:xfrm>
            <a:off x="6309215" y="1204221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フーテン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5" name="Oval 170"/>
          <p:cNvSpPr>
            <a:spLocks noChangeArrowheads="1"/>
          </p:cNvSpPr>
          <p:nvPr/>
        </p:nvSpPr>
        <p:spPr bwMode="auto">
          <a:xfrm>
            <a:off x="6588871" y="113007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橋本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6" name="Oval 171"/>
          <p:cNvSpPr>
            <a:spLocks noChangeArrowheads="1"/>
          </p:cNvSpPr>
          <p:nvPr/>
        </p:nvSpPr>
        <p:spPr bwMode="auto">
          <a:xfrm>
            <a:off x="3212478" y="1456879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07" name="Oval 172"/>
          <p:cNvSpPr>
            <a:spLocks noChangeArrowheads="1"/>
          </p:cNvSpPr>
          <p:nvPr/>
        </p:nvSpPr>
        <p:spPr bwMode="auto">
          <a:xfrm>
            <a:off x="2616368" y="1493953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08" name="Oval 173"/>
          <p:cNvSpPr>
            <a:spLocks noChangeArrowheads="1"/>
          </p:cNvSpPr>
          <p:nvPr/>
        </p:nvSpPr>
        <p:spPr bwMode="auto">
          <a:xfrm>
            <a:off x="2843037" y="1359386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09" name="Oval 174"/>
          <p:cNvSpPr>
            <a:spLocks noChangeArrowheads="1"/>
          </p:cNvSpPr>
          <p:nvPr/>
        </p:nvSpPr>
        <p:spPr bwMode="auto">
          <a:xfrm>
            <a:off x="4042616" y="5662929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行く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0" name="Oval 175"/>
          <p:cNvSpPr>
            <a:spLocks noChangeArrowheads="1"/>
          </p:cNvSpPr>
          <p:nvPr/>
        </p:nvSpPr>
        <p:spPr bwMode="auto">
          <a:xfrm>
            <a:off x="4032312" y="5418511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1" name="Oval 176"/>
          <p:cNvSpPr>
            <a:spLocks noChangeArrowheads="1"/>
          </p:cNvSpPr>
          <p:nvPr/>
        </p:nvSpPr>
        <p:spPr bwMode="auto">
          <a:xfrm>
            <a:off x="4386298" y="553096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使う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2" name="Oval 177"/>
          <p:cNvSpPr>
            <a:spLocks noChangeArrowheads="1"/>
          </p:cNvSpPr>
          <p:nvPr/>
        </p:nvSpPr>
        <p:spPr bwMode="auto">
          <a:xfrm>
            <a:off x="2515506" y="6126292"/>
            <a:ext cx="169265" cy="13319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(5)</a:t>
            </a:r>
          </a:p>
        </p:txBody>
      </p:sp>
      <p:sp>
        <p:nvSpPr>
          <p:cNvPr id="413" name="Oval 178"/>
          <p:cNvSpPr>
            <a:spLocks noChangeArrowheads="1"/>
          </p:cNvSpPr>
          <p:nvPr/>
        </p:nvSpPr>
        <p:spPr bwMode="auto">
          <a:xfrm>
            <a:off x="2115156" y="6427007"/>
            <a:ext cx="161906" cy="12495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認証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414" name="Oval 179"/>
          <p:cNvSpPr>
            <a:spLocks noChangeArrowheads="1"/>
          </p:cNvSpPr>
          <p:nvPr/>
        </p:nvSpPr>
        <p:spPr bwMode="auto">
          <a:xfrm>
            <a:off x="1940002" y="628557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かける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5" name="Oval 180"/>
          <p:cNvSpPr>
            <a:spLocks noChangeArrowheads="1"/>
          </p:cNvSpPr>
          <p:nvPr/>
        </p:nvSpPr>
        <p:spPr bwMode="auto">
          <a:xfrm>
            <a:off x="1960609" y="6126292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トーン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6" name="Oval 181"/>
          <p:cNvSpPr>
            <a:spLocks noChangeArrowheads="1"/>
          </p:cNvSpPr>
          <p:nvPr/>
        </p:nvSpPr>
        <p:spPr bwMode="auto">
          <a:xfrm>
            <a:off x="2305027" y="6031545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ＪＲ東日本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7" name="Oval 182"/>
          <p:cNvSpPr>
            <a:spLocks noChangeArrowheads="1"/>
          </p:cNvSpPr>
          <p:nvPr/>
        </p:nvSpPr>
        <p:spPr bwMode="auto">
          <a:xfrm>
            <a:off x="8441945" y="5613152"/>
            <a:ext cx="161906" cy="12495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書く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(4)</a:t>
            </a:r>
          </a:p>
        </p:txBody>
      </p:sp>
      <p:sp>
        <p:nvSpPr>
          <p:cNvPr id="418" name="Oval 183"/>
          <p:cNvSpPr>
            <a:spLocks noChangeArrowheads="1"/>
          </p:cNvSpPr>
          <p:nvPr/>
        </p:nvSpPr>
        <p:spPr bwMode="auto">
          <a:xfrm>
            <a:off x="7888520" y="5740853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19" name="Oval 184"/>
          <p:cNvSpPr>
            <a:spLocks noChangeArrowheads="1"/>
          </p:cNvSpPr>
          <p:nvPr/>
        </p:nvSpPr>
        <p:spPr bwMode="auto">
          <a:xfrm>
            <a:off x="8437529" y="5440137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読む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(</a:t>
            </a: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否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)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0" name="Oval 185"/>
          <p:cNvSpPr>
            <a:spLocks noChangeArrowheads="1"/>
          </p:cNvSpPr>
          <p:nvPr/>
        </p:nvSpPr>
        <p:spPr bwMode="auto">
          <a:xfrm>
            <a:off x="8309493" y="1061416"/>
            <a:ext cx="154547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聞く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1" name="Oval 186"/>
          <p:cNvSpPr>
            <a:spLocks noChangeArrowheads="1"/>
          </p:cNvSpPr>
          <p:nvPr/>
        </p:nvSpPr>
        <p:spPr bwMode="auto">
          <a:xfrm>
            <a:off x="8290762" y="1234142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投影する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2" name="Oval 187"/>
          <p:cNvSpPr>
            <a:spLocks noChangeArrowheads="1"/>
          </p:cNvSpPr>
          <p:nvPr/>
        </p:nvSpPr>
        <p:spPr bwMode="auto">
          <a:xfrm>
            <a:off x="7600049" y="1046312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出る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3" name="Oval 188"/>
          <p:cNvSpPr>
            <a:spLocks noChangeArrowheads="1"/>
          </p:cNvSpPr>
          <p:nvPr/>
        </p:nvSpPr>
        <p:spPr bwMode="auto">
          <a:xfrm>
            <a:off x="7885593" y="99962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多い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4" name="Oval 189"/>
          <p:cNvSpPr>
            <a:spLocks noChangeArrowheads="1"/>
          </p:cNvSpPr>
          <p:nvPr/>
        </p:nvSpPr>
        <p:spPr bwMode="auto">
          <a:xfrm>
            <a:off x="6886524" y="5360008"/>
            <a:ext cx="154547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する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5" name="Oval 190"/>
          <p:cNvSpPr>
            <a:spLocks noChangeArrowheads="1"/>
          </p:cNvSpPr>
          <p:nvPr/>
        </p:nvSpPr>
        <p:spPr bwMode="auto">
          <a:xfrm>
            <a:off x="6779365" y="5189874"/>
            <a:ext cx="154546" cy="11671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新しい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6" name="Oval 191"/>
          <p:cNvSpPr>
            <a:spLocks noChangeArrowheads="1"/>
          </p:cNvSpPr>
          <p:nvPr/>
        </p:nvSpPr>
        <p:spPr bwMode="auto">
          <a:xfrm>
            <a:off x="6774751" y="4978965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生まれる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7" name="Oval 192"/>
          <p:cNvSpPr>
            <a:spLocks noChangeArrowheads="1"/>
          </p:cNvSpPr>
          <p:nvPr/>
        </p:nvSpPr>
        <p:spPr bwMode="auto">
          <a:xfrm>
            <a:off x="1846578" y="5065471"/>
            <a:ext cx="154546" cy="11671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電化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(3)</a:t>
            </a:r>
          </a:p>
        </p:txBody>
      </p:sp>
      <p:sp>
        <p:nvSpPr>
          <p:cNvPr id="428" name="Oval 193"/>
          <p:cNvSpPr>
            <a:spLocks noChangeArrowheads="1"/>
          </p:cNvSpPr>
          <p:nvPr/>
        </p:nvSpPr>
        <p:spPr bwMode="auto">
          <a:xfrm>
            <a:off x="1825971" y="5305769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勧める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29" name="Oval 194"/>
          <p:cNvSpPr>
            <a:spLocks noChangeArrowheads="1"/>
          </p:cNvSpPr>
          <p:nvPr/>
        </p:nvSpPr>
        <p:spPr bwMode="auto">
          <a:xfrm>
            <a:off x="1533949" y="5407526"/>
            <a:ext cx="147188" cy="1084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熱い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30" name="Oval 195"/>
          <p:cNvSpPr>
            <a:spLocks noChangeArrowheads="1"/>
          </p:cNvSpPr>
          <p:nvPr/>
        </p:nvSpPr>
        <p:spPr bwMode="auto">
          <a:xfrm>
            <a:off x="1524237" y="4981710"/>
            <a:ext cx="147188" cy="1084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9EC1A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買う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(2)</a:t>
            </a:r>
          </a:p>
        </p:txBody>
      </p:sp>
      <p:sp>
        <p:nvSpPr>
          <p:cNvPr id="431" name="Oval 196"/>
          <p:cNvSpPr>
            <a:spLocks noChangeArrowheads="1"/>
          </p:cNvSpPr>
          <p:nvPr/>
        </p:nvSpPr>
        <p:spPr bwMode="auto">
          <a:xfrm>
            <a:off x="5337867" y="5708097"/>
            <a:ext cx="285544" cy="2759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FD7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charset="0"/>
              </a:rPr>
              <a:t>認証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(182)</a:t>
            </a:r>
          </a:p>
        </p:txBody>
      </p:sp>
      <p:sp>
        <p:nvSpPr>
          <p:cNvPr id="432" name="Oval 197"/>
          <p:cNvSpPr>
            <a:spLocks noChangeArrowheads="1"/>
          </p:cNvSpPr>
          <p:nvPr/>
        </p:nvSpPr>
        <p:spPr bwMode="auto">
          <a:xfrm>
            <a:off x="7273382" y="4770247"/>
            <a:ext cx="201647" cy="18812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最近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(66)</a:t>
            </a:r>
          </a:p>
        </p:txBody>
      </p:sp>
      <p:sp>
        <p:nvSpPr>
          <p:cNvPr id="433" name="Oval 198"/>
          <p:cNvSpPr>
            <a:spLocks noChangeArrowheads="1"/>
          </p:cNvSpPr>
          <p:nvPr/>
        </p:nvSpPr>
        <p:spPr bwMode="auto">
          <a:xfrm>
            <a:off x="5956058" y="5003372"/>
            <a:ext cx="192816" cy="17850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パスワード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(53)</a:t>
            </a:r>
          </a:p>
        </p:txBody>
      </p:sp>
      <p:sp>
        <p:nvSpPr>
          <p:cNvPr id="434" name="Oval 199"/>
          <p:cNvSpPr>
            <a:spLocks noChangeArrowheads="1"/>
          </p:cNvSpPr>
          <p:nvPr/>
        </p:nvSpPr>
        <p:spPr bwMode="auto">
          <a:xfrm>
            <a:off x="3913091" y="4859501"/>
            <a:ext cx="189871" cy="17576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情報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(49)</a:t>
            </a:r>
          </a:p>
        </p:txBody>
      </p:sp>
      <p:sp>
        <p:nvSpPr>
          <p:cNvPr id="435" name="Oval 200"/>
          <p:cNvSpPr>
            <a:spLocks noChangeArrowheads="1"/>
          </p:cNvSpPr>
          <p:nvPr/>
        </p:nvSpPr>
        <p:spPr bwMode="auto">
          <a:xfrm>
            <a:off x="956093" y="4663576"/>
            <a:ext cx="186928" cy="17301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アナログ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(46)</a:t>
            </a:r>
          </a:p>
        </p:txBody>
      </p:sp>
      <p:sp>
        <p:nvSpPr>
          <p:cNvPr id="436" name="Oval 201"/>
          <p:cNvSpPr>
            <a:spLocks noChangeArrowheads="1"/>
          </p:cNvSpPr>
          <p:nvPr/>
        </p:nvSpPr>
        <p:spPr bwMode="auto">
          <a:xfrm>
            <a:off x="4883057" y="3637413"/>
            <a:ext cx="186929" cy="173015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サービス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(46)</a:t>
            </a:r>
          </a:p>
        </p:txBody>
      </p:sp>
      <p:sp>
        <p:nvSpPr>
          <p:cNvPr id="437" name="Oval 202"/>
          <p:cNvSpPr>
            <a:spLocks noChangeArrowheads="1"/>
          </p:cNvSpPr>
          <p:nvPr/>
        </p:nvSpPr>
        <p:spPr bwMode="auto">
          <a:xfrm>
            <a:off x="7943086" y="3803562"/>
            <a:ext cx="186928" cy="17164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システム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438" name="Oval 203"/>
          <p:cNvSpPr>
            <a:spLocks noChangeArrowheads="1"/>
          </p:cNvSpPr>
          <p:nvPr/>
        </p:nvSpPr>
        <p:spPr bwMode="auto">
          <a:xfrm>
            <a:off x="4102963" y="2705056"/>
            <a:ext cx="186929" cy="17164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友達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439" name="Oval 204"/>
          <p:cNvSpPr>
            <a:spLocks noChangeArrowheads="1"/>
          </p:cNvSpPr>
          <p:nvPr/>
        </p:nvSpPr>
        <p:spPr bwMode="auto">
          <a:xfrm>
            <a:off x="1506574" y="2713296"/>
            <a:ext cx="186929" cy="17164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話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(45)</a:t>
            </a:r>
          </a:p>
        </p:txBody>
      </p:sp>
      <p:sp>
        <p:nvSpPr>
          <p:cNvPr id="440" name="Oval 205"/>
          <p:cNvSpPr>
            <a:spLocks noChangeArrowheads="1"/>
          </p:cNvSpPr>
          <p:nvPr/>
        </p:nvSpPr>
        <p:spPr bwMode="auto">
          <a:xfrm>
            <a:off x="4431191" y="5925738"/>
            <a:ext cx="185456" cy="170268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技術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(43)</a:t>
            </a:r>
          </a:p>
        </p:txBody>
      </p:sp>
      <p:sp>
        <p:nvSpPr>
          <p:cNvPr id="441" name="Oval 206"/>
          <p:cNvSpPr>
            <a:spLocks noChangeArrowheads="1"/>
          </p:cNvSpPr>
          <p:nvPr/>
        </p:nvSpPr>
        <p:spPr bwMode="auto">
          <a:xfrm>
            <a:off x="998777" y="2375504"/>
            <a:ext cx="183984" cy="16889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人間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(41)</a:t>
            </a:r>
          </a:p>
        </p:txBody>
      </p:sp>
      <p:sp>
        <p:nvSpPr>
          <p:cNvPr id="442" name="Oval 207"/>
          <p:cNvSpPr>
            <a:spLocks noChangeArrowheads="1"/>
          </p:cNvSpPr>
          <p:nvPr/>
        </p:nvSpPr>
        <p:spPr bwMode="auto">
          <a:xfrm>
            <a:off x="1128302" y="4182547"/>
            <a:ext cx="182513" cy="16889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デジタル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(40)</a:t>
            </a:r>
          </a:p>
        </p:txBody>
      </p:sp>
      <p:sp>
        <p:nvSpPr>
          <p:cNvPr id="443" name="Oval 208"/>
          <p:cNvSpPr>
            <a:spLocks noChangeArrowheads="1"/>
          </p:cNvSpPr>
          <p:nvPr/>
        </p:nvSpPr>
        <p:spPr bwMode="auto">
          <a:xfrm>
            <a:off x="7298405" y="4323980"/>
            <a:ext cx="178096" cy="163402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問題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(33)</a:t>
            </a:r>
          </a:p>
        </p:txBody>
      </p:sp>
      <p:sp>
        <p:nvSpPr>
          <p:cNvPr id="444" name="Oval 209"/>
          <p:cNvSpPr>
            <a:spLocks noChangeArrowheads="1"/>
          </p:cNvSpPr>
          <p:nvPr/>
        </p:nvSpPr>
        <p:spPr bwMode="auto">
          <a:xfrm>
            <a:off x="7763428" y="1499445"/>
            <a:ext cx="176625" cy="16203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アイデア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(32)</a:t>
            </a:r>
          </a:p>
        </p:txBody>
      </p:sp>
      <p:sp>
        <p:nvSpPr>
          <p:cNvPr id="445" name="Oval 210"/>
          <p:cNvSpPr>
            <a:spLocks noChangeArrowheads="1"/>
          </p:cNvSpPr>
          <p:nvPr/>
        </p:nvSpPr>
        <p:spPr bwMode="auto">
          <a:xfrm>
            <a:off x="2660524" y="3493234"/>
            <a:ext cx="176625" cy="16203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記事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(32)</a:t>
            </a:r>
          </a:p>
        </p:txBody>
      </p:sp>
      <p:sp>
        <p:nvSpPr>
          <p:cNvPr id="446" name="Oval 211"/>
          <p:cNvSpPr>
            <a:spLocks noChangeArrowheads="1"/>
          </p:cNvSpPr>
          <p:nvPr/>
        </p:nvSpPr>
        <p:spPr bwMode="auto">
          <a:xfrm>
            <a:off x="3534819" y="2067922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ＳＮＳ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47" name="Oval 212"/>
          <p:cNvSpPr>
            <a:spLocks noChangeArrowheads="1"/>
          </p:cNvSpPr>
          <p:nvPr/>
        </p:nvSpPr>
        <p:spPr bwMode="auto">
          <a:xfrm>
            <a:off x="2810656" y="2777832"/>
            <a:ext cx="175154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ＴＷＩＴＴＥＲ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48" name="Oval 213"/>
          <p:cNvSpPr>
            <a:spLocks noChangeArrowheads="1"/>
          </p:cNvSpPr>
          <p:nvPr/>
        </p:nvSpPr>
        <p:spPr bwMode="auto">
          <a:xfrm>
            <a:off x="5198038" y="2214848"/>
            <a:ext cx="175154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カード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49" name="Oval 214"/>
          <p:cNvSpPr>
            <a:spLocks noChangeArrowheads="1"/>
          </p:cNvSpPr>
          <p:nvPr/>
        </p:nvSpPr>
        <p:spPr bwMode="auto">
          <a:xfrm>
            <a:off x="7606026" y="2323326"/>
            <a:ext cx="175154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これから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50" name="Oval 215"/>
          <p:cNvSpPr>
            <a:spLocks noChangeArrowheads="1"/>
          </p:cNvSpPr>
          <p:nvPr/>
        </p:nvSpPr>
        <p:spPr bwMode="auto">
          <a:xfrm>
            <a:off x="1574280" y="3778846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世界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51" name="Oval 216"/>
          <p:cNvSpPr>
            <a:spLocks noChangeArrowheads="1"/>
          </p:cNvSpPr>
          <p:nvPr/>
        </p:nvSpPr>
        <p:spPr bwMode="auto">
          <a:xfrm>
            <a:off x="1425621" y="1525535"/>
            <a:ext cx="175153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日本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(30)</a:t>
            </a:r>
          </a:p>
        </p:txBody>
      </p:sp>
      <p:sp>
        <p:nvSpPr>
          <p:cNvPr id="452" name="Oval 217"/>
          <p:cNvSpPr>
            <a:spLocks noChangeArrowheads="1"/>
          </p:cNvSpPr>
          <p:nvPr/>
        </p:nvSpPr>
        <p:spPr bwMode="auto">
          <a:xfrm>
            <a:off x="3212478" y="3257055"/>
            <a:ext cx="175153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ＦＡＣＥＢＯＯＫ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3" name="Oval 218"/>
          <p:cNvSpPr>
            <a:spLocks noChangeArrowheads="1"/>
          </p:cNvSpPr>
          <p:nvPr/>
        </p:nvSpPr>
        <p:spPr bwMode="auto">
          <a:xfrm>
            <a:off x="7084247" y="2604818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アプリ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4" name="Oval 219"/>
          <p:cNvSpPr>
            <a:spLocks noChangeArrowheads="1"/>
          </p:cNvSpPr>
          <p:nvPr/>
        </p:nvSpPr>
        <p:spPr bwMode="auto">
          <a:xfrm>
            <a:off x="3629018" y="6227218"/>
            <a:ext cx="175154" cy="16065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顔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5" name="Oval 220"/>
          <p:cNvSpPr>
            <a:spLocks noChangeArrowheads="1"/>
          </p:cNvSpPr>
          <p:nvPr/>
        </p:nvSpPr>
        <p:spPr bwMode="auto">
          <a:xfrm>
            <a:off x="6044367" y="3368279"/>
            <a:ext cx="175153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機能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6" name="Oval 221"/>
          <p:cNvSpPr>
            <a:spLocks noChangeArrowheads="1"/>
          </p:cNvSpPr>
          <p:nvPr/>
        </p:nvSpPr>
        <p:spPr bwMode="auto">
          <a:xfrm>
            <a:off x="786827" y="1511804"/>
            <a:ext cx="175153" cy="160656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時代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(29)</a:t>
            </a:r>
          </a:p>
        </p:txBody>
      </p:sp>
      <p:sp>
        <p:nvSpPr>
          <p:cNvPr id="457" name="Oval 222"/>
          <p:cNvSpPr>
            <a:spLocks noChangeArrowheads="1"/>
          </p:cNvSpPr>
          <p:nvPr/>
        </p:nvSpPr>
        <p:spPr bwMode="auto">
          <a:xfrm>
            <a:off x="7204115" y="1289356"/>
            <a:ext cx="173681" cy="159283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皆さん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(28)</a:t>
            </a:r>
          </a:p>
        </p:txBody>
      </p:sp>
      <p:sp>
        <p:nvSpPr>
          <p:cNvPr id="458" name="Oval 223"/>
          <p:cNvSpPr>
            <a:spLocks noChangeArrowheads="1"/>
          </p:cNvSpPr>
          <p:nvPr/>
        </p:nvSpPr>
        <p:spPr bwMode="auto">
          <a:xfrm>
            <a:off x="1006136" y="3494608"/>
            <a:ext cx="173681" cy="157910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時間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(27)</a:t>
            </a:r>
          </a:p>
        </p:txBody>
      </p:sp>
      <p:sp>
        <p:nvSpPr>
          <p:cNvPr id="459" name="Oval 224"/>
          <p:cNvSpPr>
            <a:spLocks noChangeArrowheads="1"/>
          </p:cNvSpPr>
          <p:nvPr/>
        </p:nvSpPr>
        <p:spPr bwMode="auto">
          <a:xfrm>
            <a:off x="3202175" y="4369293"/>
            <a:ext cx="173681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本人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(27)</a:t>
            </a:r>
          </a:p>
        </p:txBody>
      </p:sp>
      <p:sp>
        <p:nvSpPr>
          <p:cNvPr id="460" name="Oval 225"/>
          <p:cNvSpPr>
            <a:spLocks noChangeArrowheads="1"/>
          </p:cNvSpPr>
          <p:nvPr/>
        </p:nvSpPr>
        <p:spPr bwMode="auto">
          <a:xfrm>
            <a:off x="2976978" y="4929531"/>
            <a:ext cx="172209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ネット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461" name="Oval 226"/>
          <p:cNvSpPr>
            <a:spLocks noChangeArrowheads="1"/>
          </p:cNvSpPr>
          <p:nvPr/>
        </p:nvSpPr>
        <p:spPr bwMode="auto">
          <a:xfrm>
            <a:off x="6207121" y="5650399"/>
            <a:ext cx="170738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 dirty="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意味</a:t>
            </a:r>
            <a:r>
              <a:rPr lang="ja-JP" altLang="ja-JP" sz="800" dirty="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462" name="Oval 227"/>
          <p:cNvSpPr>
            <a:spLocks noChangeArrowheads="1"/>
          </p:cNvSpPr>
          <p:nvPr/>
        </p:nvSpPr>
        <p:spPr bwMode="auto">
          <a:xfrm>
            <a:off x="6856638" y="2011347"/>
            <a:ext cx="172209" cy="15791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携帯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(26)</a:t>
            </a:r>
          </a:p>
        </p:txBody>
      </p:sp>
      <p:sp>
        <p:nvSpPr>
          <p:cNvPr id="463" name="Oval 228"/>
          <p:cNvSpPr>
            <a:spLocks noChangeArrowheads="1"/>
          </p:cNvSpPr>
          <p:nvPr/>
        </p:nvSpPr>
        <p:spPr bwMode="auto">
          <a:xfrm>
            <a:off x="6010684" y="4536814"/>
            <a:ext cx="172210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サイト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4" name="Oval 229"/>
          <p:cNvSpPr>
            <a:spLocks noChangeArrowheads="1"/>
          </p:cNvSpPr>
          <p:nvPr/>
        </p:nvSpPr>
        <p:spPr bwMode="auto">
          <a:xfrm>
            <a:off x="6403134" y="2243683"/>
            <a:ext cx="172209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スマホ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5" name="Oval 230"/>
          <p:cNvSpPr>
            <a:spLocks noChangeArrowheads="1"/>
          </p:cNvSpPr>
          <p:nvPr/>
        </p:nvSpPr>
        <p:spPr bwMode="auto">
          <a:xfrm>
            <a:off x="5062625" y="5125889"/>
            <a:ext cx="172210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個人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6" name="Oval 231"/>
          <p:cNvSpPr>
            <a:spLocks noChangeArrowheads="1"/>
          </p:cNvSpPr>
          <p:nvPr/>
        </p:nvSpPr>
        <p:spPr bwMode="auto">
          <a:xfrm>
            <a:off x="6611038" y="3870846"/>
            <a:ext cx="172210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相手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7" name="Oval 232"/>
          <p:cNvSpPr>
            <a:spLocks noChangeArrowheads="1"/>
          </p:cNvSpPr>
          <p:nvPr/>
        </p:nvSpPr>
        <p:spPr bwMode="auto">
          <a:xfrm>
            <a:off x="7065849" y="3443801"/>
            <a:ext cx="172209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投稿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(25)</a:t>
            </a:r>
          </a:p>
        </p:txBody>
      </p:sp>
      <p:sp>
        <p:nvSpPr>
          <p:cNvPr id="468" name="Oval 233"/>
          <p:cNvSpPr>
            <a:spLocks noChangeArrowheads="1"/>
          </p:cNvSpPr>
          <p:nvPr/>
        </p:nvSpPr>
        <p:spPr bwMode="auto">
          <a:xfrm>
            <a:off x="1814196" y="4599979"/>
            <a:ext cx="170738" cy="156537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物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(24)</a:t>
            </a:r>
          </a:p>
        </p:txBody>
      </p:sp>
      <p:sp>
        <p:nvSpPr>
          <p:cNvPr id="469" name="Oval 234"/>
          <p:cNvSpPr>
            <a:spLocks noChangeArrowheads="1"/>
          </p:cNvSpPr>
          <p:nvPr/>
        </p:nvSpPr>
        <p:spPr bwMode="auto">
          <a:xfrm>
            <a:off x="2397059" y="2113236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コミュニケーション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(23)</a:t>
            </a:r>
          </a:p>
        </p:txBody>
      </p:sp>
      <p:sp>
        <p:nvSpPr>
          <p:cNvPr id="470" name="Oval 235"/>
          <p:cNvSpPr>
            <a:spLocks noChangeArrowheads="1"/>
          </p:cNvSpPr>
          <p:nvPr/>
        </p:nvSpPr>
        <p:spPr bwMode="auto">
          <a:xfrm>
            <a:off x="2622256" y="5308116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データ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(23)</a:t>
            </a:r>
          </a:p>
        </p:txBody>
      </p:sp>
      <p:sp>
        <p:nvSpPr>
          <p:cNvPr id="471" name="Oval 236"/>
          <p:cNvSpPr>
            <a:spLocks noChangeArrowheads="1"/>
          </p:cNvSpPr>
          <p:nvPr/>
        </p:nvSpPr>
        <p:spPr bwMode="auto">
          <a:xfrm>
            <a:off x="892066" y="2003386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機械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(23)</a:t>
            </a:r>
          </a:p>
        </p:txBody>
      </p:sp>
      <p:sp>
        <p:nvSpPr>
          <p:cNvPr id="472" name="Oval 237"/>
          <p:cNvSpPr>
            <a:spLocks noChangeArrowheads="1"/>
          </p:cNvSpPr>
          <p:nvPr/>
        </p:nvSpPr>
        <p:spPr bwMode="auto">
          <a:xfrm>
            <a:off x="2901912" y="1860580"/>
            <a:ext cx="169266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ＬＩＮＥ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(22)</a:t>
            </a:r>
          </a:p>
        </p:txBody>
      </p:sp>
      <p:sp>
        <p:nvSpPr>
          <p:cNvPr id="473" name="Oval 238"/>
          <p:cNvSpPr>
            <a:spLocks noChangeArrowheads="1"/>
          </p:cNvSpPr>
          <p:nvPr/>
        </p:nvSpPr>
        <p:spPr bwMode="auto">
          <a:xfrm>
            <a:off x="6568265" y="1274252"/>
            <a:ext cx="170738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コメント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(22)</a:t>
            </a:r>
          </a:p>
        </p:txBody>
      </p:sp>
      <p:sp>
        <p:nvSpPr>
          <p:cNvPr id="474" name="Oval 239"/>
          <p:cNvSpPr>
            <a:spLocks noChangeArrowheads="1"/>
          </p:cNvSpPr>
          <p:nvPr/>
        </p:nvSpPr>
        <p:spPr bwMode="auto">
          <a:xfrm>
            <a:off x="2932822" y="1491207"/>
            <a:ext cx="169265" cy="155164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メール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(22)</a:t>
            </a:r>
          </a:p>
        </p:txBody>
      </p:sp>
      <p:sp>
        <p:nvSpPr>
          <p:cNvPr id="475" name="Oval 240"/>
          <p:cNvSpPr>
            <a:spLocks noChangeArrowheads="1"/>
          </p:cNvSpPr>
          <p:nvPr/>
        </p:nvSpPr>
        <p:spPr bwMode="auto">
          <a:xfrm>
            <a:off x="3789453" y="5517377"/>
            <a:ext cx="169265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場所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(21)</a:t>
            </a:r>
          </a:p>
        </p:txBody>
      </p:sp>
      <p:sp>
        <p:nvSpPr>
          <p:cNvPr id="476" name="Oval 241"/>
          <p:cNvSpPr>
            <a:spLocks noChangeArrowheads="1"/>
          </p:cNvSpPr>
          <p:nvPr/>
        </p:nvSpPr>
        <p:spPr bwMode="auto">
          <a:xfrm>
            <a:off x="2309444" y="6258113"/>
            <a:ext cx="169265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声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(21)</a:t>
            </a:r>
          </a:p>
        </p:txBody>
      </p:sp>
      <p:sp>
        <p:nvSpPr>
          <p:cNvPr id="477" name="Oval 242"/>
          <p:cNvSpPr>
            <a:spLocks noChangeArrowheads="1"/>
          </p:cNvSpPr>
          <p:nvPr/>
        </p:nvSpPr>
        <p:spPr bwMode="auto">
          <a:xfrm>
            <a:off x="8098998" y="5636495"/>
            <a:ext cx="169266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文字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(21)</a:t>
            </a:r>
          </a:p>
        </p:txBody>
      </p:sp>
      <p:sp>
        <p:nvSpPr>
          <p:cNvPr id="478" name="Oval 243"/>
          <p:cNvSpPr>
            <a:spLocks noChangeArrowheads="1"/>
          </p:cNvSpPr>
          <p:nvPr/>
        </p:nvSpPr>
        <p:spPr bwMode="auto">
          <a:xfrm>
            <a:off x="7919446" y="1149296"/>
            <a:ext cx="167794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意見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(20)</a:t>
            </a:r>
          </a:p>
        </p:txBody>
      </p:sp>
      <p:sp>
        <p:nvSpPr>
          <p:cNvPr id="479" name="Oval 244"/>
          <p:cNvSpPr>
            <a:spLocks noChangeArrowheads="1"/>
          </p:cNvSpPr>
          <p:nvPr/>
        </p:nvSpPr>
        <p:spPr bwMode="auto">
          <a:xfrm>
            <a:off x="6931907" y="5058605"/>
            <a:ext cx="167794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言葉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(20)</a:t>
            </a:r>
          </a:p>
        </p:txBody>
      </p:sp>
      <p:sp>
        <p:nvSpPr>
          <p:cNvPr id="480" name="Oval 245"/>
          <p:cNvSpPr>
            <a:spLocks noChangeArrowheads="1"/>
          </p:cNvSpPr>
          <p:nvPr/>
        </p:nvSpPr>
        <p:spPr bwMode="auto">
          <a:xfrm>
            <a:off x="1577224" y="5128635"/>
            <a:ext cx="167794" cy="153791"/>
          </a:xfrm>
          <a:prstGeom prst="ellipse">
            <a:avLst/>
          </a:prstGeom>
          <a:solidFill>
            <a:srgbClr val="92D050"/>
          </a:solidFill>
          <a:ln w="9525">
            <a:solidFill>
              <a:srgbClr val="BFD73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ja-JP" sz="800">
                <a:latin typeface="HG創英角ｺﾞｼｯｸUB" pitchFamily="49" charset="-128"/>
                <a:ea typeface="HG創英角ｺﾞｼｯｸUB" pitchFamily="49" charset="-128"/>
                <a:sym typeface="Arial" pitchFamily="34" charset="0"/>
              </a:rPr>
              <a:t>商品</a:t>
            </a:r>
            <a:r>
              <a:rPr lang="ja-JP" altLang="ja-JP" sz="800">
                <a:latin typeface="HG創英角ｺﾞｼｯｸUB" pitchFamily="49" charset="-128"/>
                <a:ea typeface="HG創英角ｺﾞｼｯｸUB" pitchFamily="49" charset="-128"/>
              </a:rPr>
              <a:t>(20)</a:t>
            </a:r>
          </a:p>
        </p:txBody>
      </p:sp>
      <p:sp>
        <p:nvSpPr>
          <p:cNvPr id="565" name="円/楕円 564"/>
          <p:cNvSpPr/>
          <p:nvPr/>
        </p:nvSpPr>
        <p:spPr>
          <a:xfrm rot="19481872">
            <a:off x="753765" y="1814140"/>
            <a:ext cx="1065186" cy="1687086"/>
          </a:xfrm>
          <a:prstGeom prst="ellipse">
            <a:avLst/>
          </a:prstGeom>
          <a:solidFill>
            <a:srgbClr val="FFC00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 b="1" kern="0" dirty="0" smtClean="0">
              <a:solidFill>
                <a:sysClr val="windowText" lastClr="000000"/>
              </a:solidFill>
              <a:latin typeface="Meiryo UI" pitchFamily="50" charset="-128"/>
            </a:endParaRPr>
          </a:p>
        </p:txBody>
      </p:sp>
      <p:sp>
        <p:nvSpPr>
          <p:cNvPr id="568" name="正方形/長方形 567"/>
          <p:cNvSpPr/>
          <p:nvPr/>
        </p:nvSpPr>
        <p:spPr>
          <a:xfrm>
            <a:off x="346198" y="955443"/>
            <a:ext cx="1996939" cy="320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時代の流れと日本特有の文化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69" name="正方形/長方形 568"/>
          <p:cNvSpPr/>
          <p:nvPr/>
        </p:nvSpPr>
        <p:spPr>
          <a:xfrm>
            <a:off x="3892176" y="4171728"/>
            <a:ext cx="1570275" cy="50498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本人独自の情報やデータを使って個人を認証する。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0" name="正方形/長方形 569"/>
          <p:cNvSpPr/>
          <p:nvPr/>
        </p:nvSpPr>
        <p:spPr>
          <a:xfrm>
            <a:off x="172684" y="5198682"/>
            <a:ext cx="1207398" cy="733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時間のかかるものに対するデジタルと、物・商品としてのアナログ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1" name="正方形/長方形 570"/>
          <p:cNvSpPr/>
          <p:nvPr/>
        </p:nvSpPr>
        <p:spPr>
          <a:xfrm>
            <a:off x="96124" y="2570561"/>
            <a:ext cx="1072312" cy="6439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>
                <a:latin typeface="HG創英角ｺﾞｼｯｸUB" pitchFamily="49" charset="-128"/>
                <a:ea typeface="HG創英角ｺﾞｼｯｸUB" pitchFamily="49" charset="-128"/>
              </a:rPr>
              <a:t>話を聞く能力をもつ</a:t>
            </a:r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人間と認証できない機械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2" name="正方形/長方形 571"/>
          <p:cNvSpPr/>
          <p:nvPr/>
        </p:nvSpPr>
        <p:spPr>
          <a:xfrm>
            <a:off x="2730629" y="947668"/>
            <a:ext cx="1996939" cy="3650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altLang="ja-JP" sz="1000" dirty="0" smtClean="0">
                <a:latin typeface="HG創英角ｺﾞｼｯｸUB" pitchFamily="49" charset="-128"/>
                <a:ea typeface="HG創英角ｺﾞｼｯｸUB" pitchFamily="49" charset="-128"/>
              </a:rPr>
              <a:t>SNS</a:t>
            </a:r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などのコミュニケーションツール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3" name="正方形/長方形 572"/>
          <p:cNvSpPr/>
          <p:nvPr/>
        </p:nvSpPr>
        <p:spPr>
          <a:xfrm>
            <a:off x="4816822" y="2684695"/>
            <a:ext cx="1826765" cy="3650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カード・アプリ・</a:t>
            </a:r>
            <a:r>
              <a:rPr lang="en-US" altLang="ja-JP" sz="1000" dirty="0" smtClean="0">
                <a:latin typeface="HG創英角ｺﾞｼｯｸUB" pitchFamily="49" charset="-128"/>
                <a:ea typeface="HG創英角ｺﾞｼｯｸUB" pitchFamily="49" charset="-128"/>
              </a:rPr>
              <a:t>SNS</a:t>
            </a:r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などのサービス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4" name="正方形/長方形 573"/>
          <p:cNvSpPr/>
          <p:nvPr/>
        </p:nvSpPr>
        <p:spPr>
          <a:xfrm>
            <a:off x="6008337" y="875700"/>
            <a:ext cx="1497414" cy="2478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皆さんの考えは良い</a:t>
            </a:r>
            <a:endParaRPr lang="en-US" altLang="ja-JP" sz="1000" dirty="0" smtClean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75" name="正方形/長方形 574"/>
          <p:cNvSpPr/>
          <p:nvPr/>
        </p:nvSpPr>
        <p:spPr>
          <a:xfrm>
            <a:off x="8112810" y="4534976"/>
            <a:ext cx="982082" cy="7289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ja-JP" altLang="en-US" sz="1000" dirty="0" smtClean="0">
                <a:latin typeface="HG創英角ｺﾞｼｯｸUB" pitchFamily="49" charset="-128"/>
                <a:ea typeface="HG創英角ｺﾞｼｯｸUB" pitchFamily="49" charset="-128"/>
              </a:rPr>
              <a:t>最近の認証システムは言葉や文字の問題を解決する</a:t>
            </a:r>
            <a:endParaRPr lang="ja-JP" altLang="en-US" sz="1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4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8000" dirty="0" smtClean="0">
                <a:latin typeface="Impact" pitchFamily="34" charset="0"/>
              </a:rPr>
              <a:t>Pulse?/!</a:t>
            </a:r>
            <a:br>
              <a:rPr lang="en-US" altLang="ja-JP" sz="8000" dirty="0" smtClean="0">
                <a:latin typeface="Impact" pitchFamily="34" charset="0"/>
              </a:rPr>
            </a:br>
            <a:r>
              <a:rPr lang="en-US" altLang="ja-JP" sz="8000" dirty="0" smtClean="0">
                <a:latin typeface="Impact" pitchFamily="34" charset="0"/>
              </a:rPr>
              <a:t>2014</a:t>
            </a:r>
            <a:endParaRPr lang="ja-JP" altLang="en-US" sz="8000" dirty="0" smtClean="0">
              <a:latin typeface="Impact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350" y="45815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多摩大学大学院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/>
              <a:t>Web</a:t>
            </a:r>
            <a:r>
              <a:rPr lang="ja-JP" altLang="en-US" dirty="0" smtClean="0"/>
              <a:t>マーケティング・イノベーション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橋本大也</a:t>
            </a:r>
          </a:p>
        </p:txBody>
      </p:sp>
    </p:spTree>
    <p:extLst>
      <p:ext uri="{BB962C8B-B14F-4D97-AF65-F5344CB8AC3E}">
        <p14:creationId xmlns:p14="http://schemas.microsoft.com/office/powerpoint/2010/main" val="5621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正方形/長方形 3"/>
          <p:cNvSpPr>
            <a:spLocks noChangeArrowheads="1"/>
          </p:cNvSpPr>
          <p:nvPr/>
        </p:nvSpPr>
        <p:spPr bwMode="auto">
          <a:xfrm>
            <a:off x="2987675" y="2205038"/>
            <a:ext cx="28797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3200"/>
              <a:t>２０１４年は、</a:t>
            </a:r>
          </a:p>
          <a:p>
            <a:endParaRPr lang="ja-JP" altLang="en-US" sz="3200"/>
          </a:p>
          <a:p>
            <a:r>
              <a:rPr lang="en-US" altLang="ja-JP" sz="4400" b="1"/>
              <a:t>Pulse?/!</a:t>
            </a:r>
          </a:p>
          <a:p>
            <a:endParaRPr lang="en-US" altLang="ja-JP" sz="3200"/>
          </a:p>
          <a:p>
            <a:r>
              <a:rPr lang="ja-JP" altLang="en-US" sz="3200"/>
              <a:t>の年だった</a:t>
            </a:r>
            <a:r>
              <a:rPr lang="ja-JP" altLang="en-US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46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07704" y="2136339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タイムスケジュール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１８：３０</a:t>
            </a:r>
            <a:r>
              <a:rPr lang="ja-JP" altLang="en-US" dirty="0"/>
              <a:t>～１９：００　インストラクション</a:t>
            </a:r>
          </a:p>
          <a:p>
            <a:r>
              <a:rPr lang="ja-JP" altLang="en-US" dirty="0"/>
              <a:t>１９：００～２０：００　ブレインストーミング</a:t>
            </a:r>
          </a:p>
          <a:p>
            <a:r>
              <a:rPr lang="ja-JP" altLang="en-US" dirty="0"/>
              <a:t>　ブレインストーミング、スコアリング、グルーピング</a:t>
            </a:r>
          </a:p>
          <a:p>
            <a:r>
              <a:rPr lang="ja-JP" altLang="en-US" dirty="0"/>
              <a:t>２０：１０～</a:t>
            </a:r>
            <a:r>
              <a:rPr lang="ja-JP" altLang="en-US" dirty="0" smtClean="0"/>
              <a:t>２０：</a:t>
            </a:r>
            <a:r>
              <a:rPr lang="ja-JP" altLang="en-US" dirty="0"/>
              <a:t>３</a:t>
            </a:r>
            <a:r>
              <a:rPr lang="ja-JP" altLang="en-US" dirty="0" smtClean="0"/>
              <a:t>０</a:t>
            </a:r>
            <a:r>
              <a:rPr lang="ja-JP" altLang="en-US" dirty="0"/>
              <a:t>　企画例のデモ</a:t>
            </a:r>
          </a:p>
          <a:p>
            <a:r>
              <a:rPr lang="ja-JP" altLang="en-US" dirty="0" smtClean="0"/>
              <a:t>２０：３０</a:t>
            </a:r>
            <a:r>
              <a:rPr lang="ja-JP" altLang="en-US" dirty="0"/>
              <a:t>～</a:t>
            </a:r>
            <a:r>
              <a:rPr lang="ja-JP" altLang="en-US" dirty="0" smtClean="0"/>
              <a:t>２０：４５</a:t>
            </a:r>
            <a:r>
              <a:rPr lang="ja-JP" altLang="en-US" dirty="0"/>
              <a:t>　</a:t>
            </a:r>
            <a:r>
              <a:rPr lang="ja-JP" altLang="en-US" dirty="0" smtClean="0"/>
              <a:t>個人の企画書</a:t>
            </a:r>
            <a:r>
              <a:rPr lang="ja-JP" altLang="en-US" dirty="0"/>
              <a:t>作成</a:t>
            </a:r>
          </a:p>
          <a:p>
            <a:r>
              <a:rPr lang="ja-JP" altLang="en-US" dirty="0" smtClean="0"/>
              <a:t>２０：４５～２１：１０</a:t>
            </a:r>
            <a:r>
              <a:rPr lang="ja-JP" altLang="en-US" dirty="0"/>
              <a:t>　</a:t>
            </a:r>
            <a:r>
              <a:rPr lang="ja-JP" altLang="en-US" dirty="0" smtClean="0"/>
              <a:t>チームのまとめ</a:t>
            </a:r>
            <a:endParaRPr lang="ja-JP" altLang="en-US" dirty="0"/>
          </a:p>
          <a:p>
            <a:r>
              <a:rPr lang="ja-JP" altLang="en-US" dirty="0" smtClean="0"/>
              <a:t>２１：１０～２１：２０</a:t>
            </a:r>
            <a:r>
              <a:rPr lang="ja-JP" altLang="en-US" dirty="0"/>
              <a:t>　</a:t>
            </a:r>
            <a:r>
              <a:rPr lang="ja-JP" altLang="en-US" dirty="0" smtClean="0"/>
              <a:t>発表</a:t>
            </a:r>
            <a:endParaRPr lang="en-US" altLang="ja-JP" dirty="0" smtClean="0"/>
          </a:p>
          <a:p>
            <a:r>
              <a:rPr lang="ja-JP" altLang="en-US" dirty="0" smtClean="0"/>
              <a:t>２１：２０～２１：４０　総評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3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181225" y="3644900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 dirty="0"/>
              <a:t>TGS</a:t>
            </a:r>
            <a:r>
              <a:rPr lang="ja-JP" altLang="en-US" sz="2000" dirty="0"/>
              <a:t>の授業”</a:t>
            </a:r>
            <a:r>
              <a:rPr lang="en-US" altLang="ja-JP" sz="2000" dirty="0"/>
              <a:t>Web</a:t>
            </a:r>
            <a:r>
              <a:rPr lang="ja-JP" altLang="en-US" sz="2000" dirty="0"/>
              <a:t>マーケティング・イノベーション”の最終課題として、橋本教員と受講生が共同で考案した</a:t>
            </a:r>
            <a:r>
              <a:rPr lang="en-US" altLang="ja-JP" sz="2000" dirty="0"/>
              <a:t>“Pulse?/!”</a:t>
            </a:r>
            <a:r>
              <a:rPr lang="ja-JP" altLang="en-US" sz="2000" dirty="0"/>
              <a:t>コンセプトが、世界のコミュニケーションを一変させたのだ。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時代は</a:t>
            </a:r>
            <a:r>
              <a:rPr lang="en-US" altLang="ja-JP" sz="2000" dirty="0" err="1"/>
              <a:t>EmotionalWeb</a:t>
            </a:r>
            <a:r>
              <a:rPr lang="ja-JP" altLang="en-US" sz="2000" dirty="0" err="1"/>
              <a:t>へと</a:t>
            </a:r>
            <a:r>
              <a:rPr lang="ja-JP" altLang="en-US" sz="2000" dirty="0"/>
              <a:t>突入した。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668587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"/>
          <p:cNvSpPr>
            <a:spLocks noChangeArrowheads="1"/>
          </p:cNvSpPr>
          <p:nvPr/>
        </p:nvSpPr>
        <p:spPr bwMode="auto">
          <a:xfrm>
            <a:off x="2286000" y="40052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のプロトタイプは、２０１２年にシャープの携帯電話</a:t>
            </a:r>
            <a:r>
              <a:rPr lang="en-US" altLang="ja-JP" sz="2000"/>
              <a:t>"Galapagos3.0"</a:t>
            </a:r>
            <a:r>
              <a:rPr lang="ja-JP" altLang="en-US" sz="2000"/>
              <a:t>に、</a:t>
            </a:r>
            <a:r>
              <a:rPr lang="en-US" altLang="ja-JP" sz="2000"/>
              <a:t>TGS</a:t>
            </a:r>
            <a:r>
              <a:rPr lang="ja-JP" altLang="en-US" sz="2000"/>
              <a:t>とシャープの産学連携プロジェクトとして実験的に搭載された。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/>
          <p:cNvSpPr>
            <a:spLocks noChangeArrowheads="1"/>
          </p:cNvSpPr>
          <p:nvPr/>
        </p:nvSpPr>
        <p:spPr bwMode="auto">
          <a:xfrm>
            <a:off x="2255838" y="4941888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のコア技術は薄い膜状の生体センサー（ＤＮＰ開発）だ。触っているユーザーの生体情報（血流、脈動、発汗、発熱）を読み取ることができる。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5814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正方形/長方形 1"/>
          <p:cNvSpPr>
            <a:spLocks noChangeArrowheads="1"/>
          </p:cNvSpPr>
          <p:nvPr/>
        </p:nvSpPr>
        <p:spPr bwMode="auto">
          <a:xfrm>
            <a:off x="2286000" y="28289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ユーザーがいま笑っているのか、怒っているのか、興奮しているのか、穏やかなのか、本気なのか、ウソなのかを８０％という精度で検知することができるのだ。</a:t>
            </a:r>
          </a:p>
        </p:txBody>
      </p:sp>
    </p:spTree>
    <p:extLst>
      <p:ext uri="{BB962C8B-B14F-4D97-AF65-F5344CB8AC3E}">
        <p14:creationId xmlns:p14="http://schemas.microsoft.com/office/powerpoint/2010/main" val="10256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正方形/長方形 1"/>
          <p:cNvSpPr>
            <a:spLocks noChangeArrowheads="1"/>
          </p:cNvSpPr>
          <p:nvPr/>
        </p:nvSpPr>
        <p:spPr bwMode="auto">
          <a:xfrm>
            <a:off x="2286000" y="3933825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最初のヒットは</a:t>
            </a:r>
            <a:r>
              <a:rPr lang="en-US" altLang="ja-JP" sz="2000"/>
              <a:t>PulseEmoticon</a:t>
            </a:r>
            <a:r>
              <a:rPr lang="ja-JP" altLang="en-US" sz="2000"/>
              <a:t>（情字＝感情の絵文字と訳される）を使ったショートメッセージだった。ユーザーがメールを書いている間に、生体情報を読み取って、センテンスの最後に自動的に</a:t>
            </a:r>
            <a:r>
              <a:rPr lang="en-US" altLang="ja-JP" sz="2000"/>
              <a:t>PulseEmoticon</a:t>
            </a:r>
            <a:r>
              <a:rPr lang="ja-JP" altLang="en-US" sz="2000"/>
              <a:t>を付加したのだ。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1341438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PulseEmoticon</a:t>
            </a:r>
            <a:r>
              <a:rPr lang="ja-JP" altLang="en-US" sz="2000"/>
              <a:t>を用いた文章表示例</a:t>
            </a:r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愛しているよ</a:t>
            </a:r>
            <a:r>
              <a:rPr lang="ja-JP" altLang="en-US" sz="2000">
                <a:solidFill>
                  <a:srgbClr val="FF0000"/>
                </a:solidFill>
                <a:latin typeface="Impact" pitchFamily="34" charset="0"/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P65%</a:t>
            </a:r>
            <a:r>
              <a:rPr lang="ja-JP" altLang="en-US" sz="2000">
                <a:solidFill>
                  <a:srgbClr val="FF0000"/>
                </a:solidFill>
                <a:latin typeface="Impact" pitchFamily="34" charset="0"/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ドキドキしちゃう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P85%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マジで怒っている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P99%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この提案内容じゃ不安だよ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P75%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  <a:p>
            <a:endParaRPr lang="ja-JP" altLang="en-US" sz="2000"/>
          </a:p>
          <a:p>
            <a:r>
              <a:rPr lang="ja-JP" altLang="en-US" sz="2000"/>
              <a:t>　</a:t>
            </a:r>
            <a:r>
              <a:rPr lang="en-US" altLang="ja-JP" sz="2000"/>
              <a:t>“</a:t>
            </a:r>
            <a:r>
              <a:rPr lang="ja-JP" altLang="en-US" sz="2000"/>
              <a:t>お世話になっております</a:t>
            </a:r>
            <a:r>
              <a:rPr lang="ja-JP" altLang="en-US" sz="2000">
                <a:solidFill>
                  <a:srgbClr val="FF0000"/>
                </a:solidFill>
              </a:rPr>
              <a:t>（</a:t>
            </a:r>
            <a:r>
              <a:rPr lang="en-US" altLang="ja-JP" sz="2000">
                <a:solidFill>
                  <a:srgbClr val="FF0000"/>
                </a:solidFill>
                <a:latin typeface="Impact" pitchFamily="34" charset="0"/>
              </a:rPr>
              <a:t>P2%</a:t>
            </a:r>
            <a:r>
              <a:rPr lang="ja-JP" altLang="en-US" sz="2000">
                <a:solidFill>
                  <a:srgbClr val="FF0000"/>
                </a:solidFill>
              </a:rPr>
              <a:t>）</a:t>
            </a:r>
            <a:r>
              <a:rPr lang="en-US" altLang="ja-JP" sz="2000"/>
              <a:t>”</a:t>
            </a:r>
            <a:endParaRPr lang="ja-JP" altLang="en-US" sz="2000"/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2124075" y="52292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PulseEmoticon</a:t>
            </a:r>
            <a:r>
              <a:rPr lang="ja-JP" altLang="en-US"/>
              <a:t>は認証付テキストに埋め込まれるので、改ざんすることができない。メールの相手と、本当の思いを伝え合うことができるのだ。</a:t>
            </a:r>
          </a:p>
        </p:txBody>
      </p:sp>
    </p:spTree>
    <p:extLst>
      <p:ext uri="{BB962C8B-B14F-4D97-AF65-F5344CB8AC3E}">
        <p14:creationId xmlns:p14="http://schemas.microsoft.com/office/powerpoint/2010/main" val="12022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2492375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</a:t>
            </a:r>
            <a:r>
              <a:rPr lang="ja-JP" altLang="en-US" sz="2000"/>
              <a:t>のサービスは当初は出会い系サービスで広く採用された後、普通の恋人たちの間でも広まった。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出会い系においてはサクラを排除できたし、恋人たちの間でも誠実なおつきあいが保証された。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5815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正方形/長方形 1"/>
          <p:cNvSpPr>
            <a:spLocks noChangeArrowheads="1"/>
          </p:cNvSpPr>
          <p:nvPr/>
        </p:nvSpPr>
        <p:spPr bwMode="auto">
          <a:xfrm>
            <a:off x="2286000" y="28289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の膜状センサーは携帯電話の次に、マウスやタッチパッド、キーボード、タブレット型</a:t>
            </a:r>
            <a:r>
              <a:rPr lang="en-US" altLang="ja-JP" sz="2000"/>
              <a:t>PC</a:t>
            </a:r>
            <a:r>
              <a:rPr lang="ja-JP" altLang="en-US" sz="2000"/>
              <a:t>、テレビリモコンなどのデバイスに広く採用された。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64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5815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7213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正方形/長方形 1"/>
          <p:cNvSpPr>
            <a:spLocks noChangeArrowheads="1"/>
          </p:cNvSpPr>
          <p:nvPr/>
        </p:nvSpPr>
        <p:spPr bwMode="auto">
          <a:xfrm>
            <a:off x="2286000" y="2690813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全米の映画館が早期に採用して映画の広告に使った。いまや”全米が泣いた”や”手に汗握る</a:t>
            </a:r>
            <a:r>
              <a:rPr lang="en-US" altLang="ja-JP" sz="2000"/>
              <a:t>"</a:t>
            </a:r>
            <a:r>
              <a:rPr lang="ja-JP" altLang="en-US" sz="2000"/>
              <a:t>、”腹がよじれる”は、つきなみな宣伝文句ではなく</a:t>
            </a:r>
            <a:r>
              <a:rPr lang="en-US" altLang="ja-JP" sz="2000"/>
              <a:t>Pulse</a:t>
            </a:r>
            <a:r>
              <a:rPr lang="ja-JP" altLang="en-US" sz="2000"/>
              <a:t>認証付の本物の感動体験の証拠だった。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正方形/長方形 1"/>
          <p:cNvSpPr>
            <a:spLocks noChangeArrowheads="1"/>
          </p:cNvSpPr>
          <p:nvPr/>
        </p:nvSpPr>
        <p:spPr bwMode="auto">
          <a:xfrm>
            <a:off x="2308225" y="36449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もちろん裏の世界ではアダルト産業が</a:t>
            </a:r>
            <a:r>
              <a:rPr lang="en-US" altLang="ja-JP" sz="2000"/>
              <a:t>Pulse?/!</a:t>
            </a:r>
            <a:r>
              <a:rPr lang="ja-JP" altLang="en-US" sz="2000"/>
              <a:t>のデータを使って、極度にエキサイティングなポルノグラフィーを制作して、技術の普及を後押ししたといわれる。これはビデオ、パソコン、ウェブの普及と同じパターンだ。歴史は繰り返す。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テーマ：</a:t>
            </a:r>
            <a:r>
              <a:rPr kumimoji="1" lang="en-US" altLang="ja-JP" dirty="0" smtClean="0"/>
              <a:t>Web2023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319536" y="1340768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ja-JP" altLang="en-US" dirty="0"/>
              <a:t>１０年後のインターネットにおいて</a:t>
            </a:r>
          </a:p>
          <a:p>
            <a:pPr algn="ctr"/>
            <a:r>
              <a:rPr lang="ja-JP" altLang="en-US" dirty="0"/>
              <a:t>グローバルで支配的な存在となる新興勢力</a:t>
            </a:r>
          </a:p>
          <a:p>
            <a:pPr algn="ctr"/>
            <a:r>
              <a:rPr lang="ja-JP" altLang="en-US" dirty="0"/>
              <a:t>をイメージする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319536" y="3604141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IT</a:t>
            </a:r>
            <a:r>
              <a:rPr lang="ja-JP" altLang="en-US" dirty="0"/>
              <a:t>分野における２０２０年代のヒット商品企画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2319536" y="5517232"/>
            <a:ext cx="2286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ソフト・サービス発想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企画書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651994" y="5517232"/>
            <a:ext cx="2286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ハード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プロダクト発想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企画書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3131840" y="42930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5552678" y="43033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283968" y="24208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1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正方形/長方形 1"/>
          <p:cNvSpPr>
            <a:spLocks noChangeArrowheads="1"/>
          </p:cNvSpPr>
          <p:nvPr/>
        </p:nvSpPr>
        <p:spPr bwMode="auto">
          <a:xfrm>
            <a:off x="2286000" y="2967038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膜状センサーがマウスやタッチパネルに搭載されると、すぐさま</a:t>
            </a:r>
            <a:r>
              <a:rPr lang="en-US" altLang="ja-JP" sz="2000"/>
              <a:t>Facebook</a:t>
            </a:r>
            <a:r>
              <a:rPr lang="ja-JP" altLang="en-US" sz="2000"/>
              <a:t>社と</a:t>
            </a:r>
            <a:r>
              <a:rPr lang="en-US" altLang="ja-JP" sz="2000"/>
              <a:t>Google</a:t>
            </a:r>
            <a:r>
              <a:rPr lang="ja-JP" altLang="en-US" sz="2000"/>
              <a:t>社が</a:t>
            </a:r>
            <a:r>
              <a:rPr lang="en-US" altLang="ja-JP" sz="2000"/>
              <a:t>Pulse?/!</a:t>
            </a:r>
            <a:r>
              <a:rPr lang="ja-JP" altLang="en-US" sz="2000"/>
              <a:t>との全面連携を発表した。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370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正方形/長方形 1"/>
          <p:cNvSpPr>
            <a:spLocks noChangeArrowheads="1"/>
          </p:cNvSpPr>
          <p:nvPr/>
        </p:nvSpPr>
        <p:spPr bwMode="auto">
          <a:xfrm>
            <a:off x="2339975" y="353695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ＣＥＯのマーク・ザッカーバーグは、</a:t>
            </a:r>
          </a:p>
          <a:p>
            <a:endParaRPr lang="ja-JP" altLang="en-US" sz="2000"/>
          </a:p>
          <a:p>
            <a:r>
              <a:rPr lang="ja-JP" altLang="en-US" sz="2000"/>
              <a:t>「</a:t>
            </a:r>
            <a:r>
              <a:rPr lang="en-US" altLang="ja-JP" sz="2000"/>
              <a:t>Facebook</a:t>
            </a:r>
            <a:r>
              <a:rPr lang="ja-JP" altLang="en-US" sz="2000"/>
              <a:t>のイイネの精度を飛躍的に高めることができた（</a:t>
            </a:r>
            <a:r>
              <a:rPr lang="en-US" altLang="ja-JP" sz="2000"/>
              <a:t>P100%</a:t>
            </a:r>
            <a:r>
              <a:rPr lang="ja-JP" altLang="en-US" sz="2000"/>
              <a:t>）」</a:t>
            </a:r>
          </a:p>
          <a:p>
            <a:endParaRPr lang="ja-JP" altLang="en-US" sz="2000"/>
          </a:p>
          <a:p>
            <a:r>
              <a:rPr lang="ja-JP" altLang="en-US" sz="2000"/>
              <a:t>という認証付声明を発表した。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イイものは本当にイイのだ。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276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25511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続いて</a:t>
            </a:r>
            <a:r>
              <a:rPr lang="en-US" altLang="ja-JP" sz="2000"/>
              <a:t>Google</a:t>
            </a:r>
            <a:r>
              <a:rPr lang="ja-JP" altLang="en-US" sz="2000"/>
              <a:t>社は、</a:t>
            </a:r>
            <a:r>
              <a:rPr lang="en-US" altLang="ja-JP" sz="2000"/>
              <a:t>Pagerank</a:t>
            </a:r>
            <a:r>
              <a:rPr lang="ja-JP" altLang="en-US" sz="2000"/>
              <a:t>と</a:t>
            </a:r>
            <a:r>
              <a:rPr lang="en-US" altLang="ja-JP" sz="2000"/>
              <a:t>Pulse?/!Score</a:t>
            </a:r>
            <a:r>
              <a:rPr lang="ja-JP" altLang="en-US" sz="2000"/>
              <a:t>を統合して、ユーザーが真に面白いと思ったページを検索上位に表示する</a:t>
            </a:r>
            <a:r>
              <a:rPr lang="en-US" altLang="ja-JP" sz="2000"/>
              <a:t>P</a:t>
            </a:r>
            <a:r>
              <a:rPr lang="ja-JP" altLang="en-US" sz="2000"/>
              <a:t>＆</a:t>
            </a:r>
            <a:r>
              <a:rPr lang="en-US" altLang="ja-JP" sz="2000"/>
              <a:t>P</a:t>
            </a:r>
            <a:r>
              <a:rPr lang="ja-JP" altLang="en-US" sz="2000"/>
              <a:t>アルゴリズムを開発、２０１４年には全面的な検索エンジンでの採用を発表した。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その瞬間、小手先での順位操作に明け暮れてきた</a:t>
            </a:r>
            <a:r>
              <a:rPr lang="en-US" altLang="ja-JP" sz="2000"/>
              <a:t>SEO</a:t>
            </a:r>
            <a:r>
              <a:rPr lang="ja-JP" altLang="en-US" sz="2000"/>
              <a:t>業者は壊滅した。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9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3789363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テレビもまた変わった。視聴率に代わる”感動率”が指標となったのだ。面白い番組、面白くない番組は議論の余地がなくなった。今日のテレビ番組表は、全面的に面白い番組（プロフィール別ではあるが）で埋め尽くされており、新たなテレビ黄金時代を迎えている。</a:t>
            </a:r>
            <a:endParaRPr lang="en-US" altLang="ja-JP" sz="2000"/>
          </a:p>
          <a:p>
            <a:r>
              <a:rPr lang="ja-JP" altLang="en-US" sz="2000"/>
              <a:t>”電・博”はもちろん窮地を迎えている。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79475"/>
            <a:ext cx="387826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乗算記号 2"/>
          <p:cNvSpPr/>
          <p:nvPr/>
        </p:nvSpPr>
        <p:spPr>
          <a:xfrm>
            <a:off x="2655888" y="1773238"/>
            <a:ext cx="3678237" cy="21415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75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正方形/長方形 1"/>
          <p:cNvSpPr>
            <a:spLocks noChangeArrowheads="1"/>
          </p:cNvSpPr>
          <p:nvPr/>
        </p:nvSpPr>
        <p:spPr bwMode="auto">
          <a:xfrm>
            <a:off x="2286000" y="367506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World Wide Web</a:t>
            </a:r>
            <a:r>
              <a:rPr lang="ja-JP" altLang="en-US" sz="2000"/>
              <a:t>の発明者で、かつての次世代構想 </a:t>
            </a:r>
            <a:r>
              <a:rPr lang="en-US" altLang="ja-JP" sz="2000"/>
              <a:t>SemanticWeb</a:t>
            </a:r>
            <a:r>
              <a:rPr lang="ja-JP" altLang="en-US" sz="2000"/>
              <a:t>の提唱者ティム・バーナーズ・リーは、情報の構造解析ではなく、感情の集約によってこそ、信頼できる情報（</a:t>
            </a:r>
            <a:r>
              <a:rPr lang="en-US" altLang="ja-JP" sz="2000"/>
              <a:t>Trust</a:t>
            </a:r>
            <a:r>
              <a:rPr lang="ja-JP" altLang="en-US" sz="2000"/>
              <a:t>）の抽出を実現できると認め、新しい構想を”</a:t>
            </a:r>
            <a:r>
              <a:rPr lang="en-US" altLang="ja-JP" sz="2000"/>
              <a:t>EmotionalWeb”</a:t>
            </a:r>
            <a:r>
              <a:rPr lang="ja-JP" altLang="en-US" sz="2000"/>
              <a:t>となづけた。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683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矢印 2"/>
          <p:cNvSpPr/>
          <p:nvPr/>
        </p:nvSpPr>
        <p:spPr>
          <a:xfrm>
            <a:off x="4211638" y="2060575"/>
            <a:ext cx="143986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36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286000" y="36449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Pulse?/!</a:t>
            </a:r>
            <a:r>
              <a:rPr lang="ja-JP" altLang="en-US" sz="2000"/>
              <a:t>のユーザー数は、２０１６年には</a:t>
            </a:r>
            <a:r>
              <a:rPr lang="en-US" altLang="ja-JP" sz="2000"/>
              <a:t>Google</a:t>
            </a:r>
            <a:r>
              <a:rPr lang="ja-JP" altLang="en-US" sz="2000"/>
              <a:t>と</a:t>
            </a:r>
            <a:r>
              <a:rPr lang="en-US" altLang="ja-JP" sz="2000"/>
              <a:t>Facebook</a:t>
            </a:r>
            <a:r>
              <a:rPr lang="ja-JP" altLang="en-US" sz="2000"/>
              <a:t>の利用者数を超えると予測されている。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２０２０年には世界人口の３分の１が、何らかのデバイスを介して、</a:t>
            </a:r>
            <a:r>
              <a:rPr lang="en-US" altLang="ja-JP" sz="2000"/>
              <a:t>Pulse?/!</a:t>
            </a:r>
            <a:r>
              <a:rPr lang="ja-JP" altLang="en-US" sz="2000"/>
              <a:t>ネットワークに感情的に参加するという。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76363"/>
            <a:ext cx="25923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2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正方形/長方形 1"/>
          <p:cNvSpPr>
            <a:spLocks noChangeArrowheads="1"/>
          </p:cNvSpPr>
          <p:nvPr/>
        </p:nvSpPr>
        <p:spPr bwMode="auto">
          <a:xfrm>
            <a:off x="1476375" y="240665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/>
              <a:t>この革命の発端となった</a:t>
            </a:r>
            <a:r>
              <a:rPr lang="en-US" altLang="ja-JP" sz="2000"/>
              <a:t>TGS</a:t>
            </a:r>
            <a:r>
              <a:rPr lang="ja-JP" altLang="en-US" sz="2000"/>
              <a:t>　</a:t>
            </a:r>
            <a:r>
              <a:rPr lang="en-US" altLang="ja-JP" sz="2000"/>
              <a:t>Web</a:t>
            </a:r>
            <a:r>
              <a:rPr lang="ja-JP" altLang="en-US" sz="2000"/>
              <a:t>イノベーションチームは、現在、</a:t>
            </a:r>
            <a:r>
              <a:rPr lang="en-US" altLang="ja-JP" sz="2000"/>
              <a:t>Pulse?/!</a:t>
            </a:r>
            <a:r>
              <a:rPr lang="ja-JP" altLang="en-US" sz="2000"/>
              <a:t>を大統領選挙に使って、”国民の総意”を計測するシミュレーションを、ホワイトハウスに提案している。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/>
              <a:t>これが実現されれば、ルソーの言う”一般意思”が人類史上はじめて実現されることになる。民主主義が次の次元に進化するのだ。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04813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1905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1"/>
          <p:cNvSpPr>
            <a:spLocks noChangeArrowheads="1"/>
          </p:cNvSpPr>
          <p:nvPr/>
        </p:nvSpPr>
        <p:spPr bwMode="auto">
          <a:xfrm>
            <a:off x="2397125" y="1773238"/>
            <a:ext cx="45720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/>
              <a:t>理性と感情</a:t>
            </a:r>
          </a:p>
          <a:p>
            <a:endParaRPr lang="ja-JP" altLang="en-US" sz="2000"/>
          </a:p>
          <a:p>
            <a:r>
              <a:rPr lang="ja-JP" altLang="en-US" sz="2000"/>
              <a:t>どちらが私たちを幸せに導くだろうか</a:t>
            </a:r>
          </a:p>
          <a:p>
            <a:endParaRPr lang="en-US" altLang="ja-JP" sz="2000"/>
          </a:p>
          <a:p>
            <a:r>
              <a:rPr lang="ja-JP" altLang="en-US" sz="2000"/>
              <a:t>それは</a:t>
            </a:r>
            <a:r>
              <a:rPr lang="en-US" altLang="ja-JP" sz="3200">
                <a:latin typeface="Impact" pitchFamily="34" charset="0"/>
              </a:rPr>
              <a:t>Pulse?/!</a:t>
            </a:r>
            <a:r>
              <a:rPr lang="ja-JP" altLang="en-US" sz="2000"/>
              <a:t>のネットワークが</a:t>
            </a:r>
            <a:endParaRPr lang="en-US" altLang="ja-JP" sz="2000"/>
          </a:p>
          <a:p>
            <a:r>
              <a:rPr lang="ja-JP" altLang="en-US" sz="2000"/>
              <a:t>もうすぐ答えをだす</a:t>
            </a:r>
            <a:endParaRPr lang="en-US" altLang="ja-JP" sz="2000"/>
          </a:p>
          <a:p>
            <a:endParaRPr lang="ja-JP" altLang="en-US" sz="2000"/>
          </a:p>
          <a:p>
            <a:r>
              <a:rPr lang="ja-JP" altLang="en-US" sz="2000"/>
              <a:t>人類の大実験はいま始まった。</a:t>
            </a:r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endParaRPr lang="en-US" altLang="ja-JP" sz="2000"/>
          </a:p>
          <a:p>
            <a:r>
              <a:rPr lang="en-US" altLang="ja-JP" sz="2000"/>
              <a:t>End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1549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06030" y="3244334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企画書作成タイム</a:t>
            </a:r>
          </a:p>
        </p:txBody>
      </p:sp>
    </p:spTree>
    <p:extLst>
      <p:ext uri="{BB962C8B-B14F-4D97-AF65-F5344CB8AC3E}">
        <p14:creationId xmlns:p14="http://schemas.microsoft.com/office/powerpoint/2010/main" val="40051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86000" y="26903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TED</a:t>
            </a:r>
            <a:r>
              <a:rPr lang="ja-JP" altLang="en-US" dirty="0"/>
              <a:t>の</a:t>
            </a:r>
            <a:r>
              <a:rPr lang="en-US" altLang="ja-JP" dirty="0"/>
              <a:t>T</a:t>
            </a:r>
            <a:r>
              <a:rPr lang="ja-JP" altLang="en-US" dirty="0"/>
              <a:t>：未来を形づくる驚きのテクノロジー</a:t>
            </a:r>
            <a:r>
              <a:rPr lang="en-US" altLang="ja-JP" dirty="0"/>
              <a:t>【</a:t>
            </a:r>
            <a:r>
              <a:rPr lang="ja-JP" altLang="en-US" dirty="0"/>
              <a:t>すごい技術</a:t>
            </a:r>
            <a:r>
              <a:rPr lang="en-US" altLang="ja-JP" dirty="0"/>
              <a:t>】 - NAVER </a:t>
            </a:r>
            <a:r>
              <a:rPr lang="ja-JP" altLang="en-US" dirty="0"/>
              <a:t>まとめ</a:t>
            </a:r>
          </a:p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matome.naver.jp/odai/2132565383225008101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51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未来ビジョン映像による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フューチャースキャニング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1916832"/>
            <a:ext cx="617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NTT DOCOMO Vision 2020 Culture Symphony</a:t>
            </a:r>
          </a:p>
          <a:p>
            <a:r>
              <a:rPr lang="en-US" altLang="ja-JP" dirty="0" smtClean="0">
                <a:hlinkClick r:id="rId2"/>
              </a:rPr>
              <a:t>http://www.youtube.com/watch?v=Z4jO6mrzk9I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Microsoft's Vision of the computing future</a:t>
            </a:r>
          </a:p>
          <a:p>
            <a:r>
              <a:rPr lang="en-US" altLang="ja-JP" dirty="0" smtClean="0">
                <a:hlinkClick r:id="rId3"/>
              </a:rPr>
              <a:t>https://www.youtube.com/watch?v=77ArvEUk50s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Nokia future amazing technology must watch</a:t>
            </a:r>
          </a:p>
          <a:p>
            <a:r>
              <a:rPr lang="en-US" altLang="ja-JP" dirty="0" smtClean="0">
                <a:hlinkClick r:id="rId4"/>
              </a:rPr>
              <a:t>http://www.youtube.com/watch?v=JGo83KAV0Ek</a:t>
            </a: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1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3 </a:t>
            </a:r>
            <a:r>
              <a:rPr lang="ja-JP" altLang="en-US" dirty="0" smtClean="0"/>
              <a:t>企業と一緒にデジ＝アナでモノづくり</a:t>
            </a:r>
          </a:p>
        </p:txBody>
      </p:sp>
      <p:sp>
        <p:nvSpPr>
          <p:cNvPr id="2150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65275"/>
            <a:ext cx="6985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9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050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3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携帯キャリアと一緒に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次世代のケータイを発想</a:t>
            </a:r>
          </a:p>
        </p:txBody>
      </p:sp>
      <p:pic>
        <p:nvPicPr>
          <p:cNvPr id="23555" name="Picture 2" descr="C:\Users\datasection-demo\Desktop\【資料】\009_NTTdocomo\WCスナップ\IMG_3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4572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datasection-demo\Desktop\【資料】\009_NTTdocomo\WCスナップ\IMG_4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97400" y="1484313"/>
            <a:ext cx="4546600" cy="3024187"/>
          </a:xfrm>
        </p:spPr>
      </p:pic>
      <p:sp>
        <p:nvSpPr>
          <p:cNvPr id="23557" name="正方形/長方形 5"/>
          <p:cNvSpPr>
            <a:spLocks noChangeArrowheads="1"/>
          </p:cNvSpPr>
          <p:nvPr/>
        </p:nvSpPr>
        <p:spPr bwMode="auto">
          <a:xfrm>
            <a:off x="2124075" y="5157788"/>
            <a:ext cx="51482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デジタルとアナログを融合させた発想</a:t>
            </a:r>
          </a:p>
          <a:p>
            <a:endParaRPr lang="ja-JP" altLang="en-US"/>
          </a:p>
          <a:p>
            <a:r>
              <a:rPr lang="ja-JP" altLang="en-US"/>
              <a:t>ジェスチャー携帯など</a:t>
            </a:r>
            <a:r>
              <a:rPr lang="en-US" altLang="ja-JP"/>
              <a:t>10</a:t>
            </a:r>
            <a:r>
              <a:rPr lang="ja-JP" altLang="en-US"/>
              <a:t>種類の製品企画を発表</a:t>
            </a:r>
          </a:p>
        </p:txBody>
      </p:sp>
    </p:spTree>
    <p:extLst>
      <p:ext uri="{BB962C8B-B14F-4D97-AF65-F5344CB8AC3E}">
        <p14:creationId xmlns:p14="http://schemas.microsoft.com/office/powerpoint/2010/main" val="23092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デジタルネイティブラボ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133946" cy="57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91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ＡＲデバイスの用途開発</a:t>
            </a:r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4580" name="Picture 5" descr="http://livedoor.2.blogimg.jp/mojosgy/imgs/6/e/6e035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773238"/>
            <a:ext cx="5562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Click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230346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デジタル世代のものづくり</a:t>
            </a:r>
          </a:p>
        </p:txBody>
      </p:sp>
      <p:pic>
        <p:nvPicPr>
          <p:cNvPr id="2560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68400"/>
            <a:ext cx="6756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662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011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765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195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8675" name="Picture 2" descr="デジハリ大学03 USBメモリーケース図面 外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2195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8677" name="Picture 4" descr="デジハリ大学m2 USBメモリケース図面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885825"/>
            <a:ext cx="42195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4427538" y="3357563"/>
            <a:ext cx="649287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31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969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9700" name="Picture 2" descr="デジハリ大学12 USBメモリケースサンプルのマジックテー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デジハリ大学12 サンプ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6250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デジハリ大学12 USBメモリケースサンプルのSDカード部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デジハリ大学12 USBメモリケースサンプルのベルト部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6338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8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１０年前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  <a:p>
            <a:r>
              <a:rPr lang="ja-JP" altLang="en-US" sz="2000" dirty="0"/>
              <a:t>グーグル　　　　→台頭期でヤフーと覇権を争っていた</a:t>
            </a:r>
          </a:p>
          <a:p>
            <a:r>
              <a:rPr lang="ja-JP" altLang="en-US" sz="2000" dirty="0"/>
              <a:t>ツイッター　　　→存在していない　２００６年設立</a:t>
            </a:r>
          </a:p>
          <a:p>
            <a:r>
              <a:rPr lang="ja-JP" altLang="en-US" sz="2000" dirty="0"/>
              <a:t>フェイスブック　→まだ学生に限定したサービスだった</a:t>
            </a:r>
          </a:p>
          <a:p>
            <a:r>
              <a:rPr lang="ja-JP" altLang="en-US" sz="2000" dirty="0"/>
              <a:t>アップル　　　　→低迷期　</a:t>
            </a:r>
            <a:r>
              <a:rPr lang="en-US" altLang="ja-JP" sz="2000" dirty="0"/>
              <a:t>iPhone</a:t>
            </a:r>
            <a:r>
              <a:rPr lang="ja-JP" altLang="en-US" sz="2000" dirty="0"/>
              <a:t>も</a:t>
            </a:r>
            <a:r>
              <a:rPr lang="en-US" altLang="ja-JP" sz="2000" dirty="0"/>
              <a:t>iTunes</a:t>
            </a:r>
            <a:r>
              <a:rPr lang="ja-JP" altLang="en-US" sz="2000" dirty="0"/>
              <a:t>まだない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5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19672" y="1700808"/>
            <a:ext cx="588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確度が高い予言：</a:t>
            </a:r>
          </a:p>
          <a:p>
            <a:r>
              <a:rPr lang="ja-JP" altLang="en-US" dirty="0" smtClean="0"/>
              <a:t>１０年後には今存在していないサービスが覇権を握る</a:t>
            </a:r>
            <a:endParaRPr lang="en-US" altLang="ja-JP" dirty="0" smtClean="0"/>
          </a:p>
          <a:p>
            <a:endParaRPr lang="ja-JP" altLang="en-US" dirty="0" smtClean="0"/>
          </a:p>
          <a:p>
            <a:endParaRPr lang="ja-JP" altLang="en-US" dirty="0"/>
          </a:p>
          <a:p>
            <a:r>
              <a:rPr lang="ja-JP" altLang="en-US" dirty="0"/>
              <a:t>１０年後の</a:t>
            </a:r>
          </a:p>
          <a:p>
            <a:endParaRPr lang="ja-JP" altLang="en-US" dirty="0"/>
          </a:p>
          <a:p>
            <a:r>
              <a:rPr lang="ja-JP" altLang="en-US" dirty="0"/>
              <a:t>・</a:t>
            </a:r>
            <a:r>
              <a:rPr lang="en-US" altLang="ja-JP" dirty="0"/>
              <a:t>Google</a:t>
            </a:r>
            <a:r>
              <a:rPr lang="ja-JP" altLang="en-US" dirty="0" err="1"/>
              <a:t>のような</a:t>
            </a:r>
            <a:r>
              <a:rPr lang="ja-JP" altLang="en-US" dirty="0"/>
              <a:t>もの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Facebook</a:t>
            </a:r>
            <a:r>
              <a:rPr lang="ja-JP" altLang="en-US" dirty="0" err="1"/>
              <a:t>のような</a:t>
            </a:r>
            <a:r>
              <a:rPr lang="ja-JP" altLang="en-US" dirty="0"/>
              <a:t>もの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iPhone</a:t>
            </a:r>
            <a:r>
              <a:rPr lang="ja-JP" altLang="en-US" dirty="0" err="1"/>
              <a:t>のような</a:t>
            </a:r>
            <a:r>
              <a:rPr lang="ja-JP" altLang="en-US" dirty="0"/>
              <a:t>もの</a:t>
            </a:r>
          </a:p>
          <a:p>
            <a:endParaRPr lang="ja-JP" altLang="en-US" dirty="0"/>
          </a:p>
          <a:p>
            <a:r>
              <a:rPr lang="ja-JP" altLang="en-US" dirty="0"/>
              <a:t>を想像する</a:t>
            </a:r>
          </a:p>
        </p:txBody>
      </p:sp>
    </p:spTree>
    <p:extLst>
      <p:ext uri="{BB962C8B-B14F-4D97-AF65-F5344CB8AC3E}">
        <p14:creationId xmlns:p14="http://schemas.microsoft.com/office/powerpoint/2010/main" val="3036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718226" cy="533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15616" y="4797152"/>
            <a:ext cx="18501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dirty="0"/>
              <a:t>杖・コード・気球</a:t>
            </a:r>
            <a:r>
              <a:rPr lang="en-US" altLang="ja-JP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952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第一部　ブレインライティングシート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でブレインストーミング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アタマの中にあるアイデアを全部書きだす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突飛なアイデア歓迎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のっかりアイデア歓迎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自身の仕事現場発想も。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 descr="bws2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248472" cy="2832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“</a:t>
            </a:r>
            <a:r>
              <a:rPr lang="en-US" altLang="ja-JP" dirty="0" smtClean="0"/>
              <a:t>Web</a:t>
            </a:r>
            <a:r>
              <a:rPr lang="ja-JP" altLang="en-US" dirty="0" smtClean="0"/>
              <a:t>２０２３</a:t>
            </a:r>
            <a:r>
              <a:rPr lang="en-US" altLang="ja-JP" dirty="0" smtClean="0"/>
              <a:t> </a:t>
            </a:r>
            <a:r>
              <a:rPr lang="ja-JP" altLang="en-US" dirty="0" smtClean="0"/>
              <a:t>“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286000" y="22748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2023</a:t>
            </a:r>
            <a:r>
              <a:rPr lang="ja-JP" altLang="en-US" dirty="0"/>
              <a:t>年の人気サービス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年の話題や大事件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年を一言でいえば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年の人々の懸念や不安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年の大ヒット商品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年の人気メディア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年の日本と世界状況</a:t>
            </a:r>
          </a:p>
          <a:p>
            <a:r>
              <a:rPr lang="en-US" altLang="ja-JP" dirty="0"/>
              <a:t>2023</a:t>
            </a:r>
            <a:r>
              <a:rPr lang="ja-JP" altLang="en-US" dirty="0"/>
              <a:t>年と</a:t>
            </a:r>
            <a:r>
              <a:rPr lang="en-US" altLang="ja-JP" dirty="0"/>
              <a:t>2013</a:t>
            </a:r>
            <a:r>
              <a:rPr lang="ja-JP" altLang="en-US" dirty="0"/>
              <a:t>年の違い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/>
              <a:t>などなど</a:t>
            </a:r>
          </a:p>
        </p:txBody>
      </p:sp>
    </p:spTree>
    <p:extLst>
      <p:ext uri="{BB962C8B-B14F-4D97-AF65-F5344CB8AC3E}">
        <p14:creationId xmlns:p14="http://schemas.microsoft.com/office/powerpoint/2010/main" val="27259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4329</Words>
  <Application>Microsoft Office PowerPoint</Application>
  <PresentationFormat>画面に合わせる (4:3)</PresentationFormat>
  <Paragraphs>858</Paragraphs>
  <Slides>49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Office ​​テーマ</vt:lpstr>
      <vt:lpstr>Webマーケティング・イノベーション #５,#６ 未来構想ブレインストーミング</vt:lpstr>
      <vt:lpstr>PowerPoint プレゼンテーション</vt:lpstr>
      <vt:lpstr>テーマ：Web2023</vt:lpstr>
      <vt:lpstr>未来ビジョン映像による フューチャースキャニング</vt:lpstr>
      <vt:lpstr>１０年前</vt:lpstr>
      <vt:lpstr>PowerPoint プレゼンテーション</vt:lpstr>
      <vt:lpstr>PowerPoint プレゼンテーション</vt:lpstr>
      <vt:lpstr>第一部　ブレインライティングシート でブレインストーミング</vt:lpstr>
      <vt:lpstr>“Web２０２３ “</vt:lpstr>
      <vt:lpstr>○○系　３～７グループに分類</vt:lpstr>
      <vt:lpstr>PowerPoint プレゼンテーション</vt:lpstr>
      <vt:lpstr>時間割</vt:lpstr>
      <vt:lpstr>PowerPoint プレゼンテーション</vt:lpstr>
      <vt:lpstr>みらい会議結果マッピング</vt:lpstr>
      <vt:lpstr>PowerPoint プレゼンテーション</vt:lpstr>
      <vt:lpstr>PowerPoint プレゼンテーション</vt:lpstr>
      <vt:lpstr>PowerPoint プレゼンテーション</vt:lpstr>
      <vt:lpstr>Pulse?/! 2014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 企業と一緒にデジ＝アナでモノづくり</vt:lpstr>
      <vt:lpstr>PowerPoint プレゼンテーション</vt:lpstr>
      <vt:lpstr>携帯キャリアと一緒に 次世代のケータイを発想</vt:lpstr>
      <vt:lpstr>デジタルネイティブラボ</vt:lpstr>
      <vt:lpstr>ＡＲデバイスの用途開発</vt:lpstr>
      <vt:lpstr>デジタル世代のものづくり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未来構想ブレインストーミング</dc:title>
  <dc:creator>daiya</dc:creator>
  <cp:lastModifiedBy>Daiya</cp:lastModifiedBy>
  <cp:revision>31</cp:revision>
  <dcterms:created xsi:type="dcterms:W3CDTF">2012-11-01T09:02:49Z</dcterms:created>
  <dcterms:modified xsi:type="dcterms:W3CDTF">2013-10-24T11:49:05Z</dcterms:modified>
</cp:coreProperties>
</file>