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7" r:id="rId13"/>
    <p:sldId id="264" r:id="rId14"/>
    <p:sldId id="266" r:id="rId15"/>
    <p:sldId id="265" r:id="rId16"/>
    <p:sldId id="268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20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9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18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27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95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8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89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3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27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19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53C0-BAF9-4F22-8414-66826CE34A63}" type="datetimeFigureOut">
              <a:rPr kumimoji="1" lang="ja-JP" altLang="en-US" smtClean="0"/>
              <a:t>2014/1/19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5DAC-E977-44ED-9240-A8498F8D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236372"/>
            <a:ext cx="9144000" cy="2080408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Web</a:t>
            </a:r>
            <a:r>
              <a:rPr kumimoji="1" lang="ja-JP" altLang="en-US" sz="4000" dirty="0" smtClean="0"/>
              <a:t>マーケティング</a:t>
            </a:r>
            <a:r>
              <a:rPr lang="ja-JP" altLang="en-US" sz="4000" dirty="0" smtClean="0"/>
              <a:t>イノベーション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課題</a:t>
            </a:r>
            <a:r>
              <a:rPr lang="ja-JP" altLang="en-US" sz="4000" dirty="0"/>
              <a:t>レポート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多摩大学大学院</a:t>
            </a:r>
            <a:endParaRPr kumimoji="1" lang="en-US" altLang="ja-JP" dirty="0" smtClean="0"/>
          </a:p>
          <a:p>
            <a:r>
              <a:rPr lang="ja-JP" altLang="en-US" dirty="0" smtClean="0"/>
              <a:t>３６期　追分健爾</a:t>
            </a:r>
            <a:endParaRPr lang="en-US" altLang="ja-JP" dirty="0" smtClean="0"/>
          </a:p>
          <a:p>
            <a:r>
              <a:rPr kumimoji="1" lang="ja-JP" altLang="en-US" dirty="0" smtClean="0"/>
              <a:t>２０１４年　１月２０日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25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497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dirty="0" smtClean="0"/>
              <a:t>Native Union Moshi </a:t>
            </a:r>
            <a:r>
              <a:rPr kumimoji="1" lang="en-US" altLang="ja-JP" dirty="0" err="1" smtClean="0"/>
              <a:t>Moshi</a:t>
            </a:r>
            <a:r>
              <a:rPr kumimoji="1" lang="en-US" altLang="ja-JP" dirty="0" smtClean="0"/>
              <a:t> Bluetooth Handset</a:t>
            </a:r>
            <a:br>
              <a:rPr kumimoji="1" lang="en-US" altLang="ja-JP" dirty="0" smtClean="0"/>
            </a:br>
            <a:r>
              <a:rPr lang="ja-JP" altLang="en-US" dirty="0" smtClean="0"/>
              <a:t>ネイティヴ・ユニオンもしもしブルーツース電話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3" y="2272566"/>
            <a:ext cx="5494986" cy="41212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55" y="1766394"/>
            <a:ext cx="3752313" cy="47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1403" y="3401833"/>
            <a:ext cx="4129690" cy="266411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500" b="1" dirty="0" err="1" smtClean="0"/>
              <a:t>Landa</a:t>
            </a:r>
            <a:r>
              <a:rPr kumimoji="1" lang="en-US" altLang="ja-JP" sz="5500" b="1" dirty="0" smtClean="0"/>
              <a:t> New Printing</a:t>
            </a:r>
            <a:br>
              <a:rPr kumimoji="1" lang="en-US" altLang="ja-JP" sz="5500" b="1" dirty="0" smtClean="0"/>
            </a:br>
            <a:r>
              <a:rPr kumimoji="1" lang="en-US" altLang="ja-JP" sz="5500" b="1" dirty="0" smtClean="0"/>
              <a:t> Technology</a:t>
            </a:r>
            <a:endParaRPr kumimoji="1" lang="ja-JP" altLang="en-US" sz="55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" y="141666"/>
            <a:ext cx="11775583" cy="28719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72" y="3124992"/>
            <a:ext cx="6360292" cy="36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876" y="1094771"/>
            <a:ext cx="5086082" cy="4593241"/>
          </a:xfrm>
        </p:spPr>
        <p:txBody>
          <a:bodyPr/>
          <a:lstStyle/>
          <a:p>
            <a:r>
              <a:rPr kumimoji="1" lang="en-US" altLang="ja-JP" dirty="0" smtClean="0"/>
              <a:t>SONY</a:t>
            </a:r>
            <a:r>
              <a:rPr lang="en-US" altLang="ja-JP" dirty="0"/>
              <a:t> </a:t>
            </a:r>
            <a:r>
              <a:rPr lang="en-US" altLang="ja-JP" dirty="0" smtClean="0"/>
              <a:t>Concept</a:t>
            </a:r>
            <a:br>
              <a:rPr lang="en-US" altLang="ja-JP" dirty="0" smtClean="0"/>
            </a:br>
            <a:r>
              <a:rPr lang="en-US" altLang="ja-JP" dirty="0" smtClean="0"/>
              <a:t>Bracelet Computer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2" y="171942"/>
            <a:ext cx="5715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351" y="5948116"/>
            <a:ext cx="11070464" cy="110306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 smtClean="0"/>
              <a:t>Stumbleupon.com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　</a:t>
            </a:r>
            <a:r>
              <a:rPr kumimoji="1" lang="ja-JP" altLang="en-US" sz="3500" dirty="0" smtClean="0"/>
              <a:t>スタンブル・アポン</a:t>
            </a:r>
            <a:endParaRPr kumimoji="1" lang="ja-JP" altLang="en-US" sz="35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9" y="146509"/>
            <a:ext cx="9752526" cy="551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21" y="1874966"/>
            <a:ext cx="4483391" cy="4187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50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Finger Reader     </a:t>
            </a:r>
            <a:r>
              <a:rPr kumimoji="1" lang="en-US" altLang="ja-JP" sz="3500" dirty="0" smtClean="0"/>
              <a:t>for the visually impaired</a:t>
            </a:r>
            <a:br>
              <a:rPr kumimoji="1" lang="en-US" altLang="ja-JP" sz="3500" dirty="0" smtClean="0"/>
            </a:br>
            <a:r>
              <a:rPr lang="ja-JP" altLang="en-US" sz="3300" dirty="0" smtClean="0"/>
              <a:t>バーコード読み取り＆ブルーツース：　フィンガーリーダー</a:t>
            </a:r>
            <a:endParaRPr kumimoji="1" lang="ja-JP" altLang="en-US" sz="33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39" y="1889704"/>
            <a:ext cx="7181483" cy="45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140" y="2567412"/>
            <a:ext cx="5575477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innovative </a:t>
            </a:r>
            <a:b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 of the year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4" y="243666"/>
            <a:ext cx="4194769" cy="63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9874" y="403761"/>
            <a:ext cx="9336109" cy="1325563"/>
          </a:xfrm>
        </p:spPr>
        <p:txBody>
          <a:bodyPr/>
          <a:lstStyle/>
          <a:p>
            <a:r>
              <a:rPr kumimoji="1"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LEDoorHandle</a:t>
            </a:r>
            <a:r>
              <a:rPr kumimoji="1" lang="en-US" altLang="ja-JP" dirty="0" smtClean="0"/>
              <a:t> 	       </a:t>
            </a:r>
            <a:r>
              <a:rPr kumimoji="1" lang="en-US" altLang="ja-JP" sz="3800" dirty="0" smtClean="0"/>
              <a:t>	</a:t>
            </a:r>
            <a:r>
              <a:rPr kumimoji="1" lang="en-US" altLang="ja-JP" sz="3800" b="1" dirty="0" smtClean="0"/>
              <a:t>LED </a:t>
            </a:r>
            <a:r>
              <a:rPr kumimoji="1" lang="ja-JP" altLang="en-US" sz="3800" dirty="0" smtClean="0"/>
              <a:t>ドアハンドル</a:t>
            </a:r>
            <a:endParaRPr kumimoji="1" lang="ja-JP" altLang="en-US" sz="3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35" y="1729324"/>
            <a:ext cx="76009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リニアモーターカーで東京名古屋間４０分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2" y="1528918"/>
            <a:ext cx="6365025" cy="42466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8" y="2854481"/>
            <a:ext cx="5243649" cy="3677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941" y="5894417"/>
            <a:ext cx="12119020" cy="96358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 smtClean="0">
                <a:latin typeface="+mj-ea"/>
              </a:rPr>
              <a:t>NTT </a:t>
            </a:r>
            <a:r>
              <a:rPr kumimoji="1" lang="en-US" altLang="ja-JP" b="1" dirty="0" err="1" smtClean="0">
                <a:latin typeface="+mj-ea"/>
              </a:rPr>
              <a:t>Docomo</a:t>
            </a:r>
            <a:r>
              <a:rPr kumimoji="1" lang="en-US" altLang="ja-JP" b="1" dirty="0" smtClean="0">
                <a:latin typeface="+mj-ea"/>
              </a:rPr>
              <a:t> </a:t>
            </a:r>
            <a:r>
              <a:rPr lang="en-US" altLang="ja-JP" b="1" dirty="0">
                <a:latin typeface="+mj-ea"/>
              </a:rPr>
              <a:t>Vision 2020	</a:t>
            </a:r>
            <a:r>
              <a:rPr lang="en-US" altLang="ja-JP" sz="2000" dirty="0" smtClean="0"/>
              <a:t>http</a:t>
            </a:r>
            <a:r>
              <a:rPr lang="en-US" altLang="ja-JP" sz="2000" dirty="0"/>
              <a:t>://www.youtube.com/watch?v=6WYnNC-vUM8</a:t>
            </a:r>
            <a:r>
              <a:rPr lang="en-US" altLang="ja-JP" b="1" dirty="0">
                <a:latin typeface="+mj-ea"/>
              </a:rPr>
              <a:t>	 </a:t>
            </a:r>
            <a:endParaRPr kumimoji="1" lang="ja-JP" altLang="en-US" b="1" dirty="0">
              <a:latin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57" y="139242"/>
            <a:ext cx="5149378" cy="286624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249" y="2810265"/>
            <a:ext cx="5783067" cy="31437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38" y="139242"/>
            <a:ext cx="4727511" cy="27306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819" y="3027392"/>
            <a:ext cx="47529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3958" y="223457"/>
            <a:ext cx="10515600" cy="909883"/>
          </a:xfrm>
        </p:spPr>
        <p:txBody>
          <a:bodyPr/>
          <a:lstStyle/>
          <a:p>
            <a:pPr algn="ctr"/>
            <a:r>
              <a:rPr kumimoji="1" lang="en-US" altLang="ja-JP" b="1" dirty="0" smtClean="0"/>
              <a:t>Pebble Watch</a:t>
            </a:r>
            <a:endParaRPr kumimoji="1" lang="ja-JP" altLang="en-US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45" y="1133340"/>
            <a:ext cx="919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4" y="105047"/>
            <a:ext cx="10831132" cy="5819235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5911403"/>
            <a:ext cx="12192000" cy="946597"/>
          </a:xfrm>
        </p:spPr>
        <p:txBody>
          <a:bodyPr>
            <a:normAutofit fontScale="90000"/>
          </a:bodyPr>
          <a:lstStyle/>
          <a:p>
            <a:r>
              <a:rPr lang="en-US" altLang="ja-JP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w</a:t>
            </a:r>
            <a:r>
              <a:rPr kumimoji="1" lang="en-US" altLang="ja-JP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atchmoviespro.com</a:t>
            </a:r>
            <a:r>
              <a:rPr kumimoji="1" lang="en-US" altLang="ja-JP" sz="3500" dirty="0" smtClean="0"/>
              <a:t> </a:t>
            </a:r>
            <a:r>
              <a:rPr kumimoji="1" lang="ja-JP" altLang="en-US" sz="3500" dirty="0" smtClean="0"/>
              <a:t>　 </a:t>
            </a:r>
            <a:r>
              <a:rPr lang="ja-JP" altLang="en-US" sz="3000" dirty="0" smtClean="0"/>
              <a:t>ウォッチムービーズプロ無料映画サイト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5434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3371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+mn-ea"/>
                <a:ea typeface="+mn-ea"/>
              </a:rPr>
              <a:t>4G LTE 2013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62" y="2099256"/>
            <a:ext cx="5596407" cy="41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1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426522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b="1" dirty="0" smtClean="0">
                <a:latin typeface="+mn-ea"/>
                <a:ea typeface="+mn-ea"/>
              </a:rPr>
              <a:t>3D Printer 2013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52" y="646180"/>
            <a:ext cx="7823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1079" y="596945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b="1" dirty="0" smtClean="0"/>
              <a:t>Bluetooth earpiece by SONY </a:t>
            </a:r>
            <a:r>
              <a:rPr kumimoji="1" lang="en-US" altLang="ja-JP" b="1" dirty="0" err="1" smtClean="0"/>
              <a:t>Vaio</a:t>
            </a:r>
            <a:endParaRPr kumimoji="1" lang="ja-JP" altLang="en-US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12" y="1922508"/>
            <a:ext cx="7788733" cy="38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3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7172" y="5679583"/>
            <a:ext cx="10332201" cy="1010992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Tesla – Model S</a:t>
            </a:r>
            <a:r>
              <a:rPr lang="en-US" altLang="ja-JP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en-US" altLang="ja-JP" sz="4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ja-JP" altLang="en-US" sz="33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テスラモーターズ（モデルＳ）</a:t>
            </a:r>
            <a:r>
              <a:rPr lang="en-US" altLang="ja-JP" sz="33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ja-JP" sz="33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ja-JP" sz="3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ja-JP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ハイブリッド　</a:t>
            </a:r>
            <a:r>
              <a:rPr lang="en-US" altLang="ja-JP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ja-JP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００馬力　最高速度２５０</a:t>
            </a:r>
            <a:r>
              <a:rPr lang="en-US" altLang="ja-JP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km/</a:t>
            </a:r>
            <a:r>
              <a:rPr lang="en-US" altLang="ja-JP" sz="28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hr</a:t>
            </a:r>
            <a:endParaRPr kumimoji="1" lang="ja-JP" alt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6" y="130823"/>
            <a:ext cx="9906250" cy="54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9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2884" y="159064"/>
            <a:ext cx="10715223" cy="922762"/>
          </a:xfrm>
        </p:spPr>
        <p:txBody>
          <a:bodyPr>
            <a:normAutofit fontScale="90000"/>
          </a:bodyPr>
          <a:lstStyle/>
          <a:p>
            <a:r>
              <a:rPr lang="en-US" altLang="ja-JP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jango.com</a:t>
            </a:r>
            <a:r>
              <a:rPr lang="en-US" altLang="ja-JP" sz="5000" b="1" dirty="0" smtClean="0"/>
              <a:t>		</a:t>
            </a:r>
            <a:r>
              <a:rPr lang="ja-JP" altLang="en-US" sz="4000" dirty="0" smtClean="0"/>
              <a:t>ジャンゴ無料音楽</a:t>
            </a:r>
            <a:r>
              <a:rPr lang="en-US" altLang="ja-JP" sz="4000" dirty="0" smtClean="0"/>
              <a:t>/</a:t>
            </a:r>
            <a:r>
              <a:rPr lang="ja-JP" altLang="en-US" sz="4000" dirty="0" smtClean="0"/>
              <a:t>ラジオサイト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0" y="1081826"/>
            <a:ext cx="10096550" cy="5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1230" y="210580"/>
            <a:ext cx="10515600" cy="819730"/>
          </a:xfrm>
        </p:spPr>
        <p:txBody>
          <a:bodyPr/>
          <a:lstStyle/>
          <a:p>
            <a:pPr algn="ctr"/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NTT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ja-JP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ocomo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iPhone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20" y="1120463"/>
            <a:ext cx="9567019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8048" y="529927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4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PhotonSynthesis</a:t>
            </a:r>
            <a:r>
              <a:rPr lang="en-US" altLang="ja-JP" sz="4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(Vivien Muller)</a:t>
            </a:r>
            <a:br>
              <a:rPr lang="en-US" altLang="ja-JP" sz="4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ja-JP" altLang="en-US" sz="3500" dirty="0" smtClean="0"/>
              <a:t>太陽光エネルギー携帯充電器</a:t>
            </a:r>
            <a:endParaRPr kumimoji="1" lang="ja-JP" altLang="en-US" sz="35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86" y="142054"/>
            <a:ext cx="5486400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397" y="455278"/>
            <a:ext cx="11449318" cy="114170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6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Ryanair</a:t>
            </a:r>
            <a:r>
              <a:rPr kumimoji="1" lang="en-US" altLang="ja-JP" sz="4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“vertical </a:t>
            </a:r>
            <a:r>
              <a:rPr lang="en-US" altLang="ja-JP" sz="4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kumimoji="1" lang="en-US" altLang="ja-JP" sz="4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eats” </a:t>
            </a:r>
            <a:r>
              <a:rPr lang="ja-JP" altLang="en-US" sz="4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4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</a:t>
            </a:r>
            <a:r>
              <a:rPr kumimoji="1" lang="ja-JP" altLang="en-US" sz="3600" dirty="0" smtClean="0"/>
              <a:t>ライアンエアー立ち乗り飛行機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8" y="1687133"/>
            <a:ext cx="5962918" cy="39202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96" y="2369715"/>
            <a:ext cx="5177688" cy="39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5777" y="5532437"/>
            <a:ext cx="10515600" cy="1325563"/>
          </a:xfrm>
        </p:spPr>
        <p:txBody>
          <a:bodyPr/>
          <a:lstStyle/>
          <a:p>
            <a:r>
              <a:rPr lang="en-US" altLang="ja-JP" sz="4500" b="1" dirty="0" err="1"/>
              <a:t>Bergmönch</a:t>
            </a:r>
            <a:r>
              <a:rPr lang="en-US" altLang="ja-JP" sz="4500" b="1" dirty="0"/>
              <a:t> Bike </a:t>
            </a:r>
            <a:r>
              <a:rPr lang="en-US" altLang="ja-JP" sz="4500" b="1" dirty="0" smtClean="0"/>
              <a:t>Backpack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リュックバイク</a:t>
            </a:r>
            <a:endParaRPr kumimoji="1" lang="ja-JP" altLang="en-US" u="sng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51" y="239106"/>
            <a:ext cx="5130890" cy="529333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" y="669701"/>
            <a:ext cx="4746638" cy="50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77</Words>
  <Application>Microsoft Office PowerPoint</Application>
  <PresentationFormat>ユーザー設定</PresentationFormat>
  <Paragraphs>24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Webマーケティングイノベーション 課題レポート</vt:lpstr>
      <vt:lpstr>  watchmoviespro.com 　 ウォッチムービーズプロ無料映画サイト</vt:lpstr>
      <vt:lpstr>Bluetooth earpiece by SONY Vaio</vt:lpstr>
      <vt:lpstr>Tesla – Model S  テスラモーターズ（モデルＳ）  ハイブリッド　4００馬力　最高速度２５０km/hr</vt:lpstr>
      <vt:lpstr>jango.com  ジャンゴ無料音楽/ラジオサイト</vt:lpstr>
      <vt:lpstr>NTT Docomo iPhone</vt:lpstr>
      <vt:lpstr>PhotonSynthesis (Vivien Muller) 太陽光エネルギー携帯充電器</vt:lpstr>
      <vt:lpstr>Ryanair “vertical seats”     ライアンエアー立ち乗り飛行機</vt:lpstr>
      <vt:lpstr>Bergmönch Bike Backpack リュックバイク</vt:lpstr>
      <vt:lpstr>Native Union Moshi Moshi Bluetooth Handset ネイティヴ・ユニオンもしもしブルーツース電話</vt:lpstr>
      <vt:lpstr>Landa New Printing  Technology</vt:lpstr>
      <vt:lpstr>SONY Concept Bracelet Computer</vt:lpstr>
      <vt:lpstr>Stumbleupon.com 　スタンブル・アポン</vt:lpstr>
      <vt:lpstr>The Finger Reader     for the visually impaired バーコード読み取り＆ブルーツース：　フィンガーリーダー</vt:lpstr>
      <vt:lpstr>The most innovative  book of the year</vt:lpstr>
      <vt:lpstr>LEDoorHandle          LED ドアハンドル</vt:lpstr>
      <vt:lpstr>リニアモーターカーで東京名古屋間４０分</vt:lpstr>
      <vt:lpstr>NTT Docomo Vision 2020 http://www.youtube.com/watch?v=6WYnNC-vUM8  </vt:lpstr>
      <vt:lpstr>Pebble Watch</vt:lpstr>
      <vt:lpstr>4G LTE 2013</vt:lpstr>
      <vt:lpstr>3D Printer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watchmoviespro.com 　　ウォッチムービーズプロ無料映画サイト</dc:title>
  <dc:creator>kenji</dc:creator>
  <cp:lastModifiedBy>Daiya</cp:lastModifiedBy>
  <cp:revision>24</cp:revision>
  <dcterms:created xsi:type="dcterms:W3CDTF">2014-01-18T12:31:54Z</dcterms:created>
  <dcterms:modified xsi:type="dcterms:W3CDTF">2014-01-19T03:59:48Z</dcterms:modified>
</cp:coreProperties>
</file>