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0"/>
  </p:notesMasterIdLst>
  <p:sldIdLst>
    <p:sldId id="257" r:id="rId2"/>
    <p:sldId id="348" r:id="rId3"/>
    <p:sldId id="349" r:id="rId4"/>
    <p:sldId id="350" r:id="rId5"/>
    <p:sldId id="351" r:id="rId6"/>
    <p:sldId id="352" r:id="rId7"/>
    <p:sldId id="356" r:id="rId8"/>
    <p:sldId id="357" r:id="rId9"/>
    <p:sldId id="358" r:id="rId10"/>
    <p:sldId id="359" r:id="rId11"/>
    <p:sldId id="360" r:id="rId12"/>
    <p:sldId id="361" r:id="rId13"/>
    <p:sldId id="362" r:id="rId14"/>
    <p:sldId id="363" r:id="rId15"/>
    <p:sldId id="364" r:id="rId16"/>
    <p:sldId id="365" r:id="rId17"/>
    <p:sldId id="366" r:id="rId18"/>
    <p:sldId id="367" r:id="rId19"/>
    <p:sldId id="368" r:id="rId20"/>
    <p:sldId id="369" r:id="rId21"/>
    <p:sldId id="370" r:id="rId22"/>
    <p:sldId id="371" r:id="rId23"/>
    <p:sldId id="372" r:id="rId24"/>
    <p:sldId id="373" r:id="rId25"/>
    <p:sldId id="374" r:id="rId26"/>
    <p:sldId id="375" r:id="rId27"/>
    <p:sldId id="376" r:id="rId28"/>
    <p:sldId id="377" r:id="rId29"/>
    <p:sldId id="378" r:id="rId30"/>
    <p:sldId id="379" r:id="rId31"/>
    <p:sldId id="383" r:id="rId32"/>
    <p:sldId id="384" r:id="rId33"/>
    <p:sldId id="385" r:id="rId34"/>
    <p:sldId id="386" r:id="rId35"/>
    <p:sldId id="387" r:id="rId36"/>
    <p:sldId id="388" r:id="rId37"/>
    <p:sldId id="389" r:id="rId38"/>
    <p:sldId id="390" r:id="rId39"/>
    <p:sldId id="391" r:id="rId40"/>
    <p:sldId id="392" r:id="rId41"/>
    <p:sldId id="393" r:id="rId42"/>
    <p:sldId id="394" r:id="rId43"/>
    <p:sldId id="397" r:id="rId44"/>
    <p:sldId id="395" r:id="rId45"/>
    <p:sldId id="396" r:id="rId46"/>
    <p:sldId id="261" r:id="rId47"/>
    <p:sldId id="262" r:id="rId48"/>
    <p:sldId id="263" r:id="rId49"/>
    <p:sldId id="264" r:id="rId50"/>
    <p:sldId id="265" r:id="rId51"/>
    <p:sldId id="402" r:id="rId52"/>
    <p:sldId id="403" r:id="rId53"/>
    <p:sldId id="404" r:id="rId54"/>
    <p:sldId id="405" r:id="rId55"/>
    <p:sldId id="406" r:id="rId56"/>
    <p:sldId id="407" r:id="rId57"/>
    <p:sldId id="408" r:id="rId58"/>
    <p:sldId id="409" r:id="rId59"/>
    <p:sldId id="410" r:id="rId60"/>
    <p:sldId id="411" r:id="rId61"/>
    <p:sldId id="412" r:id="rId62"/>
    <p:sldId id="413" r:id="rId63"/>
    <p:sldId id="347" r:id="rId64"/>
    <p:sldId id="266" r:id="rId65"/>
    <p:sldId id="267" r:id="rId66"/>
    <p:sldId id="268" r:id="rId67"/>
    <p:sldId id="269" r:id="rId68"/>
    <p:sldId id="270" r:id="rId69"/>
    <p:sldId id="271" r:id="rId70"/>
    <p:sldId id="272" r:id="rId71"/>
    <p:sldId id="273" r:id="rId72"/>
    <p:sldId id="274" r:id="rId73"/>
    <p:sldId id="275" r:id="rId74"/>
    <p:sldId id="276" r:id="rId75"/>
    <p:sldId id="277" r:id="rId76"/>
    <p:sldId id="278" r:id="rId77"/>
    <p:sldId id="279" r:id="rId78"/>
    <p:sldId id="280" r:id="rId79"/>
    <p:sldId id="281" r:id="rId80"/>
    <p:sldId id="282" r:id="rId81"/>
    <p:sldId id="283" r:id="rId82"/>
    <p:sldId id="284" r:id="rId83"/>
    <p:sldId id="285" r:id="rId84"/>
    <p:sldId id="286" r:id="rId85"/>
    <p:sldId id="287" r:id="rId86"/>
    <p:sldId id="288" r:id="rId87"/>
    <p:sldId id="289" r:id="rId88"/>
    <p:sldId id="290" r:id="rId89"/>
    <p:sldId id="291" r:id="rId90"/>
    <p:sldId id="292" r:id="rId91"/>
    <p:sldId id="293" r:id="rId92"/>
    <p:sldId id="294" r:id="rId93"/>
    <p:sldId id="295" r:id="rId94"/>
    <p:sldId id="296" r:id="rId95"/>
    <p:sldId id="297" r:id="rId96"/>
    <p:sldId id="298" r:id="rId97"/>
    <p:sldId id="299" r:id="rId98"/>
    <p:sldId id="300" r:id="rId99"/>
    <p:sldId id="301" r:id="rId100"/>
    <p:sldId id="302" r:id="rId101"/>
    <p:sldId id="303" r:id="rId102"/>
    <p:sldId id="304" r:id="rId103"/>
    <p:sldId id="305" r:id="rId104"/>
    <p:sldId id="306" r:id="rId105"/>
    <p:sldId id="307" r:id="rId106"/>
    <p:sldId id="308" r:id="rId107"/>
    <p:sldId id="309" r:id="rId108"/>
    <p:sldId id="310" r:id="rId109"/>
    <p:sldId id="311" r:id="rId110"/>
    <p:sldId id="312" r:id="rId111"/>
    <p:sldId id="313" r:id="rId112"/>
    <p:sldId id="314" r:id="rId113"/>
    <p:sldId id="315" r:id="rId114"/>
    <p:sldId id="316" r:id="rId115"/>
    <p:sldId id="317" r:id="rId116"/>
    <p:sldId id="398" r:id="rId117"/>
    <p:sldId id="399" r:id="rId118"/>
    <p:sldId id="400" r:id="rId119"/>
    <p:sldId id="318" r:id="rId120"/>
    <p:sldId id="319" r:id="rId121"/>
    <p:sldId id="320" r:id="rId122"/>
    <p:sldId id="321" r:id="rId123"/>
    <p:sldId id="322" r:id="rId124"/>
    <p:sldId id="323" r:id="rId125"/>
    <p:sldId id="324" r:id="rId126"/>
    <p:sldId id="325" r:id="rId127"/>
    <p:sldId id="326" r:id="rId128"/>
    <p:sldId id="327" r:id="rId129"/>
    <p:sldId id="328" r:id="rId130"/>
    <p:sldId id="329" r:id="rId131"/>
    <p:sldId id="330" r:id="rId132"/>
    <p:sldId id="331" r:id="rId133"/>
    <p:sldId id="332" r:id="rId134"/>
    <p:sldId id="333" r:id="rId135"/>
    <p:sldId id="334" r:id="rId136"/>
    <p:sldId id="335" r:id="rId137"/>
    <p:sldId id="336" r:id="rId138"/>
    <p:sldId id="337" r:id="rId139"/>
    <p:sldId id="338" r:id="rId140"/>
    <p:sldId id="339" r:id="rId141"/>
    <p:sldId id="340" r:id="rId142"/>
    <p:sldId id="341" r:id="rId143"/>
    <p:sldId id="342" r:id="rId144"/>
    <p:sldId id="343" r:id="rId145"/>
    <p:sldId id="344" r:id="rId146"/>
    <p:sldId id="345" r:id="rId147"/>
    <p:sldId id="346" r:id="rId148"/>
    <p:sldId id="401" r:id="rId149"/>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0" d="100"/>
          <a:sy n="100" d="100"/>
        </p:scale>
        <p:origin x="-21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iagrams/_rels/data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6CAE9B-71B6-4BA0-8DB3-05925E4090E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kumimoji="1" lang="ja-JP" altLang="en-US"/>
        </a:p>
      </dgm:t>
    </dgm:pt>
    <dgm:pt modelId="{867C8434-9115-477E-83C1-BF18EDCE05D1}">
      <dgm:prSet phldrT="[テキスト]"/>
      <dgm:spPr/>
      <dgm:t>
        <a:bodyPr/>
        <a:lstStyle/>
        <a:p>
          <a:r>
            <a:rPr kumimoji="1" lang="ja-JP" altLang="en-US" dirty="0" smtClean="0"/>
            <a:t>探す</a:t>
          </a:r>
          <a:endParaRPr kumimoji="1" lang="ja-JP" altLang="en-US" dirty="0"/>
        </a:p>
      </dgm:t>
    </dgm:pt>
    <dgm:pt modelId="{E5707BF8-DC7E-4ECF-8FF6-2A86FD668BA5}" type="parTrans" cxnId="{E563A91A-A3A1-406C-B466-B16C92D7F34D}">
      <dgm:prSet/>
      <dgm:spPr/>
      <dgm:t>
        <a:bodyPr/>
        <a:lstStyle/>
        <a:p>
          <a:endParaRPr kumimoji="1" lang="ja-JP" altLang="en-US"/>
        </a:p>
      </dgm:t>
    </dgm:pt>
    <dgm:pt modelId="{F4F6388F-6936-4556-96B3-FC299DB28927}" type="sibTrans" cxnId="{E563A91A-A3A1-406C-B466-B16C92D7F34D}">
      <dgm:prSet/>
      <dgm:spPr/>
      <dgm:t>
        <a:bodyPr/>
        <a:lstStyle/>
        <a:p>
          <a:endParaRPr kumimoji="1" lang="ja-JP" altLang="en-US"/>
        </a:p>
      </dgm:t>
    </dgm:pt>
    <dgm:pt modelId="{8CD025C1-2A9B-4C64-B588-D037B242746C}">
      <dgm:prSet phldrT="[テキスト]"/>
      <dgm:spPr/>
      <dgm:t>
        <a:bodyPr/>
        <a:lstStyle/>
        <a:p>
          <a:r>
            <a:rPr kumimoji="1" lang="ja-JP" altLang="en-US" dirty="0" smtClean="0"/>
            <a:t>買う</a:t>
          </a:r>
          <a:endParaRPr kumimoji="1" lang="ja-JP" altLang="en-US" dirty="0"/>
        </a:p>
      </dgm:t>
    </dgm:pt>
    <dgm:pt modelId="{6DCF0B61-3342-4A94-9944-A69580D2D826}" type="parTrans" cxnId="{9C4102EF-48FD-4CE1-BBCC-109C6892EEA6}">
      <dgm:prSet/>
      <dgm:spPr/>
      <dgm:t>
        <a:bodyPr/>
        <a:lstStyle/>
        <a:p>
          <a:endParaRPr kumimoji="1" lang="ja-JP" altLang="en-US"/>
        </a:p>
      </dgm:t>
    </dgm:pt>
    <dgm:pt modelId="{18F21BA5-F288-4A94-AE14-8FCE850D5294}" type="sibTrans" cxnId="{9C4102EF-48FD-4CE1-BBCC-109C6892EEA6}">
      <dgm:prSet/>
      <dgm:spPr/>
      <dgm:t>
        <a:bodyPr/>
        <a:lstStyle/>
        <a:p>
          <a:endParaRPr kumimoji="1" lang="ja-JP" altLang="en-US"/>
        </a:p>
      </dgm:t>
    </dgm:pt>
    <dgm:pt modelId="{24E7853B-827E-4635-B885-3FA9E1E7C67C}">
      <dgm:prSet phldrT="[テキスト]"/>
      <dgm:spPr/>
      <dgm:t>
        <a:bodyPr/>
        <a:lstStyle/>
        <a:p>
          <a:r>
            <a:rPr kumimoji="1" lang="ja-JP" altLang="en-US" dirty="0" smtClean="0"/>
            <a:t>読む</a:t>
          </a:r>
          <a:endParaRPr kumimoji="1" lang="ja-JP" altLang="en-US" dirty="0"/>
        </a:p>
      </dgm:t>
    </dgm:pt>
    <dgm:pt modelId="{D1C6F8FF-B595-4680-9D18-E217CD4E5A88}" type="parTrans" cxnId="{3EE4EBC9-E0A7-4505-8092-ED93D718A5DF}">
      <dgm:prSet/>
      <dgm:spPr/>
      <dgm:t>
        <a:bodyPr/>
        <a:lstStyle/>
        <a:p>
          <a:endParaRPr kumimoji="1" lang="ja-JP" altLang="en-US"/>
        </a:p>
      </dgm:t>
    </dgm:pt>
    <dgm:pt modelId="{AD0FF908-9453-4488-8085-5C91AABCAA7E}" type="sibTrans" cxnId="{3EE4EBC9-E0A7-4505-8092-ED93D718A5DF}">
      <dgm:prSet/>
      <dgm:spPr/>
      <dgm:t>
        <a:bodyPr/>
        <a:lstStyle/>
        <a:p>
          <a:endParaRPr kumimoji="1" lang="ja-JP" altLang="en-US"/>
        </a:p>
      </dgm:t>
    </dgm:pt>
    <dgm:pt modelId="{8C007873-FFC6-40D9-8951-7A072B39134D}">
      <dgm:prSet phldrT="[テキスト]"/>
      <dgm:spPr/>
      <dgm:t>
        <a:bodyPr/>
        <a:lstStyle/>
        <a:p>
          <a:r>
            <a:rPr kumimoji="1" lang="ja-JP" altLang="en-US" dirty="0" smtClean="0"/>
            <a:t>書く</a:t>
          </a:r>
          <a:endParaRPr kumimoji="1" lang="ja-JP" altLang="en-US" dirty="0"/>
        </a:p>
      </dgm:t>
    </dgm:pt>
    <dgm:pt modelId="{03EB456C-DFB9-4B50-B5E7-6D9DEF651610}" type="parTrans" cxnId="{A5EF9B38-FB28-4A10-8267-6F23356EB9B8}">
      <dgm:prSet/>
      <dgm:spPr/>
      <dgm:t>
        <a:bodyPr/>
        <a:lstStyle/>
        <a:p>
          <a:endParaRPr kumimoji="1" lang="ja-JP" altLang="en-US"/>
        </a:p>
      </dgm:t>
    </dgm:pt>
    <dgm:pt modelId="{02C7BFCF-8AA6-4D5E-B8D2-40EA9804CD95}" type="sibTrans" cxnId="{A5EF9B38-FB28-4A10-8267-6F23356EB9B8}">
      <dgm:prSet/>
      <dgm:spPr/>
      <dgm:t>
        <a:bodyPr/>
        <a:lstStyle/>
        <a:p>
          <a:endParaRPr kumimoji="1" lang="ja-JP" altLang="en-US"/>
        </a:p>
      </dgm:t>
    </dgm:pt>
    <dgm:pt modelId="{FCC1621D-96FC-4867-865C-12152340ADDF}">
      <dgm:prSet phldrT="[テキスト]"/>
      <dgm:spPr/>
      <dgm:t>
        <a:bodyPr/>
        <a:lstStyle/>
        <a:p>
          <a:r>
            <a:rPr kumimoji="1" lang="ja-JP" altLang="en-US" dirty="0" smtClean="0"/>
            <a:t>フィードバック</a:t>
          </a:r>
          <a:endParaRPr kumimoji="1" lang="ja-JP" altLang="en-US" dirty="0"/>
        </a:p>
      </dgm:t>
    </dgm:pt>
    <dgm:pt modelId="{EDAD6245-FE20-486D-92AA-7B60EC188AC6}" type="parTrans" cxnId="{C222693F-B4E2-4D78-B92C-3373D274309A}">
      <dgm:prSet/>
      <dgm:spPr/>
      <dgm:t>
        <a:bodyPr/>
        <a:lstStyle/>
        <a:p>
          <a:endParaRPr kumimoji="1" lang="ja-JP" altLang="en-US"/>
        </a:p>
      </dgm:t>
    </dgm:pt>
    <dgm:pt modelId="{80A9ED04-FE52-422C-945E-6F4E8FEB6ACD}" type="sibTrans" cxnId="{C222693F-B4E2-4D78-B92C-3373D274309A}">
      <dgm:prSet/>
      <dgm:spPr/>
      <dgm:t>
        <a:bodyPr/>
        <a:lstStyle/>
        <a:p>
          <a:endParaRPr kumimoji="1" lang="ja-JP" altLang="en-US"/>
        </a:p>
      </dgm:t>
    </dgm:pt>
    <dgm:pt modelId="{42F47A60-43FA-459D-9499-AB1B5100344B}" type="pres">
      <dgm:prSet presAssocID="{5B6CAE9B-71B6-4BA0-8DB3-05925E4090E1}" presName="cycle" presStyleCnt="0">
        <dgm:presLayoutVars>
          <dgm:dir/>
          <dgm:resizeHandles val="exact"/>
        </dgm:presLayoutVars>
      </dgm:prSet>
      <dgm:spPr/>
      <dgm:t>
        <a:bodyPr/>
        <a:lstStyle/>
        <a:p>
          <a:endParaRPr kumimoji="1" lang="ja-JP" altLang="en-US"/>
        </a:p>
      </dgm:t>
    </dgm:pt>
    <dgm:pt modelId="{26F1AEC6-1DBA-4E20-966F-62D53204A896}" type="pres">
      <dgm:prSet presAssocID="{867C8434-9115-477E-83C1-BF18EDCE05D1}" presName="node" presStyleLbl="node1" presStyleIdx="0" presStyleCnt="5">
        <dgm:presLayoutVars>
          <dgm:bulletEnabled val="1"/>
        </dgm:presLayoutVars>
      </dgm:prSet>
      <dgm:spPr/>
      <dgm:t>
        <a:bodyPr/>
        <a:lstStyle/>
        <a:p>
          <a:endParaRPr kumimoji="1" lang="ja-JP" altLang="en-US"/>
        </a:p>
      </dgm:t>
    </dgm:pt>
    <dgm:pt modelId="{43B2DD48-EC95-4CDC-8169-6F7DA1CD54AC}" type="pres">
      <dgm:prSet presAssocID="{F4F6388F-6936-4556-96B3-FC299DB28927}" presName="sibTrans" presStyleLbl="sibTrans2D1" presStyleIdx="0" presStyleCnt="5"/>
      <dgm:spPr/>
      <dgm:t>
        <a:bodyPr/>
        <a:lstStyle/>
        <a:p>
          <a:endParaRPr kumimoji="1" lang="ja-JP" altLang="en-US"/>
        </a:p>
      </dgm:t>
    </dgm:pt>
    <dgm:pt modelId="{AACCEB45-8E18-4B34-B890-04F9287423A8}" type="pres">
      <dgm:prSet presAssocID="{F4F6388F-6936-4556-96B3-FC299DB28927}" presName="connectorText" presStyleLbl="sibTrans2D1" presStyleIdx="0" presStyleCnt="5"/>
      <dgm:spPr/>
      <dgm:t>
        <a:bodyPr/>
        <a:lstStyle/>
        <a:p>
          <a:endParaRPr kumimoji="1" lang="ja-JP" altLang="en-US"/>
        </a:p>
      </dgm:t>
    </dgm:pt>
    <dgm:pt modelId="{82293C8C-4D95-4751-AA09-6FFFD66CE634}" type="pres">
      <dgm:prSet presAssocID="{8CD025C1-2A9B-4C64-B588-D037B242746C}" presName="node" presStyleLbl="node1" presStyleIdx="1" presStyleCnt="5">
        <dgm:presLayoutVars>
          <dgm:bulletEnabled val="1"/>
        </dgm:presLayoutVars>
      </dgm:prSet>
      <dgm:spPr/>
      <dgm:t>
        <a:bodyPr/>
        <a:lstStyle/>
        <a:p>
          <a:endParaRPr kumimoji="1" lang="ja-JP" altLang="en-US"/>
        </a:p>
      </dgm:t>
    </dgm:pt>
    <dgm:pt modelId="{F096DA39-76FA-4756-A3A0-F317F6B76C46}" type="pres">
      <dgm:prSet presAssocID="{18F21BA5-F288-4A94-AE14-8FCE850D5294}" presName="sibTrans" presStyleLbl="sibTrans2D1" presStyleIdx="1" presStyleCnt="5"/>
      <dgm:spPr/>
      <dgm:t>
        <a:bodyPr/>
        <a:lstStyle/>
        <a:p>
          <a:endParaRPr kumimoji="1" lang="ja-JP" altLang="en-US"/>
        </a:p>
      </dgm:t>
    </dgm:pt>
    <dgm:pt modelId="{6856F5D8-E563-4722-BE5D-EA84D762082A}" type="pres">
      <dgm:prSet presAssocID="{18F21BA5-F288-4A94-AE14-8FCE850D5294}" presName="connectorText" presStyleLbl="sibTrans2D1" presStyleIdx="1" presStyleCnt="5"/>
      <dgm:spPr/>
      <dgm:t>
        <a:bodyPr/>
        <a:lstStyle/>
        <a:p>
          <a:endParaRPr kumimoji="1" lang="ja-JP" altLang="en-US"/>
        </a:p>
      </dgm:t>
    </dgm:pt>
    <dgm:pt modelId="{D7876151-8BD2-44F8-ABD7-65B8F5503035}" type="pres">
      <dgm:prSet presAssocID="{24E7853B-827E-4635-B885-3FA9E1E7C67C}" presName="node" presStyleLbl="node1" presStyleIdx="2" presStyleCnt="5">
        <dgm:presLayoutVars>
          <dgm:bulletEnabled val="1"/>
        </dgm:presLayoutVars>
      </dgm:prSet>
      <dgm:spPr/>
      <dgm:t>
        <a:bodyPr/>
        <a:lstStyle/>
        <a:p>
          <a:endParaRPr kumimoji="1" lang="ja-JP" altLang="en-US"/>
        </a:p>
      </dgm:t>
    </dgm:pt>
    <dgm:pt modelId="{01180FD7-9C5A-45BE-B0DF-54F6B550DB6D}" type="pres">
      <dgm:prSet presAssocID="{AD0FF908-9453-4488-8085-5C91AABCAA7E}" presName="sibTrans" presStyleLbl="sibTrans2D1" presStyleIdx="2" presStyleCnt="5"/>
      <dgm:spPr/>
      <dgm:t>
        <a:bodyPr/>
        <a:lstStyle/>
        <a:p>
          <a:endParaRPr kumimoji="1" lang="ja-JP" altLang="en-US"/>
        </a:p>
      </dgm:t>
    </dgm:pt>
    <dgm:pt modelId="{1287EF72-2BB5-4000-87E5-9AAA85CF25E0}" type="pres">
      <dgm:prSet presAssocID="{AD0FF908-9453-4488-8085-5C91AABCAA7E}" presName="connectorText" presStyleLbl="sibTrans2D1" presStyleIdx="2" presStyleCnt="5"/>
      <dgm:spPr/>
      <dgm:t>
        <a:bodyPr/>
        <a:lstStyle/>
        <a:p>
          <a:endParaRPr kumimoji="1" lang="ja-JP" altLang="en-US"/>
        </a:p>
      </dgm:t>
    </dgm:pt>
    <dgm:pt modelId="{B5968F38-CCDD-4B55-A703-CB1A554F36BF}" type="pres">
      <dgm:prSet presAssocID="{8C007873-FFC6-40D9-8951-7A072B39134D}" presName="node" presStyleLbl="node1" presStyleIdx="3" presStyleCnt="5">
        <dgm:presLayoutVars>
          <dgm:bulletEnabled val="1"/>
        </dgm:presLayoutVars>
      </dgm:prSet>
      <dgm:spPr/>
      <dgm:t>
        <a:bodyPr/>
        <a:lstStyle/>
        <a:p>
          <a:endParaRPr kumimoji="1" lang="ja-JP" altLang="en-US"/>
        </a:p>
      </dgm:t>
    </dgm:pt>
    <dgm:pt modelId="{866299A0-667C-4524-BFD0-749F5C637A86}" type="pres">
      <dgm:prSet presAssocID="{02C7BFCF-8AA6-4D5E-B8D2-40EA9804CD95}" presName="sibTrans" presStyleLbl="sibTrans2D1" presStyleIdx="3" presStyleCnt="5"/>
      <dgm:spPr/>
      <dgm:t>
        <a:bodyPr/>
        <a:lstStyle/>
        <a:p>
          <a:endParaRPr kumimoji="1" lang="ja-JP" altLang="en-US"/>
        </a:p>
      </dgm:t>
    </dgm:pt>
    <dgm:pt modelId="{924633CF-FE74-42B4-9A2A-8730D1B7671B}" type="pres">
      <dgm:prSet presAssocID="{02C7BFCF-8AA6-4D5E-B8D2-40EA9804CD95}" presName="connectorText" presStyleLbl="sibTrans2D1" presStyleIdx="3" presStyleCnt="5"/>
      <dgm:spPr/>
      <dgm:t>
        <a:bodyPr/>
        <a:lstStyle/>
        <a:p>
          <a:endParaRPr kumimoji="1" lang="ja-JP" altLang="en-US"/>
        </a:p>
      </dgm:t>
    </dgm:pt>
    <dgm:pt modelId="{F667C2C1-9E2A-44BD-968F-69CF023F73EF}" type="pres">
      <dgm:prSet presAssocID="{FCC1621D-96FC-4867-865C-12152340ADDF}" presName="node" presStyleLbl="node1" presStyleIdx="4" presStyleCnt="5">
        <dgm:presLayoutVars>
          <dgm:bulletEnabled val="1"/>
        </dgm:presLayoutVars>
      </dgm:prSet>
      <dgm:spPr/>
      <dgm:t>
        <a:bodyPr/>
        <a:lstStyle/>
        <a:p>
          <a:endParaRPr kumimoji="1" lang="ja-JP" altLang="en-US"/>
        </a:p>
      </dgm:t>
    </dgm:pt>
    <dgm:pt modelId="{7807B180-55B5-4B2F-9BE4-638666ED5716}" type="pres">
      <dgm:prSet presAssocID="{80A9ED04-FE52-422C-945E-6F4E8FEB6ACD}" presName="sibTrans" presStyleLbl="sibTrans2D1" presStyleIdx="4" presStyleCnt="5"/>
      <dgm:spPr/>
      <dgm:t>
        <a:bodyPr/>
        <a:lstStyle/>
        <a:p>
          <a:endParaRPr kumimoji="1" lang="ja-JP" altLang="en-US"/>
        </a:p>
      </dgm:t>
    </dgm:pt>
    <dgm:pt modelId="{7036DC9B-0A29-4395-A024-9EDCF3D3878F}" type="pres">
      <dgm:prSet presAssocID="{80A9ED04-FE52-422C-945E-6F4E8FEB6ACD}" presName="connectorText" presStyleLbl="sibTrans2D1" presStyleIdx="4" presStyleCnt="5"/>
      <dgm:spPr/>
      <dgm:t>
        <a:bodyPr/>
        <a:lstStyle/>
        <a:p>
          <a:endParaRPr kumimoji="1" lang="ja-JP" altLang="en-US"/>
        </a:p>
      </dgm:t>
    </dgm:pt>
  </dgm:ptLst>
  <dgm:cxnLst>
    <dgm:cxn modelId="{804CF390-5E43-4C30-9E2C-0CB1FE0C60F8}" type="presOf" srcId="{AD0FF908-9453-4488-8085-5C91AABCAA7E}" destId="{1287EF72-2BB5-4000-87E5-9AAA85CF25E0}" srcOrd="1" destOrd="0" presId="urn:microsoft.com/office/officeart/2005/8/layout/cycle2"/>
    <dgm:cxn modelId="{52042678-FF3F-40CE-A9BF-6BFA2C76E853}" type="presOf" srcId="{18F21BA5-F288-4A94-AE14-8FCE850D5294}" destId="{F096DA39-76FA-4756-A3A0-F317F6B76C46}" srcOrd="0" destOrd="0" presId="urn:microsoft.com/office/officeart/2005/8/layout/cycle2"/>
    <dgm:cxn modelId="{649FE89B-85A4-4B71-A604-882CE9DF3B03}" type="presOf" srcId="{867C8434-9115-477E-83C1-BF18EDCE05D1}" destId="{26F1AEC6-1DBA-4E20-966F-62D53204A896}" srcOrd="0" destOrd="0" presId="urn:microsoft.com/office/officeart/2005/8/layout/cycle2"/>
    <dgm:cxn modelId="{5203D091-5444-41EC-ADC3-61AD0FE23E82}" type="presOf" srcId="{AD0FF908-9453-4488-8085-5C91AABCAA7E}" destId="{01180FD7-9C5A-45BE-B0DF-54F6B550DB6D}" srcOrd="0" destOrd="0" presId="urn:microsoft.com/office/officeart/2005/8/layout/cycle2"/>
    <dgm:cxn modelId="{153E9309-DAFC-4601-A783-4EE37557F61C}" type="presOf" srcId="{5B6CAE9B-71B6-4BA0-8DB3-05925E4090E1}" destId="{42F47A60-43FA-459D-9499-AB1B5100344B}" srcOrd="0" destOrd="0" presId="urn:microsoft.com/office/officeart/2005/8/layout/cycle2"/>
    <dgm:cxn modelId="{C91631BC-D116-4799-9CF1-2DF8149A9CC9}" type="presOf" srcId="{80A9ED04-FE52-422C-945E-6F4E8FEB6ACD}" destId="{7036DC9B-0A29-4395-A024-9EDCF3D3878F}" srcOrd="1" destOrd="0" presId="urn:microsoft.com/office/officeart/2005/8/layout/cycle2"/>
    <dgm:cxn modelId="{AC48731A-7638-4204-BC4A-BF7609FE859F}" type="presOf" srcId="{02C7BFCF-8AA6-4D5E-B8D2-40EA9804CD95}" destId="{924633CF-FE74-42B4-9A2A-8730D1B7671B}" srcOrd="1" destOrd="0" presId="urn:microsoft.com/office/officeart/2005/8/layout/cycle2"/>
    <dgm:cxn modelId="{E563A91A-A3A1-406C-B466-B16C92D7F34D}" srcId="{5B6CAE9B-71B6-4BA0-8DB3-05925E4090E1}" destId="{867C8434-9115-477E-83C1-BF18EDCE05D1}" srcOrd="0" destOrd="0" parTransId="{E5707BF8-DC7E-4ECF-8FF6-2A86FD668BA5}" sibTransId="{F4F6388F-6936-4556-96B3-FC299DB28927}"/>
    <dgm:cxn modelId="{2CC104E3-82DF-4DF5-8753-8F71FA9C8FE6}" type="presOf" srcId="{8CD025C1-2A9B-4C64-B588-D037B242746C}" destId="{82293C8C-4D95-4751-AA09-6FFFD66CE634}" srcOrd="0" destOrd="0" presId="urn:microsoft.com/office/officeart/2005/8/layout/cycle2"/>
    <dgm:cxn modelId="{930C9E60-2F0A-41DA-8411-B3A74BE95AA1}" type="presOf" srcId="{8C007873-FFC6-40D9-8951-7A072B39134D}" destId="{B5968F38-CCDD-4B55-A703-CB1A554F36BF}" srcOrd="0" destOrd="0" presId="urn:microsoft.com/office/officeart/2005/8/layout/cycle2"/>
    <dgm:cxn modelId="{44966E75-89D2-4A0C-B7EE-3C1651D080B2}" type="presOf" srcId="{02C7BFCF-8AA6-4D5E-B8D2-40EA9804CD95}" destId="{866299A0-667C-4524-BFD0-749F5C637A86}" srcOrd="0" destOrd="0" presId="urn:microsoft.com/office/officeart/2005/8/layout/cycle2"/>
    <dgm:cxn modelId="{A5EF9B38-FB28-4A10-8267-6F23356EB9B8}" srcId="{5B6CAE9B-71B6-4BA0-8DB3-05925E4090E1}" destId="{8C007873-FFC6-40D9-8951-7A072B39134D}" srcOrd="3" destOrd="0" parTransId="{03EB456C-DFB9-4B50-B5E7-6D9DEF651610}" sibTransId="{02C7BFCF-8AA6-4D5E-B8D2-40EA9804CD95}"/>
    <dgm:cxn modelId="{E0B3A8B9-5D26-4F72-9B2D-FA1FD03F383F}" type="presOf" srcId="{18F21BA5-F288-4A94-AE14-8FCE850D5294}" destId="{6856F5D8-E563-4722-BE5D-EA84D762082A}" srcOrd="1" destOrd="0" presId="urn:microsoft.com/office/officeart/2005/8/layout/cycle2"/>
    <dgm:cxn modelId="{B1F7CDE9-F529-46BA-B0F0-6AC9D3998CB1}" type="presOf" srcId="{FCC1621D-96FC-4867-865C-12152340ADDF}" destId="{F667C2C1-9E2A-44BD-968F-69CF023F73EF}" srcOrd="0" destOrd="0" presId="urn:microsoft.com/office/officeart/2005/8/layout/cycle2"/>
    <dgm:cxn modelId="{3EE4EBC9-E0A7-4505-8092-ED93D718A5DF}" srcId="{5B6CAE9B-71B6-4BA0-8DB3-05925E4090E1}" destId="{24E7853B-827E-4635-B885-3FA9E1E7C67C}" srcOrd="2" destOrd="0" parTransId="{D1C6F8FF-B595-4680-9D18-E217CD4E5A88}" sibTransId="{AD0FF908-9453-4488-8085-5C91AABCAA7E}"/>
    <dgm:cxn modelId="{573EC45F-0EE9-4FD3-9F03-2648B2C0C348}" type="presOf" srcId="{80A9ED04-FE52-422C-945E-6F4E8FEB6ACD}" destId="{7807B180-55B5-4B2F-9BE4-638666ED5716}" srcOrd="0" destOrd="0" presId="urn:microsoft.com/office/officeart/2005/8/layout/cycle2"/>
    <dgm:cxn modelId="{CD831B2B-55FD-49DE-82E3-23F3F73D43A0}" type="presOf" srcId="{24E7853B-827E-4635-B885-3FA9E1E7C67C}" destId="{D7876151-8BD2-44F8-ABD7-65B8F5503035}" srcOrd="0" destOrd="0" presId="urn:microsoft.com/office/officeart/2005/8/layout/cycle2"/>
    <dgm:cxn modelId="{9C4102EF-48FD-4CE1-BBCC-109C6892EEA6}" srcId="{5B6CAE9B-71B6-4BA0-8DB3-05925E4090E1}" destId="{8CD025C1-2A9B-4C64-B588-D037B242746C}" srcOrd="1" destOrd="0" parTransId="{6DCF0B61-3342-4A94-9944-A69580D2D826}" sibTransId="{18F21BA5-F288-4A94-AE14-8FCE850D5294}"/>
    <dgm:cxn modelId="{DA64A05B-8E13-4B1F-AD8D-BCD46394D47A}" type="presOf" srcId="{F4F6388F-6936-4556-96B3-FC299DB28927}" destId="{43B2DD48-EC95-4CDC-8169-6F7DA1CD54AC}" srcOrd="0" destOrd="0" presId="urn:microsoft.com/office/officeart/2005/8/layout/cycle2"/>
    <dgm:cxn modelId="{95780F83-7017-45B4-ACD0-D60260DCECE1}" type="presOf" srcId="{F4F6388F-6936-4556-96B3-FC299DB28927}" destId="{AACCEB45-8E18-4B34-B890-04F9287423A8}" srcOrd="1" destOrd="0" presId="urn:microsoft.com/office/officeart/2005/8/layout/cycle2"/>
    <dgm:cxn modelId="{C222693F-B4E2-4D78-B92C-3373D274309A}" srcId="{5B6CAE9B-71B6-4BA0-8DB3-05925E4090E1}" destId="{FCC1621D-96FC-4867-865C-12152340ADDF}" srcOrd="4" destOrd="0" parTransId="{EDAD6245-FE20-486D-92AA-7B60EC188AC6}" sibTransId="{80A9ED04-FE52-422C-945E-6F4E8FEB6ACD}"/>
    <dgm:cxn modelId="{21AD413B-EA5A-4629-91A5-63961DD86203}" type="presParOf" srcId="{42F47A60-43FA-459D-9499-AB1B5100344B}" destId="{26F1AEC6-1DBA-4E20-966F-62D53204A896}" srcOrd="0" destOrd="0" presId="urn:microsoft.com/office/officeart/2005/8/layout/cycle2"/>
    <dgm:cxn modelId="{26D42536-665F-4ECF-A955-B185C7B499E8}" type="presParOf" srcId="{42F47A60-43FA-459D-9499-AB1B5100344B}" destId="{43B2DD48-EC95-4CDC-8169-6F7DA1CD54AC}" srcOrd="1" destOrd="0" presId="urn:microsoft.com/office/officeart/2005/8/layout/cycle2"/>
    <dgm:cxn modelId="{D7D2B097-5D34-49F5-8DEE-418B5BD3A902}" type="presParOf" srcId="{43B2DD48-EC95-4CDC-8169-6F7DA1CD54AC}" destId="{AACCEB45-8E18-4B34-B890-04F9287423A8}" srcOrd="0" destOrd="0" presId="urn:microsoft.com/office/officeart/2005/8/layout/cycle2"/>
    <dgm:cxn modelId="{2B428C26-4D3C-46D7-915E-45E193E7F1B8}" type="presParOf" srcId="{42F47A60-43FA-459D-9499-AB1B5100344B}" destId="{82293C8C-4D95-4751-AA09-6FFFD66CE634}" srcOrd="2" destOrd="0" presId="urn:microsoft.com/office/officeart/2005/8/layout/cycle2"/>
    <dgm:cxn modelId="{2DB83514-9E37-42B0-9C86-15D2DAE0B8D2}" type="presParOf" srcId="{42F47A60-43FA-459D-9499-AB1B5100344B}" destId="{F096DA39-76FA-4756-A3A0-F317F6B76C46}" srcOrd="3" destOrd="0" presId="urn:microsoft.com/office/officeart/2005/8/layout/cycle2"/>
    <dgm:cxn modelId="{EF024893-3933-4317-A014-CA982E488098}" type="presParOf" srcId="{F096DA39-76FA-4756-A3A0-F317F6B76C46}" destId="{6856F5D8-E563-4722-BE5D-EA84D762082A}" srcOrd="0" destOrd="0" presId="urn:microsoft.com/office/officeart/2005/8/layout/cycle2"/>
    <dgm:cxn modelId="{B354486A-47C6-4E81-93A6-6D249D68EE94}" type="presParOf" srcId="{42F47A60-43FA-459D-9499-AB1B5100344B}" destId="{D7876151-8BD2-44F8-ABD7-65B8F5503035}" srcOrd="4" destOrd="0" presId="urn:microsoft.com/office/officeart/2005/8/layout/cycle2"/>
    <dgm:cxn modelId="{44729C4E-2960-4205-BF94-1CCF755BA9EB}" type="presParOf" srcId="{42F47A60-43FA-459D-9499-AB1B5100344B}" destId="{01180FD7-9C5A-45BE-B0DF-54F6B550DB6D}" srcOrd="5" destOrd="0" presId="urn:microsoft.com/office/officeart/2005/8/layout/cycle2"/>
    <dgm:cxn modelId="{141FA065-8A62-4B9E-9EE4-B977D3F832CB}" type="presParOf" srcId="{01180FD7-9C5A-45BE-B0DF-54F6B550DB6D}" destId="{1287EF72-2BB5-4000-87E5-9AAA85CF25E0}" srcOrd="0" destOrd="0" presId="urn:microsoft.com/office/officeart/2005/8/layout/cycle2"/>
    <dgm:cxn modelId="{1B090008-E8C1-4283-860C-BC4590DDC776}" type="presParOf" srcId="{42F47A60-43FA-459D-9499-AB1B5100344B}" destId="{B5968F38-CCDD-4B55-A703-CB1A554F36BF}" srcOrd="6" destOrd="0" presId="urn:microsoft.com/office/officeart/2005/8/layout/cycle2"/>
    <dgm:cxn modelId="{4F1D12C3-00DF-46A0-8F7E-7022CC5421BB}" type="presParOf" srcId="{42F47A60-43FA-459D-9499-AB1B5100344B}" destId="{866299A0-667C-4524-BFD0-749F5C637A86}" srcOrd="7" destOrd="0" presId="urn:microsoft.com/office/officeart/2005/8/layout/cycle2"/>
    <dgm:cxn modelId="{36E75B3F-30DB-4B69-AA07-B51010C52E3F}" type="presParOf" srcId="{866299A0-667C-4524-BFD0-749F5C637A86}" destId="{924633CF-FE74-42B4-9A2A-8730D1B7671B}" srcOrd="0" destOrd="0" presId="urn:microsoft.com/office/officeart/2005/8/layout/cycle2"/>
    <dgm:cxn modelId="{F486C660-65CE-4821-84AE-B566E7E6668C}" type="presParOf" srcId="{42F47A60-43FA-459D-9499-AB1B5100344B}" destId="{F667C2C1-9E2A-44BD-968F-69CF023F73EF}" srcOrd="8" destOrd="0" presId="urn:microsoft.com/office/officeart/2005/8/layout/cycle2"/>
    <dgm:cxn modelId="{96A06922-01D6-428F-B6F3-046CAB115AAC}" type="presParOf" srcId="{42F47A60-43FA-459D-9499-AB1B5100344B}" destId="{7807B180-55B5-4B2F-9BE4-638666ED5716}" srcOrd="9" destOrd="0" presId="urn:microsoft.com/office/officeart/2005/8/layout/cycle2"/>
    <dgm:cxn modelId="{5292716D-2699-4869-888D-F7B5D81C2BB2}" type="presParOf" srcId="{7807B180-55B5-4B2F-9BE4-638666ED5716}" destId="{7036DC9B-0A29-4395-A024-9EDCF3D3878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417D8040-ADC8-48B1-965B-F1F112A943EE}" type="presOf" srcId="{6AC17948-D511-4F04-A260-B84996D909C3}" destId="{40D42D92-7891-48C1-9616-AC3D950C0D3F}" srcOrd="0" destOrd="0" presId="urn:microsoft.com/office/officeart/2005/8/layout/pyramid1"/>
    <dgm:cxn modelId="{420C60F5-0B47-4C69-953E-31C42F2808F5}" type="presOf" srcId="{3ACA5662-4528-4167-9B34-D1A229512392}" destId="{C655F567-5F3B-4604-A0C6-33078E532591}" srcOrd="0" destOrd="0" presId="urn:microsoft.com/office/officeart/2005/8/layout/pyramid1"/>
    <dgm:cxn modelId="{98220E26-7A0B-48F3-B3CF-9FDA5D958C18}" type="presOf" srcId="{CD6ABD67-FCB0-4A2D-8FF3-BE3A7EFACDA7}" destId="{95A1DCE5-C117-430B-8414-63E40FA18D72}" srcOrd="1" destOrd="0" presId="urn:microsoft.com/office/officeart/2005/8/layout/pyramid1"/>
    <dgm:cxn modelId="{65515769-427F-4508-8C0D-EDEA3F65A851}" type="presOf" srcId="{4C2CFF62-043A-4790-9079-8F195649621C}" destId="{632D2118-9D79-4794-A94D-970638213A54}" srcOrd="0" destOrd="0" presId="urn:microsoft.com/office/officeart/2005/8/layout/pyramid1"/>
    <dgm:cxn modelId="{10891F24-D34F-48F4-A10A-212123933180}" type="presOf" srcId="{CD6ABD67-FCB0-4A2D-8FF3-BE3A7EFACDA7}" destId="{E024171C-ACEC-4FC9-9D38-48BD3309A26D}" srcOrd="0" destOrd="0" presId="urn:microsoft.com/office/officeart/2005/8/layout/pyramid1"/>
    <dgm:cxn modelId="{78204851-D2CB-4602-B4B4-D4619DE23D12}" type="presOf" srcId="{3ACA5662-4528-4167-9B34-D1A229512392}" destId="{0750CDB6-F697-44B6-B4DC-2FDF94BE9E05}" srcOrd="1"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E9013B38-53E5-4115-B2B9-AB0BE9F2415A}" srcId="{4C2CFF62-043A-4790-9079-8F195649621C}" destId="{A79C4E0E-8294-457A-99CE-86BF997F8BAD}" srcOrd="3" destOrd="0" parTransId="{F101E561-D1C8-49E6-A0C7-BCFD09A98E3A}" sibTransId="{4A87A891-D1A0-497F-8479-483042FB4632}"/>
    <dgm:cxn modelId="{738E1DD1-E403-4B92-AB80-8D8B933FAA82}" type="presOf" srcId="{7A15E3E2-F36A-40B2-8797-1F6C2F9BAC7A}" destId="{39BA26D3-0F42-40B8-853C-F1B912FB71CC}" srcOrd="1" destOrd="0" presId="urn:microsoft.com/office/officeart/2005/8/layout/pyramid1"/>
    <dgm:cxn modelId="{3935970A-2560-4935-B274-4D089E18B53F}" type="presOf" srcId="{A79C4E0E-8294-457A-99CE-86BF997F8BAD}" destId="{1789BBA1-0C97-46C0-A72C-3886465B8BA1}" srcOrd="0" destOrd="0" presId="urn:microsoft.com/office/officeart/2005/8/layout/pyramid1"/>
    <dgm:cxn modelId="{4D6629B9-43B5-44FA-8D79-A8C08494A618}" type="presOf" srcId="{7A15E3E2-F36A-40B2-8797-1F6C2F9BAC7A}" destId="{6B1ACB60-E374-466C-8410-59A9AF1B5C9D}" srcOrd="0" destOrd="0" presId="urn:microsoft.com/office/officeart/2005/8/layout/pyramid1"/>
    <dgm:cxn modelId="{19CF18B1-27D5-41C1-8A7A-50580CE25497}" type="presOf" srcId="{A79C4E0E-8294-457A-99CE-86BF997F8BAD}" destId="{2A87C75E-D8FC-40A3-A17E-982098C2F1B8}" srcOrd="1" destOrd="0" presId="urn:microsoft.com/office/officeart/2005/8/layout/pyramid1"/>
    <dgm:cxn modelId="{5B11B4BC-A58C-43BF-A0D6-20490E59D588}" type="presOf" srcId="{6AC17948-D511-4F04-A260-B84996D909C3}" destId="{1642D485-A1B7-4899-A4B1-09EEE85BCF02}" srcOrd="1"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5EACA7DD-D975-4575-BD7B-5388A68163A7}" srcId="{4C2CFF62-043A-4790-9079-8F195649621C}" destId="{6AC17948-D511-4F04-A260-B84996D909C3}" srcOrd="2" destOrd="0" parTransId="{9B9F8CD7-0B66-4A3C-8E40-BF2718055562}" sibTransId="{1D797415-9FA7-426B-BB06-A273F6310250}"/>
    <dgm:cxn modelId="{CD2FC654-1F47-4B6D-A0D7-9487EDD968B1}" srcId="{4C2CFF62-043A-4790-9079-8F195649621C}" destId="{CD6ABD67-FCB0-4A2D-8FF3-BE3A7EFACDA7}" srcOrd="0" destOrd="0" parTransId="{83CCE06F-9F6D-4ED3-8F46-B4970629748D}" sibTransId="{2B527220-7FA9-45B0-B906-2D934F41C90E}"/>
    <dgm:cxn modelId="{2339981F-96AA-4C36-B1F7-8D2D5FDC519E}" type="presParOf" srcId="{632D2118-9D79-4794-A94D-970638213A54}" destId="{80C5C7E8-C9FA-4252-923F-6BEAF2840F5D}" srcOrd="0" destOrd="0" presId="urn:microsoft.com/office/officeart/2005/8/layout/pyramid1"/>
    <dgm:cxn modelId="{97396E19-1C05-42D7-B92B-B93E03C32572}" type="presParOf" srcId="{80C5C7E8-C9FA-4252-923F-6BEAF2840F5D}" destId="{E024171C-ACEC-4FC9-9D38-48BD3309A26D}" srcOrd="0" destOrd="0" presId="urn:microsoft.com/office/officeart/2005/8/layout/pyramid1"/>
    <dgm:cxn modelId="{CC2004A9-38DD-418B-9BC2-0A05320C7F3D}" type="presParOf" srcId="{80C5C7E8-C9FA-4252-923F-6BEAF2840F5D}" destId="{95A1DCE5-C117-430B-8414-63E40FA18D72}" srcOrd="1" destOrd="0" presId="urn:microsoft.com/office/officeart/2005/8/layout/pyramid1"/>
    <dgm:cxn modelId="{7359CB3C-C8A6-434C-AC4E-6A95E07AAAEC}" type="presParOf" srcId="{632D2118-9D79-4794-A94D-970638213A54}" destId="{D978E2F9-9065-41B3-8FF3-B338EDDAE92D}" srcOrd="1" destOrd="0" presId="urn:microsoft.com/office/officeart/2005/8/layout/pyramid1"/>
    <dgm:cxn modelId="{F6AC60BA-DB76-41FD-99FE-A5E441966A17}" type="presParOf" srcId="{D978E2F9-9065-41B3-8FF3-B338EDDAE92D}" destId="{6B1ACB60-E374-466C-8410-59A9AF1B5C9D}" srcOrd="0" destOrd="0" presId="urn:microsoft.com/office/officeart/2005/8/layout/pyramid1"/>
    <dgm:cxn modelId="{CFAEC9B0-91E7-430D-9C85-882F72A7C711}" type="presParOf" srcId="{D978E2F9-9065-41B3-8FF3-B338EDDAE92D}" destId="{39BA26D3-0F42-40B8-853C-F1B912FB71CC}" srcOrd="1" destOrd="0" presId="urn:microsoft.com/office/officeart/2005/8/layout/pyramid1"/>
    <dgm:cxn modelId="{37172C18-884F-4C33-BB12-5088063364DE}" type="presParOf" srcId="{632D2118-9D79-4794-A94D-970638213A54}" destId="{C6B2F24E-CBB7-4573-B351-3B6B0C46A1D9}" srcOrd="2" destOrd="0" presId="urn:microsoft.com/office/officeart/2005/8/layout/pyramid1"/>
    <dgm:cxn modelId="{D09C5186-FDD3-42DD-BED9-4A9B6C3430C9}" type="presParOf" srcId="{C6B2F24E-CBB7-4573-B351-3B6B0C46A1D9}" destId="{40D42D92-7891-48C1-9616-AC3D950C0D3F}" srcOrd="0" destOrd="0" presId="urn:microsoft.com/office/officeart/2005/8/layout/pyramid1"/>
    <dgm:cxn modelId="{DE20D928-0322-41C8-B88F-F69B7F0040D7}" type="presParOf" srcId="{C6B2F24E-CBB7-4573-B351-3B6B0C46A1D9}" destId="{1642D485-A1B7-4899-A4B1-09EEE85BCF02}" srcOrd="1" destOrd="0" presId="urn:microsoft.com/office/officeart/2005/8/layout/pyramid1"/>
    <dgm:cxn modelId="{73959246-4866-4097-B5FB-67DCD82BB3F1}" type="presParOf" srcId="{632D2118-9D79-4794-A94D-970638213A54}" destId="{8788B27A-F332-49DE-8C14-BCBA2DBEA32D}" srcOrd="3" destOrd="0" presId="urn:microsoft.com/office/officeart/2005/8/layout/pyramid1"/>
    <dgm:cxn modelId="{1050E18A-45E4-48CF-95EA-927223921116}" type="presParOf" srcId="{8788B27A-F332-49DE-8C14-BCBA2DBEA32D}" destId="{1789BBA1-0C97-46C0-A72C-3886465B8BA1}" srcOrd="0" destOrd="0" presId="urn:microsoft.com/office/officeart/2005/8/layout/pyramid1"/>
    <dgm:cxn modelId="{6E587A5B-4AC9-41EF-A3C6-B1BDAD554058}" type="presParOf" srcId="{8788B27A-F332-49DE-8C14-BCBA2DBEA32D}" destId="{2A87C75E-D8FC-40A3-A17E-982098C2F1B8}" srcOrd="1" destOrd="0" presId="urn:microsoft.com/office/officeart/2005/8/layout/pyramid1"/>
    <dgm:cxn modelId="{60E7A93F-94B7-4C5D-852D-FE8B40EC2C19}" type="presParOf" srcId="{632D2118-9D79-4794-A94D-970638213A54}" destId="{08E9EBEE-6658-4D7B-8D68-3C4E7678F84C}" srcOrd="4" destOrd="0" presId="urn:microsoft.com/office/officeart/2005/8/layout/pyramid1"/>
    <dgm:cxn modelId="{33B693ED-EF5F-4343-BCE7-27ABB2155C21}" type="presParOf" srcId="{08E9EBEE-6658-4D7B-8D68-3C4E7678F84C}" destId="{C655F567-5F3B-4604-A0C6-33078E532591}" srcOrd="0" destOrd="0" presId="urn:microsoft.com/office/officeart/2005/8/layout/pyramid1"/>
    <dgm:cxn modelId="{4C9B7159-A2D0-45E7-A5F3-1A1DED5758EF}"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8045A459-B58F-45D9-ADFC-3ED541797271}" type="presOf" srcId="{CD6ABD67-FCB0-4A2D-8FF3-BE3A7EFACDA7}" destId="{95A1DCE5-C117-430B-8414-63E40FA18D72}" srcOrd="1" destOrd="0" presId="urn:microsoft.com/office/officeart/2005/8/layout/pyramid1"/>
    <dgm:cxn modelId="{D7FD4245-E8EF-4884-A8AB-55203CF8CCDF}" type="presOf" srcId="{3ACA5662-4528-4167-9B34-D1A229512392}" destId="{0750CDB6-F697-44B6-B4DC-2FDF94BE9E05}" srcOrd="1" destOrd="0" presId="urn:microsoft.com/office/officeart/2005/8/layout/pyramid1"/>
    <dgm:cxn modelId="{74427500-9EBC-4D4A-9288-A638E75F38A1}" type="presOf" srcId="{6AC17948-D511-4F04-A260-B84996D909C3}" destId="{40D42D92-7891-48C1-9616-AC3D950C0D3F}" srcOrd="0" destOrd="0" presId="urn:microsoft.com/office/officeart/2005/8/layout/pyramid1"/>
    <dgm:cxn modelId="{3FC987BF-D3D9-4FBE-B38B-89B4ACA039B8}" type="presOf" srcId="{7A15E3E2-F36A-40B2-8797-1F6C2F9BAC7A}" destId="{6B1ACB60-E374-466C-8410-59A9AF1B5C9D}" srcOrd="0" destOrd="0" presId="urn:microsoft.com/office/officeart/2005/8/layout/pyramid1"/>
    <dgm:cxn modelId="{FC039199-C673-4DFF-B539-9B1886A897AB}" type="presOf" srcId="{7A15E3E2-F36A-40B2-8797-1F6C2F9BAC7A}" destId="{39BA26D3-0F42-40B8-853C-F1B912FB71CC}" srcOrd="1"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150518A4-6566-4CED-9EA7-5D7007AA071E}" type="presOf" srcId="{A79C4E0E-8294-457A-99CE-86BF997F8BAD}" destId="{1789BBA1-0C97-46C0-A72C-3886465B8BA1}" srcOrd="0" destOrd="0" presId="urn:microsoft.com/office/officeart/2005/8/layout/pyramid1"/>
    <dgm:cxn modelId="{E9013B38-53E5-4115-B2B9-AB0BE9F2415A}" srcId="{4C2CFF62-043A-4790-9079-8F195649621C}" destId="{A79C4E0E-8294-457A-99CE-86BF997F8BAD}" srcOrd="3" destOrd="0" parTransId="{F101E561-D1C8-49E6-A0C7-BCFD09A98E3A}" sibTransId="{4A87A891-D1A0-497F-8479-483042FB4632}"/>
    <dgm:cxn modelId="{4296E7C0-CBC5-43FB-8ADB-963FC6BCD1F7}" type="presOf" srcId="{6AC17948-D511-4F04-A260-B84996D909C3}" destId="{1642D485-A1B7-4899-A4B1-09EEE85BCF02}" srcOrd="1" destOrd="0" presId="urn:microsoft.com/office/officeart/2005/8/layout/pyramid1"/>
    <dgm:cxn modelId="{3FD790D2-1603-401D-AC2A-225029D2804D}" type="presOf" srcId="{4C2CFF62-043A-4790-9079-8F195649621C}" destId="{632D2118-9D79-4794-A94D-970638213A54}" srcOrd="0" destOrd="0" presId="urn:microsoft.com/office/officeart/2005/8/layout/pyramid1"/>
    <dgm:cxn modelId="{FEB3E7B1-2AB7-4E75-AC5B-4ADA472128E3}" type="presOf" srcId="{3ACA5662-4528-4167-9B34-D1A229512392}" destId="{C655F567-5F3B-4604-A0C6-33078E532591}" srcOrd="0"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5EACA7DD-D975-4575-BD7B-5388A68163A7}" srcId="{4C2CFF62-043A-4790-9079-8F195649621C}" destId="{6AC17948-D511-4F04-A260-B84996D909C3}" srcOrd="2" destOrd="0" parTransId="{9B9F8CD7-0B66-4A3C-8E40-BF2718055562}" sibTransId="{1D797415-9FA7-426B-BB06-A273F6310250}"/>
    <dgm:cxn modelId="{33D9FDAC-0097-4CC6-B7D8-9AF07D497D72}" type="presOf" srcId="{CD6ABD67-FCB0-4A2D-8FF3-BE3A7EFACDA7}" destId="{E024171C-ACEC-4FC9-9D38-48BD3309A26D}" srcOrd="0" destOrd="0" presId="urn:microsoft.com/office/officeart/2005/8/layout/pyramid1"/>
    <dgm:cxn modelId="{98D5D916-81B2-44C5-AD0F-A3FB496207AB}" type="presOf" srcId="{A79C4E0E-8294-457A-99CE-86BF997F8BAD}" destId="{2A87C75E-D8FC-40A3-A17E-982098C2F1B8}" srcOrd="1" destOrd="0" presId="urn:microsoft.com/office/officeart/2005/8/layout/pyramid1"/>
    <dgm:cxn modelId="{CD2FC654-1F47-4B6D-A0D7-9487EDD968B1}" srcId="{4C2CFF62-043A-4790-9079-8F195649621C}" destId="{CD6ABD67-FCB0-4A2D-8FF3-BE3A7EFACDA7}" srcOrd="0" destOrd="0" parTransId="{83CCE06F-9F6D-4ED3-8F46-B4970629748D}" sibTransId="{2B527220-7FA9-45B0-B906-2D934F41C90E}"/>
    <dgm:cxn modelId="{E810BEA2-E8D2-4045-A12F-D0B2A4342008}" type="presParOf" srcId="{632D2118-9D79-4794-A94D-970638213A54}" destId="{80C5C7E8-C9FA-4252-923F-6BEAF2840F5D}" srcOrd="0" destOrd="0" presId="urn:microsoft.com/office/officeart/2005/8/layout/pyramid1"/>
    <dgm:cxn modelId="{7F83AE12-47F4-47DF-BC0C-F5AF0E2A12FC}" type="presParOf" srcId="{80C5C7E8-C9FA-4252-923F-6BEAF2840F5D}" destId="{E024171C-ACEC-4FC9-9D38-48BD3309A26D}" srcOrd="0" destOrd="0" presId="urn:microsoft.com/office/officeart/2005/8/layout/pyramid1"/>
    <dgm:cxn modelId="{2E971BC5-02A8-42B2-A15B-09993F8EB963}" type="presParOf" srcId="{80C5C7E8-C9FA-4252-923F-6BEAF2840F5D}" destId="{95A1DCE5-C117-430B-8414-63E40FA18D72}" srcOrd="1" destOrd="0" presId="urn:microsoft.com/office/officeart/2005/8/layout/pyramid1"/>
    <dgm:cxn modelId="{09D82DB4-9DB1-4251-B7B9-3EE18AF15B81}" type="presParOf" srcId="{632D2118-9D79-4794-A94D-970638213A54}" destId="{D978E2F9-9065-41B3-8FF3-B338EDDAE92D}" srcOrd="1" destOrd="0" presId="urn:microsoft.com/office/officeart/2005/8/layout/pyramid1"/>
    <dgm:cxn modelId="{2E460B88-ACD1-4C9E-AEB7-AFC53DF0EE29}" type="presParOf" srcId="{D978E2F9-9065-41B3-8FF3-B338EDDAE92D}" destId="{6B1ACB60-E374-466C-8410-59A9AF1B5C9D}" srcOrd="0" destOrd="0" presId="urn:microsoft.com/office/officeart/2005/8/layout/pyramid1"/>
    <dgm:cxn modelId="{80D6E584-1EE9-4F41-88BF-FEAC165EDE53}" type="presParOf" srcId="{D978E2F9-9065-41B3-8FF3-B338EDDAE92D}" destId="{39BA26D3-0F42-40B8-853C-F1B912FB71CC}" srcOrd="1" destOrd="0" presId="urn:microsoft.com/office/officeart/2005/8/layout/pyramid1"/>
    <dgm:cxn modelId="{8BB073DA-86AE-4BCF-8702-915046EBFEF0}" type="presParOf" srcId="{632D2118-9D79-4794-A94D-970638213A54}" destId="{C6B2F24E-CBB7-4573-B351-3B6B0C46A1D9}" srcOrd="2" destOrd="0" presId="urn:microsoft.com/office/officeart/2005/8/layout/pyramid1"/>
    <dgm:cxn modelId="{17A9799C-75F9-45D6-A64C-8DB3306E1587}" type="presParOf" srcId="{C6B2F24E-CBB7-4573-B351-3B6B0C46A1D9}" destId="{40D42D92-7891-48C1-9616-AC3D950C0D3F}" srcOrd="0" destOrd="0" presId="urn:microsoft.com/office/officeart/2005/8/layout/pyramid1"/>
    <dgm:cxn modelId="{36051A36-DB46-4B4A-B643-A60C68F81D8D}" type="presParOf" srcId="{C6B2F24E-CBB7-4573-B351-3B6B0C46A1D9}" destId="{1642D485-A1B7-4899-A4B1-09EEE85BCF02}" srcOrd="1" destOrd="0" presId="urn:microsoft.com/office/officeart/2005/8/layout/pyramid1"/>
    <dgm:cxn modelId="{6DC2346B-7CBD-4BE9-91FD-CF4058E376BC}" type="presParOf" srcId="{632D2118-9D79-4794-A94D-970638213A54}" destId="{8788B27A-F332-49DE-8C14-BCBA2DBEA32D}" srcOrd="3" destOrd="0" presId="urn:microsoft.com/office/officeart/2005/8/layout/pyramid1"/>
    <dgm:cxn modelId="{085FFD4B-5902-4978-B5EB-6805976E180F}" type="presParOf" srcId="{8788B27A-F332-49DE-8C14-BCBA2DBEA32D}" destId="{1789BBA1-0C97-46C0-A72C-3886465B8BA1}" srcOrd="0" destOrd="0" presId="urn:microsoft.com/office/officeart/2005/8/layout/pyramid1"/>
    <dgm:cxn modelId="{79B1040B-CE00-408B-BCA8-E2D75FA87B1F}" type="presParOf" srcId="{8788B27A-F332-49DE-8C14-BCBA2DBEA32D}" destId="{2A87C75E-D8FC-40A3-A17E-982098C2F1B8}" srcOrd="1" destOrd="0" presId="urn:microsoft.com/office/officeart/2005/8/layout/pyramid1"/>
    <dgm:cxn modelId="{E8289413-30C9-49F5-BC1E-0240F47194C6}" type="presParOf" srcId="{632D2118-9D79-4794-A94D-970638213A54}" destId="{08E9EBEE-6658-4D7B-8D68-3C4E7678F84C}" srcOrd="4" destOrd="0" presId="urn:microsoft.com/office/officeart/2005/8/layout/pyramid1"/>
    <dgm:cxn modelId="{B80E6229-69BA-4AE8-BF4C-4AF972FE6250}" type="presParOf" srcId="{08E9EBEE-6658-4D7B-8D68-3C4E7678F84C}" destId="{C655F567-5F3B-4604-A0C6-33078E532591}" srcOrd="0" destOrd="0" presId="urn:microsoft.com/office/officeart/2005/8/layout/pyramid1"/>
    <dgm:cxn modelId="{0275D83F-F389-4193-9181-31F265E3C9F7}"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F46E1CC4-B365-4252-A2D8-5BA89C07D487}" type="presOf" srcId="{A79C4E0E-8294-457A-99CE-86BF997F8BAD}" destId="{2A87C75E-D8FC-40A3-A17E-982098C2F1B8}" srcOrd="1" destOrd="0" presId="urn:microsoft.com/office/officeart/2005/8/layout/pyramid1"/>
    <dgm:cxn modelId="{7CA50A37-7311-4A96-838A-D7F22F380975}" type="presOf" srcId="{3ACA5662-4528-4167-9B34-D1A229512392}" destId="{0750CDB6-F697-44B6-B4DC-2FDF94BE9E05}" srcOrd="1" destOrd="0" presId="urn:microsoft.com/office/officeart/2005/8/layout/pyramid1"/>
    <dgm:cxn modelId="{1C16193D-B02B-4C99-877F-8E532CBF65A3}" type="presOf" srcId="{3ACA5662-4528-4167-9B34-D1A229512392}" destId="{C655F567-5F3B-4604-A0C6-33078E532591}" srcOrd="0" destOrd="0" presId="urn:microsoft.com/office/officeart/2005/8/layout/pyramid1"/>
    <dgm:cxn modelId="{32177927-5AA3-4B00-9298-17968200D41F}" type="presOf" srcId="{A79C4E0E-8294-457A-99CE-86BF997F8BAD}" destId="{1789BBA1-0C97-46C0-A72C-3886465B8BA1}" srcOrd="0" destOrd="0" presId="urn:microsoft.com/office/officeart/2005/8/layout/pyramid1"/>
    <dgm:cxn modelId="{4CA790BE-207D-46F8-8ADA-C0F0C40769DC}" type="presOf" srcId="{4C2CFF62-043A-4790-9079-8F195649621C}" destId="{632D2118-9D79-4794-A94D-970638213A54}" srcOrd="0" destOrd="0" presId="urn:microsoft.com/office/officeart/2005/8/layout/pyramid1"/>
    <dgm:cxn modelId="{CC7B1549-7838-4294-9E8F-4C178E25E8F7}" type="presOf" srcId="{7A15E3E2-F36A-40B2-8797-1F6C2F9BAC7A}" destId="{39BA26D3-0F42-40B8-853C-F1B912FB71CC}" srcOrd="1"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45389881-C715-4FE2-A480-2219061778DF}" type="presOf" srcId="{7A15E3E2-F36A-40B2-8797-1F6C2F9BAC7A}" destId="{6B1ACB60-E374-466C-8410-59A9AF1B5C9D}" srcOrd="0" destOrd="0" presId="urn:microsoft.com/office/officeart/2005/8/layout/pyramid1"/>
    <dgm:cxn modelId="{E9013B38-53E5-4115-B2B9-AB0BE9F2415A}" srcId="{4C2CFF62-043A-4790-9079-8F195649621C}" destId="{A79C4E0E-8294-457A-99CE-86BF997F8BAD}" srcOrd="3" destOrd="0" parTransId="{F101E561-D1C8-49E6-A0C7-BCFD09A98E3A}" sibTransId="{4A87A891-D1A0-497F-8479-483042FB4632}"/>
    <dgm:cxn modelId="{384A95FD-2394-4E21-A250-5A0E7A618EAA}" type="presOf" srcId="{CD6ABD67-FCB0-4A2D-8FF3-BE3A7EFACDA7}" destId="{95A1DCE5-C117-430B-8414-63E40FA18D72}" srcOrd="1" destOrd="0" presId="urn:microsoft.com/office/officeart/2005/8/layout/pyramid1"/>
    <dgm:cxn modelId="{66164A54-D5D5-44ED-8482-F54837C2D279}" type="presOf" srcId="{6AC17948-D511-4F04-A260-B84996D909C3}" destId="{1642D485-A1B7-4899-A4B1-09EEE85BCF02}" srcOrd="1" destOrd="0" presId="urn:microsoft.com/office/officeart/2005/8/layout/pyramid1"/>
    <dgm:cxn modelId="{F4EE8229-ED87-40CB-A013-E7032C9BF221}" type="presOf" srcId="{6AC17948-D511-4F04-A260-B84996D909C3}" destId="{40D42D92-7891-48C1-9616-AC3D950C0D3F}" srcOrd="0" destOrd="0" presId="urn:microsoft.com/office/officeart/2005/8/layout/pyramid1"/>
    <dgm:cxn modelId="{F897F864-5A8A-43FC-9EBE-F281725BB175}" type="presOf" srcId="{CD6ABD67-FCB0-4A2D-8FF3-BE3A7EFACDA7}" destId="{E024171C-ACEC-4FC9-9D38-48BD3309A26D}" srcOrd="0"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5EACA7DD-D975-4575-BD7B-5388A68163A7}" srcId="{4C2CFF62-043A-4790-9079-8F195649621C}" destId="{6AC17948-D511-4F04-A260-B84996D909C3}" srcOrd="2" destOrd="0" parTransId="{9B9F8CD7-0B66-4A3C-8E40-BF2718055562}" sibTransId="{1D797415-9FA7-426B-BB06-A273F6310250}"/>
    <dgm:cxn modelId="{CD2FC654-1F47-4B6D-A0D7-9487EDD968B1}" srcId="{4C2CFF62-043A-4790-9079-8F195649621C}" destId="{CD6ABD67-FCB0-4A2D-8FF3-BE3A7EFACDA7}" srcOrd="0" destOrd="0" parTransId="{83CCE06F-9F6D-4ED3-8F46-B4970629748D}" sibTransId="{2B527220-7FA9-45B0-B906-2D934F41C90E}"/>
    <dgm:cxn modelId="{59FE788C-14EE-4647-ABF8-D035AE00F89E}" type="presParOf" srcId="{632D2118-9D79-4794-A94D-970638213A54}" destId="{80C5C7E8-C9FA-4252-923F-6BEAF2840F5D}" srcOrd="0" destOrd="0" presId="urn:microsoft.com/office/officeart/2005/8/layout/pyramid1"/>
    <dgm:cxn modelId="{4F1F064D-9DC2-4565-9824-5B9DB2CAB4C1}" type="presParOf" srcId="{80C5C7E8-C9FA-4252-923F-6BEAF2840F5D}" destId="{E024171C-ACEC-4FC9-9D38-48BD3309A26D}" srcOrd="0" destOrd="0" presId="urn:microsoft.com/office/officeart/2005/8/layout/pyramid1"/>
    <dgm:cxn modelId="{8F7DD925-27F2-4541-BD2F-9E7740983BDA}" type="presParOf" srcId="{80C5C7E8-C9FA-4252-923F-6BEAF2840F5D}" destId="{95A1DCE5-C117-430B-8414-63E40FA18D72}" srcOrd="1" destOrd="0" presId="urn:microsoft.com/office/officeart/2005/8/layout/pyramid1"/>
    <dgm:cxn modelId="{AD01C347-FFF6-4ED7-AF94-18B41C645583}" type="presParOf" srcId="{632D2118-9D79-4794-A94D-970638213A54}" destId="{D978E2F9-9065-41B3-8FF3-B338EDDAE92D}" srcOrd="1" destOrd="0" presId="urn:microsoft.com/office/officeart/2005/8/layout/pyramid1"/>
    <dgm:cxn modelId="{C4249FBE-8B40-4FCA-BA39-BDE0370CEE91}" type="presParOf" srcId="{D978E2F9-9065-41B3-8FF3-B338EDDAE92D}" destId="{6B1ACB60-E374-466C-8410-59A9AF1B5C9D}" srcOrd="0" destOrd="0" presId="urn:microsoft.com/office/officeart/2005/8/layout/pyramid1"/>
    <dgm:cxn modelId="{56C54494-B061-4CC2-B46F-50108A05B546}" type="presParOf" srcId="{D978E2F9-9065-41B3-8FF3-B338EDDAE92D}" destId="{39BA26D3-0F42-40B8-853C-F1B912FB71CC}" srcOrd="1" destOrd="0" presId="urn:microsoft.com/office/officeart/2005/8/layout/pyramid1"/>
    <dgm:cxn modelId="{FA2A7936-54DC-452A-8675-3E224DEFC4A1}" type="presParOf" srcId="{632D2118-9D79-4794-A94D-970638213A54}" destId="{C6B2F24E-CBB7-4573-B351-3B6B0C46A1D9}" srcOrd="2" destOrd="0" presId="urn:microsoft.com/office/officeart/2005/8/layout/pyramid1"/>
    <dgm:cxn modelId="{DF3E8C5E-1822-4DD6-AD7B-ADDD8FB9B82F}" type="presParOf" srcId="{C6B2F24E-CBB7-4573-B351-3B6B0C46A1D9}" destId="{40D42D92-7891-48C1-9616-AC3D950C0D3F}" srcOrd="0" destOrd="0" presId="urn:microsoft.com/office/officeart/2005/8/layout/pyramid1"/>
    <dgm:cxn modelId="{591CA4A1-391E-4F80-B5FB-4639CB8D72BA}" type="presParOf" srcId="{C6B2F24E-CBB7-4573-B351-3B6B0C46A1D9}" destId="{1642D485-A1B7-4899-A4B1-09EEE85BCF02}" srcOrd="1" destOrd="0" presId="urn:microsoft.com/office/officeart/2005/8/layout/pyramid1"/>
    <dgm:cxn modelId="{A40FAA42-B6C2-48FF-98CB-31415018B45F}" type="presParOf" srcId="{632D2118-9D79-4794-A94D-970638213A54}" destId="{8788B27A-F332-49DE-8C14-BCBA2DBEA32D}" srcOrd="3" destOrd="0" presId="urn:microsoft.com/office/officeart/2005/8/layout/pyramid1"/>
    <dgm:cxn modelId="{7E1C660C-8086-4C50-9E24-57A9376618BA}" type="presParOf" srcId="{8788B27A-F332-49DE-8C14-BCBA2DBEA32D}" destId="{1789BBA1-0C97-46C0-A72C-3886465B8BA1}" srcOrd="0" destOrd="0" presId="urn:microsoft.com/office/officeart/2005/8/layout/pyramid1"/>
    <dgm:cxn modelId="{1B2C71C5-AB41-473C-BFCE-008E38E8117A}" type="presParOf" srcId="{8788B27A-F332-49DE-8C14-BCBA2DBEA32D}" destId="{2A87C75E-D8FC-40A3-A17E-982098C2F1B8}" srcOrd="1" destOrd="0" presId="urn:microsoft.com/office/officeart/2005/8/layout/pyramid1"/>
    <dgm:cxn modelId="{B7D1850F-CB1D-4BB8-A25E-3AD8C702A66B}" type="presParOf" srcId="{632D2118-9D79-4794-A94D-970638213A54}" destId="{08E9EBEE-6658-4D7B-8D68-3C4E7678F84C}" srcOrd="4" destOrd="0" presId="urn:microsoft.com/office/officeart/2005/8/layout/pyramid1"/>
    <dgm:cxn modelId="{51212A37-7694-40D1-A1FF-5C4E3CA2F407}" type="presParOf" srcId="{08E9EBEE-6658-4D7B-8D68-3C4E7678F84C}" destId="{C655F567-5F3B-4604-A0C6-33078E532591}" srcOrd="0" destOrd="0" presId="urn:microsoft.com/office/officeart/2005/8/layout/pyramid1"/>
    <dgm:cxn modelId="{CCB66B5B-881D-4E17-9F7A-17716323F816}"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496E6B09-256E-4F1A-BC13-E7E672A0D745}" type="presOf" srcId="{4C2CFF62-043A-4790-9079-8F195649621C}" destId="{632D2118-9D79-4794-A94D-970638213A54}" srcOrd="0" destOrd="0" presId="urn:microsoft.com/office/officeart/2005/8/layout/pyramid1"/>
    <dgm:cxn modelId="{CD2FC654-1F47-4B6D-A0D7-9487EDD968B1}" srcId="{4C2CFF62-043A-4790-9079-8F195649621C}" destId="{CD6ABD67-FCB0-4A2D-8FF3-BE3A7EFACDA7}" srcOrd="0" destOrd="0" parTransId="{83CCE06F-9F6D-4ED3-8F46-B4970629748D}" sibTransId="{2B527220-7FA9-45B0-B906-2D934F41C90E}"/>
    <dgm:cxn modelId="{ED49D805-4C19-47AE-849F-D479D0C803B5}" type="presOf" srcId="{6AC17948-D511-4F04-A260-B84996D909C3}" destId="{40D42D92-7891-48C1-9616-AC3D950C0D3F}" srcOrd="0"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4C9BBF3B-9188-49BC-AA9A-92B6865B2114}" type="presOf" srcId="{3ACA5662-4528-4167-9B34-D1A229512392}" destId="{C655F567-5F3B-4604-A0C6-33078E532591}" srcOrd="0" destOrd="0" presId="urn:microsoft.com/office/officeart/2005/8/layout/pyramid1"/>
    <dgm:cxn modelId="{7EB00399-F065-4580-890D-9C2073ACF1C0}" type="presOf" srcId="{6AC17948-D511-4F04-A260-B84996D909C3}" destId="{1642D485-A1B7-4899-A4B1-09EEE85BCF02}" srcOrd="1" destOrd="0" presId="urn:microsoft.com/office/officeart/2005/8/layout/pyramid1"/>
    <dgm:cxn modelId="{EEB22468-058C-43EE-9B94-5E35C1AE0DA2}" type="presOf" srcId="{A79C4E0E-8294-457A-99CE-86BF997F8BAD}" destId="{2A87C75E-D8FC-40A3-A17E-982098C2F1B8}" srcOrd="1" destOrd="0" presId="urn:microsoft.com/office/officeart/2005/8/layout/pyramid1"/>
    <dgm:cxn modelId="{C978DB32-F8D1-46C6-93D6-C9CCA726D9D1}" type="presOf" srcId="{CD6ABD67-FCB0-4A2D-8FF3-BE3A7EFACDA7}" destId="{E024171C-ACEC-4FC9-9D38-48BD3309A26D}" srcOrd="0" destOrd="0" presId="urn:microsoft.com/office/officeart/2005/8/layout/pyramid1"/>
    <dgm:cxn modelId="{5E7AED76-D1D3-4143-9C49-89C147314DF6}" type="presOf" srcId="{A79C4E0E-8294-457A-99CE-86BF997F8BAD}" destId="{1789BBA1-0C97-46C0-A72C-3886465B8BA1}" srcOrd="0"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E9013B38-53E5-4115-B2B9-AB0BE9F2415A}" srcId="{4C2CFF62-043A-4790-9079-8F195649621C}" destId="{A79C4E0E-8294-457A-99CE-86BF997F8BAD}" srcOrd="3" destOrd="0" parTransId="{F101E561-D1C8-49E6-A0C7-BCFD09A98E3A}" sibTransId="{4A87A891-D1A0-497F-8479-483042FB4632}"/>
    <dgm:cxn modelId="{18936BB1-C802-4F26-B9D8-28E2BF731ACE}" type="presOf" srcId="{CD6ABD67-FCB0-4A2D-8FF3-BE3A7EFACDA7}" destId="{95A1DCE5-C117-430B-8414-63E40FA18D72}" srcOrd="1" destOrd="0" presId="urn:microsoft.com/office/officeart/2005/8/layout/pyramid1"/>
    <dgm:cxn modelId="{5EACA7DD-D975-4575-BD7B-5388A68163A7}" srcId="{4C2CFF62-043A-4790-9079-8F195649621C}" destId="{6AC17948-D511-4F04-A260-B84996D909C3}" srcOrd="2" destOrd="0" parTransId="{9B9F8CD7-0B66-4A3C-8E40-BF2718055562}" sibTransId="{1D797415-9FA7-426B-BB06-A273F6310250}"/>
    <dgm:cxn modelId="{76818CEB-A71D-43B1-8A51-3BC35A25235F}" type="presOf" srcId="{7A15E3E2-F36A-40B2-8797-1F6C2F9BAC7A}" destId="{6B1ACB60-E374-466C-8410-59A9AF1B5C9D}" srcOrd="0" destOrd="0" presId="urn:microsoft.com/office/officeart/2005/8/layout/pyramid1"/>
    <dgm:cxn modelId="{284208F5-E353-45C4-98E5-2EC6509E08C3}" type="presOf" srcId="{7A15E3E2-F36A-40B2-8797-1F6C2F9BAC7A}" destId="{39BA26D3-0F42-40B8-853C-F1B912FB71CC}" srcOrd="1" destOrd="0" presId="urn:microsoft.com/office/officeart/2005/8/layout/pyramid1"/>
    <dgm:cxn modelId="{9227AB1E-3B64-4364-9C58-D8B9031D78E5}" type="presOf" srcId="{3ACA5662-4528-4167-9B34-D1A229512392}" destId="{0750CDB6-F697-44B6-B4DC-2FDF94BE9E05}" srcOrd="1" destOrd="0" presId="urn:microsoft.com/office/officeart/2005/8/layout/pyramid1"/>
    <dgm:cxn modelId="{B1A73F91-0B90-403B-A465-1E628337B81A}" type="presParOf" srcId="{632D2118-9D79-4794-A94D-970638213A54}" destId="{80C5C7E8-C9FA-4252-923F-6BEAF2840F5D}" srcOrd="0" destOrd="0" presId="urn:microsoft.com/office/officeart/2005/8/layout/pyramid1"/>
    <dgm:cxn modelId="{7F5B2E76-EFD5-4366-B5DC-5D26E6F1F99B}" type="presParOf" srcId="{80C5C7E8-C9FA-4252-923F-6BEAF2840F5D}" destId="{E024171C-ACEC-4FC9-9D38-48BD3309A26D}" srcOrd="0" destOrd="0" presId="urn:microsoft.com/office/officeart/2005/8/layout/pyramid1"/>
    <dgm:cxn modelId="{FA488C3A-0965-46F0-982B-8ACAA0CC309F}" type="presParOf" srcId="{80C5C7E8-C9FA-4252-923F-6BEAF2840F5D}" destId="{95A1DCE5-C117-430B-8414-63E40FA18D72}" srcOrd="1" destOrd="0" presId="urn:microsoft.com/office/officeart/2005/8/layout/pyramid1"/>
    <dgm:cxn modelId="{D493EE2D-71FD-45A3-9682-433EFEC49739}" type="presParOf" srcId="{632D2118-9D79-4794-A94D-970638213A54}" destId="{D978E2F9-9065-41B3-8FF3-B338EDDAE92D}" srcOrd="1" destOrd="0" presId="urn:microsoft.com/office/officeart/2005/8/layout/pyramid1"/>
    <dgm:cxn modelId="{AB402D64-A502-465F-BF57-4D70827E9672}" type="presParOf" srcId="{D978E2F9-9065-41B3-8FF3-B338EDDAE92D}" destId="{6B1ACB60-E374-466C-8410-59A9AF1B5C9D}" srcOrd="0" destOrd="0" presId="urn:microsoft.com/office/officeart/2005/8/layout/pyramid1"/>
    <dgm:cxn modelId="{D570FB0D-B4E5-49CD-8F3F-252757BC59C8}" type="presParOf" srcId="{D978E2F9-9065-41B3-8FF3-B338EDDAE92D}" destId="{39BA26D3-0F42-40B8-853C-F1B912FB71CC}" srcOrd="1" destOrd="0" presId="urn:microsoft.com/office/officeart/2005/8/layout/pyramid1"/>
    <dgm:cxn modelId="{68EEF0D7-E165-4AFA-8187-0974F20C5006}" type="presParOf" srcId="{632D2118-9D79-4794-A94D-970638213A54}" destId="{C6B2F24E-CBB7-4573-B351-3B6B0C46A1D9}" srcOrd="2" destOrd="0" presId="urn:microsoft.com/office/officeart/2005/8/layout/pyramid1"/>
    <dgm:cxn modelId="{7006791E-99BE-4B46-859D-22E7198781E4}" type="presParOf" srcId="{C6B2F24E-CBB7-4573-B351-3B6B0C46A1D9}" destId="{40D42D92-7891-48C1-9616-AC3D950C0D3F}" srcOrd="0" destOrd="0" presId="urn:microsoft.com/office/officeart/2005/8/layout/pyramid1"/>
    <dgm:cxn modelId="{290E6462-6CC4-4EE5-B622-9B38A7B2280A}" type="presParOf" srcId="{C6B2F24E-CBB7-4573-B351-3B6B0C46A1D9}" destId="{1642D485-A1B7-4899-A4B1-09EEE85BCF02}" srcOrd="1" destOrd="0" presId="urn:microsoft.com/office/officeart/2005/8/layout/pyramid1"/>
    <dgm:cxn modelId="{82DF94D1-CD37-40E6-8BEF-C7CF5C88BE74}" type="presParOf" srcId="{632D2118-9D79-4794-A94D-970638213A54}" destId="{8788B27A-F332-49DE-8C14-BCBA2DBEA32D}" srcOrd="3" destOrd="0" presId="urn:microsoft.com/office/officeart/2005/8/layout/pyramid1"/>
    <dgm:cxn modelId="{4E29D7A4-1D5D-4A15-B7B9-EFE2DD9D3C71}" type="presParOf" srcId="{8788B27A-F332-49DE-8C14-BCBA2DBEA32D}" destId="{1789BBA1-0C97-46C0-A72C-3886465B8BA1}" srcOrd="0" destOrd="0" presId="urn:microsoft.com/office/officeart/2005/8/layout/pyramid1"/>
    <dgm:cxn modelId="{C9636708-DE6F-4761-8C34-1F77387CDADC}" type="presParOf" srcId="{8788B27A-F332-49DE-8C14-BCBA2DBEA32D}" destId="{2A87C75E-D8FC-40A3-A17E-982098C2F1B8}" srcOrd="1" destOrd="0" presId="urn:microsoft.com/office/officeart/2005/8/layout/pyramid1"/>
    <dgm:cxn modelId="{24703DD6-8172-4EC9-A44D-998770D7AE92}" type="presParOf" srcId="{632D2118-9D79-4794-A94D-970638213A54}" destId="{08E9EBEE-6658-4D7B-8D68-3C4E7678F84C}" srcOrd="4" destOrd="0" presId="urn:microsoft.com/office/officeart/2005/8/layout/pyramid1"/>
    <dgm:cxn modelId="{2F7E2CAC-05B0-45B0-A7BC-E8ABFD3039DE}" type="presParOf" srcId="{08E9EBEE-6658-4D7B-8D68-3C4E7678F84C}" destId="{C655F567-5F3B-4604-A0C6-33078E532591}" srcOrd="0" destOrd="0" presId="urn:microsoft.com/office/officeart/2005/8/layout/pyramid1"/>
    <dgm:cxn modelId="{A9738C8D-2C4E-4F0A-995C-E3E895C2277E}"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21D5B3-6459-4EF6-AA72-45CE92C5B693}"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kumimoji="1" lang="ja-JP" altLang="en-US"/>
        </a:p>
      </dgm:t>
    </dgm:pt>
    <dgm:pt modelId="{156E4DD0-9F87-428D-9AE2-83566717D3D0}">
      <dgm:prSet phldrT="[テキスト]" custT="1"/>
      <dgm:spPr/>
      <dgm:t>
        <a:bodyPr/>
        <a:lstStyle/>
        <a:p>
          <a:r>
            <a:rPr kumimoji="1" lang="en-US" altLang="ja-JP" sz="2000" dirty="0" smtClean="0"/>
            <a:t>Blog</a:t>
          </a:r>
        </a:p>
        <a:p>
          <a:r>
            <a:rPr kumimoji="1" lang="en-US" altLang="ja-JP" sz="2000" dirty="0" smtClean="0"/>
            <a:t>Web</a:t>
          </a:r>
        </a:p>
        <a:p>
          <a:r>
            <a:rPr kumimoji="1" lang="en-US" altLang="ja-JP" sz="2000" dirty="0" err="1" smtClean="0"/>
            <a:t>NewsLetter</a:t>
          </a:r>
          <a:endParaRPr kumimoji="1" lang="en-US" altLang="ja-JP" sz="2000" dirty="0" smtClean="0"/>
        </a:p>
      </dgm:t>
    </dgm:pt>
    <dgm:pt modelId="{A611DF9E-350C-4DC3-A652-3C3B0DE74D29}" type="parTrans" cxnId="{D142516A-D875-46B6-A886-E8DFD6EDED9F}">
      <dgm:prSet/>
      <dgm:spPr/>
      <dgm:t>
        <a:bodyPr/>
        <a:lstStyle/>
        <a:p>
          <a:endParaRPr kumimoji="1" lang="ja-JP" altLang="en-US"/>
        </a:p>
      </dgm:t>
    </dgm:pt>
    <dgm:pt modelId="{E1CDEC7D-AAB2-4444-931A-6D651F8BDFCA}" type="sibTrans" cxnId="{D142516A-D875-46B6-A886-E8DFD6EDED9F}">
      <dgm:prSet/>
      <dgm:spPr/>
      <dgm:t>
        <a:bodyPr/>
        <a:lstStyle/>
        <a:p>
          <a:endParaRPr kumimoji="1" lang="ja-JP" altLang="en-US"/>
        </a:p>
      </dgm:t>
    </dgm:pt>
    <dgm:pt modelId="{59C06CE0-38D9-43C5-BD95-63A4F1EA6B7C}">
      <dgm:prSet phldrT="[テキスト]"/>
      <dgm:spPr/>
      <dgm:t>
        <a:bodyPr/>
        <a:lstStyle/>
        <a:p>
          <a:r>
            <a:rPr kumimoji="1" lang="en-US" altLang="ja-JP" dirty="0" smtClean="0"/>
            <a:t>Twitter</a:t>
          </a:r>
        </a:p>
        <a:p>
          <a:r>
            <a:rPr kumimoji="1" lang="en-US" altLang="ja-JP" dirty="0" smtClean="0"/>
            <a:t>Facebook</a:t>
          </a:r>
        </a:p>
        <a:p>
          <a:r>
            <a:rPr kumimoji="1" lang="en-US" altLang="ja-JP" dirty="0" err="1" smtClean="0"/>
            <a:t>Mixi</a:t>
          </a:r>
          <a:endParaRPr kumimoji="1" lang="en-US" altLang="ja-JP" dirty="0" smtClean="0"/>
        </a:p>
        <a:p>
          <a:r>
            <a:rPr kumimoji="1" lang="en-US" altLang="ja-JP" dirty="0" smtClean="0"/>
            <a:t>Google+</a:t>
          </a:r>
        </a:p>
      </dgm:t>
    </dgm:pt>
    <dgm:pt modelId="{035D7707-54BD-4EB6-ACF8-3C0D81193346}" type="parTrans" cxnId="{1ACCFD0A-7A1E-4022-A960-3B2546314C81}">
      <dgm:prSet/>
      <dgm:spPr/>
      <dgm:t>
        <a:bodyPr/>
        <a:lstStyle/>
        <a:p>
          <a:endParaRPr kumimoji="1" lang="ja-JP" altLang="en-US"/>
        </a:p>
      </dgm:t>
    </dgm:pt>
    <dgm:pt modelId="{3253B5AA-B16B-4830-91A7-D3A0DE49BDFE}" type="sibTrans" cxnId="{1ACCFD0A-7A1E-4022-A960-3B2546314C81}">
      <dgm:prSet/>
      <dgm:spPr/>
      <dgm:t>
        <a:bodyPr/>
        <a:lstStyle/>
        <a:p>
          <a:endParaRPr kumimoji="1" lang="ja-JP" altLang="en-US"/>
        </a:p>
      </dgm:t>
    </dgm:pt>
    <dgm:pt modelId="{08B851E1-D219-4243-9A10-0E8BD05967F2}">
      <dgm:prSet phldrT="[テキスト]"/>
      <dgm:spPr/>
      <dgm:t>
        <a:bodyPr/>
        <a:lstStyle/>
        <a:p>
          <a:r>
            <a:rPr kumimoji="1" lang="en-US" altLang="ja-JP" dirty="0" smtClean="0"/>
            <a:t>LINE</a:t>
          </a:r>
        </a:p>
        <a:p>
          <a:r>
            <a:rPr kumimoji="1" lang="en-US" altLang="ja-JP" dirty="0" err="1" smtClean="0"/>
            <a:t>Pinterest</a:t>
          </a:r>
          <a:endParaRPr kumimoji="1" lang="en-US" altLang="ja-JP" dirty="0" smtClean="0"/>
        </a:p>
        <a:p>
          <a:r>
            <a:rPr kumimoji="1" lang="en-US" altLang="ja-JP" dirty="0" err="1" smtClean="0"/>
            <a:t>Instagram</a:t>
          </a:r>
          <a:endParaRPr kumimoji="1" lang="en-US" altLang="ja-JP" dirty="0" smtClean="0"/>
        </a:p>
        <a:p>
          <a:r>
            <a:rPr kumimoji="1" lang="en-US" altLang="ja-JP" dirty="0" smtClean="0"/>
            <a:t>Foursquare</a:t>
          </a:r>
          <a:endParaRPr kumimoji="1" lang="ja-JP" altLang="en-US" dirty="0"/>
        </a:p>
      </dgm:t>
    </dgm:pt>
    <dgm:pt modelId="{9DAC8C30-4DB2-4A72-891E-0275190B64BC}" type="parTrans" cxnId="{9A8AA94B-3520-4F7F-BD79-36CD3C332C10}">
      <dgm:prSet/>
      <dgm:spPr/>
      <dgm:t>
        <a:bodyPr/>
        <a:lstStyle/>
        <a:p>
          <a:endParaRPr kumimoji="1" lang="ja-JP" altLang="en-US"/>
        </a:p>
      </dgm:t>
    </dgm:pt>
    <dgm:pt modelId="{054DC3E2-F1F2-4275-B09C-E0B2FC303780}" type="sibTrans" cxnId="{9A8AA94B-3520-4F7F-BD79-36CD3C332C10}">
      <dgm:prSet/>
      <dgm:spPr/>
      <dgm:t>
        <a:bodyPr/>
        <a:lstStyle/>
        <a:p>
          <a:endParaRPr kumimoji="1" lang="ja-JP" altLang="en-US"/>
        </a:p>
      </dgm:t>
    </dgm:pt>
    <dgm:pt modelId="{6714539E-12A5-4DA4-AF57-1112CD8DAFA4}" type="pres">
      <dgm:prSet presAssocID="{4D21D5B3-6459-4EF6-AA72-45CE92C5B693}" presName="Name0" presStyleCnt="0">
        <dgm:presLayoutVars>
          <dgm:dir/>
          <dgm:resizeHandles val="exact"/>
        </dgm:presLayoutVars>
      </dgm:prSet>
      <dgm:spPr/>
      <dgm:t>
        <a:bodyPr/>
        <a:lstStyle/>
        <a:p>
          <a:endParaRPr kumimoji="1" lang="ja-JP" altLang="en-US"/>
        </a:p>
      </dgm:t>
    </dgm:pt>
    <dgm:pt modelId="{280B2739-953F-40E9-B3C0-2797AB323F0D}" type="pres">
      <dgm:prSet presAssocID="{156E4DD0-9F87-428D-9AE2-83566717D3D0}" presName="composite" presStyleCnt="0"/>
      <dgm:spPr/>
    </dgm:pt>
    <dgm:pt modelId="{1AB00E6E-EF00-4878-8C48-51C1E5599EC9}" type="pres">
      <dgm:prSet presAssocID="{156E4DD0-9F87-428D-9AE2-83566717D3D0}" presName="imagSh" presStyleLbl="bgImgPlace1" presStyleIdx="0" presStyleCnt="3"/>
      <dgm:spPr>
        <a:blipFill rotWithShape="1">
          <a:blip xmlns:r="http://schemas.openxmlformats.org/officeDocument/2006/relationships" r:embed="rId1"/>
          <a:stretch>
            <a:fillRect/>
          </a:stretch>
        </a:blipFill>
      </dgm:spPr>
    </dgm:pt>
    <dgm:pt modelId="{1AE6D248-28EE-4686-9182-3EB1A592F9D5}" type="pres">
      <dgm:prSet presAssocID="{156E4DD0-9F87-428D-9AE2-83566717D3D0}" presName="txNode" presStyleLbl="node1" presStyleIdx="0" presStyleCnt="3">
        <dgm:presLayoutVars>
          <dgm:bulletEnabled val="1"/>
        </dgm:presLayoutVars>
      </dgm:prSet>
      <dgm:spPr/>
      <dgm:t>
        <a:bodyPr/>
        <a:lstStyle/>
        <a:p>
          <a:endParaRPr kumimoji="1" lang="ja-JP" altLang="en-US"/>
        </a:p>
      </dgm:t>
    </dgm:pt>
    <dgm:pt modelId="{129B343E-5A53-457E-B89C-8D6A41AC6EE7}" type="pres">
      <dgm:prSet presAssocID="{E1CDEC7D-AAB2-4444-931A-6D651F8BDFCA}" presName="sibTrans" presStyleLbl="sibTrans2D1" presStyleIdx="0" presStyleCnt="2"/>
      <dgm:spPr/>
      <dgm:t>
        <a:bodyPr/>
        <a:lstStyle/>
        <a:p>
          <a:endParaRPr kumimoji="1" lang="ja-JP" altLang="en-US"/>
        </a:p>
      </dgm:t>
    </dgm:pt>
    <dgm:pt modelId="{C58B9FB1-10AD-452E-9286-739FF28F72A5}" type="pres">
      <dgm:prSet presAssocID="{E1CDEC7D-AAB2-4444-931A-6D651F8BDFCA}" presName="connTx" presStyleLbl="sibTrans2D1" presStyleIdx="0" presStyleCnt="2"/>
      <dgm:spPr/>
      <dgm:t>
        <a:bodyPr/>
        <a:lstStyle/>
        <a:p>
          <a:endParaRPr kumimoji="1" lang="ja-JP" altLang="en-US"/>
        </a:p>
      </dgm:t>
    </dgm:pt>
    <dgm:pt modelId="{16E55F85-6777-482E-BF24-A592A83EF9F9}" type="pres">
      <dgm:prSet presAssocID="{59C06CE0-38D9-43C5-BD95-63A4F1EA6B7C}" presName="composite" presStyleCnt="0"/>
      <dgm:spPr/>
    </dgm:pt>
    <dgm:pt modelId="{11DDB341-C635-4B88-A3DA-8BFA63B948D7}" type="pres">
      <dgm:prSet presAssocID="{59C06CE0-38D9-43C5-BD95-63A4F1EA6B7C}" presName="imagSh" presStyleLbl="bgImgPlace1" presStyleIdx="1" presStyleCnt="3"/>
      <dgm:spPr>
        <a:blipFill rotWithShape="1">
          <a:blip xmlns:r="http://schemas.openxmlformats.org/officeDocument/2006/relationships" r:embed="rId2"/>
          <a:stretch>
            <a:fillRect/>
          </a:stretch>
        </a:blipFill>
      </dgm:spPr>
    </dgm:pt>
    <dgm:pt modelId="{3FD11E4E-8334-4FDF-BADE-327246D3FB41}" type="pres">
      <dgm:prSet presAssocID="{59C06CE0-38D9-43C5-BD95-63A4F1EA6B7C}" presName="txNode" presStyleLbl="node1" presStyleIdx="1" presStyleCnt="3">
        <dgm:presLayoutVars>
          <dgm:bulletEnabled val="1"/>
        </dgm:presLayoutVars>
      </dgm:prSet>
      <dgm:spPr/>
      <dgm:t>
        <a:bodyPr/>
        <a:lstStyle/>
        <a:p>
          <a:endParaRPr kumimoji="1" lang="ja-JP" altLang="en-US"/>
        </a:p>
      </dgm:t>
    </dgm:pt>
    <dgm:pt modelId="{DE630F91-32FA-4847-8B54-790E88FA12AB}" type="pres">
      <dgm:prSet presAssocID="{3253B5AA-B16B-4830-91A7-D3A0DE49BDFE}" presName="sibTrans" presStyleLbl="sibTrans2D1" presStyleIdx="1" presStyleCnt="2"/>
      <dgm:spPr/>
      <dgm:t>
        <a:bodyPr/>
        <a:lstStyle/>
        <a:p>
          <a:endParaRPr kumimoji="1" lang="ja-JP" altLang="en-US"/>
        </a:p>
      </dgm:t>
    </dgm:pt>
    <dgm:pt modelId="{5D5FCF64-5631-4DBC-A996-6A24794C9E57}" type="pres">
      <dgm:prSet presAssocID="{3253B5AA-B16B-4830-91A7-D3A0DE49BDFE}" presName="connTx" presStyleLbl="sibTrans2D1" presStyleIdx="1" presStyleCnt="2"/>
      <dgm:spPr/>
      <dgm:t>
        <a:bodyPr/>
        <a:lstStyle/>
        <a:p>
          <a:endParaRPr kumimoji="1" lang="ja-JP" altLang="en-US"/>
        </a:p>
      </dgm:t>
    </dgm:pt>
    <dgm:pt modelId="{8AB47FCA-90DB-4136-A9A7-8637A17238E7}" type="pres">
      <dgm:prSet presAssocID="{08B851E1-D219-4243-9A10-0E8BD05967F2}" presName="composite" presStyleCnt="0"/>
      <dgm:spPr/>
    </dgm:pt>
    <dgm:pt modelId="{CD3C0B09-8514-4067-92A1-B06A66C94941}" type="pres">
      <dgm:prSet presAssocID="{08B851E1-D219-4243-9A10-0E8BD05967F2}" presName="imagSh" presStyleLbl="bgImgPlace1" presStyleIdx="2" presStyleCnt="3"/>
      <dgm:spPr>
        <a:blipFill rotWithShape="1">
          <a:blip xmlns:r="http://schemas.openxmlformats.org/officeDocument/2006/relationships" r:embed="rId3"/>
          <a:stretch>
            <a:fillRect/>
          </a:stretch>
        </a:blipFill>
      </dgm:spPr>
    </dgm:pt>
    <dgm:pt modelId="{12535C8C-5EC8-4D5E-AB7C-D23294967CF0}" type="pres">
      <dgm:prSet presAssocID="{08B851E1-D219-4243-9A10-0E8BD05967F2}" presName="txNode" presStyleLbl="node1" presStyleIdx="2" presStyleCnt="3">
        <dgm:presLayoutVars>
          <dgm:bulletEnabled val="1"/>
        </dgm:presLayoutVars>
      </dgm:prSet>
      <dgm:spPr/>
      <dgm:t>
        <a:bodyPr/>
        <a:lstStyle/>
        <a:p>
          <a:endParaRPr kumimoji="1" lang="ja-JP" altLang="en-US"/>
        </a:p>
      </dgm:t>
    </dgm:pt>
  </dgm:ptLst>
  <dgm:cxnLst>
    <dgm:cxn modelId="{9A8AA94B-3520-4F7F-BD79-36CD3C332C10}" srcId="{4D21D5B3-6459-4EF6-AA72-45CE92C5B693}" destId="{08B851E1-D219-4243-9A10-0E8BD05967F2}" srcOrd="2" destOrd="0" parTransId="{9DAC8C30-4DB2-4A72-891E-0275190B64BC}" sibTransId="{054DC3E2-F1F2-4275-B09C-E0B2FC303780}"/>
    <dgm:cxn modelId="{152F6819-6743-4BD3-9501-4AC50937CF5E}" type="presOf" srcId="{4D21D5B3-6459-4EF6-AA72-45CE92C5B693}" destId="{6714539E-12A5-4DA4-AF57-1112CD8DAFA4}" srcOrd="0" destOrd="0" presId="urn:microsoft.com/office/officeart/2005/8/layout/hProcess10"/>
    <dgm:cxn modelId="{6850D0CF-3504-4727-99D2-3C99BA8494EE}" type="presOf" srcId="{3253B5AA-B16B-4830-91A7-D3A0DE49BDFE}" destId="{5D5FCF64-5631-4DBC-A996-6A24794C9E57}" srcOrd="1" destOrd="0" presId="urn:microsoft.com/office/officeart/2005/8/layout/hProcess10"/>
    <dgm:cxn modelId="{AA7DA1A3-4571-4CBD-B0F7-520FCA516F65}" type="presOf" srcId="{156E4DD0-9F87-428D-9AE2-83566717D3D0}" destId="{1AE6D248-28EE-4686-9182-3EB1A592F9D5}" srcOrd="0" destOrd="0" presId="urn:microsoft.com/office/officeart/2005/8/layout/hProcess10"/>
    <dgm:cxn modelId="{A2C3CEA8-4088-4073-8A67-BC4BEB356A2E}" type="presOf" srcId="{08B851E1-D219-4243-9A10-0E8BD05967F2}" destId="{12535C8C-5EC8-4D5E-AB7C-D23294967CF0}" srcOrd="0" destOrd="0" presId="urn:microsoft.com/office/officeart/2005/8/layout/hProcess10"/>
    <dgm:cxn modelId="{86EB757F-4E4C-4548-A659-9548E401DFA0}" type="presOf" srcId="{59C06CE0-38D9-43C5-BD95-63A4F1EA6B7C}" destId="{3FD11E4E-8334-4FDF-BADE-327246D3FB41}" srcOrd="0" destOrd="0" presId="urn:microsoft.com/office/officeart/2005/8/layout/hProcess10"/>
    <dgm:cxn modelId="{FDD0CD1F-1D35-4E5E-853B-07828EDB66EB}" type="presOf" srcId="{E1CDEC7D-AAB2-4444-931A-6D651F8BDFCA}" destId="{129B343E-5A53-457E-B89C-8D6A41AC6EE7}" srcOrd="0" destOrd="0" presId="urn:microsoft.com/office/officeart/2005/8/layout/hProcess10"/>
    <dgm:cxn modelId="{374E88D0-6E5C-46D3-BED3-65EB96F9D966}" type="presOf" srcId="{E1CDEC7D-AAB2-4444-931A-6D651F8BDFCA}" destId="{C58B9FB1-10AD-452E-9286-739FF28F72A5}" srcOrd="1" destOrd="0" presId="urn:microsoft.com/office/officeart/2005/8/layout/hProcess10"/>
    <dgm:cxn modelId="{1ACCFD0A-7A1E-4022-A960-3B2546314C81}" srcId="{4D21D5B3-6459-4EF6-AA72-45CE92C5B693}" destId="{59C06CE0-38D9-43C5-BD95-63A4F1EA6B7C}" srcOrd="1" destOrd="0" parTransId="{035D7707-54BD-4EB6-ACF8-3C0D81193346}" sibTransId="{3253B5AA-B16B-4830-91A7-D3A0DE49BDFE}"/>
    <dgm:cxn modelId="{9075BEBC-929C-4254-B7B9-11EA9A822BBF}" type="presOf" srcId="{3253B5AA-B16B-4830-91A7-D3A0DE49BDFE}" destId="{DE630F91-32FA-4847-8B54-790E88FA12AB}" srcOrd="0" destOrd="0" presId="urn:microsoft.com/office/officeart/2005/8/layout/hProcess10"/>
    <dgm:cxn modelId="{D142516A-D875-46B6-A886-E8DFD6EDED9F}" srcId="{4D21D5B3-6459-4EF6-AA72-45CE92C5B693}" destId="{156E4DD0-9F87-428D-9AE2-83566717D3D0}" srcOrd="0" destOrd="0" parTransId="{A611DF9E-350C-4DC3-A652-3C3B0DE74D29}" sibTransId="{E1CDEC7D-AAB2-4444-931A-6D651F8BDFCA}"/>
    <dgm:cxn modelId="{E32D35D2-3A82-418B-8DB9-DF55701DB524}" type="presParOf" srcId="{6714539E-12A5-4DA4-AF57-1112CD8DAFA4}" destId="{280B2739-953F-40E9-B3C0-2797AB323F0D}" srcOrd="0" destOrd="0" presId="urn:microsoft.com/office/officeart/2005/8/layout/hProcess10"/>
    <dgm:cxn modelId="{D14C42EC-78B1-4F31-A87C-F8337F73DF0C}" type="presParOf" srcId="{280B2739-953F-40E9-B3C0-2797AB323F0D}" destId="{1AB00E6E-EF00-4878-8C48-51C1E5599EC9}" srcOrd="0" destOrd="0" presId="urn:microsoft.com/office/officeart/2005/8/layout/hProcess10"/>
    <dgm:cxn modelId="{FFAE1895-BCDF-4EA8-91FA-14FB69E8BF47}" type="presParOf" srcId="{280B2739-953F-40E9-B3C0-2797AB323F0D}" destId="{1AE6D248-28EE-4686-9182-3EB1A592F9D5}" srcOrd="1" destOrd="0" presId="urn:microsoft.com/office/officeart/2005/8/layout/hProcess10"/>
    <dgm:cxn modelId="{A472FEB5-3893-4674-974F-58172BE808CD}" type="presParOf" srcId="{6714539E-12A5-4DA4-AF57-1112CD8DAFA4}" destId="{129B343E-5A53-457E-B89C-8D6A41AC6EE7}" srcOrd="1" destOrd="0" presId="urn:microsoft.com/office/officeart/2005/8/layout/hProcess10"/>
    <dgm:cxn modelId="{E9A060A9-2D0C-4613-9271-A2CBAB73DD4D}" type="presParOf" srcId="{129B343E-5A53-457E-B89C-8D6A41AC6EE7}" destId="{C58B9FB1-10AD-452E-9286-739FF28F72A5}" srcOrd="0" destOrd="0" presId="urn:microsoft.com/office/officeart/2005/8/layout/hProcess10"/>
    <dgm:cxn modelId="{8B28B9D2-E86E-476D-AAC6-847249552D9A}" type="presParOf" srcId="{6714539E-12A5-4DA4-AF57-1112CD8DAFA4}" destId="{16E55F85-6777-482E-BF24-A592A83EF9F9}" srcOrd="2" destOrd="0" presId="urn:microsoft.com/office/officeart/2005/8/layout/hProcess10"/>
    <dgm:cxn modelId="{8155C054-ACA7-452F-B455-B2164EA11648}" type="presParOf" srcId="{16E55F85-6777-482E-BF24-A592A83EF9F9}" destId="{11DDB341-C635-4B88-A3DA-8BFA63B948D7}" srcOrd="0" destOrd="0" presId="urn:microsoft.com/office/officeart/2005/8/layout/hProcess10"/>
    <dgm:cxn modelId="{5C891F55-FC2E-4CFE-911F-20F4B32F6B2C}" type="presParOf" srcId="{16E55F85-6777-482E-BF24-A592A83EF9F9}" destId="{3FD11E4E-8334-4FDF-BADE-327246D3FB41}" srcOrd="1" destOrd="0" presId="urn:microsoft.com/office/officeart/2005/8/layout/hProcess10"/>
    <dgm:cxn modelId="{29C7DEB7-CC10-4B3A-A948-F0A59029F044}" type="presParOf" srcId="{6714539E-12A5-4DA4-AF57-1112CD8DAFA4}" destId="{DE630F91-32FA-4847-8B54-790E88FA12AB}" srcOrd="3" destOrd="0" presId="urn:microsoft.com/office/officeart/2005/8/layout/hProcess10"/>
    <dgm:cxn modelId="{4D8CF236-82D3-4C67-9337-C56B6F605CAF}" type="presParOf" srcId="{DE630F91-32FA-4847-8B54-790E88FA12AB}" destId="{5D5FCF64-5631-4DBC-A996-6A24794C9E57}" srcOrd="0" destOrd="0" presId="urn:microsoft.com/office/officeart/2005/8/layout/hProcess10"/>
    <dgm:cxn modelId="{F5DFC7AA-D032-4878-B5D0-9D06610FB78F}" type="presParOf" srcId="{6714539E-12A5-4DA4-AF57-1112CD8DAFA4}" destId="{8AB47FCA-90DB-4136-A9A7-8637A17238E7}" srcOrd="4" destOrd="0" presId="urn:microsoft.com/office/officeart/2005/8/layout/hProcess10"/>
    <dgm:cxn modelId="{EB57071D-A46A-44D4-8112-34B21E96146F}" type="presParOf" srcId="{8AB47FCA-90DB-4136-A9A7-8637A17238E7}" destId="{CD3C0B09-8514-4067-92A1-B06A66C94941}" srcOrd="0" destOrd="0" presId="urn:microsoft.com/office/officeart/2005/8/layout/hProcess10"/>
    <dgm:cxn modelId="{3A476916-51A8-4976-8F07-817A83AEA7E4}" type="presParOf" srcId="{8AB47FCA-90DB-4136-A9A7-8637A17238E7}" destId="{12535C8C-5EC8-4D5E-AB7C-D23294967CF0}"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8B3A9511-2239-4471-97FF-A6EF609B0136}" type="presOf" srcId="{3ACA5662-4528-4167-9B34-D1A229512392}" destId="{0750CDB6-F697-44B6-B4DC-2FDF94BE9E05}" srcOrd="1"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E9013B38-53E5-4115-B2B9-AB0BE9F2415A}" srcId="{4C2CFF62-043A-4790-9079-8F195649621C}" destId="{A79C4E0E-8294-457A-99CE-86BF997F8BAD}" srcOrd="3" destOrd="0" parTransId="{F101E561-D1C8-49E6-A0C7-BCFD09A98E3A}" sibTransId="{4A87A891-D1A0-497F-8479-483042FB4632}"/>
    <dgm:cxn modelId="{5658E320-B851-46F8-9D0B-DBF4411A78E5}" type="presOf" srcId="{CD6ABD67-FCB0-4A2D-8FF3-BE3A7EFACDA7}" destId="{E024171C-ACEC-4FC9-9D38-48BD3309A26D}" srcOrd="0" destOrd="0" presId="urn:microsoft.com/office/officeart/2005/8/layout/pyramid1"/>
    <dgm:cxn modelId="{439CDBC2-78B3-4E5E-AF30-E13C7ED5C348}" type="presOf" srcId="{6AC17948-D511-4F04-A260-B84996D909C3}" destId="{40D42D92-7891-48C1-9616-AC3D950C0D3F}" srcOrd="0" destOrd="0" presId="urn:microsoft.com/office/officeart/2005/8/layout/pyramid1"/>
    <dgm:cxn modelId="{DB6F28C9-316E-484F-9920-638B07ECAA69}" type="presOf" srcId="{CD6ABD67-FCB0-4A2D-8FF3-BE3A7EFACDA7}" destId="{95A1DCE5-C117-430B-8414-63E40FA18D72}" srcOrd="1" destOrd="0" presId="urn:microsoft.com/office/officeart/2005/8/layout/pyramid1"/>
    <dgm:cxn modelId="{177F7716-EAFF-4C95-A426-A97966C3767D}" type="presOf" srcId="{4C2CFF62-043A-4790-9079-8F195649621C}" destId="{632D2118-9D79-4794-A94D-970638213A54}" srcOrd="0" destOrd="0" presId="urn:microsoft.com/office/officeart/2005/8/layout/pyramid1"/>
    <dgm:cxn modelId="{A256817A-0114-4B8D-BD82-ADF1E6748CED}" type="presOf" srcId="{7A15E3E2-F36A-40B2-8797-1F6C2F9BAC7A}" destId="{6B1ACB60-E374-466C-8410-59A9AF1B5C9D}" srcOrd="0" destOrd="0" presId="urn:microsoft.com/office/officeart/2005/8/layout/pyramid1"/>
    <dgm:cxn modelId="{BAE2C36A-248B-481D-91F4-0082A571A25B}" type="presOf" srcId="{7A15E3E2-F36A-40B2-8797-1F6C2F9BAC7A}" destId="{39BA26D3-0F42-40B8-853C-F1B912FB71CC}" srcOrd="1" destOrd="0" presId="urn:microsoft.com/office/officeart/2005/8/layout/pyramid1"/>
    <dgm:cxn modelId="{84838999-DFB2-4091-B3A0-54A56514E990}" type="presOf" srcId="{3ACA5662-4528-4167-9B34-D1A229512392}" destId="{C655F567-5F3B-4604-A0C6-33078E532591}" srcOrd="0"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CA7B1F3D-84FE-4284-8C63-DC87BC347833}" type="presOf" srcId="{6AC17948-D511-4F04-A260-B84996D909C3}" destId="{1642D485-A1B7-4899-A4B1-09EEE85BCF02}" srcOrd="1" destOrd="0" presId="urn:microsoft.com/office/officeart/2005/8/layout/pyramid1"/>
    <dgm:cxn modelId="{9EE0B2CA-F44B-4043-BAEE-CB288ABB8862}" type="presOf" srcId="{A79C4E0E-8294-457A-99CE-86BF997F8BAD}" destId="{1789BBA1-0C97-46C0-A72C-3886465B8BA1}" srcOrd="0" destOrd="0" presId="urn:microsoft.com/office/officeart/2005/8/layout/pyramid1"/>
    <dgm:cxn modelId="{5EACA7DD-D975-4575-BD7B-5388A68163A7}" srcId="{4C2CFF62-043A-4790-9079-8F195649621C}" destId="{6AC17948-D511-4F04-A260-B84996D909C3}" srcOrd="2" destOrd="0" parTransId="{9B9F8CD7-0B66-4A3C-8E40-BF2718055562}" sibTransId="{1D797415-9FA7-426B-BB06-A273F6310250}"/>
    <dgm:cxn modelId="{A14AAC29-17BD-47F1-8AB7-264A2DD5DC2E}" type="presOf" srcId="{A79C4E0E-8294-457A-99CE-86BF997F8BAD}" destId="{2A87C75E-D8FC-40A3-A17E-982098C2F1B8}" srcOrd="1" destOrd="0" presId="urn:microsoft.com/office/officeart/2005/8/layout/pyramid1"/>
    <dgm:cxn modelId="{CD2FC654-1F47-4B6D-A0D7-9487EDD968B1}" srcId="{4C2CFF62-043A-4790-9079-8F195649621C}" destId="{CD6ABD67-FCB0-4A2D-8FF3-BE3A7EFACDA7}" srcOrd="0" destOrd="0" parTransId="{83CCE06F-9F6D-4ED3-8F46-B4970629748D}" sibTransId="{2B527220-7FA9-45B0-B906-2D934F41C90E}"/>
    <dgm:cxn modelId="{8FFE2DC5-0C73-4273-A963-9A9855B58FDF}" type="presParOf" srcId="{632D2118-9D79-4794-A94D-970638213A54}" destId="{80C5C7E8-C9FA-4252-923F-6BEAF2840F5D}" srcOrd="0" destOrd="0" presId="urn:microsoft.com/office/officeart/2005/8/layout/pyramid1"/>
    <dgm:cxn modelId="{B0C8CA94-623A-4DAD-A9CE-9F36CA793B91}" type="presParOf" srcId="{80C5C7E8-C9FA-4252-923F-6BEAF2840F5D}" destId="{E024171C-ACEC-4FC9-9D38-48BD3309A26D}" srcOrd="0" destOrd="0" presId="urn:microsoft.com/office/officeart/2005/8/layout/pyramid1"/>
    <dgm:cxn modelId="{CB5BAC8D-1E80-4A13-8F05-F2350CD80056}" type="presParOf" srcId="{80C5C7E8-C9FA-4252-923F-6BEAF2840F5D}" destId="{95A1DCE5-C117-430B-8414-63E40FA18D72}" srcOrd="1" destOrd="0" presId="urn:microsoft.com/office/officeart/2005/8/layout/pyramid1"/>
    <dgm:cxn modelId="{2FC5493C-3620-45A1-BF27-B1BBDC46B89C}" type="presParOf" srcId="{632D2118-9D79-4794-A94D-970638213A54}" destId="{D978E2F9-9065-41B3-8FF3-B338EDDAE92D}" srcOrd="1" destOrd="0" presId="urn:microsoft.com/office/officeart/2005/8/layout/pyramid1"/>
    <dgm:cxn modelId="{6B5D6C60-3076-410A-94FE-E7C510182CDD}" type="presParOf" srcId="{D978E2F9-9065-41B3-8FF3-B338EDDAE92D}" destId="{6B1ACB60-E374-466C-8410-59A9AF1B5C9D}" srcOrd="0" destOrd="0" presId="urn:microsoft.com/office/officeart/2005/8/layout/pyramid1"/>
    <dgm:cxn modelId="{39F02AE9-0754-46CF-995B-6A9104C5CC3D}" type="presParOf" srcId="{D978E2F9-9065-41B3-8FF3-B338EDDAE92D}" destId="{39BA26D3-0F42-40B8-853C-F1B912FB71CC}" srcOrd="1" destOrd="0" presId="urn:microsoft.com/office/officeart/2005/8/layout/pyramid1"/>
    <dgm:cxn modelId="{657516F6-FA63-4C02-82F0-E561E2F17B5D}" type="presParOf" srcId="{632D2118-9D79-4794-A94D-970638213A54}" destId="{C6B2F24E-CBB7-4573-B351-3B6B0C46A1D9}" srcOrd="2" destOrd="0" presId="urn:microsoft.com/office/officeart/2005/8/layout/pyramid1"/>
    <dgm:cxn modelId="{81B1B092-26DF-4C62-94DF-9A69AD5D0094}" type="presParOf" srcId="{C6B2F24E-CBB7-4573-B351-3B6B0C46A1D9}" destId="{40D42D92-7891-48C1-9616-AC3D950C0D3F}" srcOrd="0" destOrd="0" presId="urn:microsoft.com/office/officeart/2005/8/layout/pyramid1"/>
    <dgm:cxn modelId="{709D16A7-A29D-4AD4-AE19-A43C1DC7C0E4}" type="presParOf" srcId="{C6B2F24E-CBB7-4573-B351-3B6B0C46A1D9}" destId="{1642D485-A1B7-4899-A4B1-09EEE85BCF02}" srcOrd="1" destOrd="0" presId="urn:microsoft.com/office/officeart/2005/8/layout/pyramid1"/>
    <dgm:cxn modelId="{02328FFF-5B39-4BAD-97EB-912D3E982867}" type="presParOf" srcId="{632D2118-9D79-4794-A94D-970638213A54}" destId="{8788B27A-F332-49DE-8C14-BCBA2DBEA32D}" srcOrd="3" destOrd="0" presId="urn:microsoft.com/office/officeart/2005/8/layout/pyramid1"/>
    <dgm:cxn modelId="{73BB6C46-D6E4-42DA-9906-41B1CC33201C}" type="presParOf" srcId="{8788B27A-F332-49DE-8C14-BCBA2DBEA32D}" destId="{1789BBA1-0C97-46C0-A72C-3886465B8BA1}" srcOrd="0" destOrd="0" presId="urn:microsoft.com/office/officeart/2005/8/layout/pyramid1"/>
    <dgm:cxn modelId="{B3535D8E-0E90-422D-B1EE-3B1888E16240}" type="presParOf" srcId="{8788B27A-F332-49DE-8C14-BCBA2DBEA32D}" destId="{2A87C75E-D8FC-40A3-A17E-982098C2F1B8}" srcOrd="1" destOrd="0" presId="urn:microsoft.com/office/officeart/2005/8/layout/pyramid1"/>
    <dgm:cxn modelId="{E1689EC2-5AC7-4576-B56E-1577377F9F2C}" type="presParOf" srcId="{632D2118-9D79-4794-A94D-970638213A54}" destId="{08E9EBEE-6658-4D7B-8D68-3C4E7678F84C}" srcOrd="4" destOrd="0" presId="urn:microsoft.com/office/officeart/2005/8/layout/pyramid1"/>
    <dgm:cxn modelId="{E2008CC8-0512-4C7B-9AC4-C0645D95FFB6}" type="presParOf" srcId="{08E9EBEE-6658-4D7B-8D68-3C4E7678F84C}" destId="{C655F567-5F3B-4604-A0C6-33078E532591}" srcOrd="0" destOrd="0" presId="urn:microsoft.com/office/officeart/2005/8/layout/pyramid1"/>
    <dgm:cxn modelId="{24530D13-9E70-4F94-A97D-A752E8E2F2BE}"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122F1475-50B0-42C7-8C6B-910DE2F8C06B}" type="presOf" srcId="{3ACA5662-4528-4167-9B34-D1A229512392}" destId="{0750CDB6-F697-44B6-B4DC-2FDF94BE9E05}" srcOrd="1" destOrd="0" presId="urn:microsoft.com/office/officeart/2005/8/layout/pyramid1"/>
    <dgm:cxn modelId="{CD2FC654-1F47-4B6D-A0D7-9487EDD968B1}" srcId="{4C2CFF62-043A-4790-9079-8F195649621C}" destId="{CD6ABD67-FCB0-4A2D-8FF3-BE3A7EFACDA7}" srcOrd="0" destOrd="0" parTransId="{83CCE06F-9F6D-4ED3-8F46-B4970629748D}" sibTransId="{2B527220-7FA9-45B0-B906-2D934F41C90E}"/>
    <dgm:cxn modelId="{73C0C9F6-1DCF-420F-B8A1-C448D3572F84}" srcId="{4C2CFF62-043A-4790-9079-8F195649621C}" destId="{7A15E3E2-F36A-40B2-8797-1F6C2F9BAC7A}" srcOrd="1" destOrd="0" parTransId="{6E46E78D-3972-4CAF-8D5E-FE26389D3478}" sibTransId="{741ADEB4-3A71-4CE5-89F5-AC1E6E970086}"/>
    <dgm:cxn modelId="{E40F714F-BB53-4E4B-905B-5E10514A107B}" type="presOf" srcId="{3ACA5662-4528-4167-9B34-D1A229512392}" destId="{C655F567-5F3B-4604-A0C6-33078E532591}" srcOrd="0" destOrd="0" presId="urn:microsoft.com/office/officeart/2005/8/layout/pyramid1"/>
    <dgm:cxn modelId="{B247EA91-B508-431E-B862-2AD2221B580B}" type="presOf" srcId="{CD6ABD67-FCB0-4A2D-8FF3-BE3A7EFACDA7}" destId="{95A1DCE5-C117-430B-8414-63E40FA18D72}" srcOrd="1" destOrd="0" presId="urn:microsoft.com/office/officeart/2005/8/layout/pyramid1"/>
    <dgm:cxn modelId="{E846C9EF-3969-4890-B93E-CE7EB9E780DB}" type="presOf" srcId="{7A15E3E2-F36A-40B2-8797-1F6C2F9BAC7A}" destId="{39BA26D3-0F42-40B8-853C-F1B912FB71CC}" srcOrd="1" destOrd="0" presId="urn:microsoft.com/office/officeart/2005/8/layout/pyramid1"/>
    <dgm:cxn modelId="{B3D23AEC-3012-47B2-9DA7-1AD11B1E1740}" type="presOf" srcId="{7A15E3E2-F36A-40B2-8797-1F6C2F9BAC7A}" destId="{6B1ACB60-E374-466C-8410-59A9AF1B5C9D}" srcOrd="0" destOrd="0" presId="urn:microsoft.com/office/officeart/2005/8/layout/pyramid1"/>
    <dgm:cxn modelId="{41877FFC-E1F5-4922-90EC-B509B31E8B49}" type="presOf" srcId="{A79C4E0E-8294-457A-99CE-86BF997F8BAD}" destId="{1789BBA1-0C97-46C0-A72C-3886465B8BA1}" srcOrd="0" destOrd="0" presId="urn:microsoft.com/office/officeart/2005/8/layout/pyramid1"/>
    <dgm:cxn modelId="{829DEE39-E8E3-4BCA-AA27-B095426006A5}" type="presOf" srcId="{CD6ABD67-FCB0-4A2D-8FF3-BE3A7EFACDA7}" destId="{E024171C-ACEC-4FC9-9D38-48BD3309A26D}" srcOrd="0" destOrd="0" presId="urn:microsoft.com/office/officeart/2005/8/layout/pyramid1"/>
    <dgm:cxn modelId="{6E293175-B2FC-4D77-9A4F-1EC41C812102}" type="presOf" srcId="{A79C4E0E-8294-457A-99CE-86BF997F8BAD}" destId="{2A87C75E-D8FC-40A3-A17E-982098C2F1B8}" srcOrd="1" destOrd="0" presId="urn:microsoft.com/office/officeart/2005/8/layout/pyramid1"/>
    <dgm:cxn modelId="{F6945A7A-1020-4A8D-B8D4-D361415B7387}" type="presOf" srcId="{4C2CFF62-043A-4790-9079-8F195649621C}" destId="{632D2118-9D79-4794-A94D-970638213A54}" srcOrd="0"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E9013B38-53E5-4115-B2B9-AB0BE9F2415A}" srcId="{4C2CFF62-043A-4790-9079-8F195649621C}" destId="{A79C4E0E-8294-457A-99CE-86BF997F8BAD}" srcOrd="3" destOrd="0" parTransId="{F101E561-D1C8-49E6-A0C7-BCFD09A98E3A}" sibTransId="{4A87A891-D1A0-497F-8479-483042FB4632}"/>
    <dgm:cxn modelId="{5EACA7DD-D975-4575-BD7B-5388A68163A7}" srcId="{4C2CFF62-043A-4790-9079-8F195649621C}" destId="{6AC17948-D511-4F04-A260-B84996D909C3}" srcOrd="2" destOrd="0" parTransId="{9B9F8CD7-0B66-4A3C-8E40-BF2718055562}" sibTransId="{1D797415-9FA7-426B-BB06-A273F6310250}"/>
    <dgm:cxn modelId="{D3C92396-5F1A-4D82-AB4F-EA0A3E35C4D3}" type="presOf" srcId="{6AC17948-D511-4F04-A260-B84996D909C3}" destId="{40D42D92-7891-48C1-9616-AC3D950C0D3F}" srcOrd="0" destOrd="0" presId="urn:microsoft.com/office/officeart/2005/8/layout/pyramid1"/>
    <dgm:cxn modelId="{98F6E8D3-03F3-4E1C-83BA-D038FEBC38A0}" type="presOf" srcId="{6AC17948-D511-4F04-A260-B84996D909C3}" destId="{1642D485-A1B7-4899-A4B1-09EEE85BCF02}" srcOrd="1" destOrd="0" presId="urn:microsoft.com/office/officeart/2005/8/layout/pyramid1"/>
    <dgm:cxn modelId="{C532C62D-0762-4B8C-B2F8-0EBBBA31BE2A}" type="presParOf" srcId="{632D2118-9D79-4794-A94D-970638213A54}" destId="{80C5C7E8-C9FA-4252-923F-6BEAF2840F5D}" srcOrd="0" destOrd="0" presId="urn:microsoft.com/office/officeart/2005/8/layout/pyramid1"/>
    <dgm:cxn modelId="{8336D437-D4E7-4863-B25E-2AAB62E0018C}" type="presParOf" srcId="{80C5C7E8-C9FA-4252-923F-6BEAF2840F5D}" destId="{E024171C-ACEC-4FC9-9D38-48BD3309A26D}" srcOrd="0" destOrd="0" presId="urn:microsoft.com/office/officeart/2005/8/layout/pyramid1"/>
    <dgm:cxn modelId="{D17AACAF-C45C-4A0A-8789-E3EF0C00DB2B}" type="presParOf" srcId="{80C5C7E8-C9FA-4252-923F-6BEAF2840F5D}" destId="{95A1DCE5-C117-430B-8414-63E40FA18D72}" srcOrd="1" destOrd="0" presId="urn:microsoft.com/office/officeart/2005/8/layout/pyramid1"/>
    <dgm:cxn modelId="{735B8E2D-26BE-4822-B2F0-ED5E4B94E73D}" type="presParOf" srcId="{632D2118-9D79-4794-A94D-970638213A54}" destId="{D978E2F9-9065-41B3-8FF3-B338EDDAE92D}" srcOrd="1" destOrd="0" presId="urn:microsoft.com/office/officeart/2005/8/layout/pyramid1"/>
    <dgm:cxn modelId="{4209E19B-8ACF-4DF1-8C38-EC8BD35798DA}" type="presParOf" srcId="{D978E2F9-9065-41B3-8FF3-B338EDDAE92D}" destId="{6B1ACB60-E374-466C-8410-59A9AF1B5C9D}" srcOrd="0" destOrd="0" presId="urn:microsoft.com/office/officeart/2005/8/layout/pyramid1"/>
    <dgm:cxn modelId="{6351EF58-0528-4E09-A978-8EC991A95582}" type="presParOf" srcId="{D978E2F9-9065-41B3-8FF3-B338EDDAE92D}" destId="{39BA26D3-0F42-40B8-853C-F1B912FB71CC}" srcOrd="1" destOrd="0" presId="urn:microsoft.com/office/officeart/2005/8/layout/pyramid1"/>
    <dgm:cxn modelId="{381C0A38-6CD6-4610-B5BD-D4EF8B751D6F}" type="presParOf" srcId="{632D2118-9D79-4794-A94D-970638213A54}" destId="{C6B2F24E-CBB7-4573-B351-3B6B0C46A1D9}" srcOrd="2" destOrd="0" presId="urn:microsoft.com/office/officeart/2005/8/layout/pyramid1"/>
    <dgm:cxn modelId="{15C1CFFC-52DA-4836-9BCF-91E855731B12}" type="presParOf" srcId="{C6B2F24E-CBB7-4573-B351-3B6B0C46A1D9}" destId="{40D42D92-7891-48C1-9616-AC3D950C0D3F}" srcOrd="0" destOrd="0" presId="urn:microsoft.com/office/officeart/2005/8/layout/pyramid1"/>
    <dgm:cxn modelId="{85043367-15C5-40F4-B3B3-00F16FEFF684}" type="presParOf" srcId="{C6B2F24E-CBB7-4573-B351-3B6B0C46A1D9}" destId="{1642D485-A1B7-4899-A4B1-09EEE85BCF02}" srcOrd="1" destOrd="0" presId="urn:microsoft.com/office/officeart/2005/8/layout/pyramid1"/>
    <dgm:cxn modelId="{291D8AAA-D2CB-434D-9D7B-FA66D9BD7993}" type="presParOf" srcId="{632D2118-9D79-4794-A94D-970638213A54}" destId="{8788B27A-F332-49DE-8C14-BCBA2DBEA32D}" srcOrd="3" destOrd="0" presId="urn:microsoft.com/office/officeart/2005/8/layout/pyramid1"/>
    <dgm:cxn modelId="{90710741-6A7F-489E-8C8E-4E8E21F9787E}" type="presParOf" srcId="{8788B27A-F332-49DE-8C14-BCBA2DBEA32D}" destId="{1789BBA1-0C97-46C0-A72C-3886465B8BA1}" srcOrd="0" destOrd="0" presId="urn:microsoft.com/office/officeart/2005/8/layout/pyramid1"/>
    <dgm:cxn modelId="{33FA377B-B8CA-4350-B939-009028600459}" type="presParOf" srcId="{8788B27A-F332-49DE-8C14-BCBA2DBEA32D}" destId="{2A87C75E-D8FC-40A3-A17E-982098C2F1B8}" srcOrd="1" destOrd="0" presId="urn:microsoft.com/office/officeart/2005/8/layout/pyramid1"/>
    <dgm:cxn modelId="{1F2D90B7-6097-4F59-AA79-4818DC0B57CB}" type="presParOf" srcId="{632D2118-9D79-4794-A94D-970638213A54}" destId="{08E9EBEE-6658-4D7B-8D68-3C4E7678F84C}" srcOrd="4" destOrd="0" presId="urn:microsoft.com/office/officeart/2005/8/layout/pyramid1"/>
    <dgm:cxn modelId="{1A8ADBB0-E68C-4AD8-8E80-6831F159CD3E}" type="presParOf" srcId="{08E9EBEE-6658-4D7B-8D68-3C4E7678F84C}" destId="{C655F567-5F3B-4604-A0C6-33078E532591}" srcOrd="0" destOrd="0" presId="urn:microsoft.com/office/officeart/2005/8/layout/pyramid1"/>
    <dgm:cxn modelId="{44CFCBA4-895B-489F-8535-ED307AB24975}"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F3AB033F-CE39-4CB6-9D44-A913541F9CC8}" type="presOf" srcId="{7A15E3E2-F36A-40B2-8797-1F6C2F9BAC7A}" destId="{6B1ACB60-E374-466C-8410-59A9AF1B5C9D}" srcOrd="0" destOrd="0" presId="urn:microsoft.com/office/officeart/2005/8/layout/pyramid1"/>
    <dgm:cxn modelId="{E52296EE-A265-403B-AF25-9354F1315DDF}" type="presOf" srcId="{A79C4E0E-8294-457A-99CE-86BF997F8BAD}" destId="{2A87C75E-D8FC-40A3-A17E-982098C2F1B8}" srcOrd="1"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E9013B38-53E5-4115-B2B9-AB0BE9F2415A}" srcId="{4C2CFF62-043A-4790-9079-8F195649621C}" destId="{A79C4E0E-8294-457A-99CE-86BF997F8BAD}" srcOrd="3" destOrd="0" parTransId="{F101E561-D1C8-49E6-A0C7-BCFD09A98E3A}" sibTransId="{4A87A891-D1A0-497F-8479-483042FB4632}"/>
    <dgm:cxn modelId="{A076B4C0-3D95-47B6-BD35-97B19F73AEF9}" type="presOf" srcId="{A79C4E0E-8294-457A-99CE-86BF997F8BAD}" destId="{1789BBA1-0C97-46C0-A72C-3886465B8BA1}" srcOrd="0" destOrd="0" presId="urn:microsoft.com/office/officeart/2005/8/layout/pyramid1"/>
    <dgm:cxn modelId="{25D12723-7100-4C2B-B514-E936F578846B}" type="presOf" srcId="{CD6ABD67-FCB0-4A2D-8FF3-BE3A7EFACDA7}" destId="{95A1DCE5-C117-430B-8414-63E40FA18D72}" srcOrd="1" destOrd="0" presId="urn:microsoft.com/office/officeart/2005/8/layout/pyramid1"/>
    <dgm:cxn modelId="{DD6A4F18-1E5D-481F-84B7-954E1B11E478}" type="presOf" srcId="{6AC17948-D511-4F04-A260-B84996D909C3}" destId="{1642D485-A1B7-4899-A4B1-09EEE85BCF02}" srcOrd="1" destOrd="0" presId="urn:microsoft.com/office/officeart/2005/8/layout/pyramid1"/>
    <dgm:cxn modelId="{5A06DAD6-51C0-4581-89E0-E6402B1FD3AE}" type="presOf" srcId="{6AC17948-D511-4F04-A260-B84996D909C3}" destId="{40D42D92-7891-48C1-9616-AC3D950C0D3F}" srcOrd="0" destOrd="0" presId="urn:microsoft.com/office/officeart/2005/8/layout/pyramid1"/>
    <dgm:cxn modelId="{E2695F16-5A58-4F9C-B246-F2B357BFD81C}" type="presOf" srcId="{CD6ABD67-FCB0-4A2D-8FF3-BE3A7EFACDA7}" destId="{E024171C-ACEC-4FC9-9D38-48BD3309A26D}" srcOrd="0"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CAA36702-47B7-428E-8590-009006F0CD3F}" type="presOf" srcId="{4C2CFF62-043A-4790-9079-8F195649621C}" destId="{632D2118-9D79-4794-A94D-970638213A54}" srcOrd="0" destOrd="0" presId="urn:microsoft.com/office/officeart/2005/8/layout/pyramid1"/>
    <dgm:cxn modelId="{C609CF95-3062-48C0-BA01-8E7C984AC2BB}" type="presOf" srcId="{7A15E3E2-F36A-40B2-8797-1F6C2F9BAC7A}" destId="{39BA26D3-0F42-40B8-853C-F1B912FB71CC}" srcOrd="1" destOrd="0" presId="urn:microsoft.com/office/officeart/2005/8/layout/pyramid1"/>
    <dgm:cxn modelId="{4C323FE3-B48F-49EC-A369-A69A0327ECCC}" type="presOf" srcId="{3ACA5662-4528-4167-9B34-D1A229512392}" destId="{0750CDB6-F697-44B6-B4DC-2FDF94BE9E05}" srcOrd="1" destOrd="0" presId="urn:microsoft.com/office/officeart/2005/8/layout/pyramid1"/>
    <dgm:cxn modelId="{5EACA7DD-D975-4575-BD7B-5388A68163A7}" srcId="{4C2CFF62-043A-4790-9079-8F195649621C}" destId="{6AC17948-D511-4F04-A260-B84996D909C3}" srcOrd="2" destOrd="0" parTransId="{9B9F8CD7-0B66-4A3C-8E40-BF2718055562}" sibTransId="{1D797415-9FA7-426B-BB06-A273F6310250}"/>
    <dgm:cxn modelId="{C5529D5F-1473-4553-8819-28117CB03760}" type="presOf" srcId="{3ACA5662-4528-4167-9B34-D1A229512392}" destId="{C655F567-5F3B-4604-A0C6-33078E532591}" srcOrd="0" destOrd="0" presId="urn:microsoft.com/office/officeart/2005/8/layout/pyramid1"/>
    <dgm:cxn modelId="{CD2FC654-1F47-4B6D-A0D7-9487EDD968B1}" srcId="{4C2CFF62-043A-4790-9079-8F195649621C}" destId="{CD6ABD67-FCB0-4A2D-8FF3-BE3A7EFACDA7}" srcOrd="0" destOrd="0" parTransId="{83CCE06F-9F6D-4ED3-8F46-B4970629748D}" sibTransId="{2B527220-7FA9-45B0-B906-2D934F41C90E}"/>
    <dgm:cxn modelId="{9FF44C3B-A5A5-45CF-8F57-C6FFB211C077}" type="presParOf" srcId="{632D2118-9D79-4794-A94D-970638213A54}" destId="{80C5C7E8-C9FA-4252-923F-6BEAF2840F5D}" srcOrd="0" destOrd="0" presId="urn:microsoft.com/office/officeart/2005/8/layout/pyramid1"/>
    <dgm:cxn modelId="{2371E1C7-90E3-4565-AC3D-DDE05BC34D7B}" type="presParOf" srcId="{80C5C7E8-C9FA-4252-923F-6BEAF2840F5D}" destId="{E024171C-ACEC-4FC9-9D38-48BD3309A26D}" srcOrd="0" destOrd="0" presId="urn:microsoft.com/office/officeart/2005/8/layout/pyramid1"/>
    <dgm:cxn modelId="{358ACEAA-DA3E-4196-B354-A41843741004}" type="presParOf" srcId="{80C5C7E8-C9FA-4252-923F-6BEAF2840F5D}" destId="{95A1DCE5-C117-430B-8414-63E40FA18D72}" srcOrd="1" destOrd="0" presId="urn:microsoft.com/office/officeart/2005/8/layout/pyramid1"/>
    <dgm:cxn modelId="{A171422A-D0F8-4D1D-AAA2-03734791C40A}" type="presParOf" srcId="{632D2118-9D79-4794-A94D-970638213A54}" destId="{D978E2F9-9065-41B3-8FF3-B338EDDAE92D}" srcOrd="1" destOrd="0" presId="urn:microsoft.com/office/officeart/2005/8/layout/pyramid1"/>
    <dgm:cxn modelId="{6BE3CC4E-1415-4209-AE53-127C78DD7930}" type="presParOf" srcId="{D978E2F9-9065-41B3-8FF3-B338EDDAE92D}" destId="{6B1ACB60-E374-466C-8410-59A9AF1B5C9D}" srcOrd="0" destOrd="0" presId="urn:microsoft.com/office/officeart/2005/8/layout/pyramid1"/>
    <dgm:cxn modelId="{C852FCF8-A827-4CBF-97FC-072873C45A35}" type="presParOf" srcId="{D978E2F9-9065-41B3-8FF3-B338EDDAE92D}" destId="{39BA26D3-0F42-40B8-853C-F1B912FB71CC}" srcOrd="1" destOrd="0" presId="urn:microsoft.com/office/officeart/2005/8/layout/pyramid1"/>
    <dgm:cxn modelId="{006CA08A-1D57-4A24-BFAF-90258F435E28}" type="presParOf" srcId="{632D2118-9D79-4794-A94D-970638213A54}" destId="{C6B2F24E-CBB7-4573-B351-3B6B0C46A1D9}" srcOrd="2" destOrd="0" presId="urn:microsoft.com/office/officeart/2005/8/layout/pyramid1"/>
    <dgm:cxn modelId="{00B1690B-7960-4226-ACDE-31379FC749A1}" type="presParOf" srcId="{C6B2F24E-CBB7-4573-B351-3B6B0C46A1D9}" destId="{40D42D92-7891-48C1-9616-AC3D950C0D3F}" srcOrd="0" destOrd="0" presId="urn:microsoft.com/office/officeart/2005/8/layout/pyramid1"/>
    <dgm:cxn modelId="{7FF76AFE-C6B8-4227-9F9E-B80CA4DD3169}" type="presParOf" srcId="{C6B2F24E-CBB7-4573-B351-3B6B0C46A1D9}" destId="{1642D485-A1B7-4899-A4B1-09EEE85BCF02}" srcOrd="1" destOrd="0" presId="urn:microsoft.com/office/officeart/2005/8/layout/pyramid1"/>
    <dgm:cxn modelId="{AF59C665-FFC1-41E9-B4A0-CDE6612D5287}" type="presParOf" srcId="{632D2118-9D79-4794-A94D-970638213A54}" destId="{8788B27A-F332-49DE-8C14-BCBA2DBEA32D}" srcOrd="3" destOrd="0" presId="urn:microsoft.com/office/officeart/2005/8/layout/pyramid1"/>
    <dgm:cxn modelId="{FA0E756E-DD64-4950-8B55-8B2F0A8CDBCF}" type="presParOf" srcId="{8788B27A-F332-49DE-8C14-BCBA2DBEA32D}" destId="{1789BBA1-0C97-46C0-A72C-3886465B8BA1}" srcOrd="0" destOrd="0" presId="urn:microsoft.com/office/officeart/2005/8/layout/pyramid1"/>
    <dgm:cxn modelId="{71AC8D76-77C2-494E-99A2-6FCF378C3CE0}" type="presParOf" srcId="{8788B27A-F332-49DE-8C14-BCBA2DBEA32D}" destId="{2A87C75E-D8FC-40A3-A17E-982098C2F1B8}" srcOrd="1" destOrd="0" presId="urn:microsoft.com/office/officeart/2005/8/layout/pyramid1"/>
    <dgm:cxn modelId="{34C9EF39-B6BA-45A2-9ED0-08838CEDA6C6}" type="presParOf" srcId="{632D2118-9D79-4794-A94D-970638213A54}" destId="{08E9EBEE-6658-4D7B-8D68-3C4E7678F84C}" srcOrd="4" destOrd="0" presId="urn:microsoft.com/office/officeart/2005/8/layout/pyramid1"/>
    <dgm:cxn modelId="{1CCAE106-0F68-4F91-A64A-8A5F94E46571}" type="presParOf" srcId="{08E9EBEE-6658-4D7B-8D68-3C4E7678F84C}" destId="{C655F567-5F3B-4604-A0C6-33078E532591}" srcOrd="0" destOrd="0" presId="urn:microsoft.com/office/officeart/2005/8/layout/pyramid1"/>
    <dgm:cxn modelId="{706F8DEB-EC62-4636-89C9-0D13E33BDB1E}"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8283851A-D2F1-42D8-9921-2C6AAB217454}" type="presOf" srcId="{6AC17948-D511-4F04-A260-B84996D909C3}" destId="{40D42D92-7891-48C1-9616-AC3D950C0D3F}" srcOrd="0" destOrd="0" presId="urn:microsoft.com/office/officeart/2005/8/layout/pyramid1"/>
    <dgm:cxn modelId="{CD2FC654-1F47-4B6D-A0D7-9487EDD968B1}" srcId="{4C2CFF62-043A-4790-9079-8F195649621C}" destId="{CD6ABD67-FCB0-4A2D-8FF3-BE3A7EFACDA7}" srcOrd="0" destOrd="0" parTransId="{83CCE06F-9F6D-4ED3-8F46-B4970629748D}" sibTransId="{2B527220-7FA9-45B0-B906-2D934F41C90E}"/>
    <dgm:cxn modelId="{73C0C9F6-1DCF-420F-B8A1-C448D3572F84}" srcId="{4C2CFF62-043A-4790-9079-8F195649621C}" destId="{7A15E3E2-F36A-40B2-8797-1F6C2F9BAC7A}" srcOrd="1" destOrd="0" parTransId="{6E46E78D-3972-4CAF-8D5E-FE26389D3478}" sibTransId="{741ADEB4-3A71-4CE5-89F5-AC1E6E970086}"/>
    <dgm:cxn modelId="{817D439E-DA5D-4EC5-AC46-A33863C16A09}" type="presOf" srcId="{A79C4E0E-8294-457A-99CE-86BF997F8BAD}" destId="{2A87C75E-D8FC-40A3-A17E-982098C2F1B8}" srcOrd="1" destOrd="0" presId="urn:microsoft.com/office/officeart/2005/8/layout/pyramid1"/>
    <dgm:cxn modelId="{19549042-E214-4DF6-9306-DE469EA38464}" type="presOf" srcId="{4C2CFF62-043A-4790-9079-8F195649621C}" destId="{632D2118-9D79-4794-A94D-970638213A54}" srcOrd="0" destOrd="0" presId="urn:microsoft.com/office/officeart/2005/8/layout/pyramid1"/>
    <dgm:cxn modelId="{B328CCA1-DCC2-4F92-9494-29FD1F6A18E8}" type="presOf" srcId="{3ACA5662-4528-4167-9B34-D1A229512392}" destId="{C655F567-5F3B-4604-A0C6-33078E532591}" srcOrd="0" destOrd="0" presId="urn:microsoft.com/office/officeart/2005/8/layout/pyramid1"/>
    <dgm:cxn modelId="{4293B4A9-428C-4CEB-BA5C-59705CD97E36}" type="presOf" srcId="{7A15E3E2-F36A-40B2-8797-1F6C2F9BAC7A}" destId="{6B1ACB60-E374-466C-8410-59A9AF1B5C9D}" srcOrd="0" destOrd="0" presId="urn:microsoft.com/office/officeart/2005/8/layout/pyramid1"/>
    <dgm:cxn modelId="{D8BE6F34-75A7-4C79-B9DE-CA76103C74CF}" type="presOf" srcId="{7A15E3E2-F36A-40B2-8797-1F6C2F9BAC7A}" destId="{39BA26D3-0F42-40B8-853C-F1B912FB71CC}" srcOrd="1" destOrd="0" presId="urn:microsoft.com/office/officeart/2005/8/layout/pyramid1"/>
    <dgm:cxn modelId="{A66AC04A-E546-49B9-B6E3-26AEE6CEFC01}" type="presOf" srcId="{CD6ABD67-FCB0-4A2D-8FF3-BE3A7EFACDA7}" destId="{95A1DCE5-C117-430B-8414-63E40FA18D72}" srcOrd="1" destOrd="0" presId="urn:microsoft.com/office/officeart/2005/8/layout/pyramid1"/>
    <dgm:cxn modelId="{2BE3508B-F4C9-4FAF-B5E5-E84CB7DAAC86}" type="presOf" srcId="{CD6ABD67-FCB0-4A2D-8FF3-BE3A7EFACDA7}" destId="{E024171C-ACEC-4FC9-9D38-48BD3309A26D}" srcOrd="0" destOrd="0" presId="urn:microsoft.com/office/officeart/2005/8/layout/pyramid1"/>
    <dgm:cxn modelId="{170CCEF1-96D5-4861-85E6-1D2B4029282C}" type="presOf" srcId="{6AC17948-D511-4F04-A260-B84996D909C3}" destId="{1642D485-A1B7-4899-A4B1-09EEE85BCF02}" srcOrd="1"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D1F7D821-CA77-48A3-B71A-BC3C22C38DBA}" type="presOf" srcId="{A79C4E0E-8294-457A-99CE-86BF997F8BAD}" destId="{1789BBA1-0C97-46C0-A72C-3886465B8BA1}" srcOrd="0" destOrd="0" presId="urn:microsoft.com/office/officeart/2005/8/layout/pyramid1"/>
    <dgm:cxn modelId="{E9013B38-53E5-4115-B2B9-AB0BE9F2415A}" srcId="{4C2CFF62-043A-4790-9079-8F195649621C}" destId="{A79C4E0E-8294-457A-99CE-86BF997F8BAD}" srcOrd="3" destOrd="0" parTransId="{F101E561-D1C8-49E6-A0C7-BCFD09A98E3A}" sibTransId="{4A87A891-D1A0-497F-8479-483042FB4632}"/>
    <dgm:cxn modelId="{5EACA7DD-D975-4575-BD7B-5388A68163A7}" srcId="{4C2CFF62-043A-4790-9079-8F195649621C}" destId="{6AC17948-D511-4F04-A260-B84996D909C3}" srcOrd="2" destOrd="0" parTransId="{9B9F8CD7-0B66-4A3C-8E40-BF2718055562}" sibTransId="{1D797415-9FA7-426B-BB06-A273F6310250}"/>
    <dgm:cxn modelId="{12DA9A17-7389-4751-BB1C-4445C6B5DC62}" type="presOf" srcId="{3ACA5662-4528-4167-9B34-D1A229512392}" destId="{0750CDB6-F697-44B6-B4DC-2FDF94BE9E05}" srcOrd="1" destOrd="0" presId="urn:microsoft.com/office/officeart/2005/8/layout/pyramid1"/>
    <dgm:cxn modelId="{0DA7C0C3-7F95-4BC3-A2E2-5FF4BFE5F528}" type="presParOf" srcId="{632D2118-9D79-4794-A94D-970638213A54}" destId="{80C5C7E8-C9FA-4252-923F-6BEAF2840F5D}" srcOrd="0" destOrd="0" presId="urn:microsoft.com/office/officeart/2005/8/layout/pyramid1"/>
    <dgm:cxn modelId="{FA596DE9-4529-45C0-A3D7-125A5E709AA0}" type="presParOf" srcId="{80C5C7E8-C9FA-4252-923F-6BEAF2840F5D}" destId="{E024171C-ACEC-4FC9-9D38-48BD3309A26D}" srcOrd="0" destOrd="0" presId="urn:microsoft.com/office/officeart/2005/8/layout/pyramid1"/>
    <dgm:cxn modelId="{38368EA5-A214-4DCB-8BA1-7BC605CF2ED3}" type="presParOf" srcId="{80C5C7E8-C9FA-4252-923F-6BEAF2840F5D}" destId="{95A1DCE5-C117-430B-8414-63E40FA18D72}" srcOrd="1" destOrd="0" presId="urn:microsoft.com/office/officeart/2005/8/layout/pyramid1"/>
    <dgm:cxn modelId="{175452D1-8FF9-46EB-97D5-93AC2BA674F4}" type="presParOf" srcId="{632D2118-9D79-4794-A94D-970638213A54}" destId="{D978E2F9-9065-41B3-8FF3-B338EDDAE92D}" srcOrd="1" destOrd="0" presId="urn:microsoft.com/office/officeart/2005/8/layout/pyramid1"/>
    <dgm:cxn modelId="{825E21D8-6621-46F0-AE0F-3F4A07FF3126}" type="presParOf" srcId="{D978E2F9-9065-41B3-8FF3-B338EDDAE92D}" destId="{6B1ACB60-E374-466C-8410-59A9AF1B5C9D}" srcOrd="0" destOrd="0" presId="urn:microsoft.com/office/officeart/2005/8/layout/pyramid1"/>
    <dgm:cxn modelId="{57FE2381-8125-48BF-ACCE-3BFE154088A5}" type="presParOf" srcId="{D978E2F9-9065-41B3-8FF3-B338EDDAE92D}" destId="{39BA26D3-0F42-40B8-853C-F1B912FB71CC}" srcOrd="1" destOrd="0" presId="urn:microsoft.com/office/officeart/2005/8/layout/pyramid1"/>
    <dgm:cxn modelId="{120E7213-0115-48CA-80CB-7D3E0766D6B2}" type="presParOf" srcId="{632D2118-9D79-4794-A94D-970638213A54}" destId="{C6B2F24E-CBB7-4573-B351-3B6B0C46A1D9}" srcOrd="2" destOrd="0" presId="urn:microsoft.com/office/officeart/2005/8/layout/pyramid1"/>
    <dgm:cxn modelId="{3B9EAECB-3E2A-4FAD-85E9-5EC6E3D7CF17}" type="presParOf" srcId="{C6B2F24E-CBB7-4573-B351-3B6B0C46A1D9}" destId="{40D42D92-7891-48C1-9616-AC3D950C0D3F}" srcOrd="0" destOrd="0" presId="urn:microsoft.com/office/officeart/2005/8/layout/pyramid1"/>
    <dgm:cxn modelId="{39C01640-60BF-466C-B619-2763D55F1471}" type="presParOf" srcId="{C6B2F24E-CBB7-4573-B351-3B6B0C46A1D9}" destId="{1642D485-A1B7-4899-A4B1-09EEE85BCF02}" srcOrd="1" destOrd="0" presId="urn:microsoft.com/office/officeart/2005/8/layout/pyramid1"/>
    <dgm:cxn modelId="{D8F2C86E-4804-4774-BB5E-DF8BA80D7118}" type="presParOf" srcId="{632D2118-9D79-4794-A94D-970638213A54}" destId="{8788B27A-F332-49DE-8C14-BCBA2DBEA32D}" srcOrd="3" destOrd="0" presId="urn:microsoft.com/office/officeart/2005/8/layout/pyramid1"/>
    <dgm:cxn modelId="{8E48183C-B5D6-4C81-ACA3-A0132E4D7FD4}" type="presParOf" srcId="{8788B27A-F332-49DE-8C14-BCBA2DBEA32D}" destId="{1789BBA1-0C97-46C0-A72C-3886465B8BA1}" srcOrd="0" destOrd="0" presId="urn:microsoft.com/office/officeart/2005/8/layout/pyramid1"/>
    <dgm:cxn modelId="{E30670FE-41C6-47FF-82B3-49A5EA69EE89}" type="presParOf" srcId="{8788B27A-F332-49DE-8C14-BCBA2DBEA32D}" destId="{2A87C75E-D8FC-40A3-A17E-982098C2F1B8}" srcOrd="1" destOrd="0" presId="urn:microsoft.com/office/officeart/2005/8/layout/pyramid1"/>
    <dgm:cxn modelId="{50650408-3C88-4E72-855B-C67F8E1EE0E3}" type="presParOf" srcId="{632D2118-9D79-4794-A94D-970638213A54}" destId="{08E9EBEE-6658-4D7B-8D68-3C4E7678F84C}" srcOrd="4" destOrd="0" presId="urn:microsoft.com/office/officeart/2005/8/layout/pyramid1"/>
    <dgm:cxn modelId="{0D8A2CE8-D048-4977-9C64-76ACD74B0DA9}" type="presParOf" srcId="{08E9EBEE-6658-4D7B-8D68-3C4E7678F84C}" destId="{C655F567-5F3B-4604-A0C6-33078E532591}" srcOrd="0" destOrd="0" presId="urn:microsoft.com/office/officeart/2005/8/layout/pyramid1"/>
    <dgm:cxn modelId="{64997018-C28A-444F-908C-FF8EEADA572F}"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CC5CA0F1-58CC-4886-A88D-135541618859}" type="presOf" srcId="{6AC17948-D511-4F04-A260-B84996D909C3}" destId="{1642D485-A1B7-4899-A4B1-09EEE85BCF02}" srcOrd="1" destOrd="0" presId="urn:microsoft.com/office/officeart/2005/8/layout/pyramid1"/>
    <dgm:cxn modelId="{E5037B73-0DA9-40AF-9115-C53B00364A0F}" type="presOf" srcId="{3ACA5662-4528-4167-9B34-D1A229512392}" destId="{C655F567-5F3B-4604-A0C6-33078E532591}" srcOrd="0" destOrd="0" presId="urn:microsoft.com/office/officeart/2005/8/layout/pyramid1"/>
    <dgm:cxn modelId="{CD2FC654-1F47-4B6D-A0D7-9487EDD968B1}" srcId="{4C2CFF62-043A-4790-9079-8F195649621C}" destId="{CD6ABD67-FCB0-4A2D-8FF3-BE3A7EFACDA7}" srcOrd="0" destOrd="0" parTransId="{83CCE06F-9F6D-4ED3-8F46-B4970629748D}" sibTransId="{2B527220-7FA9-45B0-B906-2D934F41C90E}"/>
    <dgm:cxn modelId="{35D9A834-1AB6-4193-A0A5-7073FE511E50}" type="presOf" srcId="{7A15E3E2-F36A-40B2-8797-1F6C2F9BAC7A}" destId="{6B1ACB60-E374-466C-8410-59A9AF1B5C9D}" srcOrd="0" destOrd="0" presId="urn:microsoft.com/office/officeart/2005/8/layout/pyramid1"/>
    <dgm:cxn modelId="{4C7CACA9-A8BB-40A3-876F-A177D16C8C0C}" type="presOf" srcId="{4C2CFF62-043A-4790-9079-8F195649621C}" destId="{632D2118-9D79-4794-A94D-970638213A54}" srcOrd="0"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8E2F97E3-4405-44AB-A68D-E6C16AD828F0}" type="presOf" srcId="{3ACA5662-4528-4167-9B34-D1A229512392}" destId="{0750CDB6-F697-44B6-B4DC-2FDF94BE9E05}" srcOrd="1" destOrd="0" presId="urn:microsoft.com/office/officeart/2005/8/layout/pyramid1"/>
    <dgm:cxn modelId="{983A7D26-F640-4B49-805A-F81AC9F1BBCA}" type="presOf" srcId="{A79C4E0E-8294-457A-99CE-86BF997F8BAD}" destId="{1789BBA1-0C97-46C0-A72C-3886465B8BA1}" srcOrd="0" destOrd="0" presId="urn:microsoft.com/office/officeart/2005/8/layout/pyramid1"/>
    <dgm:cxn modelId="{E608EF14-F9EC-4452-9D7F-5E2DA1CC2185}" type="presOf" srcId="{A79C4E0E-8294-457A-99CE-86BF997F8BAD}" destId="{2A87C75E-D8FC-40A3-A17E-982098C2F1B8}" srcOrd="1" destOrd="0" presId="urn:microsoft.com/office/officeart/2005/8/layout/pyramid1"/>
    <dgm:cxn modelId="{3DAE3099-61C0-4325-A668-01403EC5018B}" type="presOf" srcId="{7A15E3E2-F36A-40B2-8797-1F6C2F9BAC7A}" destId="{39BA26D3-0F42-40B8-853C-F1B912FB71CC}" srcOrd="1"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BCA85754-6EFD-4964-8FDB-ABC83083233A}" type="presOf" srcId="{6AC17948-D511-4F04-A260-B84996D909C3}" destId="{40D42D92-7891-48C1-9616-AC3D950C0D3F}" srcOrd="0" destOrd="0" presId="urn:microsoft.com/office/officeart/2005/8/layout/pyramid1"/>
    <dgm:cxn modelId="{E9013B38-53E5-4115-B2B9-AB0BE9F2415A}" srcId="{4C2CFF62-043A-4790-9079-8F195649621C}" destId="{A79C4E0E-8294-457A-99CE-86BF997F8BAD}" srcOrd="3" destOrd="0" parTransId="{F101E561-D1C8-49E6-A0C7-BCFD09A98E3A}" sibTransId="{4A87A891-D1A0-497F-8479-483042FB4632}"/>
    <dgm:cxn modelId="{5EACA7DD-D975-4575-BD7B-5388A68163A7}" srcId="{4C2CFF62-043A-4790-9079-8F195649621C}" destId="{6AC17948-D511-4F04-A260-B84996D909C3}" srcOrd="2" destOrd="0" parTransId="{9B9F8CD7-0B66-4A3C-8E40-BF2718055562}" sibTransId="{1D797415-9FA7-426B-BB06-A273F6310250}"/>
    <dgm:cxn modelId="{4973B600-860D-4D97-95FF-670EC030C402}" type="presOf" srcId="{CD6ABD67-FCB0-4A2D-8FF3-BE3A7EFACDA7}" destId="{E024171C-ACEC-4FC9-9D38-48BD3309A26D}" srcOrd="0" destOrd="0" presId="urn:microsoft.com/office/officeart/2005/8/layout/pyramid1"/>
    <dgm:cxn modelId="{F09E3E02-93C6-4B08-8652-7182813B7713}" type="presOf" srcId="{CD6ABD67-FCB0-4A2D-8FF3-BE3A7EFACDA7}" destId="{95A1DCE5-C117-430B-8414-63E40FA18D72}" srcOrd="1" destOrd="0" presId="urn:microsoft.com/office/officeart/2005/8/layout/pyramid1"/>
    <dgm:cxn modelId="{0E005EA2-ED71-4C20-844A-AB11778C234A}" type="presParOf" srcId="{632D2118-9D79-4794-A94D-970638213A54}" destId="{80C5C7E8-C9FA-4252-923F-6BEAF2840F5D}" srcOrd="0" destOrd="0" presId="urn:microsoft.com/office/officeart/2005/8/layout/pyramid1"/>
    <dgm:cxn modelId="{38DF87D8-2D35-4D77-9EC5-200D179306C9}" type="presParOf" srcId="{80C5C7E8-C9FA-4252-923F-6BEAF2840F5D}" destId="{E024171C-ACEC-4FC9-9D38-48BD3309A26D}" srcOrd="0" destOrd="0" presId="urn:microsoft.com/office/officeart/2005/8/layout/pyramid1"/>
    <dgm:cxn modelId="{25CFE5C6-C022-4FC4-8731-02D9E894C20F}" type="presParOf" srcId="{80C5C7E8-C9FA-4252-923F-6BEAF2840F5D}" destId="{95A1DCE5-C117-430B-8414-63E40FA18D72}" srcOrd="1" destOrd="0" presId="urn:microsoft.com/office/officeart/2005/8/layout/pyramid1"/>
    <dgm:cxn modelId="{30197207-CD9F-44BE-9790-01FDF03F1842}" type="presParOf" srcId="{632D2118-9D79-4794-A94D-970638213A54}" destId="{D978E2F9-9065-41B3-8FF3-B338EDDAE92D}" srcOrd="1" destOrd="0" presId="urn:microsoft.com/office/officeart/2005/8/layout/pyramid1"/>
    <dgm:cxn modelId="{8F65A15C-F8E1-4061-9073-2D4782849AD6}" type="presParOf" srcId="{D978E2F9-9065-41B3-8FF3-B338EDDAE92D}" destId="{6B1ACB60-E374-466C-8410-59A9AF1B5C9D}" srcOrd="0" destOrd="0" presId="urn:microsoft.com/office/officeart/2005/8/layout/pyramid1"/>
    <dgm:cxn modelId="{7BC609A1-BA9A-4FE8-B8FC-B64E1FD6483C}" type="presParOf" srcId="{D978E2F9-9065-41B3-8FF3-B338EDDAE92D}" destId="{39BA26D3-0F42-40B8-853C-F1B912FB71CC}" srcOrd="1" destOrd="0" presId="urn:microsoft.com/office/officeart/2005/8/layout/pyramid1"/>
    <dgm:cxn modelId="{94B1BB19-2D94-40E0-8F47-BEF0E7DEA4E6}" type="presParOf" srcId="{632D2118-9D79-4794-A94D-970638213A54}" destId="{C6B2F24E-CBB7-4573-B351-3B6B0C46A1D9}" srcOrd="2" destOrd="0" presId="urn:microsoft.com/office/officeart/2005/8/layout/pyramid1"/>
    <dgm:cxn modelId="{9AF591F8-8EA6-435A-97DA-9862B44B4A03}" type="presParOf" srcId="{C6B2F24E-CBB7-4573-B351-3B6B0C46A1D9}" destId="{40D42D92-7891-48C1-9616-AC3D950C0D3F}" srcOrd="0" destOrd="0" presId="urn:microsoft.com/office/officeart/2005/8/layout/pyramid1"/>
    <dgm:cxn modelId="{E4F64CF0-F512-411B-A232-374E81E9BC62}" type="presParOf" srcId="{C6B2F24E-CBB7-4573-B351-3B6B0C46A1D9}" destId="{1642D485-A1B7-4899-A4B1-09EEE85BCF02}" srcOrd="1" destOrd="0" presId="urn:microsoft.com/office/officeart/2005/8/layout/pyramid1"/>
    <dgm:cxn modelId="{0CA90087-B1A2-4FD8-AADA-BEDD171C2B0A}" type="presParOf" srcId="{632D2118-9D79-4794-A94D-970638213A54}" destId="{8788B27A-F332-49DE-8C14-BCBA2DBEA32D}" srcOrd="3" destOrd="0" presId="urn:microsoft.com/office/officeart/2005/8/layout/pyramid1"/>
    <dgm:cxn modelId="{CB3F69EE-3A8D-486B-B224-8F943335F6D0}" type="presParOf" srcId="{8788B27A-F332-49DE-8C14-BCBA2DBEA32D}" destId="{1789BBA1-0C97-46C0-A72C-3886465B8BA1}" srcOrd="0" destOrd="0" presId="urn:microsoft.com/office/officeart/2005/8/layout/pyramid1"/>
    <dgm:cxn modelId="{DDBC10F0-A414-4DFA-9676-C9539FD0C1B4}" type="presParOf" srcId="{8788B27A-F332-49DE-8C14-BCBA2DBEA32D}" destId="{2A87C75E-D8FC-40A3-A17E-982098C2F1B8}" srcOrd="1" destOrd="0" presId="urn:microsoft.com/office/officeart/2005/8/layout/pyramid1"/>
    <dgm:cxn modelId="{F1D9FA1C-9724-4B1D-A455-C241DB1BC909}" type="presParOf" srcId="{632D2118-9D79-4794-A94D-970638213A54}" destId="{08E9EBEE-6658-4D7B-8D68-3C4E7678F84C}" srcOrd="4" destOrd="0" presId="urn:microsoft.com/office/officeart/2005/8/layout/pyramid1"/>
    <dgm:cxn modelId="{0112C8BD-CB66-4C67-AF94-5F5BB72BED0E}" type="presParOf" srcId="{08E9EBEE-6658-4D7B-8D68-3C4E7678F84C}" destId="{C655F567-5F3B-4604-A0C6-33078E532591}" srcOrd="0" destOrd="0" presId="urn:microsoft.com/office/officeart/2005/8/layout/pyramid1"/>
    <dgm:cxn modelId="{4DFFF01B-2709-4F25-B35E-0C9720D059B4}"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1AEC6-1DBA-4E20-966F-62D53204A896}">
      <dsp:nvSpPr>
        <dsp:cNvPr id="0" name=""/>
        <dsp:cNvSpPr/>
      </dsp:nvSpPr>
      <dsp:spPr>
        <a:xfrm>
          <a:off x="1430666" y="314180"/>
          <a:ext cx="1177267" cy="11772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kumimoji="1" lang="ja-JP" altLang="en-US" sz="1900" kern="1200" dirty="0" smtClean="0"/>
            <a:t>探す</a:t>
          </a:r>
          <a:endParaRPr kumimoji="1" lang="ja-JP" altLang="en-US" sz="1900" kern="1200" dirty="0"/>
        </a:p>
      </dsp:txBody>
      <dsp:txXfrm>
        <a:off x="1603073" y="486587"/>
        <a:ext cx="832453" cy="832453"/>
      </dsp:txXfrm>
    </dsp:sp>
    <dsp:sp modelId="{43B2DD48-EC95-4CDC-8169-6F7DA1CD54AC}">
      <dsp:nvSpPr>
        <dsp:cNvPr id="0" name=""/>
        <dsp:cNvSpPr/>
      </dsp:nvSpPr>
      <dsp:spPr>
        <a:xfrm rot="2160000">
          <a:off x="2570730" y="1218481"/>
          <a:ext cx="312971" cy="397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kumimoji="1" lang="ja-JP" altLang="en-US" sz="1500" kern="1200"/>
        </a:p>
      </dsp:txBody>
      <dsp:txXfrm>
        <a:off x="2579696" y="1270352"/>
        <a:ext cx="219080" cy="238397"/>
      </dsp:txXfrm>
    </dsp:sp>
    <dsp:sp modelId="{82293C8C-4D95-4751-AA09-6FFFD66CE634}">
      <dsp:nvSpPr>
        <dsp:cNvPr id="0" name=""/>
        <dsp:cNvSpPr/>
      </dsp:nvSpPr>
      <dsp:spPr>
        <a:xfrm>
          <a:off x="2860830" y="1353255"/>
          <a:ext cx="1177267" cy="11772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kumimoji="1" lang="ja-JP" altLang="en-US" sz="1900" kern="1200" dirty="0" smtClean="0"/>
            <a:t>買う</a:t>
          </a:r>
          <a:endParaRPr kumimoji="1" lang="ja-JP" altLang="en-US" sz="1900" kern="1200" dirty="0"/>
        </a:p>
      </dsp:txBody>
      <dsp:txXfrm>
        <a:off x="3033237" y="1525662"/>
        <a:ext cx="832453" cy="832453"/>
      </dsp:txXfrm>
    </dsp:sp>
    <dsp:sp modelId="{F096DA39-76FA-4756-A3A0-F317F6B76C46}">
      <dsp:nvSpPr>
        <dsp:cNvPr id="0" name=""/>
        <dsp:cNvSpPr/>
      </dsp:nvSpPr>
      <dsp:spPr>
        <a:xfrm rot="6480000">
          <a:off x="3022578" y="2575430"/>
          <a:ext cx="312971" cy="397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kumimoji="1" lang="ja-JP" altLang="en-US" sz="1500" kern="1200"/>
        </a:p>
      </dsp:txBody>
      <dsp:txXfrm rot="10800000">
        <a:off x="3084030" y="2610247"/>
        <a:ext cx="219080" cy="238397"/>
      </dsp:txXfrm>
    </dsp:sp>
    <dsp:sp modelId="{D7876151-8BD2-44F8-ABD7-65B8F5503035}">
      <dsp:nvSpPr>
        <dsp:cNvPr id="0" name=""/>
        <dsp:cNvSpPr/>
      </dsp:nvSpPr>
      <dsp:spPr>
        <a:xfrm>
          <a:off x="2314556" y="3034514"/>
          <a:ext cx="1177267" cy="11772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kumimoji="1" lang="ja-JP" altLang="en-US" sz="1900" kern="1200" dirty="0" smtClean="0"/>
            <a:t>読む</a:t>
          </a:r>
          <a:endParaRPr kumimoji="1" lang="ja-JP" altLang="en-US" sz="1900" kern="1200" dirty="0"/>
        </a:p>
      </dsp:txBody>
      <dsp:txXfrm>
        <a:off x="2486963" y="3206921"/>
        <a:ext cx="832453" cy="832453"/>
      </dsp:txXfrm>
    </dsp:sp>
    <dsp:sp modelId="{01180FD7-9C5A-45BE-B0DF-54F6B550DB6D}">
      <dsp:nvSpPr>
        <dsp:cNvPr id="0" name=""/>
        <dsp:cNvSpPr/>
      </dsp:nvSpPr>
      <dsp:spPr>
        <a:xfrm rot="10800000">
          <a:off x="1871671" y="3424484"/>
          <a:ext cx="312971" cy="397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kumimoji="1" lang="ja-JP" altLang="en-US" sz="1500" kern="1200"/>
        </a:p>
      </dsp:txBody>
      <dsp:txXfrm rot="10800000">
        <a:off x="1965562" y="3503949"/>
        <a:ext cx="219080" cy="238397"/>
      </dsp:txXfrm>
    </dsp:sp>
    <dsp:sp modelId="{B5968F38-CCDD-4B55-A703-CB1A554F36BF}">
      <dsp:nvSpPr>
        <dsp:cNvPr id="0" name=""/>
        <dsp:cNvSpPr/>
      </dsp:nvSpPr>
      <dsp:spPr>
        <a:xfrm>
          <a:off x="546776" y="3034514"/>
          <a:ext cx="1177267" cy="11772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kumimoji="1" lang="ja-JP" altLang="en-US" sz="1900" kern="1200" dirty="0" smtClean="0"/>
            <a:t>書く</a:t>
          </a:r>
          <a:endParaRPr kumimoji="1" lang="ja-JP" altLang="en-US" sz="1900" kern="1200" dirty="0"/>
        </a:p>
      </dsp:txBody>
      <dsp:txXfrm>
        <a:off x="719183" y="3206921"/>
        <a:ext cx="832453" cy="832453"/>
      </dsp:txXfrm>
    </dsp:sp>
    <dsp:sp modelId="{866299A0-667C-4524-BFD0-749F5C637A86}">
      <dsp:nvSpPr>
        <dsp:cNvPr id="0" name=""/>
        <dsp:cNvSpPr/>
      </dsp:nvSpPr>
      <dsp:spPr>
        <a:xfrm rot="15120000">
          <a:off x="708524" y="2592279"/>
          <a:ext cx="312971" cy="397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kumimoji="1" lang="ja-JP" altLang="en-US" sz="1500" kern="1200"/>
        </a:p>
      </dsp:txBody>
      <dsp:txXfrm rot="10800000">
        <a:off x="769976" y="2716392"/>
        <a:ext cx="219080" cy="238397"/>
      </dsp:txXfrm>
    </dsp:sp>
    <dsp:sp modelId="{F667C2C1-9E2A-44BD-968F-69CF023F73EF}">
      <dsp:nvSpPr>
        <dsp:cNvPr id="0" name=""/>
        <dsp:cNvSpPr/>
      </dsp:nvSpPr>
      <dsp:spPr>
        <a:xfrm>
          <a:off x="501" y="1353255"/>
          <a:ext cx="1177267" cy="11772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kumimoji="1" lang="ja-JP" altLang="en-US" sz="1900" kern="1200" dirty="0" smtClean="0"/>
            <a:t>フィードバック</a:t>
          </a:r>
          <a:endParaRPr kumimoji="1" lang="ja-JP" altLang="en-US" sz="1900" kern="1200" dirty="0"/>
        </a:p>
      </dsp:txBody>
      <dsp:txXfrm>
        <a:off x="172908" y="1525662"/>
        <a:ext cx="832453" cy="832453"/>
      </dsp:txXfrm>
    </dsp:sp>
    <dsp:sp modelId="{7807B180-55B5-4B2F-9BE4-638666ED5716}">
      <dsp:nvSpPr>
        <dsp:cNvPr id="0" name=""/>
        <dsp:cNvSpPr/>
      </dsp:nvSpPr>
      <dsp:spPr>
        <a:xfrm rot="19440000">
          <a:off x="1140566" y="1228894"/>
          <a:ext cx="312971" cy="397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kumimoji="1" lang="ja-JP" altLang="en-US" sz="1500" kern="1200"/>
        </a:p>
      </dsp:txBody>
      <dsp:txXfrm>
        <a:off x="1149532" y="1335953"/>
        <a:ext cx="219080" cy="23839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00E6E-EF00-4878-8C48-51C1E5599EC9}">
      <dsp:nvSpPr>
        <dsp:cNvPr id="0" name=""/>
        <dsp:cNvSpPr/>
      </dsp:nvSpPr>
      <dsp:spPr>
        <a:xfrm>
          <a:off x="4118" y="319923"/>
          <a:ext cx="1940355" cy="1940355"/>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E6D248-28EE-4686-9182-3EB1A592F9D5}">
      <dsp:nvSpPr>
        <dsp:cNvPr id="0" name=""/>
        <dsp:cNvSpPr/>
      </dsp:nvSpPr>
      <dsp:spPr>
        <a:xfrm>
          <a:off x="319990" y="1484136"/>
          <a:ext cx="1940355" cy="19403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kumimoji="1" lang="en-US" altLang="ja-JP" sz="2000" kern="1200" dirty="0" smtClean="0"/>
            <a:t>Blog</a:t>
          </a:r>
        </a:p>
        <a:p>
          <a:pPr lvl="0" algn="ctr" defTabSz="889000">
            <a:lnSpc>
              <a:spcPct val="90000"/>
            </a:lnSpc>
            <a:spcBef>
              <a:spcPct val="0"/>
            </a:spcBef>
            <a:spcAft>
              <a:spcPct val="35000"/>
            </a:spcAft>
          </a:pPr>
          <a:r>
            <a:rPr kumimoji="1" lang="en-US" altLang="ja-JP" sz="2000" kern="1200" dirty="0" smtClean="0"/>
            <a:t>Web</a:t>
          </a:r>
        </a:p>
        <a:p>
          <a:pPr lvl="0" algn="ctr" defTabSz="889000">
            <a:lnSpc>
              <a:spcPct val="90000"/>
            </a:lnSpc>
            <a:spcBef>
              <a:spcPct val="0"/>
            </a:spcBef>
            <a:spcAft>
              <a:spcPct val="35000"/>
            </a:spcAft>
          </a:pPr>
          <a:r>
            <a:rPr kumimoji="1" lang="en-US" altLang="ja-JP" sz="2000" kern="1200" dirty="0" err="1" smtClean="0"/>
            <a:t>NewsLetter</a:t>
          </a:r>
          <a:endParaRPr kumimoji="1" lang="en-US" altLang="ja-JP" sz="2000" kern="1200" dirty="0" smtClean="0"/>
        </a:p>
      </dsp:txBody>
      <dsp:txXfrm>
        <a:off x="376821" y="1540967"/>
        <a:ext cx="1826693" cy="1826693"/>
      </dsp:txXfrm>
    </dsp:sp>
    <dsp:sp modelId="{129B343E-5A53-457E-B89C-8D6A41AC6EE7}">
      <dsp:nvSpPr>
        <dsp:cNvPr id="0" name=""/>
        <dsp:cNvSpPr/>
      </dsp:nvSpPr>
      <dsp:spPr>
        <a:xfrm>
          <a:off x="2318229" y="1056981"/>
          <a:ext cx="373755" cy="4662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kumimoji="1" lang="ja-JP" altLang="en-US" sz="1800" kern="1200"/>
        </a:p>
      </dsp:txBody>
      <dsp:txXfrm>
        <a:off x="2318229" y="1150229"/>
        <a:ext cx="261629" cy="279744"/>
      </dsp:txXfrm>
    </dsp:sp>
    <dsp:sp modelId="{11DDB341-C635-4B88-A3DA-8BFA63B948D7}">
      <dsp:nvSpPr>
        <dsp:cNvPr id="0" name=""/>
        <dsp:cNvSpPr/>
      </dsp:nvSpPr>
      <dsp:spPr>
        <a:xfrm>
          <a:off x="3012346" y="319923"/>
          <a:ext cx="1940355" cy="1940355"/>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D11E4E-8334-4FDF-BADE-327246D3FB41}">
      <dsp:nvSpPr>
        <dsp:cNvPr id="0" name=""/>
        <dsp:cNvSpPr/>
      </dsp:nvSpPr>
      <dsp:spPr>
        <a:xfrm>
          <a:off x="3328218" y="1484136"/>
          <a:ext cx="1940355" cy="19403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kumimoji="1" lang="en-US" altLang="ja-JP" sz="2200" kern="1200" dirty="0" smtClean="0"/>
            <a:t>Twitter</a:t>
          </a:r>
        </a:p>
        <a:p>
          <a:pPr lvl="0" algn="ctr" defTabSz="977900">
            <a:lnSpc>
              <a:spcPct val="90000"/>
            </a:lnSpc>
            <a:spcBef>
              <a:spcPct val="0"/>
            </a:spcBef>
            <a:spcAft>
              <a:spcPct val="35000"/>
            </a:spcAft>
          </a:pPr>
          <a:r>
            <a:rPr kumimoji="1" lang="en-US" altLang="ja-JP" sz="2200" kern="1200" dirty="0" smtClean="0"/>
            <a:t>Facebook</a:t>
          </a:r>
        </a:p>
        <a:p>
          <a:pPr lvl="0" algn="ctr" defTabSz="977900">
            <a:lnSpc>
              <a:spcPct val="90000"/>
            </a:lnSpc>
            <a:spcBef>
              <a:spcPct val="0"/>
            </a:spcBef>
            <a:spcAft>
              <a:spcPct val="35000"/>
            </a:spcAft>
          </a:pPr>
          <a:r>
            <a:rPr kumimoji="1" lang="en-US" altLang="ja-JP" sz="2200" kern="1200" dirty="0" err="1" smtClean="0"/>
            <a:t>Mixi</a:t>
          </a:r>
          <a:endParaRPr kumimoji="1" lang="en-US" altLang="ja-JP" sz="2200" kern="1200" dirty="0" smtClean="0"/>
        </a:p>
        <a:p>
          <a:pPr lvl="0" algn="ctr" defTabSz="977900">
            <a:lnSpc>
              <a:spcPct val="90000"/>
            </a:lnSpc>
            <a:spcBef>
              <a:spcPct val="0"/>
            </a:spcBef>
            <a:spcAft>
              <a:spcPct val="35000"/>
            </a:spcAft>
          </a:pPr>
          <a:r>
            <a:rPr kumimoji="1" lang="en-US" altLang="ja-JP" sz="2200" kern="1200" dirty="0" smtClean="0"/>
            <a:t>Google+</a:t>
          </a:r>
        </a:p>
      </dsp:txBody>
      <dsp:txXfrm>
        <a:off x="3385049" y="1540967"/>
        <a:ext cx="1826693" cy="1826693"/>
      </dsp:txXfrm>
    </dsp:sp>
    <dsp:sp modelId="{DE630F91-32FA-4847-8B54-790E88FA12AB}">
      <dsp:nvSpPr>
        <dsp:cNvPr id="0" name=""/>
        <dsp:cNvSpPr/>
      </dsp:nvSpPr>
      <dsp:spPr>
        <a:xfrm>
          <a:off x="5326457" y="1056981"/>
          <a:ext cx="373755" cy="4662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kumimoji="1" lang="ja-JP" altLang="en-US" sz="1800" kern="1200"/>
        </a:p>
      </dsp:txBody>
      <dsp:txXfrm>
        <a:off x="5326457" y="1150229"/>
        <a:ext cx="261629" cy="279744"/>
      </dsp:txXfrm>
    </dsp:sp>
    <dsp:sp modelId="{CD3C0B09-8514-4067-92A1-B06A66C94941}">
      <dsp:nvSpPr>
        <dsp:cNvPr id="0" name=""/>
        <dsp:cNvSpPr/>
      </dsp:nvSpPr>
      <dsp:spPr>
        <a:xfrm>
          <a:off x="6020574" y="319923"/>
          <a:ext cx="1940355" cy="1940355"/>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535C8C-5EC8-4D5E-AB7C-D23294967CF0}">
      <dsp:nvSpPr>
        <dsp:cNvPr id="0" name=""/>
        <dsp:cNvSpPr/>
      </dsp:nvSpPr>
      <dsp:spPr>
        <a:xfrm>
          <a:off x="6336445" y="1484136"/>
          <a:ext cx="1940355" cy="19403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kumimoji="1" lang="en-US" altLang="ja-JP" sz="2200" kern="1200" dirty="0" smtClean="0"/>
            <a:t>LINE</a:t>
          </a:r>
        </a:p>
        <a:p>
          <a:pPr lvl="0" algn="ctr" defTabSz="977900">
            <a:lnSpc>
              <a:spcPct val="90000"/>
            </a:lnSpc>
            <a:spcBef>
              <a:spcPct val="0"/>
            </a:spcBef>
            <a:spcAft>
              <a:spcPct val="35000"/>
            </a:spcAft>
          </a:pPr>
          <a:r>
            <a:rPr kumimoji="1" lang="en-US" altLang="ja-JP" sz="2200" kern="1200" dirty="0" err="1" smtClean="0"/>
            <a:t>Pinterest</a:t>
          </a:r>
          <a:endParaRPr kumimoji="1" lang="en-US" altLang="ja-JP" sz="2200" kern="1200" dirty="0" smtClean="0"/>
        </a:p>
        <a:p>
          <a:pPr lvl="0" algn="ctr" defTabSz="977900">
            <a:lnSpc>
              <a:spcPct val="90000"/>
            </a:lnSpc>
            <a:spcBef>
              <a:spcPct val="0"/>
            </a:spcBef>
            <a:spcAft>
              <a:spcPct val="35000"/>
            </a:spcAft>
          </a:pPr>
          <a:r>
            <a:rPr kumimoji="1" lang="en-US" altLang="ja-JP" sz="2200" kern="1200" dirty="0" err="1" smtClean="0"/>
            <a:t>Instagram</a:t>
          </a:r>
          <a:endParaRPr kumimoji="1" lang="en-US" altLang="ja-JP" sz="2200" kern="1200" dirty="0" smtClean="0"/>
        </a:p>
        <a:p>
          <a:pPr lvl="0" algn="ctr" defTabSz="977900">
            <a:lnSpc>
              <a:spcPct val="90000"/>
            </a:lnSpc>
            <a:spcBef>
              <a:spcPct val="0"/>
            </a:spcBef>
            <a:spcAft>
              <a:spcPct val="35000"/>
            </a:spcAft>
          </a:pPr>
          <a:r>
            <a:rPr kumimoji="1" lang="en-US" altLang="ja-JP" sz="2200" kern="1200" dirty="0" smtClean="0"/>
            <a:t>Foursquare</a:t>
          </a:r>
          <a:endParaRPr kumimoji="1" lang="ja-JP" altLang="en-US" sz="2200" kern="1200" dirty="0"/>
        </a:p>
      </dsp:txBody>
      <dsp:txXfrm>
        <a:off x="6393276" y="1540967"/>
        <a:ext cx="1826693" cy="18266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B5CB84-D624-4BA7-B6C6-3B1AB7AD193C}" type="datetimeFigureOut">
              <a:rPr kumimoji="1" lang="ja-JP" altLang="en-US" smtClean="0"/>
              <a:t>2012/10/5</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593FEE-3EB5-4297-91E3-7FEB0CB17B61}" type="slidenum">
              <a:rPr kumimoji="1" lang="ja-JP" altLang="en-US" smtClean="0"/>
              <a:t>‹#›</a:t>
            </a:fld>
            <a:endParaRPr kumimoji="1" lang="ja-JP" altLang="en-US"/>
          </a:p>
        </p:txBody>
      </p:sp>
    </p:spTree>
    <p:extLst>
      <p:ext uri="{BB962C8B-B14F-4D97-AF65-F5344CB8AC3E}">
        <p14:creationId xmlns:p14="http://schemas.microsoft.com/office/powerpoint/2010/main" val="252411681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280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CAA68515-2464-4E6F-AC72-47F8699EA929}" type="slidenum">
              <a:rPr lang="ja-JP" altLang="en-US"/>
              <a:pPr fontAlgn="base">
                <a:spcBef>
                  <a:spcPct val="0"/>
                </a:spcBef>
                <a:spcAft>
                  <a:spcPct val="0"/>
                </a:spcAft>
              </a:pPr>
              <a:t>1</a:t>
            </a:fld>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029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B117F66F-AFE3-4EB6-BF04-4D84B85A09EF}" type="slidenum">
              <a:rPr lang="ja-JP" altLang="en-US"/>
              <a:pPr fontAlgn="base">
                <a:spcBef>
                  <a:spcPct val="0"/>
                </a:spcBef>
                <a:spcAft>
                  <a:spcPct val="0"/>
                </a:spcAft>
              </a:pPr>
              <a:t>11</a:t>
            </a:fld>
            <a:endParaRPr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131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4A196F17-5764-46D5-9B9F-AC8EBDBFD100}" type="slidenum">
              <a:rPr lang="ja-JP" altLang="en-US"/>
              <a:pPr fontAlgn="base">
                <a:spcBef>
                  <a:spcPct val="0"/>
                </a:spcBef>
                <a:spcAft>
                  <a:spcPct val="0"/>
                </a:spcAft>
              </a:pPr>
              <a:t>12</a:t>
            </a:fld>
            <a:endParaRPr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234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59083ADE-C3B9-4826-99E6-7F6E3EB4626C}" type="slidenum">
              <a:rPr lang="ja-JP" altLang="en-US"/>
              <a:pPr fontAlgn="base">
                <a:spcBef>
                  <a:spcPct val="0"/>
                </a:spcBef>
                <a:spcAft>
                  <a:spcPct val="0"/>
                </a:spcAft>
              </a:pPr>
              <a:t>13</a:t>
            </a:fld>
            <a:endParaRPr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336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58550996-DFD4-435D-A654-80F1DF7A9A44}" type="slidenum">
              <a:rPr lang="ja-JP" altLang="en-US"/>
              <a:pPr fontAlgn="base">
                <a:spcBef>
                  <a:spcPct val="0"/>
                </a:spcBef>
                <a:spcAft>
                  <a:spcPct val="0"/>
                </a:spcAft>
              </a:pPr>
              <a:t>14</a:t>
            </a:fld>
            <a:endParaRPr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438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B47AFBF2-2884-4716-8E10-5432A1BB8E9E}" type="slidenum">
              <a:rPr lang="ja-JP" altLang="en-US"/>
              <a:pPr fontAlgn="base">
                <a:spcBef>
                  <a:spcPct val="0"/>
                </a:spcBef>
                <a:spcAft>
                  <a:spcPct val="0"/>
                </a:spcAft>
              </a:pPr>
              <a:t>15</a:t>
            </a:fld>
            <a:endParaRPr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541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84FE5BA6-D9C1-405E-B1C4-EE18F97CA980}" type="slidenum">
              <a:rPr lang="ja-JP" altLang="en-US"/>
              <a:pPr fontAlgn="base">
                <a:spcBef>
                  <a:spcPct val="0"/>
                </a:spcBef>
                <a:spcAft>
                  <a:spcPct val="0"/>
                </a:spcAft>
              </a:pPr>
              <a:t>16</a:t>
            </a:fld>
            <a:endParaRPr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643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78E26C48-691A-4C36-9A52-CF28971CE9B4}" type="slidenum">
              <a:rPr lang="ja-JP" altLang="en-US"/>
              <a:pPr fontAlgn="base">
                <a:spcBef>
                  <a:spcPct val="0"/>
                </a:spcBef>
                <a:spcAft>
                  <a:spcPct val="0"/>
                </a:spcAft>
              </a:pPr>
              <a:t>17</a:t>
            </a:fld>
            <a:endParaRPr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746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A8946FBF-B10E-4B2C-B155-DC2A52C2DCF9}" type="slidenum">
              <a:rPr lang="ja-JP" altLang="en-US"/>
              <a:pPr fontAlgn="base">
                <a:spcBef>
                  <a:spcPct val="0"/>
                </a:spcBef>
                <a:spcAft>
                  <a:spcPct val="0"/>
                </a:spcAft>
              </a:pPr>
              <a:t>18</a:t>
            </a:fld>
            <a:endParaRPr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848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C5A5D9C4-3AE5-4975-AFAB-01694427132A}" type="slidenum">
              <a:rPr lang="ja-JP" altLang="en-US"/>
              <a:pPr fontAlgn="base">
                <a:spcBef>
                  <a:spcPct val="0"/>
                </a:spcBef>
                <a:spcAft>
                  <a:spcPct val="0"/>
                </a:spcAft>
              </a:pPr>
              <a:t>19</a:t>
            </a:fld>
            <a:endParaRPr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950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B9DFAC24-16B0-479C-B518-72B7EC51B998}" type="slidenum">
              <a:rPr lang="ja-JP" altLang="en-US"/>
              <a:pPr fontAlgn="base">
                <a:spcBef>
                  <a:spcPct val="0"/>
                </a:spcBef>
                <a:spcAft>
                  <a:spcPct val="0"/>
                </a:spcAft>
              </a:pPr>
              <a:t>20</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2902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7761E671-B87A-4453-ABCD-76092A3383EF}" type="slidenum">
              <a:rPr lang="ja-JP" altLang="en-US"/>
              <a:pPr fontAlgn="base">
                <a:spcBef>
                  <a:spcPct val="0"/>
                </a:spcBef>
                <a:spcAft>
                  <a:spcPct val="0"/>
                </a:spcAft>
              </a:pPr>
              <a:t>3</a:t>
            </a:fld>
            <a:endParaRPr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5053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D4B132A6-BB87-4535-9EBC-859A43A4237E}" type="slidenum">
              <a:rPr lang="ja-JP" altLang="en-US"/>
              <a:pPr fontAlgn="base">
                <a:spcBef>
                  <a:spcPct val="0"/>
                </a:spcBef>
                <a:spcAft>
                  <a:spcPct val="0"/>
                </a:spcAft>
              </a:pPr>
              <a:t>21</a:t>
            </a:fld>
            <a:endParaRPr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5155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1595F352-1E5E-43DD-8EB0-E0269F6BFC86}" type="slidenum">
              <a:rPr lang="ja-JP" altLang="en-US"/>
              <a:pPr fontAlgn="base">
                <a:spcBef>
                  <a:spcPct val="0"/>
                </a:spcBef>
                <a:spcAft>
                  <a:spcPct val="0"/>
                </a:spcAft>
              </a:pPr>
              <a:t>22</a:t>
            </a:fld>
            <a:endParaRPr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5258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3EBF190B-48CA-48A2-B637-17363580C5A8}" type="slidenum">
              <a:rPr lang="ja-JP" altLang="en-US"/>
              <a:pPr fontAlgn="base">
                <a:spcBef>
                  <a:spcPct val="0"/>
                </a:spcBef>
                <a:spcAft>
                  <a:spcPct val="0"/>
                </a:spcAft>
              </a:pPr>
              <a:t>23</a:t>
            </a:fld>
            <a:endParaRPr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536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59F31794-7123-4E94-B2E4-033262106277}" type="slidenum">
              <a:rPr lang="ja-JP" altLang="en-US"/>
              <a:pPr fontAlgn="base">
                <a:spcBef>
                  <a:spcPct val="0"/>
                </a:spcBef>
                <a:spcAft>
                  <a:spcPct val="0"/>
                </a:spcAft>
              </a:pPr>
              <a:t>24</a:t>
            </a:fld>
            <a:endParaRPr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5462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114E2C64-DBA9-4A21-B635-3EDACE9F9114}" type="slidenum">
              <a:rPr lang="ja-JP" altLang="en-US"/>
              <a:pPr fontAlgn="base">
                <a:spcBef>
                  <a:spcPct val="0"/>
                </a:spcBef>
                <a:spcAft>
                  <a:spcPct val="0"/>
                </a:spcAft>
              </a:pPr>
              <a:t>25</a:t>
            </a:fld>
            <a:endParaRPr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1C7DA6B4-7A1C-461E-8A27-51940FB5625A}" type="slidenum">
              <a:rPr lang="en-US" altLang="ja-JP"/>
              <a:pPr fontAlgn="base">
                <a:spcBef>
                  <a:spcPct val="0"/>
                </a:spcBef>
                <a:spcAft>
                  <a:spcPct val="0"/>
                </a:spcAft>
              </a:pPr>
              <a:t>26</a:t>
            </a:fld>
            <a:endParaRPr lang="en-US" altLang="ja-JP"/>
          </a:p>
        </p:txBody>
      </p:sp>
      <p:sp>
        <p:nvSpPr>
          <p:cNvPr id="155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ja-JP"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5667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DC9FAA83-4963-4497-87F3-06FA15DB75D4}" type="slidenum">
              <a:rPr lang="ja-JP" altLang="en-US"/>
              <a:pPr fontAlgn="base">
                <a:spcBef>
                  <a:spcPct val="0"/>
                </a:spcBef>
                <a:spcAft>
                  <a:spcPct val="0"/>
                </a:spcAft>
              </a:pPr>
              <a:t>27</a:t>
            </a:fld>
            <a:endParaRPr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ja-JP" altLang="en-US" smtClean="0"/>
              <a:t>「いまどき賢い人は本を書くんです」</a:t>
            </a:r>
          </a:p>
        </p:txBody>
      </p:sp>
      <p:sp>
        <p:nvSpPr>
          <p:cNvPr id="1577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BF0F4901-DDB3-4DD8-A022-64E80D39CCE1}" type="slidenum">
              <a:rPr lang="ja-JP" altLang="en-US"/>
              <a:pPr fontAlgn="base">
                <a:spcBef>
                  <a:spcPct val="0"/>
                </a:spcBef>
                <a:spcAft>
                  <a:spcPct val="0"/>
                </a:spcAft>
              </a:pPr>
              <a:t>28</a:t>
            </a:fld>
            <a:endParaRPr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5872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C25D9B14-F2AD-4BBE-ADA0-6DF37CE812DD}" type="slidenum">
              <a:rPr lang="ja-JP" altLang="en-US"/>
              <a:pPr fontAlgn="base">
                <a:spcBef>
                  <a:spcPct val="0"/>
                </a:spcBef>
                <a:spcAft>
                  <a:spcPct val="0"/>
                </a:spcAft>
              </a:pPr>
              <a:t>29</a:t>
            </a:fld>
            <a:endParaRPr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597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BEB74998-C040-4C09-98DB-EECF9C49B7E6}" type="slidenum">
              <a:rPr lang="ja-JP" altLang="en-US"/>
              <a:pPr fontAlgn="base">
                <a:spcBef>
                  <a:spcPct val="0"/>
                </a:spcBef>
                <a:spcAft>
                  <a:spcPct val="0"/>
                </a:spcAft>
              </a:pPr>
              <a:t>30</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3005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5C038E50-19F4-437D-AD65-D7D4F7EB0F11}" type="slidenum">
              <a:rPr lang="ja-JP" altLang="en-US"/>
              <a:pPr fontAlgn="base">
                <a:spcBef>
                  <a:spcPct val="0"/>
                </a:spcBef>
                <a:spcAft>
                  <a:spcPct val="0"/>
                </a:spcAft>
              </a:pPr>
              <a:t>4</a:t>
            </a:fld>
            <a:endParaRPr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384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A37422C6-454E-4CB8-8AE6-80245408130B}" type="slidenum">
              <a:rPr lang="ja-JP" altLang="en-US"/>
              <a:pPr fontAlgn="base">
                <a:spcBef>
                  <a:spcPct val="0"/>
                </a:spcBef>
                <a:spcAft>
                  <a:spcPct val="0"/>
                </a:spcAft>
              </a:pPr>
              <a:t>31</a:t>
            </a:fld>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486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47D09B8F-ED38-4DDB-B444-2A2A7AE54DDD}" type="slidenum">
              <a:rPr lang="ja-JP" altLang="en-US"/>
              <a:pPr fontAlgn="base">
                <a:spcBef>
                  <a:spcPct val="0"/>
                </a:spcBef>
                <a:spcAft>
                  <a:spcPct val="0"/>
                </a:spcAft>
              </a:pPr>
              <a:t>32</a:t>
            </a:fld>
            <a:endParaRPr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589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D712FD96-3751-49BC-B110-3656943DBD82}" type="slidenum">
              <a:rPr lang="ja-JP" altLang="en-US"/>
              <a:pPr fontAlgn="base">
                <a:spcBef>
                  <a:spcPct val="0"/>
                </a:spcBef>
                <a:spcAft>
                  <a:spcPct val="0"/>
                </a:spcAft>
              </a:pPr>
              <a:t>33</a:t>
            </a:fld>
            <a:endParaRPr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691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C0B99F1E-420E-4B92-A7AE-8D9C68ACBBCE}" type="slidenum">
              <a:rPr lang="ja-JP" altLang="en-US"/>
              <a:pPr fontAlgn="base">
                <a:spcBef>
                  <a:spcPct val="0"/>
                </a:spcBef>
                <a:spcAft>
                  <a:spcPct val="0"/>
                </a:spcAft>
              </a:pPr>
              <a:t>34</a:t>
            </a:fld>
            <a:endParaRPr lang="ja-JP"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794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F5739605-4A13-42C8-84EC-83767ECE7EA5}" type="slidenum">
              <a:rPr lang="ja-JP" altLang="en-US"/>
              <a:pPr fontAlgn="base">
                <a:spcBef>
                  <a:spcPct val="0"/>
                </a:spcBef>
                <a:spcAft>
                  <a:spcPct val="0"/>
                </a:spcAft>
              </a:pPr>
              <a:t>35</a:t>
            </a:fld>
            <a:endParaRPr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896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62D65CF7-43FC-4F19-9DEB-04961CD57B9F}" type="slidenum">
              <a:rPr lang="ja-JP" altLang="en-US"/>
              <a:pPr fontAlgn="base">
                <a:spcBef>
                  <a:spcPct val="0"/>
                </a:spcBef>
                <a:spcAft>
                  <a:spcPct val="0"/>
                </a:spcAft>
              </a:pPr>
              <a:t>36</a:t>
            </a:fld>
            <a:endParaRPr lang="ja-JP"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998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9AAB22DC-1204-41EA-A4FD-DD72A2A3CC3B}" type="slidenum">
              <a:rPr lang="ja-JP" altLang="en-US"/>
              <a:pPr fontAlgn="base">
                <a:spcBef>
                  <a:spcPct val="0"/>
                </a:spcBef>
                <a:spcAft>
                  <a:spcPct val="0"/>
                </a:spcAft>
              </a:pPr>
              <a:t>37</a:t>
            </a:fld>
            <a:endParaRPr lang="ja-JP"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7101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D9855A59-0F9A-4D8D-96B8-1357C669DBBF}" type="slidenum">
              <a:rPr lang="ja-JP" altLang="en-US"/>
              <a:pPr fontAlgn="base">
                <a:spcBef>
                  <a:spcPct val="0"/>
                </a:spcBef>
                <a:spcAft>
                  <a:spcPct val="0"/>
                </a:spcAft>
              </a:pPr>
              <a:t>38</a:t>
            </a:fld>
            <a:endParaRPr lang="ja-JP"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7203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D992911F-EA86-43EA-9085-4EEC8B8DDBB0}" type="slidenum">
              <a:rPr lang="ja-JP" altLang="en-US"/>
              <a:pPr fontAlgn="base">
                <a:spcBef>
                  <a:spcPct val="0"/>
                </a:spcBef>
                <a:spcAft>
                  <a:spcPct val="0"/>
                </a:spcAft>
              </a:pPr>
              <a:t>39</a:t>
            </a:fld>
            <a:endParaRPr lang="ja-JP"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7306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2B0B4DA5-A23D-4997-9C4B-2092AA493236}" type="slidenum">
              <a:rPr lang="ja-JP" altLang="en-US"/>
              <a:pPr fontAlgn="base">
                <a:spcBef>
                  <a:spcPct val="0"/>
                </a:spcBef>
                <a:spcAft>
                  <a:spcPct val="0"/>
                </a:spcAft>
              </a:pPr>
              <a:t>40</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3107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B799860C-6343-42CC-BF82-FEEAE9F43CD4}" type="slidenum">
              <a:rPr lang="ja-JP" altLang="en-US"/>
              <a:pPr fontAlgn="base">
                <a:spcBef>
                  <a:spcPct val="0"/>
                </a:spcBef>
                <a:spcAft>
                  <a:spcPct val="0"/>
                </a:spcAft>
              </a:pPr>
              <a:t>5</a:t>
            </a:fld>
            <a:endParaRPr lang="ja-JP"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7408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6CB5E574-75E9-44A8-9E9E-3A0D550546D3}" type="slidenum">
              <a:rPr lang="ja-JP" altLang="en-US"/>
              <a:pPr fontAlgn="base">
                <a:spcBef>
                  <a:spcPct val="0"/>
                </a:spcBef>
                <a:spcAft>
                  <a:spcPct val="0"/>
                </a:spcAft>
              </a:pPr>
              <a:t>41</a:t>
            </a:fld>
            <a:endParaRPr lang="ja-JP"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7510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A9D0B7DF-A663-4985-9348-589103B6E53D}" type="slidenum">
              <a:rPr lang="ja-JP" altLang="en-US"/>
              <a:pPr fontAlgn="base">
                <a:spcBef>
                  <a:spcPct val="0"/>
                </a:spcBef>
                <a:spcAft>
                  <a:spcPct val="0"/>
                </a:spcAft>
              </a:pPr>
              <a:t>42</a:t>
            </a:fld>
            <a:endParaRPr lang="ja-JP"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282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AA1E9314-626D-45AB-B584-83A38A84A015}" type="slidenum">
              <a:rPr lang="ja-JP" altLang="en-US"/>
              <a:pPr fontAlgn="base">
                <a:spcBef>
                  <a:spcPct val="0"/>
                </a:spcBef>
                <a:spcAft>
                  <a:spcPct val="0"/>
                </a:spcAft>
              </a:pPr>
              <a:t>43</a:t>
            </a:fld>
            <a:endParaRPr lang="ja-JP"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ja-JP" altLang="en-US" smtClean="0"/>
              <a:t>「いまどき賢い人は本を書くんです」</a:t>
            </a:r>
          </a:p>
        </p:txBody>
      </p:sp>
      <p:sp>
        <p:nvSpPr>
          <p:cNvPr id="17613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2B39D221-9993-4D8C-AF56-0C9F39FA628A}" type="slidenum">
              <a:rPr lang="ja-JP" altLang="en-US"/>
              <a:pPr fontAlgn="base">
                <a:spcBef>
                  <a:spcPct val="0"/>
                </a:spcBef>
                <a:spcAft>
                  <a:spcPct val="0"/>
                </a:spcAft>
              </a:pPr>
              <a:t>44</a:t>
            </a:fld>
            <a:endParaRPr lang="ja-JP"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ー 1"/>
          <p:cNvSpPr>
            <a:spLocks noGrp="1" noRot="1" noChangeAspect="1" noTextEdit="1"/>
          </p:cNvSpPr>
          <p:nvPr>
            <p:ph type="sldImg"/>
          </p:nvPr>
        </p:nvSpPr>
        <p:spPr>
          <a:ln/>
        </p:spPr>
      </p:sp>
      <p:sp>
        <p:nvSpPr>
          <p:cNvPr id="593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latin typeface="Arial" charset="0"/>
                <a:ea typeface="ＭＳ Ｐ明朝" charset="-128"/>
              </a:rPr>
              <a:t>Twitter</a:t>
            </a:r>
            <a:r>
              <a:rPr lang="ja-JP" altLang="en-US" smtClean="0">
                <a:latin typeface="Arial" charset="0"/>
                <a:ea typeface="ＭＳ Ｐ明朝" charset="-128"/>
              </a:rPr>
              <a:t>、ソーシャルメディア分析の新興企業</a:t>
            </a:r>
            <a:r>
              <a:rPr lang="en-US" altLang="ja-JP" smtClean="0">
                <a:latin typeface="Arial" charset="0"/>
                <a:ea typeface="ＭＳ Ｐ明朝" charset="-128"/>
              </a:rPr>
              <a:t>Hotspots.io</a:t>
            </a:r>
            <a:r>
              <a:rPr lang="ja-JP" altLang="en-US" smtClean="0">
                <a:latin typeface="Arial" charset="0"/>
                <a:ea typeface="ＭＳ Ｐ明朝" charset="-128"/>
              </a:rPr>
              <a:t>を買収</a:t>
            </a:r>
          </a:p>
          <a:p>
            <a:r>
              <a:rPr lang="en-US" altLang="ja-JP" smtClean="0">
                <a:latin typeface="Arial" charset="0"/>
                <a:ea typeface="ＭＳ Ｐ明朝" charset="-128"/>
              </a:rPr>
              <a:t>http://japan.cnet.com/news/business/35016289/</a:t>
            </a:r>
          </a:p>
          <a:p>
            <a:endParaRPr lang="en-US" altLang="ja-JP" smtClean="0">
              <a:latin typeface="Arial" charset="0"/>
              <a:ea typeface="ＭＳ Ｐ明朝" charset="-128"/>
            </a:endParaRPr>
          </a:p>
          <a:p>
            <a:r>
              <a:rPr lang="en-US" altLang="ja-JP" smtClean="0">
                <a:latin typeface="Arial" charset="0"/>
                <a:ea typeface="ＭＳ Ｐ明朝" charset="-128"/>
              </a:rPr>
              <a:t>Twitter</a:t>
            </a:r>
            <a:r>
              <a:rPr lang="ja-JP" altLang="en-US" smtClean="0">
                <a:latin typeface="Arial" charset="0"/>
                <a:ea typeface="ＭＳ Ｐ明朝" charset="-128"/>
              </a:rPr>
              <a:t>が</a:t>
            </a:r>
            <a:r>
              <a:rPr lang="en-US" altLang="ja-JP" smtClean="0">
                <a:latin typeface="Arial" charset="0"/>
                <a:ea typeface="ＭＳ Ｐ明朝" charset="-128"/>
              </a:rPr>
              <a:t>RestEngine</a:t>
            </a:r>
            <a:r>
              <a:rPr lang="ja-JP" altLang="en-US" smtClean="0">
                <a:latin typeface="Arial" charset="0"/>
                <a:ea typeface="ＭＳ Ｐ明朝" charset="-128"/>
              </a:rPr>
              <a:t>を買収、おすすめツイートのリストがメールで届くようになるかも</a:t>
            </a:r>
          </a:p>
          <a:p>
            <a:r>
              <a:rPr lang="en-US" altLang="ja-JP" smtClean="0">
                <a:latin typeface="Arial" charset="0"/>
                <a:ea typeface="ＭＳ Ｐ明朝" charset="-128"/>
              </a:rPr>
              <a:t>http://jp.techcrunch.com/archives/20120510twitter-acquires-restengine/</a:t>
            </a:r>
            <a:endParaRPr lang="ja-JP" altLang="en-US" smtClean="0">
              <a:latin typeface="Arial" charset="0"/>
              <a:ea typeface="ＭＳ Ｐ明朝" charset="-128"/>
            </a:endParaRPr>
          </a:p>
        </p:txBody>
      </p:sp>
      <p:sp>
        <p:nvSpPr>
          <p:cNvPr id="593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bg1"/>
                </a:solidFill>
                <a:latin typeface="Arial" charset="0"/>
                <a:ea typeface="ＭＳ Ｐゴシック" charset="-128"/>
              </a:defRPr>
            </a:lvl1pPr>
            <a:lvl2pPr marL="742950" indent="-285750" eaLnBrk="0" hangingPunct="0">
              <a:defRPr sz="1600" b="1">
                <a:solidFill>
                  <a:schemeClr val="bg1"/>
                </a:solidFill>
                <a:latin typeface="Arial" charset="0"/>
                <a:ea typeface="ＭＳ Ｐゴシック" charset="-128"/>
              </a:defRPr>
            </a:lvl2pPr>
            <a:lvl3pPr marL="1143000" indent="-228600" eaLnBrk="0" hangingPunct="0">
              <a:defRPr sz="1600" b="1">
                <a:solidFill>
                  <a:schemeClr val="bg1"/>
                </a:solidFill>
                <a:latin typeface="Arial" charset="0"/>
                <a:ea typeface="ＭＳ Ｐゴシック" charset="-128"/>
              </a:defRPr>
            </a:lvl3pPr>
            <a:lvl4pPr marL="1600200" indent="-228600" eaLnBrk="0" hangingPunct="0">
              <a:defRPr sz="1600" b="1">
                <a:solidFill>
                  <a:schemeClr val="bg1"/>
                </a:solidFill>
                <a:latin typeface="Arial" charset="0"/>
                <a:ea typeface="ＭＳ Ｐゴシック" charset="-128"/>
              </a:defRPr>
            </a:lvl4pPr>
            <a:lvl5pPr marL="2057400" indent="-228600" eaLnBrk="0" hangingPunct="0">
              <a:defRPr sz="1600" b="1">
                <a:solidFill>
                  <a:schemeClr val="bg1"/>
                </a:solidFill>
                <a:latin typeface="Arial" charset="0"/>
                <a:ea typeface="ＭＳ Ｐゴシック" charset="-128"/>
              </a:defRPr>
            </a:lvl5pPr>
            <a:lvl6pPr marL="2514600" indent="-228600" eaLnBrk="0" fontAlgn="base" hangingPunct="0">
              <a:spcBef>
                <a:spcPct val="0"/>
              </a:spcBef>
              <a:spcAft>
                <a:spcPct val="0"/>
              </a:spcAft>
              <a:defRPr sz="1600" b="1">
                <a:solidFill>
                  <a:schemeClr val="bg1"/>
                </a:solidFill>
                <a:latin typeface="Arial" charset="0"/>
                <a:ea typeface="ＭＳ Ｐゴシック" charset="-128"/>
              </a:defRPr>
            </a:lvl6pPr>
            <a:lvl7pPr marL="2971800" indent="-228600" eaLnBrk="0" fontAlgn="base" hangingPunct="0">
              <a:spcBef>
                <a:spcPct val="0"/>
              </a:spcBef>
              <a:spcAft>
                <a:spcPct val="0"/>
              </a:spcAft>
              <a:defRPr sz="1600" b="1">
                <a:solidFill>
                  <a:schemeClr val="bg1"/>
                </a:solidFill>
                <a:latin typeface="Arial" charset="0"/>
                <a:ea typeface="ＭＳ Ｐゴシック" charset="-128"/>
              </a:defRPr>
            </a:lvl7pPr>
            <a:lvl8pPr marL="3429000" indent="-228600" eaLnBrk="0" fontAlgn="base" hangingPunct="0">
              <a:spcBef>
                <a:spcPct val="0"/>
              </a:spcBef>
              <a:spcAft>
                <a:spcPct val="0"/>
              </a:spcAft>
              <a:defRPr sz="1600" b="1">
                <a:solidFill>
                  <a:schemeClr val="bg1"/>
                </a:solidFill>
                <a:latin typeface="Arial" charset="0"/>
                <a:ea typeface="ＭＳ Ｐゴシック" charset="-128"/>
              </a:defRPr>
            </a:lvl8pPr>
            <a:lvl9pPr marL="3886200" indent="-228600" eaLnBrk="0" fontAlgn="base" hangingPunct="0">
              <a:spcBef>
                <a:spcPct val="0"/>
              </a:spcBef>
              <a:spcAft>
                <a:spcPct val="0"/>
              </a:spcAft>
              <a:defRPr sz="1600" b="1">
                <a:solidFill>
                  <a:schemeClr val="bg1"/>
                </a:solidFill>
                <a:latin typeface="Arial" charset="0"/>
                <a:ea typeface="ＭＳ Ｐゴシック" charset="-128"/>
              </a:defRPr>
            </a:lvl9pPr>
          </a:lstStyle>
          <a:p>
            <a:pPr eaLnBrk="1" hangingPunct="1"/>
            <a:fld id="{B6F85B06-7540-43E0-A5FF-F38416642C11}" type="slidenum">
              <a:rPr lang="ja-JP" altLang="en-US" sz="1300" b="0" smtClean="0">
                <a:solidFill>
                  <a:schemeClr val="tx1"/>
                </a:solidFill>
                <a:ea typeface="HG丸ｺﾞｼｯｸM-PRO" pitchFamily="50" charset="-128"/>
              </a:rPr>
              <a:pPr eaLnBrk="1" hangingPunct="1"/>
              <a:t>80</a:t>
            </a:fld>
            <a:endParaRPr lang="ja-JP" altLang="en-US" sz="1300" b="0" smtClean="0">
              <a:solidFill>
                <a:schemeClr val="tx1"/>
              </a:solidFill>
              <a:ea typeface="HG丸ｺﾞｼｯｸM-PRO" pitchFamily="50"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3312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4F013DBE-A333-4377-B591-B94000CA6C46}" type="slidenum">
              <a:rPr lang="ja-JP" altLang="en-US"/>
              <a:pPr fontAlgn="base">
                <a:spcBef>
                  <a:spcPct val="0"/>
                </a:spcBef>
                <a:spcAft>
                  <a:spcPct val="0"/>
                </a:spcAft>
              </a:pPr>
              <a:t>101</a:t>
            </a:fld>
            <a:endParaRPr lang="ja-JP"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32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、こちらも</a:t>
            </a:r>
            <a:r>
              <a:rPr lang="en-US" altLang="ja-JP" smtClean="0"/>
              <a:t>Boeing</a:t>
            </a:r>
            <a:r>
              <a:rPr lang="ja-JP" altLang="en-US" smtClean="0"/>
              <a:t>、</a:t>
            </a:r>
            <a:r>
              <a:rPr lang="en-US" altLang="ja-JP" smtClean="0"/>
              <a:t>DuPont</a:t>
            </a:r>
            <a:r>
              <a:rPr lang="ja-JP" altLang="en-US" smtClean="0"/>
              <a:t>、</a:t>
            </a:r>
            <a:r>
              <a:rPr lang="en-US" altLang="ja-JP" smtClean="0"/>
              <a:t>Procter&amp;Gamble</a:t>
            </a:r>
            <a:r>
              <a:rPr lang="ja-JP" altLang="en-US" smtClean="0"/>
              <a:t>（</a:t>
            </a:r>
            <a:r>
              <a:rPr lang="en-US" altLang="ja-JP" smtClean="0"/>
              <a:t>P&amp;G</a:t>
            </a:r>
            <a:r>
              <a:rPr lang="ja-JP" altLang="en-US" smtClean="0"/>
              <a:t>）らの優良、多国籍企業がクライアントである。これらクライアント企業は</a:t>
            </a:r>
            <a:r>
              <a:rPr lang="en-US" altLang="ja-JP" smtClean="0"/>
              <a:t>$80,000</a:t>
            </a:r>
            <a:r>
              <a:rPr lang="ja-JP" altLang="en-US" smtClean="0"/>
              <a:t>を支払って</a:t>
            </a:r>
            <a:r>
              <a:rPr lang="en-US" altLang="ja-JP" smtClean="0"/>
              <a:t>InnoCentive</a:t>
            </a:r>
            <a:r>
              <a:rPr lang="ja-JP" altLang="en-US" smtClean="0"/>
              <a:t>の会員企業となり、一見すると解決不可能／困難というような問題をそれでも解決しなくてはならないような場合に</a:t>
            </a:r>
            <a:r>
              <a:rPr lang="en-US" altLang="ja-JP" smtClean="0"/>
              <a:t>InnoCentive</a:t>
            </a:r>
            <a:r>
              <a:rPr lang="ja-JP" altLang="en-US" smtClean="0"/>
              <a:t>に依頼して、科学者や大学、その他研究機関に対して問題を投げかけさせる</a:t>
            </a:r>
          </a:p>
        </p:txBody>
      </p:sp>
      <p:sp>
        <p:nvSpPr>
          <p:cNvPr id="12083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264434-C518-4AAB-8145-35AEA9B07B3E}" type="slidenum">
              <a:rPr lang="ja-JP" altLang="en-US" smtClean="0"/>
              <a:pPr fontAlgn="base">
                <a:spcBef>
                  <a:spcPct val="0"/>
                </a:spcBef>
                <a:spcAft>
                  <a:spcPct val="0"/>
                </a:spcAft>
                <a:defRPr/>
              </a:pPr>
              <a:t>120</a:t>
            </a:fld>
            <a:endParaRPr lang="ja-JP"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425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企業がクラウドにアイデアを求める</a:t>
            </a:r>
            <a:r>
              <a:rPr lang="en-US" altLang="ja-JP" smtClean="0"/>
              <a:t>InnovationChallenge</a:t>
            </a:r>
            <a:r>
              <a:rPr lang="ja-JP" altLang="en-US" smtClean="0"/>
              <a:t>　コンテスト　</a:t>
            </a:r>
            <a:r>
              <a:rPr lang="en-US" altLang="ja-JP" smtClean="0"/>
              <a:t>5</a:t>
            </a:r>
            <a:r>
              <a:rPr lang="ja-JP" altLang="en-US" smtClean="0"/>
              <a:t>万ドル賞金。通信大手の</a:t>
            </a:r>
            <a:r>
              <a:rPr lang="en-US" altLang="ja-JP" smtClean="0"/>
              <a:t>Sprint</a:t>
            </a:r>
            <a:r>
              <a:rPr lang="ja-JP" altLang="en-US" smtClean="0"/>
              <a:t>社が、高速ワイアレス技術を活用した新サービスのアイデアに関するコンペを依頼したし、</a:t>
            </a:r>
            <a:r>
              <a:rPr lang="en-US" altLang="ja-JP" smtClean="0"/>
              <a:t>2005</a:t>
            </a:r>
            <a:r>
              <a:rPr lang="ja-JP" altLang="en-US" smtClean="0"/>
              <a:t>年には</a:t>
            </a:r>
            <a:r>
              <a:rPr lang="en-US" altLang="ja-JP" smtClean="0"/>
              <a:t>IBM</a:t>
            </a:r>
            <a:r>
              <a:rPr lang="ja-JP" altLang="en-US" smtClean="0"/>
              <a:t>が中国、インドへの進出の方策を両国からの</a:t>
            </a:r>
            <a:r>
              <a:rPr lang="en-US" altLang="ja-JP" smtClean="0"/>
              <a:t>MBA</a:t>
            </a:r>
            <a:r>
              <a:rPr lang="ja-JP" altLang="en-US" smtClean="0"/>
              <a:t>学生を集めたグループに依頼した。</a:t>
            </a:r>
            <a:r>
              <a:rPr lang="en-US" altLang="ja-JP" smtClean="0"/>
              <a:t>Hilton</a:t>
            </a:r>
            <a:r>
              <a:rPr lang="ja-JP" altLang="en-US" smtClean="0"/>
              <a:t>のマーケティング</a:t>
            </a:r>
            <a:r>
              <a:rPr lang="en-US" altLang="ja-JP" smtClean="0"/>
              <a:t>VP</a:t>
            </a:r>
            <a:r>
              <a:rPr lang="ja-JP" altLang="en-US" smtClean="0"/>
              <a:t>は、同じく</a:t>
            </a:r>
            <a:r>
              <a:rPr lang="en-US" altLang="ja-JP" smtClean="0"/>
              <a:t>2005</a:t>
            </a:r>
            <a:r>
              <a:rPr lang="ja-JP" altLang="en-US" smtClean="0"/>
              <a:t>年のコンペから優れたアイデアを得ることが出来て、従業員間のサービスに関する意識を高めることが出来た　～　</a:t>
            </a:r>
          </a:p>
        </p:txBody>
      </p:sp>
      <p:sp>
        <p:nvSpPr>
          <p:cNvPr id="12186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209EFB-4FD8-4EC0-B4AA-8033E21A9BBD}" type="slidenum">
              <a:rPr lang="ja-JP" altLang="en-US" smtClean="0"/>
              <a:pPr fontAlgn="base">
                <a:spcBef>
                  <a:spcPct val="0"/>
                </a:spcBef>
                <a:spcAft>
                  <a:spcPct val="0"/>
                </a:spcAft>
                <a:defRPr/>
              </a:pPr>
              <a:t>121</a:t>
            </a:fld>
            <a:endParaRPr lang="ja-JP"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528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288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0E341E-0D7A-4014-87A3-98069FE4DC7E}" type="slidenum">
              <a:rPr lang="ja-JP" altLang="en-US" smtClean="0"/>
              <a:pPr fontAlgn="base">
                <a:spcBef>
                  <a:spcPct val="0"/>
                </a:spcBef>
                <a:spcAft>
                  <a:spcPct val="0"/>
                </a:spcAft>
                <a:defRPr/>
              </a:pPr>
              <a:t>122</a:t>
            </a:fld>
            <a:endParaRPr lang="ja-JP"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630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390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34F677-67E8-49CF-9D48-167265B19CF1}" type="slidenum">
              <a:rPr lang="ja-JP" altLang="en-US" smtClean="0"/>
              <a:pPr fontAlgn="base">
                <a:spcBef>
                  <a:spcPct val="0"/>
                </a:spcBef>
                <a:spcAft>
                  <a:spcPct val="0"/>
                </a:spcAft>
                <a:defRPr/>
              </a:pPr>
              <a:t>123</a:t>
            </a:fld>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84380C62-C6E5-4CDE-A390-A0A369681DC0}" type="slidenum">
              <a:rPr lang="en-US" altLang="ja-JP"/>
              <a:pPr fontAlgn="base">
                <a:spcBef>
                  <a:spcPct val="0"/>
                </a:spcBef>
                <a:spcAft>
                  <a:spcPct val="0"/>
                </a:spcAft>
              </a:pPr>
              <a:t>6</a:t>
            </a:fld>
            <a:endParaRPr lang="en-US" altLang="ja-JP"/>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1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ja-JP" smtClean="0"/>
              <a:t>Red herring ASIA 100</a:t>
            </a:r>
            <a:endParaRPr lang="ja-JP" altLang="ja-JP"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733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493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AECD5D-F594-4DA6-92CC-0E60BFE3E73C}" type="slidenum">
              <a:rPr lang="ja-JP" altLang="en-US" smtClean="0"/>
              <a:pPr fontAlgn="base">
                <a:spcBef>
                  <a:spcPct val="0"/>
                </a:spcBef>
                <a:spcAft>
                  <a:spcPct val="0"/>
                </a:spcAft>
                <a:defRPr/>
              </a:pPr>
              <a:t>124</a:t>
            </a:fld>
            <a:endParaRPr lang="ja-JP"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3619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0D1CBDF4-0ECB-47F3-9007-9B343E99037E}" type="slidenum">
              <a:rPr lang="ja-JP" altLang="en-US"/>
              <a:pPr fontAlgn="base">
                <a:spcBef>
                  <a:spcPct val="0"/>
                </a:spcBef>
                <a:spcAft>
                  <a:spcPct val="0"/>
                </a:spcAft>
              </a:pPr>
              <a:t>7</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3722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F37D2B23-CAE7-4214-84C1-017757D6C861}" type="slidenum">
              <a:rPr lang="ja-JP" altLang="en-US"/>
              <a:pPr fontAlgn="base">
                <a:spcBef>
                  <a:spcPct val="0"/>
                </a:spcBef>
                <a:spcAft>
                  <a:spcPct val="0"/>
                </a:spcAft>
              </a:pPr>
              <a:t>8</a:t>
            </a:fld>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3824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B12571A2-9023-42FA-B2D9-3E22A4724D26}" type="slidenum">
              <a:rPr lang="ja-JP" altLang="en-US"/>
              <a:pPr fontAlgn="base">
                <a:spcBef>
                  <a:spcPct val="0"/>
                </a:spcBef>
                <a:spcAft>
                  <a:spcPct val="0"/>
                </a:spcAft>
              </a:pPr>
              <a:t>9</a:t>
            </a:fld>
            <a:endParaRPr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3926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EA1975AC-DC9F-41DA-A916-EB846C8D9BDD}" type="slidenum">
              <a:rPr lang="ja-JP" altLang="en-US"/>
              <a:pPr fontAlgn="base">
                <a:spcBef>
                  <a:spcPct val="0"/>
                </a:spcBef>
                <a:spcAft>
                  <a:spcPct val="0"/>
                </a:spcAft>
              </a:pPr>
              <a:t>10</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2A280E7-8241-4A9D-9CC7-693C565E0FB7}" type="datetimeFigureOut">
              <a:rPr kumimoji="1" lang="ja-JP" altLang="en-US" smtClean="0"/>
              <a:t>2012/10/5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2417607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2A280E7-8241-4A9D-9CC7-693C565E0FB7}" type="datetimeFigureOut">
              <a:rPr kumimoji="1" lang="ja-JP" altLang="en-US" smtClean="0"/>
              <a:t>2012/10/5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1255846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2A280E7-8241-4A9D-9CC7-693C565E0FB7}" type="datetimeFigureOut">
              <a:rPr kumimoji="1" lang="ja-JP" altLang="en-US" smtClean="0"/>
              <a:t>2012/10/5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1800637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352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2A280E7-8241-4A9D-9CC7-693C565E0FB7}" type="datetimeFigureOut">
              <a:rPr kumimoji="1" lang="ja-JP" altLang="en-US" smtClean="0"/>
              <a:t>2012/10/5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920948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2A280E7-8241-4A9D-9CC7-693C565E0FB7}" type="datetimeFigureOut">
              <a:rPr kumimoji="1" lang="ja-JP" altLang="en-US" smtClean="0"/>
              <a:t>2012/10/5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2466613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2A280E7-8241-4A9D-9CC7-693C565E0FB7}" type="datetimeFigureOut">
              <a:rPr kumimoji="1" lang="ja-JP" altLang="en-US" smtClean="0"/>
              <a:t>2012/10/5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920684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2A280E7-8241-4A9D-9CC7-693C565E0FB7}" type="datetimeFigureOut">
              <a:rPr kumimoji="1" lang="ja-JP" altLang="en-US" smtClean="0"/>
              <a:t>2012/10/5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2613839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2A280E7-8241-4A9D-9CC7-693C565E0FB7}" type="datetimeFigureOut">
              <a:rPr kumimoji="1" lang="ja-JP" altLang="en-US" smtClean="0"/>
              <a:t>2012/10/5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1151783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2A280E7-8241-4A9D-9CC7-693C565E0FB7}" type="datetimeFigureOut">
              <a:rPr kumimoji="1" lang="ja-JP" altLang="en-US" smtClean="0"/>
              <a:t>2012/10/5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348753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2A280E7-8241-4A9D-9CC7-693C565E0FB7}" type="datetimeFigureOut">
              <a:rPr kumimoji="1" lang="ja-JP" altLang="en-US" smtClean="0"/>
              <a:t>2012/10/5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2637432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2A280E7-8241-4A9D-9CC7-693C565E0FB7}" type="datetimeFigureOut">
              <a:rPr kumimoji="1" lang="ja-JP" altLang="en-US" smtClean="0"/>
              <a:t>2012/10/5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1339142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280E7-8241-4A9D-9CC7-693C565E0FB7}" type="datetimeFigureOut">
              <a:rPr kumimoji="1" lang="ja-JP" altLang="en-US" smtClean="0"/>
              <a:t>2012/10/5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1672178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0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128.jpe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13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Desktop/vol69.txt"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4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ringolab.com/note/daiya/"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34.jpeg"/><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rcr.jp/005/making/01.html"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ikls.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0.xml.rels><?xml version="1.0" encoding="UTF-8" standalone="yes"?>
<Relationships xmlns="http://schemas.openxmlformats.org/package/2006/relationships"><Relationship Id="rId3" Type="http://schemas.openxmlformats.org/officeDocument/2006/relationships/hyperlink" Target="http://hotspots.io/superbowl"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8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0063" y="2130425"/>
            <a:ext cx="8286750" cy="1470025"/>
          </a:xfrm>
        </p:spPr>
        <p:txBody>
          <a:bodyPr rtlCol="0">
            <a:normAutofit fontScale="90000"/>
          </a:bodyPr>
          <a:lstStyle/>
          <a:p>
            <a:pPr fontAlgn="auto">
              <a:spcAft>
                <a:spcPts val="0"/>
              </a:spcAft>
              <a:defRPr/>
            </a:pPr>
            <a:r>
              <a:rPr lang="en-US" altLang="ja-JP" dirty="0" smtClean="0"/>
              <a:t>Web</a:t>
            </a:r>
            <a:r>
              <a:rPr lang="ja-JP" altLang="en-US" dirty="0" smtClean="0"/>
              <a:t>マーケティング・イノベーション</a:t>
            </a:r>
            <a:r>
              <a:rPr lang="en-US" altLang="ja-JP" dirty="0" smtClean="0"/>
              <a:t/>
            </a:r>
            <a:br>
              <a:rPr lang="en-US" altLang="ja-JP" dirty="0" smtClean="0"/>
            </a:br>
            <a:r>
              <a:rPr lang="en-US" altLang="ja-JP" sz="3600" dirty="0" smtClean="0"/>
              <a:t>2012</a:t>
            </a:r>
            <a:r>
              <a:rPr lang="ja-JP" altLang="en-US" sz="3600" dirty="0" smtClean="0"/>
              <a:t>年度</a:t>
            </a:r>
            <a:r>
              <a:rPr lang="ja-JP" altLang="en-US" sz="3600" dirty="0" smtClean="0"/>
              <a:t>　第１回</a:t>
            </a:r>
            <a:r>
              <a:rPr lang="en-US" altLang="ja-JP" sz="3600" dirty="0" smtClean="0"/>
              <a:t/>
            </a:r>
            <a:br>
              <a:rPr lang="en-US" altLang="ja-JP" sz="3600" dirty="0" smtClean="0"/>
            </a:br>
            <a:r>
              <a:rPr lang="ja-JP" altLang="en-US" sz="3600" dirty="0" smtClean="0"/>
              <a:t>総論とオリエンテーション</a:t>
            </a:r>
            <a:endParaRPr lang="ja-JP" altLang="en-US" dirty="0" smtClean="0"/>
          </a:p>
        </p:txBody>
      </p:sp>
      <p:sp>
        <p:nvSpPr>
          <p:cNvPr id="3" name="サブタイトル 2"/>
          <p:cNvSpPr>
            <a:spLocks noGrp="1"/>
          </p:cNvSpPr>
          <p:nvPr>
            <p:ph type="subTitle" idx="1"/>
          </p:nvPr>
        </p:nvSpPr>
        <p:spPr/>
        <p:txBody>
          <a:bodyPr rtlCol="0">
            <a:normAutofit/>
          </a:bodyPr>
          <a:lstStyle/>
          <a:p>
            <a:pPr fontAlgn="auto">
              <a:spcAft>
                <a:spcPts val="0"/>
              </a:spcAft>
              <a:buFont typeface="Arial" pitchFamily="34" charset="0"/>
              <a:buNone/>
              <a:defRPr/>
            </a:pPr>
            <a:r>
              <a:rPr lang="ja-JP" altLang="en-US" dirty="0" smtClean="0"/>
              <a:t>多摩大学大学院</a:t>
            </a:r>
            <a:endParaRPr lang="en-US" altLang="ja-JP" dirty="0" smtClean="0"/>
          </a:p>
          <a:p>
            <a:pPr fontAlgn="auto">
              <a:spcAft>
                <a:spcPts val="0"/>
              </a:spcAft>
              <a:buFont typeface="Arial" pitchFamily="34" charset="0"/>
              <a:buNone/>
              <a:defRPr/>
            </a:pPr>
            <a:r>
              <a:rPr lang="ja-JP" altLang="en-US" dirty="0" smtClean="0"/>
              <a:t>橋本大也</a:t>
            </a:r>
          </a:p>
        </p:txBody>
      </p:sp>
    </p:spTree>
    <p:extLst>
      <p:ext uri="{BB962C8B-B14F-4D97-AF65-F5344CB8AC3E}">
        <p14:creationId xmlns:p14="http://schemas.microsoft.com/office/powerpoint/2010/main" val="4687897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188"/>
            <a:ext cx="9144000" cy="605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466443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タイトル 1"/>
          <p:cNvSpPr>
            <a:spLocks noGrp="1"/>
          </p:cNvSpPr>
          <p:nvPr>
            <p:ph type="title"/>
          </p:nvPr>
        </p:nvSpPr>
        <p:spPr/>
        <p:txBody>
          <a:bodyPr/>
          <a:lstStyle/>
          <a:p>
            <a:endParaRPr lang="ja-JP" altLang="en-US" smtClean="0"/>
          </a:p>
        </p:txBody>
      </p:sp>
      <p:sp>
        <p:nvSpPr>
          <p:cNvPr id="90115" name="コンテンツ プレースホルダー 2"/>
          <p:cNvSpPr>
            <a:spLocks noGrp="1"/>
          </p:cNvSpPr>
          <p:nvPr>
            <p:ph idx="1"/>
          </p:nvPr>
        </p:nvSpPr>
        <p:spPr/>
        <p:txBody>
          <a:bodyPr/>
          <a:lstStyle/>
          <a:p>
            <a:endParaRPr lang="ja-JP" altLang="en-US" smtClean="0"/>
          </a:p>
        </p:txBody>
      </p:sp>
      <p:pic>
        <p:nvPicPr>
          <p:cNvPr id="901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9063"/>
            <a:ext cx="8469313" cy="673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219729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タイトル 1"/>
          <p:cNvSpPr>
            <a:spLocks noGrp="1"/>
          </p:cNvSpPr>
          <p:nvPr>
            <p:ph type="title"/>
          </p:nvPr>
        </p:nvSpPr>
        <p:spPr/>
        <p:txBody>
          <a:bodyPr/>
          <a:lstStyle/>
          <a:p>
            <a:endParaRPr lang="ja-JP" altLang="en-US" smtClean="0"/>
          </a:p>
        </p:txBody>
      </p:sp>
      <p:sp>
        <p:nvSpPr>
          <p:cNvPr id="91139" name="コンテンツ プレースホルダー 2"/>
          <p:cNvSpPr>
            <a:spLocks noGrp="1"/>
          </p:cNvSpPr>
          <p:nvPr>
            <p:ph idx="1"/>
          </p:nvPr>
        </p:nvSpPr>
        <p:spPr/>
        <p:txBody>
          <a:bodyPr/>
          <a:lstStyle/>
          <a:p>
            <a:endParaRPr lang="ja-JP" altLang="en-US" smtClean="0"/>
          </a:p>
        </p:txBody>
      </p:sp>
      <p:pic>
        <p:nvPicPr>
          <p:cNvPr id="911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8459788" cy="673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6516688" y="5373688"/>
            <a:ext cx="156845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fontAlgn="auto">
              <a:spcBef>
                <a:spcPts val="0"/>
              </a:spcBef>
              <a:spcAft>
                <a:spcPts val="0"/>
              </a:spcAft>
              <a:defRPr/>
            </a:pPr>
            <a:r>
              <a:rPr lang="ja-JP" altLang="en-US" dirty="0"/>
              <a:t>欲望の可視化</a:t>
            </a:r>
          </a:p>
        </p:txBody>
      </p:sp>
    </p:spTree>
    <p:extLst>
      <p:ext uri="{BB962C8B-B14F-4D97-AF65-F5344CB8AC3E}">
        <p14:creationId xmlns:p14="http://schemas.microsoft.com/office/powerpoint/2010/main" val="212119358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3463201263"/>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ソーシャル</a:t>
            </a:r>
            <a:endParaRPr lang="en-US" altLang="ja-JP" dirty="0" smtClean="0"/>
          </a:p>
          <a:p>
            <a:pPr algn="ctr"/>
            <a:r>
              <a:rPr kumimoji="1" lang="en-US" altLang="ja-JP" dirty="0"/>
              <a:t>CRM</a:t>
            </a:r>
            <a:endParaRPr kumimoji="1" lang="ja-JP" altLang="en-US" dirty="0"/>
          </a:p>
        </p:txBody>
      </p:sp>
      <p:sp>
        <p:nvSpPr>
          <p:cNvPr id="19" name="雲 18"/>
          <p:cNvSpPr/>
          <p:nvPr/>
        </p:nvSpPr>
        <p:spPr>
          <a:xfrm>
            <a:off x="1295636" y="2022016"/>
            <a:ext cx="1944216" cy="1224136"/>
          </a:xfrm>
          <a:prstGeom prst="cloud">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a:t>予測市場</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
        <p:nvSpPr>
          <p:cNvPr id="22" name="雲 21"/>
          <p:cNvSpPr/>
          <p:nvPr/>
        </p:nvSpPr>
        <p:spPr>
          <a:xfrm>
            <a:off x="323528" y="3349623"/>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キュレーション</a:t>
            </a:r>
            <a:endParaRPr kumimoji="1" lang="ja-JP" altLang="en-US" dirty="0"/>
          </a:p>
        </p:txBody>
      </p:sp>
      <p:sp>
        <p:nvSpPr>
          <p:cNvPr id="23" name="雲 22"/>
          <p:cNvSpPr/>
          <p:nvPr/>
        </p:nvSpPr>
        <p:spPr>
          <a:xfrm>
            <a:off x="4788024" y="108874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シェア</a:t>
            </a:r>
            <a:endParaRPr kumimoji="1" lang="en-US" altLang="ja-JP" dirty="0" smtClean="0"/>
          </a:p>
          <a:p>
            <a:pPr algn="ctr"/>
            <a:r>
              <a:rPr kumimoji="1" lang="ja-JP" altLang="en-US" dirty="0" smtClean="0"/>
              <a:t>エコノミー</a:t>
            </a:r>
            <a:endParaRPr kumimoji="1" lang="ja-JP" altLang="en-US" dirty="0"/>
          </a:p>
        </p:txBody>
      </p:sp>
    </p:spTree>
    <p:extLst>
      <p:ext uri="{BB962C8B-B14F-4D97-AF65-F5344CB8AC3E}">
        <p14:creationId xmlns:p14="http://schemas.microsoft.com/office/powerpoint/2010/main" val="168690954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9" y="116632"/>
            <a:ext cx="9209848" cy="7393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559286" y="3573016"/>
            <a:ext cx="4572000"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テレビ、カメラ、</a:t>
            </a:r>
            <a:r>
              <a:rPr lang="en-US" altLang="ja-JP" dirty="0"/>
              <a:t>PC</a:t>
            </a:r>
            <a:r>
              <a:rPr lang="ja-JP" altLang="en-US" dirty="0"/>
              <a:t>などのデジタル家電の価格情報１０万件以上と、ブログやツイッター、プレスリリース、ニュースを収集して１００テラバイト級のデータ量から、価格の上昇・下落を高精度で予測する。</a:t>
            </a:r>
          </a:p>
        </p:txBody>
      </p:sp>
    </p:spTree>
    <p:extLst>
      <p:ext uri="{BB962C8B-B14F-4D97-AF65-F5344CB8AC3E}">
        <p14:creationId xmlns:p14="http://schemas.microsoft.com/office/powerpoint/2010/main" val="4237834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616876" cy="655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716016" y="4221088"/>
            <a:ext cx="45720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エスエス製薬。風邪についてのツイートを収集して自然言語分析を行う。その結果と気温や湿気などの予測を組み合わせ、風邪のつぶやきの増減を予測する。</a:t>
            </a:r>
          </a:p>
        </p:txBody>
      </p:sp>
    </p:spTree>
    <p:extLst>
      <p:ext uri="{BB962C8B-B14F-4D97-AF65-F5344CB8AC3E}">
        <p14:creationId xmlns:p14="http://schemas.microsoft.com/office/powerpoint/2010/main" val="20919119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84" y="188640"/>
            <a:ext cx="9107416" cy="6305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554020" y="4365104"/>
            <a:ext cx="45720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英国のヘッジファンド。ツイッターのデータを分析してマーケットセンチメンツを抽出し、市場予測を行う。ファンド運用で好成績をあげているという。</a:t>
            </a:r>
          </a:p>
        </p:txBody>
      </p:sp>
    </p:spTree>
    <p:extLst>
      <p:ext uri="{BB962C8B-B14F-4D97-AF65-F5344CB8AC3E}">
        <p14:creationId xmlns:p14="http://schemas.microsoft.com/office/powerpoint/2010/main" val="135929835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0"/>
            <a:ext cx="844181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329977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307"/>
            <a:ext cx="8444656" cy="686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265827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0"/>
            <a:ext cx="8496944" cy="6902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067944" y="5589240"/>
            <a:ext cx="45720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ビデオゲームの売り上げ予測をバーチャル株式取引市場でおこなう</a:t>
            </a:r>
          </a:p>
        </p:txBody>
      </p:sp>
    </p:spTree>
    <p:extLst>
      <p:ext uri="{BB962C8B-B14F-4D97-AF65-F5344CB8AC3E}">
        <p14:creationId xmlns:p14="http://schemas.microsoft.com/office/powerpoint/2010/main" val="299523580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0"/>
            <a:ext cx="844181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55089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5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95785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80228"/>
            <a:ext cx="8532440" cy="6931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374797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0801"/>
            <a:ext cx="8352928" cy="6785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91009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Recorded Future</a:t>
            </a:r>
            <a:endParaRPr kumimoji="1" lang="ja-JP" altLang="en-US" dirty="0"/>
          </a:p>
        </p:txBody>
      </p:sp>
      <p:sp>
        <p:nvSpPr>
          <p:cNvPr id="3" name="コンテンツ プレースホルダ 2"/>
          <p:cNvSpPr>
            <a:spLocks noGrp="1"/>
          </p:cNvSpPr>
          <p:nvPr>
            <p:ph idx="1"/>
          </p:nvPr>
        </p:nvSpPr>
        <p:spPr/>
        <p:txBody>
          <a:bodyPr/>
          <a:lstStyle/>
          <a:p>
            <a:endParaRPr kumimoji="1" lang="ja-JP" altLang="en-US" dirty="0"/>
          </a:p>
        </p:txBody>
      </p:sp>
      <p:pic>
        <p:nvPicPr>
          <p:cNvPr id="16387" name="Picture 3"/>
          <p:cNvPicPr>
            <a:picLocks noChangeAspect="1" noChangeArrowheads="1"/>
          </p:cNvPicPr>
          <p:nvPr/>
        </p:nvPicPr>
        <p:blipFill>
          <a:blip r:embed="rId2" cstate="print"/>
          <a:srcRect/>
          <a:stretch>
            <a:fillRect/>
          </a:stretch>
        </p:blipFill>
        <p:spPr bwMode="auto">
          <a:xfrm>
            <a:off x="190727" y="1196752"/>
            <a:ext cx="8953273" cy="5377210"/>
          </a:xfrm>
          <a:prstGeom prst="rect">
            <a:avLst/>
          </a:prstGeom>
          <a:noFill/>
          <a:ln w="9525">
            <a:noFill/>
            <a:miter lim="800000"/>
            <a:headEnd/>
            <a:tailEnd/>
          </a:ln>
        </p:spPr>
      </p:pic>
      <p:sp>
        <p:nvSpPr>
          <p:cNvPr id="4" name="正方形/長方形 3"/>
          <p:cNvSpPr/>
          <p:nvPr/>
        </p:nvSpPr>
        <p:spPr>
          <a:xfrm>
            <a:off x="3851920" y="5661248"/>
            <a:ext cx="516632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dirty="0"/>
              <a:t>Google</a:t>
            </a:r>
            <a:r>
              <a:rPr lang="ja-JP" altLang="en-US" dirty="0"/>
              <a:t>と</a:t>
            </a:r>
            <a:r>
              <a:rPr lang="en-US" altLang="ja-JP" dirty="0"/>
              <a:t>CIA</a:t>
            </a:r>
            <a:r>
              <a:rPr lang="ja-JP" altLang="en-US" dirty="0"/>
              <a:t>が出資した未来予測の検索エンジン</a:t>
            </a:r>
          </a:p>
        </p:txBody>
      </p:sp>
    </p:spTree>
    <p:extLst>
      <p:ext uri="{BB962C8B-B14F-4D97-AF65-F5344CB8AC3E}">
        <p14:creationId xmlns:p14="http://schemas.microsoft.com/office/powerpoint/2010/main" val="338875019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39938" name="Picture 2" descr="http://www.psfk.com/wp-content/uploads/2010/10/Inside-The-Brain-Of-Recorded-Future-A-Future-Predicting-Search-Engine.jpg"/>
          <p:cNvPicPr>
            <a:picLocks noChangeAspect="1" noChangeArrowheads="1"/>
          </p:cNvPicPr>
          <p:nvPr/>
        </p:nvPicPr>
        <p:blipFill>
          <a:blip r:embed="rId2" cstate="print"/>
          <a:srcRect/>
          <a:stretch>
            <a:fillRect/>
          </a:stretch>
        </p:blipFill>
        <p:spPr bwMode="auto">
          <a:xfrm>
            <a:off x="0" y="548680"/>
            <a:ext cx="8892480" cy="5996074"/>
          </a:xfrm>
          <a:prstGeom prst="rect">
            <a:avLst/>
          </a:prstGeom>
          <a:noFill/>
        </p:spPr>
      </p:pic>
    </p:spTree>
    <p:extLst>
      <p:ext uri="{BB962C8B-B14F-4D97-AF65-F5344CB8AC3E}">
        <p14:creationId xmlns:p14="http://schemas.microsoft.com/office/powerpoint/2010/main" val="360603163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40962" name="Picture 2" descr="http://blog.recordedfuture.com/wp-content/uploads/2010/07/TeslaIPO-Last12months.png"/>
          <p:cNvPicPr>
            <a:picLocks noChangeAspect="1" noChangeArrowheads="1"/>
          </p:cNvPicPr>
          <p:nvPr/>
        </p:nvPicPr>
        <p:blipFill>
          <a:blip r:embed="rId2" cstate="print"/>
          <a:srcRect/>
          <a:stretch>
            <a:fillRect/>
          </a:stretch>
        </p:blipFill>
        <p:spPr bwMode="auto">
          <a:xfrm>
            <a:off x="16756" y="692696"/>
            <a:ext cx="8988973" cy="5256584"/>
          </a:xfrm>
          <a:prstGeom prst="rect">
            <a:avLst/>
          </a:prstGeom>
          <a:noFill/>
        </p:spPr>
      </p:pic>
    </p:spTree>
    <p:extLst>
      <p:ext uri="{BB962C8B-B14F-4D97-AF65-F5344CB8AC3E}">
        <p14:creationId xmlns:p14="http://schemas.microsoft.com/office/powerpoint/2010/main" val="223947376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0"/>
            <a:ext cx="8010525" cy="680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4211960" y="4427538"/>
            <a:ext cx="4572000" cy="175418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ja-JP" altLang="en-US" dirty="0"/>
              <a:t>投資行動を公開するコミュニティ。はったりでなく”すごい投資家”をフォローすることができる。専門アナリストを凌駕する集合知金融系サービスに発展する可能性。証券サービスと提携しているので実際の売り買いを簡単に公開設定できる。ユーザーランキングもある。</a:t>
            </a:r>
          </a:p>
        </p:txBody>
      </p:sp>
    </p:spTree>
    <p:extLst>
      <p:ext uri="{BB962C8B-B14F-4D97-AF65-F5344CB8AC3E}">
        <p14:creationId xmlns:p14="http://schemas.microsoft.com/office/powerpoint/2010/main" val="304584364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コンテンツ プレースホルダー 2"/>
          <p:cNvSpPr>
            <a:spLocks noGrp="1"/>
          </p:cNvSpPr>
          <p:nvPr>
            <p:ph idx="1"/>
          </p:nvPr>
        </p:nvSpPr>
        <p:spPr/>
        <p:txBody>
          <a:bodyPr/>
          <a:lstStyle/>
          <a:p>
            <a:endParaRPr lang="ja-JP" altLang="en-US" smtClean="0"/>
          </a:p>
        </p:txBody>
      </p:sp>
      <p:pic>
        <p:nvPicPr>
          <p:cNvPr id="921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765175"/>
            <a:ext cx="8623300" cy="52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138657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タイトル 1"/>
          <p:cNvSpPr>
            <a:spLocks noGrp="1"/>
          </p:cNvSpPr>
          <p:nvPr>
            <p:ph type="title"/>
          </p:nvPr>
        </p:nvSpPr>
        <p:spPr/>
        <p:txBody>
          <a:bodyPr/>
          <a:lstStyle/>
          <a:p>
            <a:endParaRPr lang="ja-JP" altLang="en-US" smtClean="0"/>
          </a:p>
        </p:txBody>
      </p:sp>
      <p:sp>
        <p:nvSpPr>
          <p:cNvPr id="93187" name="コンテンツ プレースホルダー 2"/>
          <p:cNvSpPr>
            <a:spLocks noGrp="1"/>
          </p:cNvSpPr>
          <p:nvPr>
            <p:ph idx="1"/>
          </p:nvPr>
        </p:nvSpPr>
        <p:spPr/>
        <p:txBody>
          <a:bodyPr/>
          <a:lstStyle/>
          <a:p>
            <a:endParaRPr lang="ja-JP" altLang="en-US" smtClean="0"/>
          </a:p>
        </p:txBody>
      </p:sp>
      <p:pic>
        <p:nvPicPr>
          <p:cNvPr id="931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0"/>
            <a:ext cx="86185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314710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タイトル 1"/>
          <p:cNvSpPr>
            <a:spLocks noGrp="1"/>
          </p:cNvSpPr>
          <p:nvPr>
            <p:ph type="title"/>
          </p:nvPr>
        </p:nvSpPr>
        <p:spPr>
          <a:xfrm>
            <a:off x="323850" y="0"/>
            <a:ext cx="8229600" cy="1143000"/>
          </a:xfrm>
        </p:spPr>
        <p:txBody>
          <a:bodyPr/>
          <a:lstStyle/>
          <a:p>
            <a:r>
              <a:rPr lang="en-US" altLang="ja-JP" smtClean="0"/>
              <a:t>Flight Caster</a:t>
            </a:r>
            <a:endParaRPr lang="ja-JP" altLang="en-US" smtClean="0"/>
          </a:p>
        </p:txBody>
      </p:sp>
      <p:sp>
        <p:nvSpPr>
          <p:cNvPr id="94211" name="コンテンツ プレースホルダ 2"/>
          <p:cNvSpPr>
            <a:spLocks noGrp="1"/>
          </p:cNvSpPr>
          <p:nvPr>
            <p:ph idx="1"/>
          </p:nvPr>
        </p:nvSpPr>
        <p:spPr/>
        <p:txBody>
          <a:bodyPr/>
          <a:lstStyle/>
          <a:p>
            <a:endParaRPr lang="ja-JP" altLang="en-US" smtClean="0"/>
          </a:p>
        </p:txBody>
      </p:sp>
      <p:pic>
        <p:nvPicPr>
          <p:cNvPr id="942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981075"/>
            <a:ext cx="8964612"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31206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1902641588"/>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ソーシャル</a:t>
            </a:r>
            <a:endParaRPr lang="en-US" altLang="ja-JP" dirty="0" smtClean="0"/>
          </a:p>
          <a:p>
            <a:pPr algn="ctr"/>
            <a:r>
              <a:rPr kumimoji="1" lang="en-US" altLang="ja-JP" dirty="0"/>
              <a:t>CRM</a:t>
            </a:r>
            <a:endParaRPr kumimoji="1" lang="ja-JP" altLang="en-US" dirty="0"/>
          </a:p>
        </p:txBody>
      </p:sp>
      <p:sp>
        <p:nvSpPr>
          <p:cNvPr id="19" name="雲 18"/>
          <p:cNvSpPr/>
          <p:nvPr/>
        </p:nvSpPr>
        <p:spPr>
          <a:xfrm>
            <a:off x="1295636" y="2022016"/>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a:t>予測市場</a:t>
            </a:r>
            <a:endParaRPr kumimoji="1" lang="ja-JP" altLang="en-US" dirty="0"/>
          </a:p>
        </p:txBody>
      </p:sp>
      <p:sp>
        <p:nvSpPr>
          <p:cNvPr id="20" name="雲 19"/>
          <p:cNvSpPr/>
          <p:nvPr/>
        </p:nvSpPr>
        <p:spPr>
          <a:xfrm>
            <a:off x="2987824" y="155149"/>
            <a:ext cx="2448272" cy="1224136"/>
          </a:xfrm>
          <a:prstGeom prst="cloud">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イノベーション</a:t>
            </a:r>
            <a:endParaRPr lang="en-US" altLang="ja-JP" dirty="0" smtClean="0"/>
          </a:p>
          <a:p>
            <a:pPr algn="ctr"/>
            <a:r>
              <a:rPr lang="ja-JP" altLang="en-US" dirty="0" smtClean="0"/>
              <a:t>マネジメント</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
        <p:nvSpPr>
          <p:cNvPr id="22" name="雲 21"/>
          <p:cNvSpPr/>
          <p:nvPr/>
        </p:nvSpPr>
        <p:spPr>
          <a:xfrm>
            <a:off x="323528" y="3349623"/>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キュレーション</a:t>
            </a:r>
            <a:endParaRPr kumimoji="1" lang="ja-JP" altLang="en-US" dirty="0"/>
          </a:p>
        </p:txBody>
      </p:sp>
      <p:sp>
        <p:nvSpPr>
          <p:cNvPr id="23" name="雲 22"/>
          <p:cNvSpPr/>
          <p:nvPr/>
        </p:nvSpPr>
        <p:spPr>
          <a:xfrm>
            <a:off x="4788024" y="108874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シェア</a:t>
            </a:r>
            <a:endParaRPr kumimoji="1" lang="en-US" altLang="ja-JP" dirty="0" smtClean="0"/>
          </a:p>
          <a:p>
            <a:pPr algn="ctr"/>
            <a:r>
              <a:rPr kumimoji="1" lang="ja-JP" altLang="en-US" dirty="0" smtClean="0"/>
              <a:t>エコノミー</a:t>
            </a:r>
            <a:endParaRPr kumimoji="1" lang="ja-JP" altLang="en-US" dirty="0"/>
          </a:p>
        </p:txBody>
      </p:sp>
    </p:spTree>
    <p:extLst>
      <p:ext uri="{BB962C8B-B14F-4D97-AF65-F5344CB8AC3E}">
        <p14:creationId xmlns:p14="http://schemas.microsoft.com/office/powerpoint/2010/main" val="41723830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
            <a:ext cx="9144000" cy="635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99782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新しいインキュベータの形</a:t>
            </a:r>
            <a:r>
              <a:rPr lang="en-US" altLang="ja-JP" dirty="0" smtClean="0"/>
              <a:t/>
            </a:r>
            <a:br>
              <a:rPr lang="en-US" altLang="ja-JP" dirty="0" smtClean="0"/>
            </a:br>
            <a:r>
              <a:rPr lang="en-US" altLang="ja-JP" dirty="0" err="1" smtClean="0"/>
              <a:t>Innocentive</a:t>
            </a:r>
            <a:endParaRPr lang="ja-JP" altLang="en-US" dirty="0"/>
          </a:p>
        </p:txBody>
      </p:sp>
      <p:pic>
        <p:nvPicPr>
          <p:cNvPr id="99331" name="コンテンツ プレースホルダ 3" descr="innocentive01.jpg"/>
          <p:cNvPicPr>
            <a:picLocks noGrp="1" noChangeAspect="1"/>
          </p:cNvPicPr>
          <p:nvPr>
            <p:ph idx="1"/>
          </p:nvPr>
        </p:nvPicPr>
        <p:blipFill>
          <a:blip r:embed="rId3" cstate="print"/>
          <a:srcRect/>
          <a:stretch>
            <a:fillRect/>
          </a:stretch>
        </p:blipFill>
        <p:spPr>
          <a:xfrm>
            <a:off x="492125" y="1600200"/>
            <a:ext cx="8159750" cy="4525963"/>
          </a:xfrm>
        </p:spPr>
      </p:pic>
      <p:sp>
        <p:nvSpPr>
          <p:cNvPr id="99332" name="テキスト ボックス 4"/>
          <p:cNvSpPr txBox="1">
            <a:spLocks noChangeArrowheads="1"/>
          </p:cNvSpPr>
          <p:nvPr/>
        </p:nvSpPr>
        <p:spPr bwMode="auto">
          <a:xfrm>
            <a:off x="571500" y="6211888"/>
            <a:ext cx="8208963" cy="646112"/>
          </a:xfrm>
          <a:prstGeom prst="rect">
            <a:avLst/>
          </a:prstGeom>
          <a:noFill/>
          <a:ln w="9525">
            <a:noFill/>
            <a:miter lim="800000"/>
            <a:headEnd/>
            <a:tailEnd/>
          </a:ln>
        </p:spPr>
        <p:txBody>
          <a:bodyPr wrap="none">
            <a:spAutoFit/>
          </a:bodyPr>
          <a:lstStyle/>
          <a:p>
            <a:r>
              <a:rPr lang="en-US" altLang="ja-JP">
                <a:latin typeface="Calibri" pitchFamily="34" charset="0"/>
              </a:rPr>
              <a:t>Boing,Dupont,P&amp;G</a:t>
            </a:r>
            <a:r>
              <a:rPr lang="ja-JP" altLang="en-US">
                <a:latin typeface="Calibri" pitchFamily="34" charset="0"/>
              </a:rPr>
              <a:t>がクライアント、８万ドルで企業会員。科学者や大学、研究機関に</a:t>
            </a:r>
            <a:endParaRPr lang="en-US" altLang="ja-JP">
              <a:latin typeface="Calibri" pitchFamily="34" charset="0"/>
            </a:endParaRPr>
          </a:p>
          <a:p>
            <a:r>
              <a:rPr lang="ja-JP" altLang="en-US">
                <a:latin typeface="Calibri" pitchFamily="34" charset="0"/>
              </a:rPr>
              <a:t>困難な問題の解決を依頼する　</a:t>
            </a:r>
            <a:r>
              <a:rPr lang="en-US" altLang="ja-JP">
                <a:latin typeface="Calibri" pitchFamily="34" charset="0"/>
              </a:rPr>
              <a:t>CloudCasting</a:t>
            </a:r>
            <a:endParaRPr lang="ja-JP" altLang="en-US">
              <a:latin typeface="Calibri" pitchFamily="34" charset="0"/>
            </a:endParaRPr>
          </a:p>
        </p:txBody>
      </p:sp>
    </p:spTree>
    <p:extLst>
      <p:ext uri="{BB962C8B-B14F-4D97-AF65-F5344CB8AC3E}">
        <p14:creationId xmlns:p14="http://schemas.microsoft.com/office/powerpoint/2010/main" val="162529057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企業がクラウドにアイデアを募集</a:t>
            </a:r>
            <a:r>
              <a:rPr lang="en-US" altLang="ja-JP" dirty="0" smtClean="0"/>
              <a:t/>
            </a:r>
            <a:br>
              <a:rPr lang="en-US" altLang="ja-JP" dirty="0" smtClean="0"/>
            </a:br>
            <a:r>
              <a:rPr lang="en-US" altLang="ja-JP" dirty="0" smtClean="0"/>
              <a:t>Idea crossing</a:t>
            </a:r>
            <a:endParaRPr lang="ja-JP" altLang="en-US" dirty="0"/>
          </a:p>
        </p:txBody>
      </p:sp>
      <p:pic>
        <p:nvPicPr>
          <p:cNvPr id="100355" name="コンテンツ プレースホルダ 3" descr="ideacrossing01.jpg"/>
          <p:cNvPicPr>
            <a:picLocks noGrp="1" noChangeAspect="1"/>
          </p:cNvPicPr>
          <p:nvPr>
            <p:ph idx="1"/>
          </p:nvPr>
        </p:nvPicPr>
        <p:blipFill>
          <a:blip r:embed="rId3" cstate="print"/>
          <a:srcRect/>
          <a:stretch>
            <a:fillRect/>
          </a:stretch>
        </p:blipFill>
        <p:spPr>
          <a:xfrm>
            <a:off x="671513" y="1600200"/>
            <a:ext cx="7800975" cy="4525963"/>
          </a:xfrm>
        </p:spPr>
      </p:pic>
      <p:sp>
        <p:nvSpPr>
          <p:cNvPr id="100356" name="正方形/長方形 4"/>
          <p:cNvSpPr>
            <a:spLocks noChangeArrowheads="1"/>
          </p:cNvSpPr>
          <p:nvPr/>
        </p:nvSpPr>
        <p:spPr bwMode="auto">
          <a:xfrm>
            <a:off x="214313" y="6215063"/>
            <a:ext cx="8231187" cy="646112"/>
          </a:xfrm>
          <a:prstGeom prst="rect">
            <a:avLst/>
          </a:prstGeom>
          <a:noFill/>
          <a:ln w="9525">
            <a:noFill/>
            <a:miter lim="800000"/>
            <a:headEnd/>
            <a:tailEnd/>
          </a:ln>
        </p:spPr>
        <p:txBody>
          <a:bodyPr wrap="none">
            <a:spAutoFit/>
          </a:bodyPr>
          <a:lstStyle/>
          <a:p>
            <a:r>
              <a:rPr lang="en-US" altLang="ja-JP">
                <a:latin typeface="Calibri" pitchFamily="34" charset="0"/>
              </a:rPr>
              <a:t>InnovationChallenge</a:t>
            </a:r>
            <a:r>
              <a:rPr lang="ja-JP" altLang="en-US">
                <a:latin typeface="Calibri" pitchFamily="34" charset="0"/>
              </a:rPr>
              <a:t>　賞金５万ドル、大手通信</a:t>
            </a:r>
            <a:r>
              <a:rPr lang="en-US" altLang="ja-JP">
                <a:latin typeface="Calibri" pitchFamily="34" charset="0"/>
              </a:rPr>
              <a:t>Sprint</a:t>
            </a:r>
            <a:r>
              <a:rPr lang="ja-JP" altLang="en-US">
                <a:latin typeface="Calibri" pitchFamily="34" charset="0"/>
              </a:rPr>
              <a:t>の新規事業、</a:t>
            </a:r>
            <a:r>
              <a:rPr lang="en-US" altLang="ja-JP">
                <a:latin typeface="Calibri" pitchFamily="34" charset="0"/>
              </a:rPr>
              <a:t>IBM</a:t>
            </a:r>
            <a:r>
              <a:rPr lang="ja-JP" altLang="en-US">
                <a:latin typeface="Calibri" pitchFamily="34" charset="0"/>
              </a:rPr>
              <a:t>、インドの中国</a:t>
            </a:r>
            <a:endParaRPr lang="en-US" altLang="ja-JP">
              <a:latin typeface="Calibri" pitchFamily="34" charset="0"/>
            </a:endParaRPr>
          </a:p>
          <a:p>
            <a:r>
              <a:rPr lang="ja-JP" altLang="en-US">
                <a:latin typeface="Calibri" pitchFamily="34" charset="0"/>
              </a:rPr>
              <a:t>進出アイデア、</a:t>
            </a:r>
            <a:r>
              <a:rPr lang="en-US" altLang="ja-JP">
                <a:latin typeface="Calibri" pitchFamily="34" charset="0"/>
              </a:rPr>
              <a:t>Hilton</a:t>
            </a:r>
            <a:r>
              <a:rPr lang="ja-JP" altLang="en-US">
                <a:latin typeface="Calibri" pitchFamily="34" charset="0"/>
              </a:rPr>
              <a:t>ホテルが</a:t>
            </a:r>
            <a:r>
              <a:rPr lang="en-US" altLang="ja-JP">
                <a:latin typeface="Calibri" pitchFamily="34" charset="0"/>
              </a:rPr>
              <a:t>MBA</a:t>
            </a:r>
            <a:r>
              <a:rPr lang="ja-JP" altLang="en-US">
                <a:latin typeface="Calibri" pitchFamily="34" charset="0"/>
              </a:rPr>
              <a:t>学生から従業員向けサービス。</a:t>
            </a:r>
          </a:p>
        </p:txBody>
      </p:sp>
    </p:spTree>
    <p:extLst>
      <p:ext uri="{BB962C8B-B14F-4D97-AF65-F5344CB8AC3E}">
        <p14:creationId xmlns:p14="http://schemas.microsoft.com/office/powerpoint/2010/main" val="257525632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コンテンツ プレースホルダ 4" descr="PRINGLES.jpg"/>
          <p:cNvPicPr>
            <a:picLocks noGrp="1" noChangeAspect="1"/>
          </p:cNvPicPr>
          <p:nvPr>
            <p:ph sz="half" idx="1"/>
          </p:nvPr>
        </p:nvPicPr>
        <p:blipFill>
          <a:blip r:embed="rId3" cstate="print"/>
          <a:srcRect/>
          <a:stretch>
            <a:fillRect/>
          </a:stretch>
        </p:blipFill>
        <p:spPr>
          <a:xfrm>
            <a:off x="-285750" y="1071563"/>
            <a:ext cx="6572250" cy="5410200"/>
          </a:xfrm>
        </p:spPr>
      </p:pic>
      <p:pic>
        <p:nvPicPr>
          <p:cNvPr id="6" name="図 5" descr="italy_pol96.jpg"/>
          <p:cNvPicPr>
            <a:picLocks noChangeAspect="1"/>
          </p:cNvPicPr>
          <p:nvPr/>
        </p:nvPicPr>
        <p:blipFill>
          <a:blip r:embed="rId4" cstate="print"/>
          <a:srcRect/>
          <a:stretch>
            <a:fillRect/>
          </a:stretch>
        </p:blipFill>
        <p:spPr bwMode="auto">
          <a:xfrm>
            <a:off x="5429250" y="714375"/>
            <a:ext cx="3278188" cy="4071938"/>
          </a:xfrm>
          <a:prstGeom prst="rect">
            <a:avLst/>
          </a:prstGeom>
          <a:noFill/>
          <a:ln w="9525">
            <a:noFill/>
            <a:miter lim="800000"/>
            <a:headEnd/>
            <a:tailEnd/>
          </a:ln>
        </p:spPr>
      </p:pic>
      <p:sp>
        <p:nvSpPr>
          <p:cNvPr id="101380" name="タイトル 1"/>
          <p:cNvSpPr>
            <a:spLocks noGrp="1"/>
          </p:cNvSpPr>
          <p:nvPr>
            <p:ph type="title"/>
          </p:nvPr>
        </p:nvSpPr>
        <p:spPr>
          <a:xfrm>
            <a:off x="0" y="0"/>
            <a:ext cx="8229600" cy="1143000"/>
          </a:xfrm>
        </p:spPr>
        <p:txBody>
          <a:bodyPr/>
          <a:lstStyle/>
          <a:p>
            <a:pPr eaLnBrk="1" hangingPunct="1"/>
            <a:r>
              <a:rPr lang="en-US" altLang="ja-JP" smtClean="0"/>
              <a:t>Procter&amp;Gambles Pringles</a:t>
            </a:r>
            <a:endParaRPr lang="ja-JP" altLang="en-US" smtClean="0"/>
          </a:p>
        </p:txBody>
      </p:sp>
      <p:sp>
        <p:nvSpPr>
          <p:cNvPr id="4" name="正方形/長方形 3"/>
          <p:cNvSpPr>
            <a:spLocks noChangeArrowheads="1"/>
          </p:cNvSpPr>
          <p:nvPr/>
        </p:nvSpPr>
        <p:spPr bwMode="auto">
          <a:xfrm>
            <a:off x="4857750" y="4919663"/>
            <a:ext cx="3929063" cy="1938337"/>
          </a:xfrm>
          <a:prstGeom prst="rect">
            <a:avLst/>
          </a:prstGeom>
          <a:noFill/>
          <a:ln w="9525">
            <a:noFill/>
            <a:miter lim="800000"/>
            <a:headEnd/>
            <a:tailEnd/>
          </a:ln>
        </p:spPr>
        <p:txBody>
          <a:bodyPr>
            <a:spAutoFit/>
          </a:bodyPr>
          <a:lstStyle/>
          <a:p>
            <a:r>
              <a:rPr lang="ja-JP" altLang="en-US" sz="2400">
                <a:latin typeface="Calibri" pitchFamily="34" charset="0"/>
              </a:rPr>
              <a:t>イタリアのボローニャで小さなパン屋を経営する大学教授が見つかった。パンやケーキに絵を描くインクジェット技術を保有していた。</a:t>
            </a:r>
          </a:p>
        </p:txBody>
      </p:sp>
    </p:spTree>
    <p:extLst>
      <p:ext uri="{BB962C8B-B14F-4D97-AF65-F5344CB8AC3E}">
        <p14:creationId xmlns:p14="http://schemas.microsoft.com/office/powerpoint/2010/main" val="237233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タイトル 1"/>
          <p:cNvSpPr>
            <a:spLocks noGrp="1"/>
          </p:cNvSpPr>
          <p:nvPr>
            <p:ph type="title"/>
          </p:nvPr>
        </p:nvSpPr>
        <p:spPr/>
        <p:txBody>
          <a:bodyPr/>
          <a:lstStyle/>
          <a:p>
            <a:pPr eaLnBrk="1" hangingPunct="1"/>
            <a:r>
              <a:rPr lang="ja-JP" altLang="en-US" smtClean="0"/>
              <a:t>エジソンと白熱電球　</a:t>
            </a:r>
            <a:r>
              <a:rPr lang="en-US" altLang="ja-JP" smtClean="0"/>
              <a:t>1879</a:t>
            </a:r>
            <a:endParaRPr lang="ja-JP" altLang="en-US" smtClean="0"/>
          </a:p>
        </p:txBody>
      </p:sp>
      <p:sp>
        <p:nvSpPr>
          <p:cNvPr id="4" name="コンテンツ プレースホルダ 3"/>
          <p:cNvSpPr>
            <a:spLocks noGrp="1"/>
          </p:cNvSpPr>
          <p:nvPr>
            <p:ph sz="half" idx="2"/>
          </p:nvPr>
        </p:nvSpPr>
        <p:spPr/>
        <p:txBody>
          <a:bodyPr rtlCol="0">
            <a:normAutofit fontScale="92500" lnSpcReduction="20000"/>
          </a:bodyPr>
          <a:lstStyle/>
          <a:p>
            <a:pPr eaLnBrk="1" fontAlgn="auto" hangingPunct="1">
              <a:spcAft>
                <a:spcPts val="0"/>
              </a:spcAft>
              <a:defRPr/>
            </a:pPr>
            <a:r>
              <a:rPr lang="ja-JP" altLang="en-US" dirty="0" smtClean="0"/>
              <a:t>エジソンの発明</a:t>
            </a:r>
            <a:endParaRPr lang="en-US" altLang="ja-JP" dirty="0" smtClean="0"/>
          </a:p>
          <a:p>
            <a:pPr lvl="1" eaLnBrk="1" fontAlgn="auto" hangingPunct="1">
              <a:spcAft>
                <a:spcPts val="0"/>
              </a:spcAft>
              <a:defRPr/>
            </a:pPr>
            <a:r>
              <a:rPr lang="ja-JP" altLang="en-US" dirty="0" smtClean="0"/>
              <a:t>専門知の勉強</a:t>
            </a:r>
            <a:endParaRPr lang="en-US" altLang="ja-JP" dirty="0" smtClean="0"/>
          </a:p>
          <a:p>
            <a:pPr lvl="1" eaLnBrk="1" fontAlgn="auto" hangingPunct="1">
              <a:spcAft>
                <a:spcPts val="0"/>
              </a:spcAft>
              <a:defRPr/>
            </a:pPr>
            <a:r>
              <a:rPr lang="ja-JP" altLang="en-US" dirty="0"/>
              <a:t>膨大な</a:t>
            </a:r>
            <a:r>
              <a:rPr lang="ja-JP" altLang="en-US" dirty="0" smtClean="0"/>
              <a:t>試行錯誤</a:t>
            </a:r>
            <a:endParaRPr lang="en-US" altLang="ja-JP" dirty="0" smtClean="0"/>
          </a:p>
          <a:p>
            <a:pPr eaLnBrk="1" fontAlgn="auto" hangingPunct="1">
              <a:spcAft>
                <a:spcPts val="0"/>
              </a:spcAft>
              <a:defRPr/>
            </a:pPr>
            <a:endParaRPr lang="en-US" altLang="ja-JP" dirty="0" smtClean="0"/>
          </a:p>
          <a:p>
            <a:pPr eaLnBrk="1" fontAlgn="auto" hangingPunct="1">
              <a:spcAft>
                <a:spcPts val="0"/>
              </a:spcAft>
              <a:defRPr/>
            </a:pPr>
            <a:r>
              <a:rPr lang="ja-JP" altLang="en-US" dirty="0" smtClean="0"/>
              <a:t>これからのエジソン</a:t>
            </a:r>
            <a:endParaRPr lang="en-US" altLang="ja-JP" dirty="0" smtClean="0"/>
          </a:p>
          <a:p>
            <a:pPr lvl="1" eaLnBrk="1" fontAlgn="auto" hangingPunct="1">
              <a:spcAft>
                <a:spcPts val="0"/>
              </a:spcAft>
              <a:defRPr/>
            </a:pPr>
            <a:r>
              <a:rPr lang="ja-JP" altLang="en-US" dirty="0" smtClean="0"/>
              <a:t>ネットで呼びかけ</a:t>
            </a:r>
            <a:endParaRPr lang="en-US" altLang="ja-JP" dirty="0" smtClean="0"/>
          </a:p>
          <a:p>
            <a:pPr eaLnBrk="1" fontAlgn="auto" hangingPunct="1">
              <a:spcAft>
                <a:spcPts val="0"/>
              </a:spcAft>
              <a:defRPr/>
            </a:pPr>
            <a:endParaRPr lang="en-US" altLang="ja-JP" dirty="0"/>
          </a:p>
          <a:p>
            <a:pPr eaLnBrk="1" fontAlgn="auto" hangingPunct="1">
              <a:spcAft>
                <a:spcPts val="0"/>
              </a:spcAft>
              <a:defRPr/>
            </a:pPr>
            <a:r>
              <a:rPr lang="ja-JP" altLang="en-US" dirty="0" smtClean="0"/>
              <a:t>「ウチの庭に生えている竹なんかいいんじゃないかな？」</a:t>
            </a:r>
            <a:endParaRPr lang="en-US" altLang="ja-JP" dirty="0" smtClean="0"/>
          </a:p>
          <a:p>
            <a:pPr lvl="1" eaLnBrk="1" fontAlgn="auto" hangingPunct="1">
              <a:spcAft>
                <a:spcPts val="0"/>
              </a:spcAft>
              <a:defRPr/>
            </a:pPr>
            <a:r>
              <a:rPr lang="ja-JP" altLang="en-US" dirty="0" smtClean="0"/>
              <a:t>日本　京都　八幡村在住　男性</a:t>
            </a:r>
            <a:r>
              <a:rPr lang="en-US" altLang="ja-JP" dirty="0" smtClean="0"/>
              <a:t>39</a:t>
            </a:r>
            <a:r>
              <a:rPr lang="ja-JP" altLang="en-US" dirty="0" smtClean="0"/>
              <a:t>歳　農業兼</a:t>
            </a:r>
            <a:r>
              <a:rPr lang="en-US" altLang="ja-JP" dirty="0"/>
              <a:t>EC</a:t>
            </a:r>
            <a:endParaRPr lang="ja-JP" altLang="en-US" dirty="0"/>
          </a:p>
        </p:txBody>
      </p:sp>
      <p:sp>
        <p:nvSpPr>
          <p:cNvPr id="1026" name="Litebulb"/>
          <p:cNvSpPr>
            <a:spLocks noGrp="1" noEditPoints="1" noChangeArrowheads="1"/>
          </p:cNvSpPr>
          <p:nvPr>
            <p:ph sz="half" idx="1"/>
          </p:nvPr>
        </p:nvSpPr>
        <p:spPr>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ln>
        </p:spPr>
        <p:txBody>
          <a:bodyPr rtlCol="0">
            <a:normAutofit fontScale="92500" lnSpcReduction="20000"/>
          </a:bodyPr>
          <a:lstStyle/>
          <a:p>
            <a:pPr eaLnBrk="1" fontAlgn="auto" hangingPunct="1">
              <a:spcAft>
                <a:spcPts val="0"/>
              </a:spcAft>
              <a:defRPr/>
            </a:pPr>
            <a:r>
              <a:rPr lang="en-US" altLang="ja-JP" dirty="0" smtClean="0"/>
              <a:t>6000</a:t>
            </a:r>
            <a:r>
              <a:rPr lang="ja-JP" altLang="en-US" dirty="0" smtClean="0"/>
              <a:t>種類の素材で試作実験</a:t>
            </a:r>
            <a:endParaRPr lang="en-US" altLang="ja-JP" dirty="0" smtClean="0"/>
          </a:p>
          <a:p>
            <a:pPr eaLnBrk="1" fontAlgn="auto" hangingPunct="1">
              <a:spcAft>
                <a:spcPts val="0"/>
              </a:spcAft>
              <a:defRPr/>
            </a:pPr>
            <a:r>
              <a:rPr lang="ja-JP" altLang="en-US" dirty="0" smtClean="0"/>
              <a:t>京都八幡村の竹を発見した</a:t>
            </a:r>
            <a:endParaRPr lang="ja-JP" altLang="en-US" dirty="0"/>
          </a:p>
        </p:txBody>
      </p:sp>
    </p:spTree>
    <p:extLst>
      <p:ext uri="{BB962C8B-B14F-4D97-AF65-F5344CB8AC3E}">
        <p14:creationId xmlns:p14="http://schemas.microsoft.com/office/powerpoint/2010/main" val="217239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additive="base">
                                        <p:cTn id="3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タイトル 1"/>
          <p:cNvSpPr>
            <a:spLocks noGrp="1"/>
          </p:cNvSpPr>
          <p:nvPr>
            <p:ph type="title"/>
          </p:nvPr>
        </p:nvSpPr>
        <p:spPr/>
        <p:txBody>
          <a:bodyPr/>
          <a:lstStyle/>
          <a:p>
            <a:pPr eaLnBrk="1" hangingPunct="1"/>
            <a:r>
              <a:rPr lang="ja-JP" altLang="en-US" smtClean="0"/>
              <a:t>アマチュアのルネサンスの原因</a:t>
            </a:r>
          </a:p>
        </p:txBody>
      </p:sp>
      <p:sp>
        <p:nvSpPr>
          <p:cNvPr id="3" name="コンテンツ プレースホルダ 2"/>
          <p:cNvSpPr>
            <a:spLocks noGrp="1"/>
          </p:cNvSpPr>
          <p:nvPr>
            <p:ph sz="half" idx="1"/>
          </p:nvPr>
        </p:nvSpPr>
        <p:spPr/>
        <p:txBody>
          <a:bodyPr rtlCol="0">
            <a:normAutofit lnSpcReduction="10000"/>
          </a:bodyPr>
          <a:lstStyle/>
          <a:p>
            <a:pPr marL="514350" indent="-514350" eaLnBrk="1" fontAlgn="auto" hangingPunct="1">
              <a:spcAft>
                <a:spcPts val="0"/>
              </a:spcAft>
              <a:buFont typeface="+mj-lt"/>
              <a:buAutoNum type="arabicPeriod"/>
              <a:defRPr/>
            </a:pPr>
            <a:r>
              <a:rPr lang="ja-JP" altLang="en-US" dirty="0" smtClean="0"/>
              <a:t>高等教育を受ける人々が急増したこと</a:t>
            </a:r>
          </a:p>
          <a:p>
            <a:pPr marL="514350" indent="-514350" eaLnBrk="1" fontAlgn="auto" hangingPunct="1">
              <a:spcAft>
                <a:spcPts val="0"/>
              </a:spcAft>
              <a:buFont typeface="+mj-lt"/>
              <a:buAutoNum type="arabicPeriod"/>
              <a:defRPr/>
            </a:pPr>
            <a:r>
              <a:rPr lang="ja-JP" altLang="en-US" dirty="0" smtClean="0"/>
              <a:t>知識分配メカニズムとしてのインターネットの登場</a:t>
            </a:r>
          </a:p>
          <a:p>
            <a:pPr marL="514350" indent="-514350" eaLnBrk="1" fontAlgn="auto" hangingPunct="1">
              <a:spcAft>
                <a:spcPts val="0"/>
              </a:spcAft>
              <a:buFont typeface="+mj-lt"/>
              <a:buAutoNum type="arabicPeriod"/>
              <a:defRPr/>
            </a:pPr>
            <a:r>
              <a:rPr lang="ja-JP" altLang="en-US" dirty="0" smtClean="0"/>
              <a:t>複数の能力を身につけた労働力が専門性の高い労働市場で能力や教養を生かし切れず充実感を得られないでいる</a:t>
            </a:r>
            <a:endParaRPr lang="ja-JP" altLang="en-US" dirty="0"/>
          </a:p>
        </p:txBody>
      </p:sp>
      <p:pic>
        <p:nvPicPr>
          <p:cNvPr id="103428" name="コンテンツ プレースホルダ 4" descr="41FvZKvhYSL__SL500_AA240_.jpg"/>
          <p:cNvPicPr>
            <a:picLocks noGrp="1" noChangeAspect="1"/>
          </p:cNvPicPr>
          <p:nvPr>
            <p:ph sz="half" idx="2"/>
          </p:nvPr>
        </p:nvPicPr>
        <p:blipFill>
          <a:blip r:embed="rId3" cstate="print"/>
          <a:srcRect/>
          <a:stretch>
            <a:fillRect/>
          </a:stretch>
        </p:blipFill>
        <p:spPr>
          <a:xfrm>
            <a:off x="4500563" y="1357313"/>
            <a:ext cx="3500437" cy="3500437"/>
          </a:xfrm>
        </p:spPr>
      </p:pic>
      <p:sp>
        <p:nvSpPr>
          <p:cNvPr id="6" name="正方形/長方形 5"/>
          <p:cNvSpPr>
            <a:spLocks noChangeArrowheads="1"/>
          </p:cNvSpPr>
          <p:nvPr/>
        </p:nvSpPr>
        <p:spPr bwMode="auto">
          <a:xfrm>
            <a:off x="4572000" y="5143500"/>
            <a:ext cx="4071938" cy="1384300"/>
          </a:xfrm>
          <a:prstGeom prst="rect">
            <a:avLst/>
          </a:prstGeom>
          <a:solidFill>
            <a:schemeClr val="bg2"/>
          </a:solidFill>
          <a:ln w="9525">
            <a:noFill/>
            <a:miter lim="800000"/>
            <a:headEnd/>
            <a:tailEnd/>
          </a:ln>
        </p:spPr>
        <p:txBody>
          <a:bodyPr>
            <a:spAutoFit/>
          </a:bodyPr>
          <a:lstStyle/>
          <a:p>
            <a:r>
              <a:rPr lang="ja-JP" altLang="en-US" sz="2800">
                <a:latin typeface="Calibri" pitchFamily="34" charset="0"/>
              </a:rPr>
              <a:t>世界には</a:t>
            </a:r>
            <a:r>
              <a:rPr lang="en-US" altLang="ja-JP" sz="2800">
                <a:latin typeface="Calibri" pitchFamily="34" charset="0"/>
              </a:rPr>
              <a:t>1</a:t>
            </a:r>
            <a:r>
              <a:rPr lang="ja-JP" altLang="en-US" sz="2800">
                <a:latin typeface="Calibri" pitchFamily="34" charset="0"/>
              </a:rPr>
              <a:t>日に</a:t>
            </a:r>
            <a:r>
              <a:rPr lang="en-US" altLang="ja-JP" sz="2800">
                <a:latin typeface="Calibri" pitchFamily="34" charset="0"/>
              </a:rPr>
              <a:t>20</a:t>
            </a:r>
            <a:r>
              <a:rPr lang="ja-JP" altLang="en-US" sz="2800">
                <a:latin typeface="Calibri" pitchFamily="34" charset="0"/>
              </a:rPr>
              <a:t>～</a:t>
            </a:r>
            <a:r>
              <a:rPr lang="en-US" altLang="ja-JP" sz="2800">
                <a:latin typeface="Calibri" pitchFamily="34" charset="0"/>
              </a:rPr>
              <a:t>60</a:t>
            </a:r>
            <a:r>
              <a:rPr lang="ja-JP" altLang="en-US" sz="2800">
                <a:latin typeface="Calibri" pitchFamily="34" charset="0"/>
              </a:rPr>
              <a:t>億時間もの潜在的な労働力が眠っている</a:t>
            </a:r>
          </a:p>
        </p:txBody>
      </p:sp>
    </p:spTree>
    <p:extLst>
      <p:ext uri="{BB962C8B-B14F-4D97-AF65-F5344CB8AC3E}">
        <p14:creationId xmlns:p14="http://schemas.microsoft.com/office/powerpoint/2010/main" val="79135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diamond(in)">
                                      <p:cBhvr>
                                        <p:cTn id="25"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2874"/>
            <a:ext cx="9638050"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26369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43" y="-18256"/>
            <a:ext cx="9972997" cy="6975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254801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16632"/>
            <a:ext cx="9535101"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636200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90" y="116632"/>
            <a:ext cx="9293308" cy="659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492896"/>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81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1531280244"/>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ソーシャル</a:t>
            </a:r>
            <a:endParaRPr lang="en-US" altLang="ja-JP" dirty="0" smtClean="0"/>
          </a:p>
          <a:p>
            <a:pPr algn="ctr"/>
            <a:r>
              <a:rPr kumimoji="1" lang="en-US" altLang="ja-JP" dirty="0"/>
              <a:t>CRM</a:t>
            </a:r>
            <a:endParaRPr kumimoji="1" lang="ja-JP" altLang="en-US" dirty="0"/>
          </a:p>
        </p:txBody>
      </p:sp>
      <p:sp>
        <p:nvSpPr>
          <p:cNvPr id="18" name="雲 17"/>
          <p:cNvSpPr/>
          <p:nvPr/>
        </p:nvSpPr>
        <p:spPr>
          <a:xfrm>
            <a:off x="5161268" y="2330057"/>
            <a:ext cx="1944216" cy="1224136"/>
          </a:xfrm>
          <a:prstGeom prst="cloud">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ソーシャルテレビ</a:t>
            </a:r>
            <a:endParaRPr kumimoji="1" lang="ja-JP" altLang="en-US" dirty="0"/>
          </a:p>
        </p:txBody>
      </p:sp>
      <p:sp>
        <p:nvSpPr>
          <p:cNvPr id="19" name="雲 18"/>
          <p:cNvSpPr/>
          <p:nvPr/>
        </p:nvSpPr>
        <p:spPr>
          <a:xfrm>
            <a:off x="1295636" y="2022016"/>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a:t>予測市場</a:t>
            </a:r>
            <a:endParaRPr kumimoji="1" lang="ja-JP" altLang="en-US" dirty="0"/>
          </a:p>
        </p:txBody>
      </p:sp>
      <p:sp>
        <p:nvSpPr>
          <p:cNvPr id="20" name="雲 19"/>
          <p:cNvSpPr/>
          <p:nvPr/>
        </p:nvSpPr>
        <p:spPr>
          <a:xfrm>
            <a:off x="2987824" y="155149"/>
            <a:ext cx="2448272"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イノベーション</a:t>
            </a:r>
            <a:endParaRPr lang="en-US" altLang="ja-JP" dirty="0" smtClean="0"/>
          </a:p>
          <a:p>
            <a:pPr algn="ctr"/>
            <a:r>
              <a:rPr lang="ja-JP" altLang="en-US" dirty="0" smtClean="0"/>
              <a:t>マネジメント</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
        <p:nvSpPr>
          <p:cNvPr id="22" name="雲 21"/>
          <p:cNvSpPr/>
          <p:nvPr/>
        </p:nvSpPr>
        <p:spPr>
          <a:xfrm>
            <a:off x="323528" y="3349623"/>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キュレーション</a:t>
            </a:r>
            <a:endParaRPr kumimoji="1" lang="ja-JP" altLang="en-US" dirty="0"/>
          </a:p>
        </p:txBody>
      </p:sp>
      <p:sp>
        <p:nvSpPr>
          <p:cNvPr id="23" name="雲 22"/>
          <p:cNvSpPr/>
          <p:nvPr/>
        </p:nvSpPr>
        <p:spPr>
          <a:xfrm>
            <a:off x="4788024" y="108874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シェア</a:t>
            </a:r>
            <a:endParaRPr kumimoji="1" lang="en-US" altLang="ja-JP" dirty="0" smtClean="0"/>
          </a:p>
          <a:p>
            <a:pPr algn="ctr"/>
            <a:r>
              <a:rPr kumimoji="1" lang="ja-JP" altLang="en-US" dirty="0" smtClean="0"/>
              <a:t>エコノミー</a:t>
            </a:r>
            <a:endParaRPr kumimoji="1" lang="ja-JP" altLang="en-US" dirty="0"/>
          </a:p>
        </p:txBody>
      </p:sp>
    </p:spTree>
    <p:extLst>
      <p:ext uri="{BB962C8B-B14F-4D97-AF65-F5344CB8AC3E}">
        <p14:creationId xmlns:p14="http://schemas.microsoft.com/office/powerpoint/2010/main" val="40197938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4313"/>
            <a:ext cx="9144000" cy="635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834740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0"/>
            <a:ext cx="8460432" cy="6812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355976" y="3645024"/>
            <a:ext cx="4572000" cy="646331"/>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r>
              <a:rPr lang="ja-JP" altLang="en-US" dirty="0" smtClean="0"/>
              <a:t>選手の成績、俳優プロフィール、商品情報、ツイッターなど関連情報が表示される。</a:t>
            </a:r>
            <a:r>
              <a:rPr lang="en-US" altLang="ja-JP" dirty="0" smtClean="0"/>
              <a:t>YAHOO.</a:t>
            </a:r>
            <a:endParaRPr lang="ja-JP" altLang="en-US" dirty="0"/>
          </a:p>
        </p:txBody>
      </p:sp>
    </p:spTree>
    <p:extLst>
      <p:ext uri="{BB962C8B-B14F-4D97-AF65-F5344CB8AC3E}">
        <p14:creationId xmlns:p14="http://schemas.microsoft.com/office/powerpoint/2010/main" val="234899143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164"/>
            <a:ext cx="4397477" cy="3251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476" y="3236156"/>
            <a:ext cx="4758305" cy="362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5076056" y="1412776"/>
            <a:ext cx="3645550" cy="646331"/>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ja-JP" altLang="en-US" dirty="0" smtClean="0"/>
              <a:t>音声認識で番組チェックイン</a:t>
            </a:r>
            <a:endParaRPr lang="en-US" altLang="ja-JP" dirty="0" smtClean="0"/>
          </a:p>
          <a:p>
            <a:r>
              <a:rPr lang="ja-JP" altLang="en-US" dirty="0"/>
              <a:t>テレビ</a:t>
            </a:r>
            <a:r>
              <a:rPr lang="ja-JP" altLang="en-US" dirty="0" smtClean="0"/>
              <a:t>にスマートフォンをかざすだけ</a:t>
            </a:r>
            <a:endParaRPr lang="en-US" altLang="ja-JP" dirty="0" smtClean="0"/>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52607"/>
            <a:ext cx="4418856" cy="3188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805773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9457"/>
            <a:ext cx="8625434" cy="694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140943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74" y="0"/>
            <a:ext cx="8461642" cy="681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416019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8570490" cy="4970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933416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20" y="0"/>
            <a:ext cx="8467228" cy="681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047281" y="4293096"/>
            <a:ext cx="4572000" cy="646331"/>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r>
              <a:rPr lang="ja-JP" altLang="en-US" dirty="0" smtClean="0"/>
              <a:t>ソーシャル番組表、</a:t>
            </a:r>
            <a:r>
              <a:rPr lang="en-US" altLang="ja-JP" dirty="0" smtClean="0"/>
              <a:t>Netflix</a:t>
            </a:r>
            <a:r>
              <a:rPr lang="ja-JP" altLang="en-US" dirty="0" smtClean="0"/>
              <a:t>視聴、万能リモコン（</a:t>
            </a:r>
            <a:r>
              <a:rPr lang="en-US" altLang="ja-JP" dirty="0" smtClean="0"/>
              <a:t>iPhone</a:t>
            </a:r>
            <a:r>
              <a:rPr lang="ja-JP" altLang="en-US" dirty="0" smtClean="0"/>
              <a:t>）</a:t>
            </a:r>
            <a:endParaRPr lang="ja-JP" altLang="en-US" dirty="0"/>
          </a:p>
        </p:txBody>
      </p:sp>
    </p:spTree>
    <p:extLst>
      <p:ext uri="{BB962C8B-B14F-4D97-AF65-F5344CB8AC3E}">
        <p14:creationId xmlns:p14="http://schemas.microsoft.com/office/powerpoint/2010/main" val="282105499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4827"/>
            <a:ext cx="8712968" cy="7015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252307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36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297872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5" y="0"/>
            <a:ext cx="9208865" cy="65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972399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6632"/>
            <a:ext cx="8625434" cy="694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15095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1500"/>
            <a:ext cx="9634538"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511001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423125704_d4de610c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16832"/>
            <a:ext cx="4762500" cy="3571875"/>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1763688" y="881658"/>
            <a:ext cx="5977919" cy="461665"/>
          </a:xfrm>
          <a:prstGeom prst="rect">
            <a:avLst/>
          </a:prstGeom>
        </p:spPr>
        <p:txBody>
          <a:bodyPr wrap="none">
            <a:spAutoFit/>
          </a:bodyPr>
          <a:lstStyle/>
          <a:p>
            <a:r>
              <a:rPr lang="ja-JP" altLang="en-US" sz="2400" b="1" dirty="0"/>
              <a:t>テレビ番組のつぶやき率をみるアプリ　</a:t>
            </a:r>
            <a:r>
              <a:rPr lang="en-US" altLang="ja-JP" sz="2400" b="1" dirty="0"/>
              <a:t>wiz </a:t>
            </a:r>
            <a:r>
              <a:rPr lang="en-US" altLang="ja-JP" sz="2400" b="1" dirty="0" err="1"/>
              <a:t>tv</a:t>
            </a:r>
            <a:endParaRPr lang="en-US" altLang="ja-JP" sz="2400" b="1" dirty="0"/>
          </a:p>
        </p:txBody>
      </p:sp>
      <p:sp>
        <p:nvSpPr>
          <p:cNvPr id="3" name="正方形/長方形 2"/>
          <p:cNvSpPr/>
          <p:nvPr/>
        </p:nvSpPr>
        <p:spPr>
          <a:xfrm>
            <a:off x="5220072" y="2687106"/>
            <a:ext cx="3828356" cy="2585323"/>
          </a:xfrm>
          <a:prstGeom prst="rect">
            <a:avLst/>
          </a:prstGeom>
        </p:spPr>
        <p:txBody>
          <a:bodyPr wrap="square">
            <a:spAutoFit/>
          </a:bodyPr>
          <a:lstStyle/>
          <a:p>
            <a:r>
              <a:rPr lang="ja-JP" altLang="en-US" dirty="0"/>
              <a:t>テレビ番組のつぶやき視聴率をグラフでリアルタイムに見ることができる</a:t>
            </a:r>
            <a:r>
              <a:rPr lang="en-US" altLang="ja-JP" dirty="0"/>
              <a:t>iPhone</a:t>
            </a:r>
            <a:r>
              <a:rPr lang="ja-JP" altLang="en-US" dirty="0"/>
              <a:t>アプリ。日本テレビがつくった。よくできている。いま何チャンネルの番組がネットで盛り上がっているか、</a:t>
            </a:r>
            <a:r>
              <a:rPr lang="en-US" altLang="ja-JP" dirty="0"/>
              <a:t>1</a:t>
            </a:r>
            <a:r>
              <a:rPr lang="ja-JP" altLang="en-US" dirty="0"/>
              <a:t>日で一番盛り上がったのはどこだったかを、つぶやき数で可視化する</a:t>
            </a:r>
            <a:r>
              <a:rPr lang="ja-JP" altLang="en-US" dirty="0" smtClean="0"/>
              <a:t>。</a:t>
            </a:r>
            <a:endParaRPr lang="en-US" altLang="ja-JP" dirty="0" smtClean="0"/>
          </a:p>
          <a:p>
            <a:endParaRPr lang="en-US" altLang="ja-JP" dirty="0"/>
          </a:p>
          <a:p>
            <a:r>
              <a:rPr lang="ja-JP" altLang="en-US" dirty="0" smtClean="0"/>
              <a:t>日本テレビ開発。</a:t>
            </a:r>
            <a:endParaRPr lang="ja-JP" altLang="en-US" dirty="0"/>
          </a:p>
        </p:txBody>
      </p:sp>
    </p:spTree>
    <p:extLst>
      <p:ext uri="{BB962C8B-B14F-4D97-AF65-F5344CB8AC3E}">
        <p14:creationId xmlns:p14="http://schemas.microsoft.com/office/powerpoint/2010/main" val="21049160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988840"/>
            <a:ext cx="4762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2261245" y="476672"/>
            <a:ext cx="4572000" cy="1200329"/>
          </a:xfrm>
          <a:prstGeom prst="rect">
            <a:avLst/>
          </a:prstGeom>
        </p:spPr>
        <p:txBody>
          <a:bodyPr>
            <a:spAutoFit/>
          </a:bodyPr>
          <a:lstStyle/>
          <a:p>
            <a:r>
              <a:rPr lang="ja-JP" altLang="en-US" sz="2400" dirty="0"/>
              <a:t>話題率グラフが楽しい ツイッターでテレビ放送を追いかける </a:t>
            </a:r>
            <a:r>
              <a:rPr lang="en-US" altLang="ja-JP" sz="2400" dirty="0"/>
              <a:t>iPhone</a:t>
            </a:r>
            <a:r>
              <a:rPr lang="ja-JP" altLang="en-US" sz="2400" dirty="0"/>
              <a:t>アプリ　</a:t>
            </a:r>
            <a:r>
              <a:rPr lang="en-US" altLang="ja-JP" sz="2400" dirty="0" err="1"/>
              <a:t>tuneTV</a:t>
            </a:r>
            <a:endParaRPr lang="ja-JP" altLang="en-US" sz="2400" dirty="0"/>
          </a:p>
        </p:txBody>
      </p:sp>
      <p:sp>
        <p:nvSpPr>
          <p:cNvPr id="3" name="正方形/長方形 2"/>
          <p:cNvSpPr/>
          <p:nvPr/>
        </p:nvSpPr>
        <p:spPr>
          <a:xfrm>
            <a:off x="782960" y="2780928"/>
            <a:ext cx="3006080" cy="2308324"/>
          </a:xfrm>
          <a:prstGeom prst="rect">
            <a:avLst/>
          </a:prstGeom>
        </p:spPr>
        <p:txBody>
          <a:bodyPr wrap="square">
            <a:spAutoFit/>
          </a:bodyPr>
          <a:lstStyle/>
          <a:p>
            <a:r>
              <a:rPr lang="ja-JP" altLang="en-US" dirty="0"/>
              <a:t>各局のツイッターのハッシュタグを監視して、いま盛り上がっている局は何チャンネルかを、棒グラフで可視化する</a:t>
            </a:r>
            <a:r>
              <a:rPr lang="en-US" altLang="ja-JP" dirty="0"/>
              <a:t>iPhone</a:t>
            </a:r>
            <a:r>
              <a:rPr lang="ja-JP" altLang="en-US" dirty="0"/>
              <a:t>アプリ。現在は首都圏のキー７局のみ対応。</a:t>
            </a:r>
            <a:r>
              <a:rPr lang="en-US" altLang="ja-JP" dirty="0"/>
              <a:t>1</a:t>
            </a:r>
            <a:r>
              <a:rPr lang="ja-JP" altLang="en-US" dirty="0"/>
              <a:t>分単位で変化する話題率グラフが楽しい。</a:t>
            </a:r>
          </a:p>
        </p:txBody>
      </p:sp>
    </p:spTree>
    <p:extLst>
      <p:ext uri="{BB962C8B-B14F-4D97-AF65-F5344CB8AC3E}">
        <p14:creationId xmlns:p14="http://schemas.microsoft.com/office/powerpoint/2010/main" val="105445930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2"/>
          <p:cNvSpPr>
            <a:spLocks noGrp="1"/>
          </p:cNvSpPr>
          <p:nvPr>
            <p:ph type="title"/>
          </p:nvPr>
        </p:nvSpPr>
        <p:spPr/>
        <p:txBody>
          <a:bodyPr/>
          <a:lstStyle/>
          <a:p>
            <a:endParaRPr lang="ja-JP" altLang="en-US" smtClean="0"/>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3" y="95250"/>
            <a:ext cx="9226551" cy="676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860318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p:cNvSpPr>
            <a:spLocks noGrp="1"/>
          </p:cNvSpPr>
          <p:nvPr>
            <p:ph type="title"/>
          </p:nvPr>
        </p:nvSpPr>
        <p:spPr/>
        <p:txBody>
          <a:bodyPr/>
          <a:lstStyle/>
          <a:p>
            <a:endParaRPr lang="ja-JP" altLang="en-US" smtClean="0"/>
          </a:p>
        </p:txBody>
      </p:sp>
      <p:pic>
        <p:nvPicPr>
          <p:cNvPr id="419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2069763"/>
            <a:ext cx="7437437" cy="1977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0"/>
            <a:ext cx="8137525" cy="689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110875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p:txBody>
          <a:bodyPr/>
          <a:lstStyle/>
          <a:p>
            <a:endParaRPr lang="ja-JP" altLang="en-US" smtClean="0"/>
          </a:p>
        </p:txBody>
      </p:sp>
      <p:sp>
        <p:nvSpPr>
          <p:cNvPr id="43011" name="コンテンツ プレースホルダー 2"/>
          <p:cNvSpPr>
            <a:spLocks noGrp="1"/>
          </p:cNvSpPr>
          <p:nvPr>
            <p:ph idx="1"/>
          </p:nvPr>
        </p:nvSpPr>
        <p:spPr/>
        <p:txBody>
          <a:bodyPr/>
          <a:lstStyle/>
          <a:p>
            <a:endParaRPr lang="ja-JP" altLang="en-US" smtClean="0"/>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88" y="0"/>
            <a:ext cx="80914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538703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0"/>
            <a:ext cx="6348413" cy="689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257743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761363245"/>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ソーシャル</a:t>
            </a:r>
            <a:endParaRPr lang="en-US" altLang="ja-JP" dirty="0" smtClean="0"/>
          </a:p>
          <a:p>
            <a:pPr algn="ctr"/>
            <a:r>
              <a:rPr kumimoji="1" lang="en-US" altLang="ja-JP" dirty="0"/>
              <a:t>CRM</a:t>
            </a:r>
            <a:endParaRPr kumimoji="1" lang="ja-JP" altLang="en-US" dirty="0"/>
          </a:p>
        </p:txBody>
      </p:sp>
      <p:sp>
        <p:nvSpPr>
          <p:cNvPr id="18" name="雲 17"/>
          <p:cNvSpPr/>
          <p:nvPr/>
        </p:nvSpPr>
        <p:spPr>
          <a:xfrm>
            <a:off x="5161268" y="2330057"/>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ソーシャルテレビ</a:t>
            </a:r>
            <a:endParaRPr kumimoji="1" lang="ja-JP" altLang="en-US" dirty="0"/>
          </a:p>
        </p:txBody>
      </p:sp>
      <p:sp>
        <p:nvSpPr>
          <p:cNvPr id="19" name="雲 18"/>
          <p:cNvSpPr/>
          <p:nvPr/>
        </p:nvSpPr>
        <p:spPr>
          <a:xfrm>
            <a:off x="1295636" y="2022016"/>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a:t>予測市場</a:t>
            </a:r>
            <a:endParaRPr kumimoji="1" lang="ja-JP" altLang="en-US" dirty="0"/>
          </a:p>
        </p:txBody>
      </p:sp>
      <p:sp>
        <p:nvSpPr>
          <p:cNvPr id="20" name="雲 19"/>
          <p:cNvSpPr/>
          <p:nvPr/>
        </p:nvSpPr>
        <p:spPr>
          <a:xfrm>
            <a:off x="2987824" y="155149"/>
            <a:ext cx="2448272"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イノベーション</a:t>
            </a:r>
            <a:endParaRPr lang="en-US" altLang="ja-JP" dirty="0" smtClean="0"/>
          </a:p>
          <a:p>
            <a:pPr algn="ctr"/>
            <a:r>
              <a:rPr lang="ja-JP" altLang="en-US" dirty="0" smtClean="0"/>
              <a:t>マネジメント</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
        <p:nvSpPr>
          <p:cNvPr id="22" name="雲 21"/>
          <p:cNvSpPr/>
          <p:nvPr/>
        </p:nvSpPr>
        <p:spPr>
          <a:xfrm>
            <a:off x="323528" y="3349623"/>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キュレーション</a:t>
            </a:r>
            <a:endParaRPr kumimoji="1" lang="ja-JP" altLang="en-US" dirty="0"/>
          </a:p>
        </p:txBody>
      </p:sp>
      <p:sp>
        <p:nvSpPr>
          <p:cNvPr id="23" name="雲 22"/>
          <p:cNvSpPr/>
          <p:nvPr/>
        </p:nvSpPr>
        <p:spPr>
          <a:xfrm>
            <a:off x="4788024" y="108874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シェア</a:t>
            </a:r>
            <a:endParaRPr kumimoji="1" lang="en-US" altLang="ja-JP" dirty="0" smtClean="0"/>
          </a:p>
          <a:p>
            <a:pPr algn="ctr"/>
            <a:r>
              <a:rPr kumimoji="1" lang="ja-JP" altLang="en-US" dirty="0" smtClean="0"/>
              <a:t>エコノミー</a:t>
            </a:r>
            <a:endParaRPr kumimoji="1" lang="ja-JP" altLang="en-US" dirty="0"/>
          </a:p>
        </p:txBody>
      </p:sp>
    </p:spTree>
    <p:extLst>
      <p:ext uri="{BB962C8B-B14F-4D97-AF65-F5344CB8AC3E}">
        <p14:creationId xmlns:p14="http://schemas.microsoft.com/office/powerpoint/2010/main" val="21420234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upload.wikimedia.org/wikipedia/commons/a/ac/Icebe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0"/>
            <a:ext cx="4752528" cy="6908999"/>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4359267" y="566822"/>
            <a:ext cx="1791965" cy="369332"/>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en-US" altLang="ja-JP" dirty="0"/>
              <a:t>World Wide Web</a:t>
            </a:r>
            <a:endParaRPr lang="ja-JP" altLang="en-US" dirty="0"/>
          </a:p>
        </p:txBody>
      </p:sp>
      <p:sp>
        <p:nvSpPr>
          <p:cNvPr id="5" name="正方形/長方形 4"/>
          <p:cNvSpPr/>
          <p:nvPr/>
        </p:nvSpPr>
        <p:spPr>
          <a:xfrm>
            <a:off x="6051292" y="1119407"/>
            <a:ext cx="700833"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a:t>News</a:t>
            </a:r>
            <a:endParaRPr lang="ja-JP" altLang="en-US" dirty="0"/>
          </a:p>
        </p:txBody>
      </p:sp>
      <p:sp>
        <p:nvSpPr>
          <p:cNvPr id="6" name="正方形/長方形 5"/>
          <p:cNvSpPr/>
          <p:nvPr/>
        </p:nvSpPr>
        <p:spPr>
          <a:xfrm>
            <a:off x="5670194" y="1556792"/>
            <a:ext cx="593432"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a:t>Blog</a:t>
            </a:r>
            <a:endParaRPr lang="ja-JP" altLang="en-US" dirty="0"/>
          </a:p>
        </p:txBody>
      </p:sp>
      <p:sp>
        <p:nvSpPr>
          <p:cNvPr id="7" name="正方形/長方形 6"/>
          <p:cNvSpPr/>
          <p:nvPr/>
        </p:nvSpPr>
        <p:spPr>
          <a:xfrm>
            <a:off x="7308303" y="1682504"/>
            <a:ext cx="848887"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a:t>Twitter</a:t>
            </a:r>
            <a:endParaRPr lang="ja-JP" altLang="en-US" dirty="0"/>
          </a:p>
        </p:txBody>
      </p:sp>
      <p:sp>
        <p:nvSpPr>
          <p:cNvPr id="9" name="正方形/長方形 8"/>
          <p:cNvSpPr/>
          <p:nvPr/>
        </p:nvSpPr>
        <p:spPr>
          <a:xfrm>
            <a:off x="5148095" y="2794765"/>
            <a:ext cx="1044197"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err="1"/>
              <a:t>facebook</a:t>
            </a:r>
            <a:endParaRPr lang="ja-JP" altLang="en-US" dirty="0"/>
          </a:p>
        </p:txBody>
      </p:sp>
      <p:sp>
        <p:nvSpPr>
          <p:cNvPr id="10" name="正方形/長方形 9"/>
          <p:cNvSpPr/>
          <p:nvPr/>
        </p:nvSpPr>
        <p:spPr>
          <a:xfrm>
            <a:off x="7350292" y="2980884"/>
            <a:ext cx="1243738"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a:t>Foursquare</a:t>
            </a:r>
            <a:endParaRPr lang="ja-JP" altLang="en-US" dirty="0"/>
          </a:p>
        </p:txBody>
      </p:sp>
      <p:sp>
        <p:nvSpPr>
          <p:cNvPr id="11" name="正方形/長方形 10"/>
          <p:cNvSpPr/>
          <p:nvPr/>
        </p:nvSpPr>
        <p:spPr>
          <a:xfrm>
            <a:off x="5531286" y="3945677"/>
            <a:ext cx="601447"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a:t>LINE</a:t>
            </a:r>
            <a:endParaRPr lang="ja-JP" altLang="en-US" dirty="0"/>
          </a:p>
        </p:txBody>
      </p:sp>
      <p:sp>
        <p:nvSpPr>
          <p:cNvPr id="12" name="正方形/長方形 11"/>
          <p:cNvSpPr/>
          <p:nvPr/>
        </p:nvSpPr>
        <p:spPr>
          <a:xfrm>
            <a:off x="6401708" y="5465383"/>
            <a:ext cx="897040"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smtClean="0"/>
              <a:t>Life</a:t>
            </a:r>
            <a:r>
              <a:rPr lang="ja-JP" altLang="en-US" dirty="0"/>
              <a:t> </a:t>
            </a:r>
            <a:r>
              <a:rPr lang="en-US" altLang="ja-JP" dirty="0"/>
              <a:t>L</a:t>
            </a:r>
            <a:r>
              <a:rPr lang="en-US" altLang="ja-JP" dirty="0" smtClean="0"/>
              <a:t>og</a:t>
            </a:r>
            <a:endParaRPr lang="ja-JP" altLang="en-US" dirty="0"/>
          </a:p>
        </p:txBody>
      </p:sp>
      <p:sp>
        <p:nvSpPr>
          <p:cNvPr id="13" name="正方形/長方形 12"/>
          <p:cNvSpPr/>
          <p:nvPr/>
        </p:nvSpPr>
        <p:spPr>
          <a:xfrm>
            <a:off x="5021042" y="5460383"/>
            <a:ext cx="1156086"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a:t>Sensor log</a:t>
            </a:r>
            <a:endParaRPr lang="ja-JP" altLang="en-US" dirty="0"/>
          </a:p>
        </p:txBody>
      </p:sp>
      <p:sp>
        <p:nvSpPr>
          <p:cNvPr id="14" name="正方形/長方形 13"/>
          <p:cNvSpPr/>
          <p:nvPr/>
        </p:nvSpPr>
        <p:spPr>
          <a:xfrm>
            <a:off x="6550870" y="6488668"/>
            <a:ext cx="670440"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a:t>Brain</a:t>
            </a:r>
            <a:endParaRPr lang="ja-JP" altLang="en-US" dirty="0"/>
          </a:p>
        </p:txBody>
      </p:sp>
      <p:sp>
        <p:nvSpPr>
          <p:cNvPr id="15" name="正方形/長方形 14"/>
          <p:cNvSpPr/>
          <p:nvPr/>
        </p:nvSpPr>
        <p:spPr>
          <a:xfrm>
            <a:off x="7554462" y="5489433"/>
            <a:ext cx="1383712"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a:t>Machine Log</a:t>
            </a:r>
            <a:endParaRPr lang="ja-JP" altLang="en-US" dirty="0"/>
          </a:p>
        </p:txBody>
      </p:sp>
      <p:sp>
        <p:nvSpPr>
          <p:cNvPr id="16" name="U ターン矢印 15"/>
          <p:cNvSpPr/>
          <p:nvPr/>
        </p:nvSpPr>
        <p:spPr>
          <a:xfrm rot="10800000">
            <a:off x="6141190" y="1165523"/>
            <a:ext cx="1080120" cy="3662858"/>
          </a:xfrm>
          <a:prstGeom prst="utur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solidFill>
                <a:schemeClr val="tx1"/>
              </a:solidFill>
            </a:endParaRPr>
          </a:p>
        </p:txBody>
      </p:sp>
      <p:sp>
        <p:nvSpPr>
          <p:cNvPr id="8" name="正方形/長方形 7"/>
          <p:cNvSpPr/>
          <p:nvPr/>
        </p:nvSpPr>
        <p:spPr>
          <a:xfrm>
            <a:off x="4359637" y="4317756"/>
            <a:ext cx="1166858" cy="369332"/>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en-US" altLang="ja-JP" dirty="0"/>
              <a:t>Deep Web</a:t>
            </a:r>
            <a:endParaRPr lang="ja-JP" altLang="en-US" dirty="0"/>
          </a:p>
        </p:txBody>
      </p:sp>
      <p:sp>
        <p:nvSpPr>
          <p:cNvPr id="17" name="正方形/長方形 16"/>
          <p:cNvSpPr/>
          <p:nvPr/>
        </p:nvSpPr>
        <p:spPr>
          <a:xfrm>
            <a:off x="4359637" y="3178195"/>
            <a:ext cx="1213345" cy="369332"/>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en-US" altLang="ja-JP" dirty="0"/>
              <a:t>Social Web</a:t>
            </a:r>
            <a:endParaRPr lang="ja-JP" altLang="en-US" dirty="0"/>
          </a:p>
        </p:txBody>
      </p:sp>
      <p:sp>
        <p:nvSpPr>
          <p:cNvPr id="18" name="正方形/長方形 17"/>
          <p:cNvSpPr/>
          <p:nvPr/>
        </p:nvSpPr>
        <p:spPr>
          <a:xfrm>
            <a:off x="7570171" y="3737526"/>
            <a:ext cx="587020"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err="1"/>
              <a:t>Mixi</a:t>
            </a:r>
            <a:endParaRPr lang="ja-JP" altLang="en-US" dirty="0"/>
          </a:p>
        </p:txBody>
      </p:sp>
      <p:sp>
        <p:nvSpPr>
          <p:cNvPr id="19" name="正方形/長方形 18"/>
          <p:cNvSpPr/>
          <p:nvPr/>
        </p:nvSpPr>
        <p:spPr>
          <a:xfrm>
            <a:off x="4390494" y="6119336"/>
            <a:ext cx="1209690" cy="369332"/>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en-US" altLang="ja-JP" dirty="0"/>
              <a:t>Real World</a:t>
            </a:r>
            <a:endParaRPr lang="ja-JP" altLang="en-US" dirty="0"/>
          </a:p>
        </p:txBody>
      </p:sp>
      <p:sp>
        <p:nvSpPr>
          <p:cNvPr id="20" name="正方形/長方形 19"/>
          <p:cNvSpPr/>
          <p:nvPr/>
        </p:nvSpPr>
        <p:spPr>
          <a:xfrm>
            <a:off x="7308304" y="4453919"/>
            <a:ext cx="938014"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a:t>Intranet</a:t>
            </a:r>
            <a:endParaRPr lang="ja-JP" altLang="en-US" dirty="0"/>
          </a:p>
        </p:txBody>
      </p:sp>
      <p:sp>
        <p:nvSpPr>
          <p:cNvPr id="21" name="正方形/長方形 20"/>
          <p:cNvSpPr/>
          <p:nvPr/>
        </p:nvSpPr>
        <p:spPr>
          <a:xfrm>
            <a:off x="4667090" y="1867170"/>
            <a:ext cx="540533"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a:t>BBS</a:t>
            </a:r>
            <a:endParaRPr lang="ja-JP" altLang="en-US" dirty="0"/>
          </a:p>
        </p:txBody>
      </p:sp>
      <p:sp>
        <p:nvSpPr>
          <p:cNvPr id="22" name="正方形/長方形 21"/>
          <p:cNvSpPr/>
          <p:nvPr/>
        </p:nvSpPr>
        <p:spPr>
          <a:xfrm>
            <a:off x="5095461" y="4876561"/>
            <a:ext cx="1322350"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a:t>Private Web</a:t>
            </a:r>
            <a:endParaRPr lang="ja-JP" altLang="en-US" dirty="0"/>
          </a:p>
        </p:txBody>
      </p:sp>
      <p:sp>
        <p:nvSpPr>
          <p:cNvPr id="2" name="正方形/長方形 1"/>
          <p:cNvSpPr/>
          <p:nvPr/>
        </p:nvSpPr>
        <p:spPr>
          <a:xfrm>
            <a:off x="22870" y="671691"/>
            <a:ext cx="4572000" cy="5047536"/>
          </a:xfrm>
          <a:prstGeom prst="rect">
            <a:avLst/>
          </a:prstGeom>
        </p:spPr>
        <p:txBody>
          <a:bodyPr>
            <a:spAutoFit/>
          </a:bodyPr>
          <a:lstStyle/>
          <a:p>
            <a:r>
              <a:rPr lang="en-US" altLang="ja-JP" dirty="0"/>
              <a:t>【</a:t>
            </a:r>
            <a:r>
              <a:rPr lang="ja-JP" altLang="en-US" dirty="0"/>
              <a:t>テクノロジーの進化</a:t>
            </a:r>
            <a:r>
              <a:rPr lang="en-US" altLang="ja-JP" dirty="0"/>
              <a:t>】</a:t>
            </a:r>
          </a:p>
          <a:p>
            <a:endParaRPr lang="en-US" altLang="ja-JP" sz="1600" dirty="0"/>
          </a:p>
          <a:p>
            <a:r>
              <a:rPr lang="ja-JP" altLang="en-US" sz="1600" dirty="0"/>
              <a:t>ディープウェブ、インビジブルウェブの収集</a:t>
            </a:r>
          </a:p>
          <a:p>
            <a:r>
              <a:rPr lang="ja-JP" altLang="en-US" sz="1600" dirty="0"/>
              <a:t>ライフログ、センサーログ、ユビキタスログの収集</a:t>
            </a:r>
          </a:p>
          <a:p>
            <a:r>
              <a:rPr lang="ja-JP" altLang="en-US" sz="1600" dirty="0"/>
              <a:t>サイバー情報＝フィジカル情報の統合</a:t>
            </a:r>
          </a:p>
          <a:p>
            <a:r>
              <a:rPr lang="ja-JP" altLang="en-US" sz="1600" dirty="0"/>
              <a:t>バッチ処理からリアルタイム処理の基盤</a:t>
            </a:r>
          </a:p>
          <a:p>
            <a:endParaRPr lang="ja-JP" altLang="en-US" sz="1600" dirty="0"/>
          </a:p>
          <a:p>
            <a:r>
              <a:rPr lang="en-US" altLang="ja-JP" b="1" dirty="0"/>
              <a:t>【</a:t>
            </a:r>
            <a:r>
              <a:rPr lang="ja-JP" altLang="en-US" b="1" dirty="0"/>
              <a:t>企業活動における変化</a:t>
            </a:r>
            <a:r>
              <a:rPr lang="en-US" altLang="ja-JP" b="1" dirty="0"/>
              <a:t>】</a:t>
            </a:r>
          </a:p>
          <a:p>
            <a:endParaRPr lang="en-US" altLang="ja-JP" sz="1600" dirty="0"/>
          </a:p>
          <a:p>
            <a:r>
              <a:rPr lang="ja-JP" altLang="en-US" sz="1600" dirty="0"/>
              <a:t>データ・サイエンティスト人材の需要増</a:t>
            </a:r>
          </a:p>
          <a:p>
            <a:r>
              <a:rPr lang="ja-JP" altLang="en-US" sz="1600" dirty="0"/>
              <a:t> </a:t>
            </a:r>
            <a:r>
              <a:rPr lang="en-US" altLang="ja-JP" sz="1600" dirty="0"/>
              <a:t>ex.</a:t>
            </a:r>
            <a:r>
              <a:rPr lang="ja-JP" altLang="en-US" sz="1600" dirty="0"/>
              <a:t>数理統計、自然言語</a:t>
            </a:r>
            <a:r>
              <a:rPr lang="ja-JP" altLang="en-US" sz="1600" dirty="0" smtClean="0"/>
              <a:t>処理、大規模基盤</a:t>
            </a:r>
            <a:endParaRPr lang="ja-JP" altLang="en-US" sz="1600" dirty="0"/>
          </a:p>
          <a:p>
            <a:endParaRPr lang="ja-JP" altLang="en-US" sz="1600" dirty="0"/>
          </a:p>
          <a:p>
            <a:r>
              <a:rPr lang="ja-JP" altLang="en-US" sz="1600" dirty="0"/>
              <a:t>マーケティング部門と技術部門の融合組織</a:t>
            </a:r>
          </a:p>
          <a:p>
            <a:r>
              <a:rPr lang="ja-JP" altLang="en-US" sz="1600" dirty="0"/>
              <a:t> </a:t>
            </a:r>
            <a:r>
              <a:rPr lang="en-US" altLang="ja-JP" sz="1600" dirty="0"/>
              <a:t>ex.</a:t>
            </a:r>
            <a:r>
              <a:rPr lang="ja-JP" altLang="en-US" sz="1600" dirty="0"/>
              <a:t>リクルート社</a:t>
            </a:r>
            <a:r>
              <a:rPr lang="en-US" altLang="ja-JP" sz="1600" dirty="0"/>
              <a:t>MIT </a:t>
            </a:r>
            <a:r>
              <a:rPr lang="en-US" altLang="ja-JP" sz="1600" dirty="0" smtClean="0"/>
              <a:t>United</a:t>
            </a:r>
            <a:r>
              <a:rPr lang="ja-JP" altLang="en-US" sz="1600" dirty="0" err="1" smtClean="0"/>
              <a:t>、</a:t>
            </a:r>
            <a:endParaRPr lang="en-US" altLang="ja-JP" sz="1600" dirty="0" smtClean="0"/>
          </a:p>
          <a:p>
            <a:r>
              <a:rPr lang="en-US" altLang="ja-JP" sz="1600" dirty="0"/>
              <a:t> </a:t>
            </a:r>
            <a:r>
              <a:rPr lang="en-US" altLang="ja-JP" sz="1600" dirty="0" smtClean="0"/>
              <a:t>     </a:t>
            </a:r>
            <a:r>
              <a:rPr lang="ja-JP" altLang="en-US" sz="1600" dirty="0" smtClean="0"/>
              <a:t>富士通コンバージェンス</a:t>
            </a:r>
            <a:endParaRPr lang="en-US" altLang="ja-JP" sz="1600" dirty="0"/>
          </a:p>
          <a:p>
            <a:endParaRPr lang="en-US" altLang="ja-JP" sz="1600" dirty="0"/>
          </a:p>
          <a:p>
            <a:r>
              <a:rPr lang="ja-JP" altLang="en-US" sz="1600" dirty="0" smtClean="0"/>
              <a:t>ビッグデータ</a:t>
            </a:r>
            <a:r>
              <a:rPr lang="en-US" altLang="ja-JP" sz="1600" dirty="0" smtClean="0"/>
              <a:t>×</a:t>
            </a:r>
            <a:r>
              <a:rPr lang="ja-JP" altLang="en-US" sz="1600" dirty="0" smtClean="0"/>
              <a:t>ソーシャルデータを</a:t>
            </a:r>
            <a:r>
              <a:rPr lang="ja-JP" altLang="en-US" sz="1600" dirty="0"/>
              <a:t>経営判断</a:t>
            </a:r>
            <a:r>
              <a:rPr lang="ja-JP" altLang="en-US" sz="1600" dirty="0" smtClean="0"/>
              <a:t>に</a:t>
            </a:r>
            <a:endParaRPr lang="en-US" altLang="ja-JP" sz="1600" dirty="0" smtClean="0"/>
          </a:p>
          <a:p>
            <a:r>
              <a:rPr lang="ja-JP" altLang="en-US" sz="1600" dirty="0" smtClean="0"/>
              <a:t>活かせる</a:t>
            </a:r>
            <a:r>
              <a:rPr lang="ja-JP" altLang="en-US" sz="1600" dirty="0"/>
              <a:t>経営者</a:t>
            </a:r>
          </a:p>
          <a:p>
            <a:r>
              <a:rPr lang="ja-JP" altLang="en-US" sz="1600" dirty="0"/>
              <a:t> </a:t>
            </a:r>
            <a:r>
              <a:rPr lang="en-US" altLang="ja-JP" sz="1600" dirty="0"/>
              <a:t>ex.</a:t>
            </a:r>
            <a:r>
              <a:rPr lang="ja-JP" altLang="en-US" sz="1600" dirty="0"/>
              <a:t>レントゲンを使う</a:t>
            </a:r>
            <a:r>
              <a:rPr lang="ja-JP" altLang="en-US" sz="1600" dirty="0" smtClean="0"/>
              <a:t>医師</a:t>
            </a:r>
            <a:endParaRPr lang="en-US" altLang="ja-JP" sz="1600" dirty="0" smtClean="0"/>
          </a:p>
          <a:p>
            <a:r>
              <a:rPr lang="en-US" altLang="ja-JP" sz="1600" dirty="0"/>
              <a:t> </a:t>
            </a:r>
            <a:r>
              <a:rPr lang="en-US" altLang="ja-JP" sz="1600" dirty="0" smtClean="0"/>
              <a:t>     </a:t>
            </a:r>
            <a:r>
              <a:rPr lang="ja-JP" altLang="en-US" sz="1600" dirty="0" smtClean="0"/>
              <a:t>医師</a:t>
            </a:r>
            <a:r>
              <a:rPr lang="ja-JP" altLang="en-US" sz="1600" dirty="0"/>
              <a:t>の知見を統合する院長</a:t>
            </a:r>
          </a:p>
        </p:txBody>
      </p:sp>
    </p:spTree>
    <p:extLst>
      <p:ext uri="{BB962C8B-B14F-4D97-AF65-F5344CB8AC3E}">
        <p14:creationId xmlns:p14="http://schemas.microsoft.com/office/powerpoint/2010/main" val="394767036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全員の自己紹介</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latin typeface="Calibri" pitchFamily="34" charset="0"/>
              </a:rPr>
              <a:t>受講生　全員が自己紹介（１人</a:t>
            </a:r>
            <a:r>
              <a:rPr lang="en-US" altLang="ja-JP" dirty="0" smtClean="0">
                <a:latin typeface="Calibri" pitchFamily="34" charset="0"/>
              </a:rPr>
              <a:t>N</a:t>
            </a:r>
            <a:r>
              <a:rPr lang="ja-JP" altLang="en-US" dirty="0" smtClean="0">
                <a:latin typeface="Calibri" pitchFamily="34" charset="0"/>
              </a:rPr>
              <a:t>分）</a:t>
            </a:r>
          </a:p>
          <a:p>
            <a:r>
              <a:rPr lang="ja-JP" altLang="en-US" dirty="0" smtClean="0">
                <a:latin typeface="Calibri" pitchFamily="34" charset="0"/>
              </a:rPr>
              <a:t> 仕事内容と主なネット分野の関心</a:t>
            </a:r>
          </a:p>
          <a:p>
            <a:r>
              <a:rPr lang="ja-JP" altLang="en-US" sz="2800" dirty="0" smtClean="0">
                <a:latin typeface="Calibri" pitchFamily="34" charset="0"/>
              </a:rPr>
              <a:t> </a:t>
            </a:r>
            <a:r>
              <a:rPr lang="en-US" altLang="ja-JP" sz="2800" dirty="0" smtClean="0">
                <a:latin typeface="Calibri" pitchFamily="34" charset="0"/>
              </a:rPr>
              <a:t>Facebook</a:t>
            </a:r>
            <a:r>
              <a:rPr lang="ja-JP" altLang="en-US" sz="2800" dirty="0" smtClean="0">
                <a:latin typeface="Calibri" pitchFamily="34" charset="0"/>
              </a:rPr>
              <a:t>は日本で普及するか否かとその理由</a:t>
            </a:r>
          </a:p>
          <a:p>
            <a:pPr marL="0" indent="0">
              <a:buNone/>
            </a:pPr>
            <a:endParaRPr kumimoji="1" lang="ja-JP" altLang="en-US" dirty="0"/>
          </a:p>
        </p:txBody>
      </p:sp>
    </p:spTree>
    <p:extLst>
      <p:ext uri="{BB962C8B-B14F-4D97-AF65-F5344CB8AC3E}">
        <p14:creationId xmlns:p14="http://schemas.microsoft.com/office/powerpoint/2010/main" val="3163510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http://ecx.images-amazon.com/images/I/31RJYAKKNZL._SS5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571500"/>
            <a:ext cx="5643563"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アクセス向上委員会"/>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714375"/>
            <a:ext cx="3786188"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正方形/長方形 3"/>
          <p:cNvSpPr>
            <a:spLocks noChangeArrowheads="1"/>
          </p:cNvSpPr>
          <p:nvPr/>
        </p:nvSpPr>
        <p:spPr bwMode="auto">
          <a:xfrm>
            <a:off x="4357688" y="2214563"/>
            <a:ext cx="457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a:latin typeface="Calibri" pitchFamily="34" charset="0"/>
              </a:rPr>
              <a:t>【</a:t>
            </a:r>
            <a:r>
              <a:rPr lang="ja-JP" altLang="en-US">
                <a:latin typeface="Calibri" pitchFamily="34" charset="0"/>
              </a:rPr>
              <a:t>目次</a:t>
            </a:r>
            <a:r>
              <a:rPr lang="en-US" altLang="ja-JP">
                <a:latin typeface="Calibri" pitchFamily="34" charset="0"/>
              </a:rPr>
              <a:t>】</a:t>
            </a:r>
          </a:p>
          <a:p>
            <a:endParaRPr lang="en-US" altLang="ja-JP">
              <a:latin typeface="Calibri" pitchFamily="34" charset="0"/>
            </a:endParaRPr>
          </a:p>
          <a:p>
            <a:r>
              <a:rPr lang="ja-JP" altLang="en-US">
                <a:latin typeface="Calibri" pitchFamily="34" charset="0"/>
              </a:rPr>
              <a:t>第</a:t>
            </a:r>
            <a:r>
              <a:rPr lang="en-US" altLang="ja-JP">
                <a:latin typeface="Calibri" pitchFamily="34" charset="0"/>
              </a:rPr>
              <a:t>1</a:t>
            </a:r>
            <a:r>
              <a:rPr lang="ja-JP" altLang="en-US">
                <a:latin typeface="Calibri" pitchFamily="34" charset="0"/>
              </a:rPr>
              <a:t>章 間違いだらけのホームページ作り</a:t>
            </a:r>
          </a:p>
          <a:p>
            <a:endParaRPr lang="en-US" altLang="ja-JP">
              <a:latin typeface="Calibri" pitchFamily="34" charset="0"/>
            </a:endParaRPr>
          </a:p>
          <a:p>
            <a:r>
              <a:rPr lang="ja-JP" altLang="en-US">
                <a:latin typeface="Calibri" pitchFamily="34" charset="0"/>
              </a:rPr>
              <a:t>第</a:t>
            </a:r>
            <a:r>
              <a:rPr lang="en-US" altLang="ja-JP">
                <a:latin typeface="Calibri" pitchFamily="34" charset="0"/>
              </a:rPr>
              <a:t>2</a:t>
            </a:r>
            <a:r>
              <a:rPr lang="ja-JP" altLang="en-US">
                <a:latin typeface="Calibri" pitchFamily="34" charset="0"/>
              </a:rPr>
              <a:t>章 目的別ホームページ成功のコツ</a:t>
            </a:r>
          </a:p>
          <a:p>
            <a:endParaRPr lang="en-US" altLang="ja-JP">
              <a:latin typeface="Calibri" pitchFamily="34" charset="0"/>
            </a:endParaRPr>
          </a:p>
          <a:p>
            <a:r>
              <a:rPr lang="ja-JP" altLang="en-US">
                <a:latin typeface="Calibri" pitchFamily="34" charset="0"/>
              </a:rPr>
              <a:t>第</a:t>
            </a:r>
            <a:r>
              <a:rPr lang="en-US" altLang="ja-JP">
                <a:latin typeface="Calibri" pitchFamily="34" charset="0"/>
              </a:rPr>
              <a:t>3</a:t>
            </a:r>
            <a:r>
              <a:rPr lang="ja-JP" altLang="en-US">
                <a:latin typeface="Calibri" pitchFamily="34" charset="0"/>
              </a:rPr>
              <a:t>章 アクセス向上委員会はいかにしてアクセスを増やしたか</a:t>
            </a:r>
          </a:p>
          <a:p>
            <a:endParaRPr lang="en-US" altLang="ja-JP">
              <a:latin typeface="Calibri" pitchFamily="34" charset="0"/>
            </a:endParaRPr>
          </a:p>
          <a:p>
            <a:r>
              <a:rPr lang="ja-JP" altLang="en-US">
                <a:latin typeface="Calibri" pitchFamily="34" charset="0"/>
              </a:rPr>
              <a:t>第</a:t>
            </a:r>
            <a:r>
              <a:rPr lang="en-US" altLang="ja-JP">
                <a:latin typeface="Calibri" pitchFamily="34" charset="0"/>
              </a:rPr>
              <a:t>4</a:t>
            </a:r>
            <a:r>
              <a:rPr lang="ja-JP" altLang="en-US">
                <a:latin typeface="Calibri" pitchFamily="34" charset="0"/>
              </a:rPr>
              <a:t>章 アクセスを増やすための実践的方法</a:t>
            </a:r>
            <a:r>
              <a:rPr lang="en-US" altLang="ja-JP">
                <a:latin typeface="Calibri" pitchFamily="34" charset="0"/>
              </a:rPr>
              <a:t>50</a:t>
            </a:r>
          </a:p>
          <a:p>
            <a:endParaRPr lang="en-US" altLang="ja-JP">
              <a:latin typeface="Calibri" pitchFamily="34" charset="0"/>
            </a:endParaRPr>
          </a:p>
          <a:p>
            <a:r>
              <a:rPr lang="ja-JP" altLang="en-US">
                <a:latin typeface="Calibri" pitchFamily="34" charset="0"/>
              </a:rPr>
              <a:t>第</a:t>
            </a:r>
            <a:r>
              <a:rPr lang="en-US" altLang="ja-JP">
                <a:latin typeface="Calibri" pitchFamily="34" charset="0"/>
              </a:rPr>
              <a:t>5</a:t>
            </a:r>
            <a:r>
              <a:rPr lang="ja-JP" altLang="en-US">
                <a:latin typeface="Calibri" pitchFamily="34" charset="0"/>
              </a:rPr>
              <a:t>章 サイトの構造と解析、パーツのデザイン</a:t>
            </a:r>
          </a:p>
        </p:txBody>
      </p:sp>
    </p:spTree>
    <p:extLst>
      <p:ext uri="{BB962C8B-B14F-4D97-AF65-F5344CB8AC3E}">
        <p14:creationId xmlns:p14="http://schemas.microsoft.com/office/powerpoint/2010/main" val="21310171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25"/>
            <a:ext cx="9164638"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5630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188"/>
            <a:ext cx="9144000" cy="605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5672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1143000"/>
            <a:ext cx="75612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テキスト ボックス 2"/>
          <p:cNvSpPr txBox="1">
            <a:spLocks noChangeArrowheads="1"/>
          </p:cNvSpPr>
          <p:nvPr/>
        </p:nvSpPr>
        <p:spPr bwMode="auto">
          <a:xfrm>
            <a:off x="1714500" y="357188"/>
            <a:ext cx="6215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2400"/>
              <a:t>2000</a:t>
            </a:r>
            <a:r>
              <a:rPr lang="ja-JP" altLang="en-US" sz="2400"/>
              <a:t>年</a:t>
            </a:r>
            <a:r>
              <a:rPr lang="en-US" altLang="ja-JP" sz="2400"/>
              <a:t>7</a:t>
            </a:r>
            <a:r>
              <a:rPr lang="ja-JP" altLang="en-US" sz="2400"/>
              <a:t>月　データセクション株式会社設立</a:t>
            </a:r>
          </a:p>
        </p:txBody>
      </p:sp>
    </p:spTree>
    <p:extLst>
      <p:ext uri="{BB962C8B-B14F-4D97-AF65-F5344CB8AC3E}">
        <p14:creationId xmlns:p14="http://schemas.microsoft.com/office/powerpoint/2010/main" val="465870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3765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93878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本日の内容</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授業イントロダクション</a:t>
            </a:r>
            <a:endParaRPr kumimoji="1" lang="en-US" altLang="ja-JP" dirty="0" smtClean="0"/>
          </a:p>
          <a:p>
            <a:pPr lvl="1"/>
            <a:r>
              <a:rPr lang="ja-JP" altLang="en-US" dirty="0"/>
              <a:t>１５分</a:t>
            </a:r>
            <a:endParaRPr kumimoji="1" lang="en-US" altLang="ja-JP" dirty="0" smtClean="0"/>
          </a:p>
          <a:p>
            <a:r>
              <a:rPr lang="en-US" altLang="ja-JP" dirty="0" smtClean="0"/>
              <a:t>『</a:t>
            </a:r>
            <a:r>
              <a:rPr lang="ja-JP" altLang="en-US" dirty="0" smtClean="0"/>
              <a:t>ソーシャルメディア</a:t>
            </a:r>
            <a:r>
              <a:rPr lang="ja-JP" altLang="en-US" dirty="0"/>
              <a:t>とビッグデータの</a:t>
            </a:r>
            <a:r>
              <a:rPr lang="ja-JP" altLang="en-US" dirty="0" smtClean="0"/>
              <a:t>最前線</a:t>
            </a:r>
            <a:r>
              <a:rPr lang="en-US" altLang="ja-JP" dirty="0" smtClean="0"/>
              <a:t>』</a:t>
            </a:r>
          </a:p>
          <a:p>
            <a:pPr lvl="1"/>
            <a:r>
              <a:rPr lang="ja-JP" altLang="en-US" dirty="0" smtClean="0"/>
              <a:t>９０分</a:t>
            </a:r>
            <a:endParaRPr lang="en-US" altLang="ja-JP" dirty="0" smtClean="0"/>
          </a:p>
          <a:p>
            <a:r>
              <a:rPr lang="ja-JP" altLang="en-US" dirty="0"/>
              <a:t>全員</a:t>
            </a:r>
            <a:r>
              <a:rPr lang="ja-JP" altLang="en-US" dirty="0" smtClean="0"/>
              <a:t>の自己紹介</a:t>
            </a:r>
            <a:endParaRPr lang="en-US" altLang="ja-JP" dirty="0" smtClean="0"/>
          </a:p>
          <a:p>
            <a:pPr lvl="1"/>
            <a:r>
              <a:rPr lang="ja-JP" altLang="en-US" dirty="0"/>
              <a:t>３０分</a:t>
            </a:r>
            <a:endParaRPr lang="en-US" altLang="ja-JP" dirty="0" smtClean="0"/>
          </a:p>
          <a:p>
            <a:r>
              <a:rPr lang="ja-JP" altLang="en-US" sz="2800" dirty="0"/>
              <a:t>デスクトップの</a:t>
            </a:r>
            <a:r>
              <a:rPr lang="ja-JP" altLang="en-US" sz="2800" dirty="0" smtClean="0"/>
              <a:t>７つ道具（時間がなければ次回）</a:t>
            </a:r>
            <a:endParaRPr lang="en-US" altLang="ja-JP" sz="2800" dirty="0" smtClean="0"/>
          </a:p>
          <a:p>
            <a:pPr lvl="1"/>
            <a:r>
              <a:rPr lang="ja-JP" altLang="en-US" sz="2400"/>
              <a:t>３０分</a:t>
            </a:r>
            <a:endParaRPr lang="en-US" altLang="ja-JP" sz="2400" dirty="0" smtClean="0"/>
          </a:p>
          <a:p>
            <a:endParaRPr kumimoji="1" lang="ja-JP" altLang="en-US" dirty="0"/>
          </a:p>
        </p:txBody>
      </p:sp>
    </p:spTree>
    <p:extLst>
      <p:ext uri="{BB962C8B-B14F-4D97-AF65-F5344CB8AC3E}">
        <p14:creationId xmlns:p14="http://schemas.microsoft.com/office/powerpoint/2010/main" val="840894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正方形/長方形 2"/>
          <p:cNvSpPr>
            <a:spLocks noChangeArrowheads="1"/>
          </p:cNvSpPr>
          <p:nvPr/>
        </p:nvSpPr>
        <p:spPr bwMode="auto">
          <a:xfrm>
            <a:off x="857250" y="214313"/>
            <a:ext cx="7572375"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400" b="1">
                <a:latin typeface="Calibri" pitchFamily="34" charset="0"/>
              </a:rPr>
              <a:t>問　データセクションはなにをする会社なのですか？</a:t>
            </a:r>
          </a:p>
          <a:p>
            <a:endParaRPr lang="ja-JP" altLang="en-US" sz="2400">
              <a:latin typeface="Calibri" pitchFamily="34" charset="0"/>
            </a:endParaRPr>
          </a:p>
          <a:p>
            <a:r>
              <a:rPr lang="ja-JP" altLang="en-US" sz="2400">
                <a:latin typeface="Calibri" pitchFamily="34" charset="0"/>
              </a:rPr>
              <a:t>橋本氏　パソコンの</a:t>
            </a:r>
            <a:r>
              <a:rPr lang="en-US" altLang="ja-JP" sz="2400">
                <a:latin typeface="Calibri" pitchFamily="34" charset="0"/>
              </a:rPr>
              <a:t>OS</a:t>
            </a:r>
            <a:r>
              <a:rPr lang="ja-JP" altLang="en-US" sz="2400">
                <a:latin typeface="Calibri" pitchFamily="34" charset="0"/>
              </a:rPr>
              <a:t>はファイルやデータを管理するものですが、人間が必要としているのは生のデータではなく、知識です。人間にとって有効な知識オペレーティングシステムを開発するのが、この会社の目的です。</a:t>
            </a:r>
          </a:p>
          <a:p>
            <a:endParaRPr lang="ja-JP" altLang="en-US" sz="2400" b="1">
              <a:latin typeface="Calibri" pitchFamily="34" charset="0"/>
            </a:endParaRPr>
          </a:p>
          <a:p>
            <a:r>
              <a:rPr lang="ja-JP" altLang="en-US" sz="2400" b="1">
                <a:latin typeface="Calibri" pitchFamily="34" charset="0"/>
              </a:rPr>
              <a:t>問　具体的にはどんなサービスを提供するのでしょうか？</a:t>
            </a:r>
          </a:p>
          <a:p>
            <a:endParaRPr lang="ja-JP" altLang="en-US" sz="2400">
              <a:latin typeface="Calibri" pitchFamily="34" charset="0"/>
            </a:endParaRPr>
          </a:p>
          <a:p>
            <a:r>
              <a:rPr lang="ja-JP" altLang="en-US" sz="2400">
                <a:latin typeface="Calibri" pitchFamily="34" charset="0"/>
              </a:rPr>
              <a:t>橋本氏　二人とも、ネットでモノを調べて発表するという作業をずっと続けてきました。単にホームページが更新されたことはソフトでも調べられますが、新しくできたページに書いてあることがニュースバリューを持つか、面白いかという判断は、結局人間が見極めないといけない。いままで二人が人力でやってきた情報のふるい分けと価値判断、そのノウハウや勘を自動化して、サービスとして提供していくわけです。</a:t>
            </a:r>
          </a:p>
        </p:txBody>
      </p:sp>
    </p:spTree>
    <p:extLst>
      <p:ext uri="{BB962C8B-B14F-4D97-AF65-F5344CB8AC3E}">
        <p14:creationId xmlns:p14="http://schemas.microsoft.com/office/powerpoint/2010/main" val="9015732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テキスト ボックス 2"/>
          <p:cNvSpPr txBox="1">
            <a:spLocks noChangeArrowheads="1"/>
          </p:cNvSpPr>
          <p:nvPr/>
        </p:nvSpPr>
        <p:spPr bwMode="auto">
          <a:xfrm>
            <a:off x="2000250" y="357188"/>
            <a:ext cx="4500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200"/>
              <a:t>早稲田情報技術研究所</a:t>
            </a:r>
          </a:p>
        </p:txBody>
      </p:sp>
    </p:spTree>
    <p:extLst>
      <p:ext uri="{BB962C8B-B14F-4D97-AF65-F5344CB8AC3E}">
        <p14:creationId xmlns:p14="http://schemas.microsoft.com/office/powerpoint/2010/main" val="3511349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テキスト ボックス 2"/>
          <p:cNvSpPr txBox="1">
            <a:spLocks noChangeArrowheads="1"/>
          </p:cNvSpPr>
          <p:nvPr/>
        </p:nvSpPr>
        <p:spPr bwMode="auto">
          <a:xfrm>
            <a:off x="1000125" y="285750"/>
            <a:ext cx="7358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2000"/>
              <a:t>自動株式売買ロボット開発コンテスト　２万人のプログラマが参加</a:t>
            </a:r>
          </a:p>
        </p:txBody>
      </p:sp>
    </p:spTree>
    <p:extLst>
      <p:ext uri="{BB962C8B-B14F-4D97-AF65-F5344CB8AC3E}">
        <p14:creationId xmlns:p14="http://schemas.microsoft.com/office/powerpoint/2010/main" val="301780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71563"/>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574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496425"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632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039225"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997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rtlCol="0">
            <a:normAutofit fontScale="90000"/>
          </a:bodyPr>
          <a:lstStyle/>
          <a:p>
            <a:pPr fontAlgn="auto">
              <a:spcAft>
                <a:spcPts val="0"/>
              </a:spcAft>
              <a:defRPr/>
            </a:pPr>
            <a:r>
              <a:rPr lang="ja-JP" altLang="en-US" sz="3600" dirty="0"/>
              <a:t>アツメル、ナラベル、ヒキダス、カキダス</a:t>
            </a:r>
            <a:br>
              <a:rPr lang="ja-JP" altLang="en-US" sz="3600" dirty="0"/>
            </a:br>
            <a:r>
              <a:rPr lang="ja-JP" altLang="en-US" sz="3600" dirty="0"/>
              <a:t>の</a:t>
            </a:r>
            <a:r>
              <a:rPr lang="en-US" altLang="ja-JP" sz="3600" dirty="0"/>
              <a:t>4</a:t>
            </a:r>
            <a:r>
              <a:rPr lang="ja-JP" altLang="en-US" sz="3600" dirty="0" err="1"/>
              <a:t>つの</a:t>
            </a:r>
            <a:r>
              <a:rPr lang="ja-JP" altLang="en-US" sz="3600" dirty="0"/>
              <a:t>リサーチ能力の開発</a:t>
            </a:r>
          </a:p>
        </p:txBody>
      </p:sp>
      <p:sp>
        <p:nvSpPr>
          <p:cNvPr id="31747" name="Rectangle 3"/>
          <p:cNvSpPr>
            <a:spLocks noGrp="1" noChangeArrowheads="1"/>
          </p:cNvSpPr>
          <p:nvPr>
            <p:ph type="body" idx="1"/>
          </p:nvPr>
        </p:nvSpPr>
        <p:spPr>
          <a:xfrm>
            <a:off x="457200" y="1600200"/>
            <a:ext cx="4186238" cy="4525963"/>
          </a:xfrm>
        </p:spPr>
        <p:txBody>
          <a:bodyPr/>
          <a:lstStyle/>
          <a:p>
            <a:pPr marL="514350" indent="-514350">
              <a:buFont typeface="Calibri" pitchFamily="34" charset="0"/>
              <a:buAutoNum type="arabicPeriod"/>
            </a:pPr>
            <a:r>
              <a:rPr lang="ja-JP" altLang="en-US" smtClean="0"/>
              <a:t>アツメル</a:t>
            </a:r>
          </a:p>
          <a:p>
            <a:pPr marL="971550" lvl="1" indent="-514350"/>
            <a:r>
              <a:rPr lang="ja-JP" altLang="en-US" smtClean="0"/>
              <a:t>情報を収集する</a:t>
            </a:r>
          </a:p>
          <a:p>
            <a:pPr marL="514350" indent="-514350">
              <a:buFont typeface="Calibri" pitchFamily="34" charset="0"/>
              <a:buAutoNum type="arabicPeriod"/>
            </a:pPr>
            <a:r>
              <a:rPr lang="ja-JP" altLang="en-US" smtClean="0"/>
              <a:t>ナラベル</a:t>
            </a:r>
          </a:p>
          <a:p>
            <a:pPr marL="971550" lvl="1" indent="-514350"/>
            <a:r>
              <a:rPr lang="ja-JP" altLang="en-US" smtClean="0"/>
              <a:t>情報を整理する</a:t>
            </a:r>
          </a:p>
          <a:p>
            <a:pPr marL="514350" indent="-514350">
              <a:buFont typeface="Calibri" pitchFamily="34" charset="0"/>
              <a:buAutoNum type="arabicPeriod"/>
            </a:pPr>
            <a:r>
              <a:rPr lang="ja-JP" altLang="en-US" smtClean="0"/>
              <a:t>ヒキダス</a:t>
            </a:r>
          </a:p>
          <a:p>
            <a:pPr marL="971550" lvl="1" indent="-514350"/>
            <a:r>
              <a:rPr lang="ja-JP" altLang="en-US" smtClean="0"/>
              <a:t>情報を分析する</a:t>
            </a:r>
          </a:p>
          <a:p>
            <a:pPr marL="514350" indent="-514350">
              <a:buFont typeface="Calibri" pitchFamily="34" charset="0"/>
              <a:buAutoNum type="arabicPeriod"/>
            </a:pPr>
            <a:r>
              <a:rPr lang="ja-JP" altLang="en-US" smtClean="0"/>
              <a:t>カキダス</a:t>
            </a:r>
          </a:p>
          <a:p>
            <a:pPr marL="971550" lvl="1" indent="-514350"/>
            <a:r>
              <a:rPr lang="ja-JP" altLang="en-US" smtClean="0"/>
              <a:t>情報を発信する</a:t>
            </a:r>
          </a:p>
        </p:txBody>
      </p:sp>
      <p:sp>
        <p:nvSpPr>
          <p:cNvPr id="31748" name="Rectangle 4"/>
          <p:cNvSpPr>
            <a:spLocks noChangeArrowheads="1"/>
          </p:cNvSpPr>
          <p:nvPr/>
        </p:nvSpPr>
        <p:spPr bwMode="auto">
          <a:xfrm>
            <a:off x="5003800" y="1628775"/>
            <a:ext cx="2519363" cy="647700"/>
          </a:xfrm>
          <a:prstGeom prst="rect">
            <a:avLst/>
          </a:prstGeom>
          <a:solidFill>
            <a:schemeClr val="accent1"/>
          </a:solidFill>
          <a:ln w="9525">
            <a:solidFill>
              <a:schemeClr val="tx1"/>
            </a:solidFill>
            <a:miter lim="800000"/>
            <a:headEnd/>
            <a:tailEnd/>
          </a:ln>
        </p:spPr>
        <p:txBody>
          <a:bodyPr wrap="none" anchor="ctr"/>
          <a:lstStyle/>
          <a:p>
            <a:pPr algn="ctr"/>
            <a:r>
              <a:rPr lang="ja-JP" altLang="en-US">
                <a:latin typeface="Calibri" pitchFamily="34" charset="0"/>
              </a:rPr>
              <a:t>情報収集</a:t>
            </a:r>
          </a:p>
        </p:txBody>
      </p:sp>
      <p:sp>
        <p:nvSpPr>
          <p:cNvPr id="31749" name="Rectangle 5"/>
          <p:cNvSpPr>
            <a:spLocks noChangeArrowheads="1"/>
          </p:cNvSpPr>
          <p:nvPr/>
        </p:nvSpPr>
        <p:spPr bwMode="auto">
          <a:xfrm>
            <a:off x="5003800" y="2708275"/>
            <a:ext cx="2519363" cy="647700"/>
          </a:xfrm>
          <a:prstGeom prst="rect">
            <a:avLst/>
          </a:prstGeom>
          <a:solidFill>
            <a:schemeClr val="accent1"/>
          </a:solidFill>
          <a:ln w="9525">
            <a:solidFill>
              <a:schemeClr val="tx1"/>
            </a:solidFill>
            <a:miter lim="800000"/>
            <a:headEnd/>
            <a:tailEnd/>
          </a:ln>
        </p:spPr>
        <p:txBody>
          <a:bodyPr wrap="none" anchor="ctr"/>
          <a:lstStyle/>
          <a:p>
            <a:pPr algn="ctr"/>
            <a:r>
              <a:rPr lang="ja-JP" altLang="en-US">
                <a:latin typeface="Calibri" pitchFamily="34" charset="0"/>
              </a:rPr>
              <a:t>情報整理</a:t>
            </a:r>
          </a:p>
        </p:txBody>
      </p:sp>
      <p:sp>
        <p:nvSpPr>
          <p:cNvPr id="31750" name="Rectangle 6"/>
          <p:cNvSpPr>
            <a:spLocks noChangeArrowheads="1"/>
          </p:cNvSpPr>
          <p:nvPr/>
        </p:nvSpPr>
        <p:spPr bwMode="auto">
          <a:xfrm>
            <a:off x="5003800" y="3789363"/>
            <a:ext cx="2519363" cy="647700"/>
          </a:xfrm>
          <a:prstGeom prst="rect">
            <a:avLst/>
          </a:prstGeom>
          <a:solidFill>
            <a:schemeClr val="accent1"/>
          </a:solidFill>
          <a:ln w="9525">
            <a:solidFill>
              <a:schemeClr val="tx1"/>
            </a:solidFill>
            <a:miter lim="800000"/>
            <a:headEnd/>
            <a:tailEnd/>
          </a:ln>
        </p:spPr>
        <p:txBody>
          <a:bodyPr wrap="none" anchor="ctr"/>
          <a:lstStyle/>
          <a:p>
            <a:pPr algn="ctr"/>
            <a:r>
              <a:rPr lang="ja-JP" altLang="en-US">
                <a:latin typeface="Calibri" pitchFamily="34" charset="0"/>
              </a:rPr>
              <a:t>情報分析</a:t>
            </a:r>
          </a:p>
        </p:txBody>
      </p:sp>
      <p:sp>
        <p:nvSpPr>
          <p:cNvPr id="31751" name="Rectangle 7"/>
          <p:cNvSpPr>
            <a:spLocks noChangeArrowheads="1"/>
          </p:cNvSpPr>
          <p:nvPr/>
        </p:nvSpPr>
        <p:spPr bwMode="auto">
          <a:xfrm>
            <a:off x="5003800" y="4868863"/>
            <a:ext cx="2519363" cy="647700"/>
          </a:xfrm>
          <a:prstGeom prst="rect">
            <a:avLst/>
          </a:prstGeom>
          <a:solidFill>
            <a:schemeClr val="accent1"/>
          </a:solidFill>
          <a:ln w="9525">
            <a:solidFill>
              <a:schemeClr val="tx1"/>
            </a:solidFill>
            <a:miter lim="800000"/>
            <a:headEnd/>
            <a:tailEnd/>
          </a:ln>
        </p:spPr>
        <p:txBody>
          <a:bodyPr wrap="none" anchor="ctr"/>
          <a:lstStyle/>
          <a:p>
            <a:pPr algn="ctr"/>
            <a:r>
              <a:rPr lang="ja-JP" altLang="en-US">
                <a:latin typeface="Calibri" pitchFamily="34" charset="0"/>
              </a:rPr>
              <a:t>情報発信</a:t>
            </a:r>
          </a:p>
        </p:txBody>
      </p:sp>
      <p:sp>
        <p:nvSpPr>
          <p:cNvPr id="31752" name="AutoShape 8"/>
          <p:cNvSpPr>
            <a:spLocks noChangeArrowheads="1"/>
          </p:cNvSpPr>
          <p:nvPr/>
        </p:nvSpPr>
        <p:spPr bwMode="auto">
          <a:xfrm>
            <a:off x="5148263" y="1844675"/>
            <a:ext cx="287337" cy="3529013"/>
          </a:xfrm>
          <a:prstGeom prst="downArrow">
            <a:avLst>
              <a:gd name="adj1" fmla="val 50000"/>
              <a:gd name="adj2" fmla="val 307045"/>
            </a:avLst>
          </a:prstGeom>
          <a:solidFill>
            <a:srgbClr val="FF6600"/>
          </a:solidFill>
          <a:ln w="9525">
            <a:solidFill>
              <a:schemeClr val="tx1"/>
            </a:solidFill>
            <a:miter lim="800000"/>
            <a:headEnd/>
            <a:tailEnd/>
          </a:ln>
        </p:spPr>
        <p:txBody>
          <a:bodyPr vert="eaVert" wrap="none" anchor="ctr"/>
          <a:lstStyle/>
          <a:p>
            <a:endParaRPr lang="ja-JP" altLang="en-US">
              <a:latin typeface="Calibri" pitchFamily="34" charset="0"/>
            </a:endParaRPr>
          </a:p>
        </p:txBody>
      </p:sp>
      <p:sp>
        <p:nvSpPr>
          <p:cNvPr id="31753" name="Text Box 9"/>
          <p:cNvSpPr txBox="1">
            <a:spLocks noChangeArrowheads="1"/>
          </p:cNvSpPr>
          <p:nvPr/>
        </p:nvSpPr>
        <p:spPr bwMode="auto">
          <a:xfrm>
            <a:off x="4911725" y="5738813"/>
            <a:ext cx="2686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a:t>リサーチのワークフロー図</a:t>
            </a:r>
            <a:endParaRPr lang="ja-JP" altLang="en-US" sz="2400">
              <a:solidFill>
                <a:srgbClr val="FF0000"/>
              </a:solidFill>
            </a:endParaRPr>
          </a:p>
        </p:txBody>
      </p:sp>
      <p:sp>
        <p:nvSpPr>
          <p:cNvPr id="31754" name="Text Box 11"/>
          <p:cNvSpPr txBox="1">
            <a:spLocks noChangeArrowheads="1"/>
          </p:cNvSpPr>
          <p:nvPr/>
        </p:nvSpPr>
        <p:spPr bwMode="auto">
          <a:xfrm>
            <a:off x="7735888" y="1628775"/>
            <a:ext cx="549275" cy="388778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2400"/>
              <a:t>インターネットの活用</a:t>
            </a:r>
          </a:p>
        </p:txBody>
      </p:sp>
    </p:spTree>
    <p:extLst>
      <p:ext uri="{BB962C8B-B14F-4D97-AF65-F5344CB8AC3E}">
        <p14:creationId xmlns:p14="http://schemas.microsoft.com/office/powerpoint/2010/main" val="30095885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図 1" descr="DVC10092_.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7515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図 2" descr="DVC10093_.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7750" y="3638550"/>
            <a:ext cx="42862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図 3" descr="DVC1009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594100"/>
            <a:ext cx="4357688"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テキスト ボックス 4"/>
          <p:cNvSpPr txBox="1">
            <a:spLocks noChangeArrowheads="1"/>
          </p:cNvSpPr>
          <p:nvPr/>
        </p:nvSpPr>
        <p:spPr bwMode="auto">
          <a:xfrm>
            <a:off x="4857750" y="928688"/>
            <a:ext cx="3733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2800"/>
              <a:t>リサーチ＆プランニング</a:t>
            </a:r>
            <a:endParaRPr lang="en-US" altLang="ja-JP" sz="2800"/>
          </a:p>
          <a:p>
            <a:pPr algn="ctr"/>
            <a:r>
              <a:rPr lang="ja-JP" altLang="en-US" sz="2800"/>
              <a:t>授業風景</a:t>
            </a:r>
          </a:p>
        </p:txBody>
      </p:sp>
    </p:spTree>
    <p:extLst>
      <p:ext uri="{BB962C8B-B14F-4D97-AF65-F5344CB8AC3E}">
        <p14:creationId xmlns:p14="http://schemas.microsoft.com/office/powerpoint/2010/main" val="833908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p:cNvSpPr>
            <a:spLocks noGrp="1"/>
          </p:cNvSpPr>
          <p:nvPr>
            <p:ph type="title"/>
          </p:nvPr>
        </p:nvSpPr>
        <p:spPr/>
        <p:txBody>
          <a:bodyPr/>
          <a:lstStyle/>
          <a:p>
            <a:r>
              <a:rPr lang="ja-JP" altLang="en-US" smtClean="0"/>
              <a:t>最新刊</a:t>
            </a:r>
            <a:r>
              <a:rPr lang="en-US" altLang="ja-JP" smtClean="0"/>
              <a:t>『</a:t>
            </a:r>
            <a:r>
              <a:rPr lang="ja-JP" altLang="en-US" smtClean="0"/>
              <a:t>情報力</a:t>
            </a:r>
            <a:r>
              <a:rPr lang="en-US" altLang="ja-JP" smtClean="0"/>
              <a:t>』</a:t>
            </a:r>
            <a:r>
              <a:rPr lang="ja-JP" altLang="en-US" smtClean="0"/>
              <a:t>　橋本大也著</a:t>
            </a:r>
          </a:p>
        </p:txBody>
      </p:sp>
      <p:sp>
        <p:nvSpPr>
          <p:cNvPr id="33795" name="コンテンツ プレースホルダ 3"/>
          <p:cNvSpPr>
            <a:spLocks noGrp="1"/>
          </p:cNvSpPr>
          <p:nvPr>
            <p:ph sz="half" idx="2"/>
          </p:nvPr>
        </p:nvSpPr>
        <p:spPr>
          <a:xfrm>
            <a:off x="4357688" y="1643063"/>
            <a:ext cx="4643437" cy="4614862"/>
          </a:xfrm>
        </p:spPr>
        <p:txBody>
          <a:bodyPr/>
          <a:lstStyle/>
          <a:p>
            <a:r>
              <a:rPr lang="en-US" altLang="ja-JP" smtClean="0"/>
              <a:t>2009</a:t>
            </a:r>
            <a:r>
              <a:rPr lang="ja-JP" altLang="en-US" smtClean="0"/>
              <a:t>年</a:t>
            </a:r>
            <a:r>
              <a:rPr lang="en-US" altLang="ja-JP" smtClean="0"/>
              <a:t>1</a:t>
            </a:r>
            <a:r>
              <a:rPr lang="ja-JP" altLang="en-US" smtClean="0"/>
              <a:t>月</a:t>
            </a:r>
            <a:r>
              <a:rPr lang="en-US" altLang="ja-JP" smtClean="0"/>
              <a:t>9</a:t>
            </a:r>
            <a:r>
              <a:rPr lang="ja-JP" altLang="en-US" smtClean="0"/>
              <a:t>日発売</a:t>
            </a:r>
            <a:endParaRPr lang="en-US" altLang="ja-JP" smtClean="0"/>
          </a:p>
          <a:p>
            <a:r>
              <a:rPr lang="ja-JP" altLang="en-US" smtClean="0"/>
              <a:t>翔泳社　</a:t>
            </a:r>
            <a:r>
              <a:rPr lang="en-US" altLang="ja-JP" smtClean="0"/>
              <a:t>980</a:t>
            </a:r>
            <a:r>
              <a:rPr lang="ja-JP" altLang="en-US" smtClean="0"/>
              <a:t>円</a:t>
            </a:r>
            <a:endParaRPr lang="en-US" altLang="ja-JP" smtClean="0"/>
          </a:p>
          <a:p>
            <a:endParaRPr lang="en-US" altLang="ja-JP" smtClean="0"/>
          </a:p>
          <a:p>
            <a:r>
              <a:rPr lang="ja-JP" altLang="en-US" smtClean="0"/>
              <a:t>「膨大な情報や頭のもやもやをスッキリさせる」</a:t>
            </a:r>
            <a:endParaRPr lang="en-US" altLang="ja-JP" smtClean="0"/>
          </a:p>
          <a:p>
            <a:r>
              <a:rPr lang="ja-JP" altLang="en-US" smtClean="0"/>
              <a:t>これまでになかった「情報」を「知恵」にする技術</a:t>
            </a:r>
            <a:endParaRPr lang="en-US" altLang="ja-JP" smtClean="0"/>
          </a:p>
          <a:p>
            <a:endParaRPr lang="en-US" altLang="ja-JP" smtClean="0"/>
          </a:p>
        </p:txBody>
      </p:sp>
      <p:pic>
        <p:nvPicPr>
          <p:cNvPr id="33796" name="Picture 2" descr="D:\data\Pictures\41vWAi6EiHL__SS500_.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571625"/>
            <a:ext cx="4738688" cy="4738688"/>
          </a:xfrm>
        </p:spPr>
      </p:pic>
    </p:spTree>
    <p:extLst>
      <p:ext uri="{BB962C8B-B14F-4D97-AF65-F5344CB8AC3E}">
        <p14:creationId xmlns:p14="http://schemas.microsoft.com/office/powerpoint/2010/main" val="15562130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8983663"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2379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title"/>
          </p:nvPr>
        </p:nvSpPr>
        <p:spPr/>
        <p:txBody>
          <a:bodyPr/>
          <a:lstStyle/>
          <a:p>
            <a:r>
              <a:rPr lang="ja-JP" altLang="en-US" smtClean="0"/>
              <a:t>■講義目的：</a:t>
            </a:r>
          </a:p>
        </p:txBody>
      </p:sp>
      <p:sp>
        <p:nvSpPr>
          <p:cNvPr id="4099" name="コンテンツ プレースホルダ 2"/>
          <p:cNvSpPr>
            <a:spLocks noGrp="1"/>
          </p:cNvSpPr>
          <p:nvPr>
            <p:ph idx="1"/>
          </p:nvPr>
        </p:nvSpPr>
        <p:spPr/>
        <p:txBody>
          <a:bodyPr/>
          <a:lstStyle/>
          <a:p>
            <a:r>
              <a:rPr lang="ja-JP" altLang="en-US" smtClean="0"/>
              <a:t>情報技術とネットワークをフル活用したマーケティング手法の研究および必要能力の開発</a:t>
            </a:r>
            <a:endParaRPr lang="en-US" altLang="ja-JP" smtClean="0"/>
          </a:p>
          <a:p>
            <a:endParaRPr lang="en-US" altLang="ja-JP" smtClean="0"/>
          </a:p>
          <a:p>
            <a:r>
              <a:rPr lang="ja-JP" altLang="en-US" smtClean="0"/>
              <a:t>単に</a:t>
            </a:r>
            <a:r>
              <a:rPr lang="en-US" altLang="ja-JP" smtClean="0"/>
              <a:t>『Web</a:t>
            </a:r>
            <a:r>
              <a:rPr lang="ja-JP" altLang="en-US" smtClean="0"/>
              <a:t>マーケティング</a:t>
            </a:r>
            <a:r>
              <a:rPr lang="en-US" altLang="ja-JP" smtClean="0"/>
              <a:t>』</a:t>
            </a:r>
            <a:r>
              <a:rPr lang="ja-JP" altLang="en-US" smtClean="0"/>
              <a:t>にしない理由</a:t>
            </a:r>
          </a:p>
        </p:txBody>
      </p:sp>
    </p:spTree>
    <p:extLst>
      <p:ext uri="{BB962C8B-B14F-4D97-AF65-F5344CB8AC3E}">
        <p14:creationId xmlns:p14="http://schemas.microsoft.com/office/powerpoint/2010/main" val="11217922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463"/>
            <a:ext cx="9144000"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438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p:txBody>
          <a:bodyPr/>
          <a:lstStyle/>
          <a:p>
            <a:endParaRPr lang="ja-JP" altLang="en-US" smtClean="0"/>
          </a:p>
        </p:txBody>
      </p:sp>
      <p:sp>
        <p:nvSpPr>
          <p:cNvPr id="39939" name="コンテンツ プレースホルダ 2"/>
          <p:cNvSpPr>
            <a:spLocks noGrp="1"/>
          </p:cNvSpPr>
          <p:nvPr>
            <p:ph idx="1"/>
          </p:nvPr>
        </p:nvSpPr>
        <p:spPr/>
        <p:txBody>
          <a:bodyPr/>
          <a:lstStyle/>
          <a:p>
            <a:endParaRPr lang="ja-JP" altLang="en-US" smtClean="0"/>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366713"/>
            <a:ext cx="9018587"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9816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p:txBody>
          <a:bodyPr/>
          <a:lstStyle/>
          <a:p>
            <a:endParaRPr lang="ja-JP" altLang="en-US" smtClean="0"/>
          </a:p>
        </p:txBody>
      </p:sp>
      <p:sp>
        <p:nvSpPr>
          <p:cNvPr id="40963" name="コンテンツ プレースホルダ 2"/>
          <p:cNvSpPr>
            <a:spLocks noGrp="1"/>
          </p:cNvSpPr>
          <p:nvPr>
            <p:ph idx="1"/>
          </p:nvPr>
        </p:nvSpPr>
        <p:spPr/>
        <p:txBody>
          <a:bodyPr/>
          <a:lstStyle/>
          <a:p>
            <a:endParaRPr lang="ja-JP" altLang="en-US" smtClean="0"/>
          </a:p>
        </p:txBody>
      </p:sp>
      <p:pic>
        <p:nvPicPr>
          <p:cNvPr id="409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366713"/>
            <a:ext cx="9018587"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1417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p:cNvSpPr>
            <a:spLocks noGrp="1"/>
          </p:cNvSpPr>
          <p:nvPr>
            <p:ph type="title"/>
          </p:nvPr>
        </p:nvSpPr>
        <p:spPr/>
        <p:txBody>
          <a:bodyPr/>
          <a:lstStyle/>
          <a:p>
            <a:endParaRPr lang="ja-JP" altLang="en-US" smtClean="0"/>
          </a:p>
        </p:txBody>
      </p:sp>
      <p:sp>
        <p:nvSpPr>
          <p:cNvPr id="41987" name="コンテンツ プレースホルダ 2"/>
          <p:cNvSpPr>
            <a:spLocks noGrp="1"/>
          </p:cNvSpPr>
          <p:nvPr>
            <p:ph idx="1"/>
          </p:nvPr>
        </p:nvSpPr>
        <p:spPr/>
        <p:txBody>
          <a:bodyPr/>
          <a:lstStyle/>
          <a:p>
            <a:endParaRPr lang="ja-JP" altLang="en-US" smtClean="0"/>
          </a:p>
        </p:txBody>
      </p:sp>
      <p:pic>
        <p:nvPicPr>
          <p:cNvPr id="419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366713"/>
            <a:ext cx="9018587"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978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p:txBody>
          <a:bodyPr/>
          <a:lstStyle/>
          <a:p>
            <a:endParaRPr lang="ja-JP" altLang="en-US" smtClean="0"/>
          </a:p>
        </p:txBody>
      </p:sp>
      <p:sp>
        <p:nvSpPr>
          <p:cNvPr id="43011" name="コンテンツ プレースホルダ 2"/>
          <p:cNvSpPr>
            <a:spLocks noGrp="1"/>
          </p:cNvSpPr>
          <p:nvPr>
            <p:ph idx="1"/>
          </p:nvPr>
        </p:nvSpPr>
        <p:spPr/>
        <p:txBody>
          <a:bodyPr/>
          <a:lstStyle/>
          <a:p>
            <a:endParaRPr lang="ja-JP" altLang="en-US" smtClean="0"/>
          </a:p>
        </p:txBody>
      </p:sp>
      <p:pic>
        <p:nvPicPr>
          <p:cNvPr id="430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366713"/>
            <a:ext cx="9018587"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13726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title"/>
          </p:nvPr>
        </p:nvSpPr>
        <p:spPr/>
        <p:txBody>
          <a:bodyPr/>
          <a:lstStyle/>
          <a:p>
            <a:endParaRPr lang="ja-JP" altLang="en-US" smtClean="0"/>
          </a:p>
        </p:txBody>
      </p:sp>
      <p:sp>
        <p:nvSpPr>
          <p:cNvPr id="44035" name="コンテンツ プレースホルダ 2"/>
          <p:cNvSpPr>
            <a:spLocks noGrp="1"/>
          </p:cNvSpPr>
          <p:nvPr>
            <p:ph idx="1"/>
          </p:nvPr>
        </p:nvSpPr>
        <p:spPr/>
        <p:txBody>
          <a:bodyPr/>
          <a:lstStyle/>
          <a:p>
            <a:endParaRPr lang="ja-JP" altLang="en-US" smtClean="0"/>
          </a:p>
        </p:txBody>
      </p:sp>
      <p:pic>
        <p:nvPicPr>
          <p:cNvPr id="440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366713"/>
            <a:ext cx="9018587"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46778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p:txBody>
          <a:bodyPr/>
          <a:lstStyle/>
          <a:p>
            <a:endParaRPr lang="ja-JP" altLang="en-US" smtClean="0"/>
          </a:p>
        </p:txBody>
      </p:sp>
      <p:sp>
        <p:nvSpPr>
          <p:cNvPr id="45059" name="コンテンツ プレースホルダ 2"/>
          <p:cNvSpPr>
            <a:spLocks noGrp="1"/>
          </p:cNvSpPr>
          <p:nvPr>
            <p:ph idx="1"/>
          </p:nvPr>
        </p:nvSpPr>
        <p:spPr/>
        <p:txBody>
          <a:bodyPr/>
          <a:lstStyle/>
          <a:p>
            <a:endParaRPr lang="ja-JP" altLang="en-US" smtClean="0"/>
          </a:p>
        </p:txBody>
      </p:sp>
      <p:pic>
        <p:nvPicPr>
          <p:cNvPr id="450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366713"/>
            <a:ext cx="9018587"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8350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p:txBody>
          <a:bodyPr/>
          <a:lstStyle/>
          <a:p>
            <a:endParaRPr lang="ja-JP" altLang="en-US" smtClean="0"/>
          </a:p>
        </p:txBody>
      </p:sp>
      <p:sp>
        <p:nvSpPr>
          <p:cNvPr id="46083" name="コンテンツ プレースホルダ 2"/>
          <p:cNvSpPr>
            <a:spLocks noGrp="1"/>
          </p:cNvSpPr>
          <p:nvPr>
            <p:ph idx="1"/>
          </p:nvPr>
        </p:nvSpPr>
        <p:spPr/>
        <p:txBody>
          <a:bodyPr/>
          <a:lstStyle/>
          <a:p>
            <a:endParaRPr lang="ja-JP" altLang="en-US" smtClean="0"/>
          </a:p>
        </p:txBody>
      </p:sp>
      <p:pic>
        <p:nvPicPr>
          <p:cNvPr id="460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366713"/>
            <a:ext cx="9018587"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1986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3"/>
          <p:cNvSpPr>
            <a:spLocks noGrp="1"/>
          </p:cNvSpPr>
          <p:nvPr>
            <p:ph type="title"/>
          </p:nvPr>
        </p:nvSpPr>
        <p:spPr/>
        <p:txBody>
          <a:bodyPr/>
          <a:lstStyle/>
          <a:p>
            <a:r>
              <a:rPr lang="ja-JP" altLang="en-US" smtClean="0"/>
              <a:t>ブログについて</a:t>
            </a:r>
          </a:p>
        </p:txBody>
      </p:sp>
      <p:sp>
        <p:nvSpPr>
          <p:cNvPr id="5" name="コンテンツ プレースホルダ 4"/>
          <p:cNvSpPr>
            <a:spLocks noGrp="1"/>
          </p:cNvSpPr>
          <p:nvPr>
            <p:ph sz="half" idx="1"/>
          </p:nvPr>
        </p:nvSpPr>
        <p:spPr>
          <a:xfrm>
            <a:off x="214313" y="1600200"/>
            <a:ext cx="4281487" cy="4525963"/>
          </a:xfrm>
        </p:spPr>
        <p:txBody>
          <a:bodyPr rtlCol="0">
            <a:normAutofit lnSpcReduction="10000"/>
          </a:bodyPr>
          <a:lstStyle/>
          <a:p>
            <a:pPr fontAlgn="auto">
              <a:spcAft>
                <a:spcPts val="0"/>
              </a:spcAft>
              <a:buFont typeface="Arial" pitchFamily="34" charset="0"/>
              <a:buChar char="•"/>
              <a:defRPr/>
            </a:pPr>
            <a:r>
              <a:rPr lang="ja-JP" altLang="en-US" dirty="0" smtClean="0"/>
              <a:t>情報考学</a:t>
            </a:r>
            <a:endParaRPr lang="en-US" altLang="ja-JP" dirty="0" smtClean="0"/>
          </a:p>
          <a:p>
            <a:pPr fontAlgn="auto">
              <a:spcAft>
                <a:spcPts val="0"/>
              </a:spcAft>
              <a:buFont typeface="Arial" pitchFamily="34" charset="0"/>
              <a:buNone/>
              <a:defRPr/>
            </a:pPr>
            <a:r>
              <a:rPr lang="ja-JP" altLang="en-US" dirty="0" smtClean="0"/>
              <a:t> </a:t>
            </a:r>
            <a:r>
              <a:rPr lang="en-US" altLang="ja-JP" dirty="0" smtClean="0"/>
              <a:t>Passion For The Future</a:t>
            </a:r>
          </a:p>
          <a:p>
            <a:pPr lvl="1" fontAlgn="auto">
              <a:spcAft>
                <a:spcPts val="0"/>
              </a:spcAft>
              <a:buFont typeface="Arial" pitchFamily="34" charset="0"/>
              <a:buChar char="–"/>
              <a:defRPr/>
            </a:pPr>
            <a:r>
              <a:rPr lang="en-US" altLang="ja-JP" dirty="0" smtClean="0">
                <a:hlinkClick r:id="rId3"/>
              </a:rPr>
              <a:t>http://www.ringolab.com/note/daiya/</a:t>
            </a:r>
            <a:endParaRPr lang="en-US" altLang="ja-JP" dirty="0" smtClean="0"/>
          </a:p>
          <a:p>
            <a:pPr lvl="1" fontAlgn="auto">
              <a:spcAft>
                <a:spcPts val="0"/>
              </a:spcAft>
              <a:buFont typeface="Arial" pitchFamily="34" charset="0"/>
              <a:buChar char="–"/>
              <a:defRPr/>
            </a:pPr>
            <a:r>
              <a:rPr lang="en-US" altLang="ja-JP" dirty="0" smtClean="0"/>
              <a:t>2003</a:t>
            </a:r>
            <a:r>
              <a:rPr lang="ja-JP" altLang="en-US" dirty="0" smtClean="0"/>
              <a:t>年</a:t>
            </a:r>
            <a:r>
              <a:rPr lang="en-US" altLang="ja-JP" dirty="0" smtClean="0"/>
              <a:t>9</a:t>
            </a:r>
            <a:r>
              <a:rPr lang="ja-JP" altLang="en-US" dirty="0" smtClean="0"/>
              <a:t>月に開始</a:t>
            </a:r>
            <a:endParaRPr lang="en-US" altLang="ja-JP" dirty="0" smtClean="0"/>
          </a:p>
          <a:p>
            <a:pPr lvl="1" fontAlgn="auto">
              <a:spcAft>
                <a:spcPts val="0"/>
              </a:spcAft>
              <a:buFont typeface="Arial" pitchFamily="34" charset="0"/>
              <a:buChar char="–"/>
              <a:defRPr/>
            </a:pPr>
            <a:r>
              <a:rPr lang="ja-JP" altLang="en-US" dirty="0" smtClean="0"/>
              <a:t>書評、ソフトウェア評、</a:t>
            </a:r>
            <a:r>
              <a:rPr lang="en-US" altLang="ja-JP" dirty="0" smtClean="0"/>
              <a:t>IT</a:t>
            </a:r>
            <a:r>
              <a:rPr lang="ja-JP" altLang="en-US" dirty="0" smtClean="0"/>
              <a:t>業界論など</a:t>
            </a:r>
            <a:r>
              <a:rPr lang="en-US" altLang="ja-JP" dirty="0" smtClean="0"/>
              <a:t>2000</a:t>
            </a:r>
            <a:r>
              <a:rPr lang="ja-JP" altLang="en-US" dirty="0" smtClean="0"/>
              <a:t>本。</a:t>
            </a:r>
            <a:endParaRPr lang="en-US" altLang="ja-JP" dirty="0" smtClean="0"/>
          </a:p>
          <a:p>
            <a:pPr lvl="1" fontAlgn="auto">
              <a:spcAft>
                <a:spcPts val="0"/>
              </a:spcAft>
              <a:buFont typeface="Arial" pitchFamily="34" charset="0"/>
              <a:buChar char="–"/>
              <a:defRPr/>
            </a:pPr>
            <a:r>
              <a:rPr lang="ja-JP" altLang="en-US" dirty="0" smtClean="0"/>
              <a:t>書評は</a:t>
            </a:r>
            <a:r>
              <a:rPr lang="en-US" altLang="ja-JP" dirty="0" smtClean="0"/>
              <a:t>1200</a:t>
            </a:r>
            <a:r>
              <a:rPr lang="ja-JP" altLang="en-US" dirty="0" smtClean="0"/>
              <a:t>冊超</a:t>
            </a:r>
            <a:endParaRPr lang="en-US" altLang="ja-JP" dirty="0" smtClean="0"/>
          </a:p>
          <a:p>
            <a:pPr lvl="1" fontAlgn="auto">
              <a:spcAft>
                <a:spcPts val="0"/>
              </a:spcAft>
              <a:buFont typeface="Arial" pitchFamily="34" charset="0"/>
              <a:buChar char="–"/>
              <a:defRPr/>
            </a:pPr>
            <a:r>
              <a:rPr lang="en-US" altLang="ja-JP" dirty="0" smtClean="0"/>
              <a:t>NHK</a:t>
            </a:r>
            <a:r>
              <a:rPr lang="ja-JP" altLang="en-US" dirty="0" smtClean="0"/>
              <a:t>「クローズアップ現代」、新聞、雑誌、ラジオで紹介されアクセス増える</a:t>
            </a:r>
            <a:endParaRPr lang="en-US" altLang="ja-JP" dirty="0" smtClean="0"/>
          </a:p>
          <a:p>
            <a:pPr lvl="1" fontAlgn="auto">
              <a:spcAft>
                <a:spcPts val="0"/>
              </a:spcAft>
              <a:buFont typeface="Arial" pitchFamily="34" charset="0"/>
              <a:buChar char="–"/>
              <a:defRPr/>
            </a:pPr>
            <a:endParaRPr lang="en-US" altLang="ja-JP" dirty="0" smtClean="0"/>
          </a:p>
          <a:p>
            <a:pPr fontAlgn="auto">
              <a:spcAft>
                <a:spcPts val="0"/>
              </a:spcAft>
              <a:buFont typeface="Arial" pitchFamily="34" charset="0"/>
              <a:buChar char="•"/>
              <a:defRPr/>
            </a:pPr>
            <a:endParaRPr lang="ja-JP" altLang="en-US" dirty="0" smtClean="0"/>
          </a:p>
        </p:txBody>
      </p:sp>
      <p:pic>
        <p:nvPicPr>
          <p:cNvPr id="47108" name="コンテンツ プレースホルダ 6" descr="pftf01.jpg"/>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4643438" y="1643063"/>
            <a:ext cx="4038600" cy="2239962"/>
          </a:xfrm>
        </p:spPr>
      </p:pic>
      <p:pic>
        <p:nvPicPr>
          <p:cNvPr id="47109" name="図 7" descr="4180320900L__SS500_.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6250" y="4071938"/>
            <a:ext cx="2786063"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図 9" descr="31RJYAKKNZL__SS500_.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72250" y="4286250"/>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73253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図 1" descr="newspaper20091003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21438" cy="883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92637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p:txBody>
          <a:bodyPr/>
          <a:lstStyle/>
          <a:p>
            <a:r>
              <a:rPr lang="ja-JP" altLang="en-US" smtClean="0"/>
              <a:t>■講義要旨：</a:t>
            </a:r>
          </a:p>
        </p:txBody>
      </p:sp>
      <p:sp>
        <p:nvSpPr>
          <p:cNvPr id="3" name="コンテンツ プレースホルダ 2"/>
          <p:cNvSpPr>
            <a:spLocks noGrp="1"/>
          </p:cNvSpPr>
          <p:nvPr>
            <p:ph idx="1"/>
          </p:nvPr>
        </p:nvSpPr>
        <p:spPr/>
        <p:txBody>
          <a:bodyPr rtlCol="0">
            <a:normAutofit fontScale="85000" lnSpcReduction="10000"/>
          </a:bodyPr>
          <a:lstStyle/>
          <a:p>
            <a:pPr fontAlgn="auto">
              <a:spcAft>
                <a:spcPts val="0"/>
              </a:spcAft>
              <a:buFont typeface="Arial" pitchFamily="34" charset="0"/>
              <a:buChar char="•"/>
              <a:defRPr/>
            </a:pPr>
            <a:r>
              <a:rPr lang="ja-JP" altLang="en-US" dirty="0" smtClean="0"/>
              <a:t>ネットワークの普及と情報技術の高度化によって私たちは膨大な情報にアクセス可能になった。ソーシャルネットワークの急速な拡大とコミュニケーションツールの革新はネット上に「集合知コンピューティング」のインフラを出現させた。ビジネスを取り巻く新しい時代状況に対応した新発想のマーケティングが必要となる。この授業では前半で情報技術とネットワークを徹底活用して</a:t>
            </a:r>
            <a:r>
              <a:rPr lang="ja-JP" altLang="en-US" dirty="0" smtClean="0">
                <a:solidFill>
                  <a:srgbClr val="FF0000"/>
                </a:solidFill>
              </a:rPr>
              <a:t>個人の情報処理の能力（収集、整理、分析、発信）を飛躍的に高める</a:t>
            </a:r>
            <a:r>
              <a:rPr lang="ja-JP" altLang="en-US" dirty="0" smtClean="0"/>
              <a:t>方法、創造的なチームの作り方を解説する。後半ではワーキンググループ実習を含む</a:t>
            </a:r>
            <a:r>
              <a:rPr lang="en-US" altLang="ja-JP" dirty="0" smtClean="0">
                <a:solidFill>
                  <a:srgbClr val="FF0000"/>
                </a:solidFill>
              </a:rPr>
              <a:t>Web</a:t>
            </a:r>
            <a:r>
              <a:rPr lang="ja-JP" altLang="en-US" dirty="0" smtClean="0">
                <a:solidFill>
                  <a:srgbClr val="FF0000"/>
                </a:solidFill>
              </a:rPr>
              <a:t>マーケティングの新機軸の探究</a:t>
            </a:r>
            <a:r>
              <a:rPr lang="ja-JP" altLang="en-US" dirty="0" smtClean="0"/>
              <a:t>がテーマである。</a:t>
            </a:r>
          </a:p>
        </p:txBody>
      </p:sp>
    </p:spTree>
    <p:extLst>
      <p:ext uri="{BB962C8B-B14F-4D97-AF65-F5344CB8AC3E}">
        <p14:creationId xmlns:p14="http://schemas.microsoft.com/office/powerpoint/2010/main" val="31237564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図 4" descr="Image015.jpg"/>
          <p:cNvPicPr>
            <a:picLocks noChangeAspect="1"/>
          </p:cNvPicPr>
          <p:nvPr/>
        </p:nvPicPr>
        <p:blipFill>
          <a:blip r:embed="rId3">
            <a:lum bright="10000" contras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1828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図 2" descr="2690723675_d2e607d77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72125" cy="767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6116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148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1513" y="0"/>
            <a:ext cx="4662487"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0438"/>
            <a:ext cx="4471988"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9125" y="3482975"/>
            <a:ext cx="47148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2933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p:txBody>
          <a:bodyPr/>
          <a:lstStyle/>
          <a:p>
            <a:r>
              <a:rPr lang="ja-JP" altLang="en-US" smtClean="0"/>
              <a:t>読んで書く「読・書」生活</a:t>
            </a:r>
          </a:p>
        </p:txBody>
      </p:sp>
      <p:sp>
        <p:nvSpPr>
          <p:cNvPr id="3" name="コンテンツ プレースホルダ 2"/>
          <p:cNvSpPr>
            <a:spLocks noGrp="1"/>
          </p:cNvSpPr>
          <p:nvPr>
            <p:ph sz="half" idx="1"/>
          </p:nvPr>
        </p:nvSpPr>
        <p:spPr>
          <a:xfrm>
            <a:off x="457200" y="1600200"/>
            <a:ext cx="4038600" cy="5114925"/>
          </a:xfrm>
        </p:spPr>
        <p:txBody>
          <a:bodyPr rtlCol="0">
            <a:normAutofit fontScale="92500" lnSpcReduction="10000"/>
          </a:bodyPr>
          <a:lstStyle/>
          <a:p>
            <a:pPr fontAlgn="auto">
              <a:spcAft>
                <a:spcPts val="0"/>
              </a:spcAft>
              <a:buFont typeface="Arial" pitchFamily="34" charset="0"/>
              <a:buChar char="•"/>
              <a:defRPr/>
            </a:pPr>
            <a:r>
              <a:rPr lang="ja-JP" altLang="en-US" dirty="0" smtClean="0"/>
              <a:t>街の本屋とネット書店で探す。ほぼ毎日。たまに新聞雑誌の書評を読む</a:t>
            </a:r>
            <a:endParaRPr lang="en-US" altLang="ja-JP" dirty="0" smtClean="0"/>
          </a:p>
          <a:p>
            <a:pPr fontAlgn="auto">
              <a:spcAft>
                <a:spcPts val="0"/>
              </a:spcAft>
              <a:buFont typeface="Arial" pitchFamily="34" charset="0"/>
              <a:buChar char="•"/>
              <a:defRPr/>
            </a:pPr>
            <a:r>
              <a:rPr lang="ja-JP" altLang="en-US" dirty="0" smtClean="0"/>
              <a:t>年間に</a:t>
            </a:r>
            <a:r>
              <a:rPr lang="en-US" altLang="ja-JP" dirty="0" smtClean="0"/>
              <a:t>500</a:t>
            </a:r>
            <a:r>
              <a:rPr lang="ja-JP" altLang="en-US" dirty="0" smtClean="0"/>
              <a:t>冊買う、もらう（献本が</a:t>
            </a:r>
            <a:r>
              <a:rPr lang="en-US" altLang="ja-JP" dirty="0" smtClean="0"/>
              <a:t>2</a:t>
            </a:r>
            <a:r>
              <a:rPr lang="ja-JP" altLang="en-US" dirty="0" smtClean="0"/>
              <a:t>割）</a:t>
            </a:r>
            <a:endParaRPr lang="en-US" altLang="ja-JP" dirty="0" smtClean="0"/>
          </a:p>
          <a:p>
            <a:pPr fontAlgn="auto">
              <a:spcAft>
                <a:spcPts val="0"/>
              </a:spcAft>
              <a:buFont typeface="Arial" pitchFamily="34" charset="0"/>
              <a:buChar char="•"/>
              <a:defRPr/>
            </a:pPr>
            <a:r>
              <a:rPr lang="en-US" altLang="ja-JP" dirty="0" smtClean="0"/>
              <a:t>300</a:t>
            </a:r>
            <a:r>
              <a:rPr lang="ja-JP" altLang="en-US" dirty="0" smtClean="0"/>
              <a:t>冊を完読し、</a:t>
            </a:r>
            <a:r>
              <a:rPr lang="en-US" altLang="ja-JP" dirty="0" smtClean="0"/>
              <a:t>200</a:t>
            </a:r>
            <a:r>
              <a:rPr lang="ja-JP" altLang="en-US" dirty="0" smtClean="0"/>
              <a:t>冊をブログで書評する。（＝途中で読むのをやめた</a:t>
            </a:r>
            <a:r>
              <a:rPr lang="en-US" altLang="ja-JP" dirty="0" smtClean="0"/>
              <a:t>200</a:t>
            </a:r>
            <a:r>
              <a:rPr lang="ja-JP" altLang="en-US" dirty="0" smtClean="0"/>
              <a:t>冊は捨てる）</a:t>
            </a:r>
            <a:endParaRPr lang="en-US" altLang="ja-JP" dirty="0" smtClean="0"/>
          </a:p>
          <a:p>
            <a:pPr fontAlgn="auto">
              <a:spcAft>
                <a:spcPts val="0"/>
              </a:spcAft>
              <a:buFont typeface="Arial" pitchFamily="34" charset="0"/>
              <a:buChar char="•"/>
              <a:defRPr/>
            </a:pPr>
            <a:r>
              <a:rPr lang="ja-JP" altLang="en-US" dirty="0" smtClean="0"/>
              <a:t>さまざまなフィードバックをもらう（加速の原動力）</a:t>
            </a:r>
            <a:endParaRPr lang="en-US" altLang="ja-JP" dirty="0" smtClean="0"/>
          </a:p>
          <a:p>
            <a:pPr fontAlgn="auto">
              <a:spcAft>
                <a:spcPts val="0"/>
              </a:spcAft>
              <a:buFont typeface="Arial" pitchFamily="34" charset="0"/>
              <a:buChar char="•"/>
              <a:defRPr/>
            </a:pPr>
            <a:r>
              <a:rPr lang="ja-JP" altLang="en-US" dirty="0" smtClean="0"/>
              <a:t>書評で得た利益は全額を書籍購入に回す循環</a:t>
            </a:r>
            <a:endParaRPr lang="en-US" altLang="ja-JP" dirty="0" smtClean="0"/>
          </a:p>
          <a:p>
            <a:pPr fontAlgn="auto">
              <a:spcAft>
                <a:spcPts val="0"/>
              </a:spcAft>
              <a:buFont typeface="Arial" pitchFamily="34" charset="0"/>
              <a:buChar char="•"/>
              <a:defRPr/>
            </a:pPr>
            <a:endParaRPr lang="en-US" altLang="ja-JP" dirty="0" smtClean="0"/>
          </a:p>
          <a:p>
            <a:pPr fontAlgn="auto">
              <a:spcAft>
                <a:spcPts val="0"/>
              </a:spcAft>
              <a:buFont typeface="Arial" pitchFamily="34" charset="0"/>
              <a:buChar char="•"/>
              <a:defRPr/>
            </a:pPr>
            <a:endParaRPr lang="ja-JP" altLang="en-US" dirty="0" smtClean="0"/>
          </a:p>
        </p:txBody>
      </p:sp>
      <p:graphicFrame>
        <p:nvGraphicFramePr>
          <p:cNvPr id="5" name="コンテンツ プレースホルダ 4"/>
          <p:cNvGraphicFramePr>
            <a:graphicFrameLocks noGrp="1"/>
          </p:cNvGraphicFramePr>
          <p:nvPr>
            <p:ph sz="half" idx="2"/>
          </p:nvPr>
        </p:nvGraphicFramePr>
        <p:xfrm>
          <a:off x="4648200" y="1600200"/>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89432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p:nvPr>
        </p:nvSpPr>
        <p:spPr/>
        <p:txBody>
          <a:bodyPr/>
          <a:lstStyle/>
          <a:p>
            <a:r>
              <a:rPr lang="en-US" altLang="ja-JP" smtClean="0"/>
              <a:t>『</a:t>
            </a:r>
            <a:r>
              <a:rPr lang="ja-JP" altLang="en-US" smtClean="0"/>
              <a:t>情報力</a:t>
            </a:r>
            <a:r>
              <a:rPr lang="en-US" altLang="ja-JP" smtClean="0"/>
              <a:t>』</a:t>
            </a:r>
            <a:r>
              <a:rPr lang="ja-JP" altLang="en-US" smtClean="0"/>
              <a:t>　橋本大也著</a:t>
            </a:r>
          </a:p>
        </p:txBody>
      </p:sp>
      <p:sp>
        <p:nvSpPr>
          <p:cNvPr id="52227" name="コンテンツ プレースホルダ 3"/>
          <p:cNvSpPr>
            <a:spLocks noGrp="1"/>
          </p:cNvSpPr>
          <p:nvPr>
            <p:ph sz="half" idx="2"/>
          </p:nvPr>
        </p:nvSpPr>
        <p:spPr>
          <a:xfrm>
            <a:off x="4357688" y="1643063"/>
            <a:ext cx="4643437" cy="4614862"/>
          </a:xfrm>
        </p:spPr>
        <p:txBody>
          <a:bodyPr/>
          <a:lstStyle/>
          <a:p>
            <a:r>
              <a:rPr lang="ja-JP" altLang="en-US" smtClean="0"/>
              <a:t>翔泳社　</a:t>
            </a:r>
            <a:r>
              <a:rPr lang="en-US" altLang="ja-JP" smtClean="0"/>
              <a:t>980</a:t>
            </a:r>
            <a:r>
              <a:rPr lang="ja-JP" altLang="en-US" smtClean="0"/>
              <a:t>円</a:t>
            </a:r>
            <a:endParaRPr lang="en-US" altLang="ja-JP" smtClean="0"/>
          </a:p>
          <a:p>
            <a:endParaRPr lang="en-US" altLang="ja-JP" smtClean="0"/>
          </a:p>
          <a:p>
            <a:r>
              <a:rPr lang="ja-JP" altLang="en-US" smtClean="0"/>
              <a:t>「膨大な情報や頭のもやもやをスッキリさせる」</a:t>
            </a:r>
            <a:endParaRPr lang="en-US" altLang="ja-JP" smtClean="0"/>
          </a:p>
          <a:p>
            <a:r>
              <a:rPr lang="ja-JP" altLang="en-US" smtClean="0"/>
              <a:t>これまでになかった「情報」を「知恵」にする技術</a:t>
            </a:r>
            <a:endParaRPr lang="en-US" altLang="ja-JP" smtClean="0"/>
          </a:p>
          <a:p>
            <a:endParaRPr lang="en-US" altLang="ja-JP" smtClean="0"/>
          </a:p>
          <a:p>
            <a:r>
              <a:rPr lang="ja-JP" altLang="en-US" smtClean="0"/>
              <a:t>アタマとデジタルツールをフル活用して“ハイパー個人”</a:t>
            </a:r>
            <a:endParaRPr lang="en-US" altLang="ja-JP" smtClean="0"/>
          </a:p>
          <a:p>
            <a:endParaRPr lang="en-US" altLang="ja-JP" smtClean="0"/>
          </a:p>
        </p:txBody>
      </p:sp>
      <p:pic>
        <p:nvPicPr>
          <p:cNvPr id="52228" name="Picture 2" descr="D:\data\Pictures\41vWAi6EiHL__SS500_.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571625"/>
            <a:ext cx="4738688" cy="4738688"/>
          </a:xfrm>
        </p:spPr>
      </p:pic>
    </p:spTree>
    <p:extLst>
      <p:ext uri="{BB962C8B-B14F-4D97-AF65-F5344CB8AC3E}">
        <p14:creationId xmlns:p14="http://schemas.microsoft.com/office/powerpoint/2010/main" val="15725382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a:spLocks noGrp="1"/>
          </p:cNvSpPr>
          <p:nvPr>
            <p:ph type="title"/>
          </p:nvPr>
        </p:nvSpPr>
        <p:spPr/>
        <p:txBody>
          <a:bodyPr/>
          <a:lstStyle/>
          <a:p>
            <a:endParaRPr lang="ja-JP" altLang="en-US" smtClean="0"/>
          </a:p>
        </p:txBody>
      </p:sp>
      <p:sp>
        <p:nvSpPr>
          <p:cNvPr id="53251" name="コンテンツ プレースホルダ 2"/>
          <p:cNvSpPr>
            <a:spLocks noGrp="1"/>
          </p:cNvSpPr>
          <p:nvPr>
            <p:ph sz="half" idx="1"/>
          </p:nvPr>
        </p:nvSpPr>
        <p:spPr/>
        <p:txBody>
          <a:bodyPr/>
          <a:lstStyle/>
          <a:p>
            <a:endParaRPr lang="ja-JP" altLang="en-US" smtClean="0"/>
          </a:p>
        </p:txBody>
      </p:sp>
      <p:sp>
        <p:nvSpPr>
          <p:cNvPr id="53252" name="コンテンツ プレースホルダ 3"/>
          <p:cNvSpPr>
            <a:spLocks noGrp="1"/>
          </p:cNvSpPr>
          <p:nvPr>
            <p:ph sz="half" idx="2"/>
          </p:nvPr>
        </p:nvSpPr>
        <p:spPr/>
        <p:txBody>
          <a:bodyPr/>
          <a:lstStyle/>
          <a:p>
            <a:endParaRPr lang="ja-JP" altLang="en-US" smtClean="0"/>
          </a:p>
        </p:txBody>
      </p:sp>
      <p:pic>
        <p:nvPicPr>
          <p:cNvPr id="53253" name="Picture 2" descr="51ODM4EbntL__SL500_AA3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557338"/>
            <a:ext cx="475297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4" descr="519m9uO55OL__SL500_AA3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1484313"/>
            <a:ext cx="467995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94191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528" y="-171400"/>
            <a:ext cx="9433048" cy="758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5061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8281"/>
            <a:ext cx="8871495" cy="705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81303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53" y="404664"/>
            <a:ext cx="9082948" cy="581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19692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0"/>
            <a:ext cx="7823398" cy="6879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19731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p:txBody>
          <a:bodyPr/>
          <a:lstStyle/>
          <a:p>
            <a:r>
              <a:rPr lang="en-US" altLang="ja-JP" smtClean="0"/>
              <a:t>Web</a:t>
            </a:r>
            <a:r>
              <a:rPr lang="ja-JP" altLang="en-US" smtClean="0"/>
              <a:t>イノベーターの育成</a:t>
            </a:r>
          </a:p>
        </p:txBody>
      </p:sp>
      <p:sp>
        <p:nvSpPr>
          <p:cNvPr id="6147" name="コンテンツ プレースホルダ 2"/>
          <p:cNvSpPr>
            <a:spLocks noGrp="1"/>
          </p:cNvSpPr>
          <p:nvPr>
            <p:ph idx="1"/>
          </p:nvPr>
        </p:nvSpPr>
        <p:spPr/>
        <p:txBody>
          <a:bodyPr/>
          <a:lstStyle/>
          <a:p>
            <a:r>
              <a:rPr lang="ja-JP" altLang="en-US" dirty="0" smtClean="0"/>
              <a:t>デジタルとネットによる“情報力”の強化</a:t>
            </a:r>
            <a:endParaRPr lang="en-US" altLang="ja-JP" dirty="0" smtClean="0"/>
          </a:p>
          <a:p>
            <a:r>
              <a:rPr lang="ja-JP" altLang="en-US" dirty="0" smtClean="0"/>
              <a:t>“最先端”</a:t>
            </a:r>
            <a:r>
              <a:rPr lang="ja-JP" altLang="en-US" dirty="0" smtClean="0"/>
              <a:t>の</a:t>
            </a:r>
            <a:r>
              <a:rPr lang="ja-JP" altLang="en-US" dirty="0"/>
              <a:t>デジタル</a:t>
            </a:r>
            <a:r>
              <a:rPr lang="ja-JP" altLang="en-US" dirty="0" smtClean="0"/>
              <a:t>コミュニケーション</a:t>
            </a:r>
            <a:r>
              <a:rPr lang="ja-JP" altLang="en-US" dirty="0" smtClean="0"/>
              <a:t>体験</a:t>
            </a:r>
            <a:endParaRPr lang="en-US" altLang="ja-JP" dirty="0" smtClean="0"/>
          </a:p>
          <a:p>
            <a:r>
              <a:rPr lang="en-US" altLang="ja-JP" dirty="0" smtClean="0"/>
              <a:t>Web</a:t>
            </a:r>
            <a:r>
              <a:rPr lang="ja-JP" altLang="en-US" dirty="0" smtClean="0"/>
              <a:t>カルチャーへの深い理解（内面化）</a:t>
            </a:r>
            <a:endParaRPr lang="en-US" altLang="ja-JP" dirty="0" smtClean="0"/>
          </a:p>
          <a:p>
            <a:endParaRPr lang="ja-JP" altLang="en-US" dirty="0" smtClean="0"/>
          </a:p>
        </p:txBody>
      </p:sp>
    </p:spTree>
    <p:extLst>
      <p:ext uri="{BB962C8B-B14F-4D97-AF65-F5344CB8AC3E}">
        <p14:creationId xmlns:p14="http://schemas.microsoft.com/office/powerpoint/2010/main" val="37468798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0443" y="188639"/>
            <a:ext cx="6243557" cy="6068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日経ビジネス2011年8月29日号"/>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88639"/>
            <a:ext cx="19050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20" y="2626816"/>
            <a:ext cx="4808132" cy="4330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右矢印 4"/>
          <p:cNvSpPr/>
          <p:nvPr/>
        </p:nvSpPr>
        <p:spPr>
          <a:xfrm>
            <a:off x="3923928" y="1076014"/>
            <a:ext cx="648072" cy="36004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dirty="0">
              <a:solidFill>
                <a:prstClr val="white"/>
              </a:solidFill>
            </a:endParaRPr>
          </a:p>
        </p:txBody>
      </p:sp>
      <p:pic>
        <p:nvPicPr>
          <p:cNvPr id="307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148210" y="2769692"/>
            <a:ext cx="755650"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14679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タイトル 1"/>
          <p:cNvSpPr>
            <a:spLocks noGrp="1"/>
          </p:cNvSpPr>
          <p:nvPr>
            <p:ph type="title"/>
          </p:nvPr>
        </p:nvSpPr>
        <p:spPr>
          <a:xfrm>
            <a:off x="323850" y="0"/>
            <a:ext cx="8229600" cy="1143000"/>
          </a:xfrm>
        </p:spPr>
        <p:txBody>
          <a:bodyPr/>
          <a:lstStyle/>
          <a:p>
            <a:r>
              <a:rPr lang="ja-JP" altLang="en-US" smtClean="0"/>
              <a:t>デジタルネイティブラボ</a:t>
            </a:r>
          </a:p>
        </p:txBody>
      </p:sp>
      <p:pic>
        <p:nvPicPr>
          <p:cNvPr id="706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908050"/>
            <a:ext cx="4133850" cy="5759450"/>
          </a:xfrm>
        </p:spPr>
      </p:pic>
      <p:pic>
        <p:nvPicPr>
          <p:cNvPr id="706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908050"/>
            <a:ext cx="41910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81306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274638"/>
            <a:ext cx="8435975" cy="1143000"/>
          </a:xfrm>
        </p:spPr>
        <p:txBody>
          <a:bodyPr rtlCol="0">
            <a:normAutofit fontScale="90000"/>
          </a:bodyPr>
          <a:lstStyle/>
          <a:p>
            <a:pPr fontAlgn="auto">
              <a:spcAft>
                <a:spcPts val="0"/>
              </a:spcAft>
              <a:defRPr/>
            </a:pPr>
            <a:r>
              <a:rPr lang="ja-JP" altLang="en-US" dirty="0" smtClean="0"/>
              <a:t>ソーシャルの声を</a:t>
            </a:r>
            <a:r>
              <a:rPr lang="en-US" altLang="ja-JP" dirty="0" smtClean="0"/>
              <a:t/>
            </a:r>
            <a:br>
              <a:rPr lang="en-US" altLang="ja-JP" dirty="0" smtClean="0"/>
            </a:br>
            <a:r>
              <a:rPr lang="ja-JP" altLang="en-US" dirty="0" smtClean="0"/>
              <a:t>商品やサービスの開発にいかす</a:t>
            </a:r>
          </a:p>
        </p:txBody>
      </p:sp>
      <p:sp>
        <p:nvSpPr>
          <p:cNvPr id="71683" name="コンテンツ プレースホルダー 2"/>
          <p:cNvSpPr>
            <a:spLocks noGrp="1"/>
          </p:cNvSpPr>
          <p:nvPr>
            <p:ph idx="1"/>
          </p:nvPr>
        </p:nvSpPr>
        <p:spPr/>
        <p:txBody>
          <a:bodyPr/>
          <a:lstStyle/>
          <a:p>
            <a:endParaRPr lang="ja-JP" altLang="en-US" smtClean="0"/>
          </a:p>
        </p:txBody>
      </p:sp>
      <p:pic>
        <p:nvPicPr>
          <p:cNvPr id="716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565275"/>
            <a:ext cx="69850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0580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タイトル 1"/>
          <p:cNvSpPr>
            <a:spLocks noGrp="1"/>
          </p:cNvSpPr>
          <p:nvPr>
            <p:ph type="title"/>
          </p:nvPr>
        </p:nvSpPr>
        <p:spPr/>
        <p:txBody>
          <a:bodyPr/>
          <a:lstStyle/>
          <a:p>
            <a:endParaRPr lang="ja-JP" altLang="en-US" smtClean="0"/>
          </a:p>
        </p:txBody>
      </p:sp>
      <p:sp>
        <p:nvSpPr>
          <p:cNvPr id="72707" name="コンテンツ プレースホルダー 2"/>
          <p:cNvSpPr>
            <a:spLocks noGrp="1"/>
          </p:cNvSpPr>
          <p:nvPr>
            <p:ph idx="1"/>
          </p:nvPr>
        </p:nvSpPr>
        <p:spPr/>
        <p:txBody>
          <a:bodyPr/>
          <a:lstStyle/>
          <a:p>
            <a:endParaRPr lang="ja-JP" altLang="en-US" smtClean="0"/>
          </a:p>
        </p:txBody>
      </p:sp>
      <p:pic>
        <p:nvPicPr>
          <p:cNvPr id="727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050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2126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fontAlgn="auto">
              <a:spcAft>
                <a:spcPts val="0"/>
              </a:spcAft>
              <a:defRPr/>
            </a:pPr>
            <a:r>
              <a:rPr lang="ja-JP" altLang="en-US" dirty="0" smtClean="0"/>
              <a:t>携帯キャリアと一緒に</a:t>
            </a:r>
            <a:r>
              <a:rPr lang="en-US" altLang="ja-JP" dirty="0" smtClean="0"/>
              <a:t/>
            </a:r>
            <a:br>
              <a:rPr lang="en-US" altLang="ja-JP" dirty="0" smtClean="0"/>
            </a:br>
            <a:r>
              <a:rPr lang="ja-JP" altLang="en-US" dirty="0" smtClean="0"/>
              <a:t>次世代のケータイを発想</a:t>
            </a:r>
          </a:p>
        </p:txBody>
      </p:sp>
      <p:pic>
        <p:nvPicPr>
          <p:cNvPr id="73731" name="Picture 2" descr="C:\Users\datasection-demo\Desktop\【資料】\009_NTTdocomo\WCスナップ\IMG_38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457200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2" descr="C:\Users\datasection-demo\Desktop\【資料】\009_NTTdocomo\WCスナップ\IMG_4075.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97400" y="1484313"/>
            <a:ext cx="4546600" cy="3024187"/>
          </a:xfrm>
        </p:spPr>
      </p:pic>
      <p:sp>
        <p:nvSpPr>
          <p:cNvPr id="73733" name="正方形/長方形 5"/>
          <p:cNvSpPr>
            <a:spLocks noChangeArrowheads="1"/>
          </p:cNvSpPr>
          <p:nvPr/>
        </p:nvSpPr>
        <p:spPr bwMode="auto">
          <a:xfrm>
            <a:off x="2124075" y="5157788"/>
            <a:ext cx="51482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t>デジタルとアナログを融合させた発想</a:t>
            </a:r>
          </a:p>
          <a:p>
            <a:endParaRPr lang="ja-JP" altLang="en-US"/>
          </a:p>
          <a:p>
            <a:r>
              <a:rPr lang="ja-JP" altLang="en-US"/>
              <a:t>ジェスチャー携帯など</a:t>
            </a:r>
            <a:r>
              <a:rPr lang="en-US" altLang="ja-JP"/>
              <a:t>10</a:t>
            </a:r>
            <a:r>
              <a:rPr lang="ja-JP" altLang="en-US"/>
              <a:t>種類の製品企画を発表</a:t>
            </a:r>
          </a:p>
        </p:txBody>
      </p:sp>
    </p:spTree>
    <p:extLst>
      <p:ext uri="{BB962C8B-B14F-4D97-AF65-F5344CB8AC3E}">
        <p14:creationId xmlns:p14="http://schemas.microsoft.com/office/powerpoint/2010/main" val="31065310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p:txBody>
          <a:bodyPr rtlCol="0">
            <a:normAutofit fontScale="90000"/>
          </a:bodyPr>
          <a:lstStyle/>
          <a:p>
            <a:pPr fontAlgn="auto">
              <a:spcAft>
                <a:spcPts val="0"/>
              </a:spcAft>
              <a:defRPr/>
            </a:pPr>
            <a:r>
              <a:rPr lang="ja-JP" altLang="en-US" dirty="0" smtClean="0"/>
              <a:t>大手メーカーＡＲデバイスの用途開発</a:t>
            </a:r>
          </a:p>
        </p:txBody>
      </p:sp>
      <p:sp>
        <p:nvSpPr>
          <p:cNvPr id="74755" name="コンテンツ プレースホルダー 2"/>
          <p:cNvSpPr>
            <a:spLocks noGrp="1"/>
          </p:cNvSpPr>
          <p:nvPr>
            <p:ph idx="1"/>
          </p:nvPr>
        </p:nvSpPr>
        <p:spPr/>
        <p:txBody>
          <a:bodyPr/>
          <a:lstStyle/>
          <a:p>
            <a:endParaRPr lang="ja-JP" altLang="en-US" smtClean="0"/>
          </a:p>
        </p:txBody>
      </p:sp>
      <p:pic>
        <p:nvPicPr>
          <p:cNvPr id="74756" name="Picture 5" descr="http://livedoor.2.blogimg.jp/mojosgy/imgs/6/e/6e0354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1773238"/>
            <a:ext cx="55626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descr="Cl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700213"/>
            <a:ext cx="2303462"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3129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タイトル 1"/>
          <p:cNvSpPr>
            <a:spLocks noGrp="1"/>
          </p:cNvSpPr>
          <p:nvPr>
            <p:ph type="title"/>
          </p:nvPr>
        </p:nvSpPr>
        <p:spPr/>
        <p:txBody>
          <a:bodyPr/>
          <a:lstStyle/>
          <a:p>
            <a:r>
              <a:rPr lang="ja-JP" altLang="en-US" smtClean="0"/>
              <a:t>デジタル世代のものづくり</a:t>
            </a:r>
          </a:p>
        </p:txBody>
      </p:sp>
      <p:pic>
        <p:nvPicPr>
          <p:cNvPr id="75779"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168400"/>
            <a:ext cx="67564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70144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タイトル 1"/>
          <p:cNvSpPr>
            <a:spLocks noGrp="1"/>
          </p:cNvSpPr>
          <p:nvPr>
            <p:ph type="title"/>
          </p:nvPr>
        </p:nvSpPr>
        <p:spPr/>
        <p:txBody>
          <a:bodyPr/>
          <a:lstStyle/>
          <a:p>
            <a:endParaRPr lang="ja-JP" altLang="en-US" smtClean="0"/>
          </a:p>
        </p:txBody>
      </p:sp>
      <p:sp>
        <p:nvSpPr>
          <p:cNvPr id="76803" name="コンテンツ プレースホルダ 2"/>
          <p:cNvSpPr>
            <a:spLocks noGrp="1"/>
          </p:cNvSpPr>
          <p:nvPr>
            <p:ph idx="1"/>
          </p:nvPr>
        </p:nvSpPr>
        <p:spPr/>
        <p:txBody>
          <a:bodyPr/>
          <a:lstStyle/>
          <a:p>
            <a:endParaRPr lang="ja-JP" altLang="en-US" smtClean="0"/>
          </a:p>
        </p:txBody>
      </p:sp>
      <p:pic>
        <p:nvPicPr>
          <p:cNvPr id="768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50563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タイトル 1"/>
          <p:cNvSpPr>
            <a:spLocks noGrp="1"/>
          </p:cNvSpPr>
          <p:nvPr>
            <p:ph type="title"/>
          </p:nvPr>
        </p:nvSpPr>
        <p:spPr/>
        <p:txBody>
          <a:bodyPr/>
          <a:lstStyle/>
          <a:p>
            <a:endParaRPr lang="ja-JP" altLang="en-US" smtClean="0"/>
          </a:p>
        </p:txBody>
      </p:sp>
      <p:sp>
        <p:nvSpPr>
          <p:cNvPr id="77827" name="コンテンツ プレースホルダ 2"/>
          <p:cNvSpPr>
            <a:spLocks noGrp="1"/>
          </p:cNvSpPr>
          <p:nvPr>
            <p:ph idx="1"/>
          </p:nvPr>
        </p:nvSpPr>
        <p:spPr/>
        <p:txBody>
          <a:bodyPr/>
          <a:lstStyle/>
          <a:p>
            <a:endParaRPr lang="ja-JP" altLang="en-US" smtClean="0"/>
          </a:p>
        </p:txBody>
      </p:sp>
      <p:pic>
        <p:nvPicPr>
          <p:cNvPr id="778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33786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コンテンツ プレースホルダ 2"/>
          <p:cNvSpPr>
            <a:spLocks noGrp="1"/>
          </p:cNvSpPr>
          <p:nvPr>
            <p:ph idx="1"/>
          </p:nvPr>
        </p:nvSpPr>
        <p:spPr/>
        <p:txBody>
          <a:bodyPr/>
          <a:lstStyle/>
          <a:p>
            <a:endParaRPr lang="ja-JP" altLang="en-US" smtClean="0"/>
          </a:p>
        </p:txBody>
      </p:sp>
      <p:pic>
        <p:nvPicPr>
          <p:cNvPr id="78851" name="Picture 2" descr="デジハリ大学03 USBメモリーケース図面 外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7338"/>
            <a:ext cx="4219575"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タイトル 1"/>
          <p:cNvSpPr>
            <a:spLocks noGrp="1"/>
          </p:cNvSpPr>
          <p:nvPr>
            <p:ph type="title"/>
          </p:nvPr>
        </p:nvSpPr>
        <p:spPr/>
        <p:txBody>
          <a:bodyPr/>
          <a:lstStyle/>
          <a:p>
            <a:endParaRPr lang="ja-JP" altLang="en-US" smtClean="0"/>
          </a:p>
        </p:txBody>
      </p:sp>
      <p:pic>
        <p:nvPicPr>
          <p:cNvPr id="78853" name="Picture 4" descr="デジハリ大学m2 USBメモリケース図面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425" y="885825"/>
            <a:ext cx="4219575"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右矢印 6"/>
          <p:cNvSpPr/>
          <p:nvPr/>
        </p:nvSpPr>
        <p:spPr>
          <a:xfrm>
            <a:off x="4427538" y="3357563"/>
            <a:ext cx="649287"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27998553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rtlCol="0">
            <a:normAutofit fontScale="90000"/>
          </a:bodyPr>
          <a:lstStyle/>
          <a:p>
            <a:pPr fontAlgn="auto">
              <a:spcAft>
                <a:spcPts val="0"/>
              </a:spcAft>
              <a:defRPr/>
            </a:pPr>
            <a:r>
              <a:rPr lang="ja-JP" altLang="en-US" dirty="0"/>
              <a:t>講師</a:t>
            </a:r>
            <a:r>
              <a:rPr lang="ja-JP" altLang="en-US" dirty="0" smtClean="0"/>
              <a:t>プロフィール</a:t>
            </a:r>
            <a:r>
              <a:rPr lang="en-US" altLang="ja-JP" dirty="0" smtClean="0"/>
              <a:t/>
            </a:r>
            <a:br>
              <a:rPr lang="en-US" altLang="ja-JP" dirty="0" smtClean="0"/>
            </a:br>
            <a:r>
              <a:rPr lang="ja-JP" altLang="en-US" dirty="0" smtClean="0"/>
              <a:t>橋本大也</a:t>
            </a:r>
          </a:p>
        </p:txBody>
      </p:sp>
      <p:sp>
        <p:nvSpPr>
          <p:cNvPr id="4099" name="Rectangle 3"/>
          <p:cNvSpPr>
            <a:spLocks noGrp="1" noChangeArrowheads="1"/>
          </p:cNvSpPr>
          <p:nvPr>
            <p:ph type="body" idx="1"/>
          </p:nvPr>
        </p:nvSpPr>
        <p:spPr>
          <a:xfrm>
            <a:off x="214313" y="1714500"/>
            <a:ext cx="8572500" cy="5000625"/>
          </a:xfrm>
        </p:spPr>
        <p:txBody>
          <a:bodyPr rtlCol="0">
            <a:normAutofit fontScale="85000" lnSpcReduction="20000"/>
          </a:bodyPr>
          <a:lstStyle/>
          <a:p>
            <a:pPr fontAlgn="auto">
              <a:lnSpc>
                <a:spcPct val="90000"/>
              </a:lnSpc>
              <a:spcAft>
                <a:spcPts val="0"/>
              </a:spcAft>
              <a:buFont typeface="Arial" pitchFamily="34" charset="0"/>
              <a:buChar char="•"/>
              <a:defRPr/>
            </a:pPr>
            <a:r>
              <a:rPr lang="ja-JP" altLang="en-US" sz="2800" dirty="0" smtClean="0"/>
              <a:t>データセクション（株）　取締役会長</a:t>
            </a:r>
          </a:p>
          <a:p>
            <a:pPr fontAlgn="auto">
              <a:lnSpc>
                <a:spcPct val="90000"/>
              </a:lnSpc>
              <a:spcAft>
                <a:spcPts val="0"/>
              </a:spcAft>
              <a:buFont typeface="Arial" pitchFamily="34" charset="0"/>
              <a:buChar char="•"/>
              <a:defRPr/>
            </a:pPr>
            <a:r>
              <a:rPr lang="ja-JP" altLang="en-US" sz="2800" dirty="0" smtClean="0"/>
              <a:t>（株）早稲田情報技術研究所　取締役</a:t>
            </a:r>
          </a:p>
          <a:p>
            <a:pPr fontAlgn="auto">
              <a:lnSpc>
                <a:spcPct val="90000"/>
              </a:lnSpc>
              <a:spcAft>
                <a:spcPts val="0"/>
              </a:spcAft>
              <a:buFont typeface="Arial" pitchFamily="34" charset="0"/>
              <a:buChar char="•"/>
              <a:defRPr/>
            </a:pPr>
            <a:r>
              <a:rPr lang="ja-JP" altLang="en-US" sz="2800" dirty="0" smtClean="0"/>
              <a:t>（株）メタキャスト　取締役</a:t>
            </a:r>
            <a:endParaRPr lang="en-US" altLang="ja-JP" sz="2800" dirty="0" smtClean="0"/>
          </a:p>
          <a:p>
            <a:pPr fontAlgn="auto">
              <a:lnSpc>
                <a:spcPct val="90000"/>
              </a:lnSpc>
              <a:spcAft>
                <a:spcPts val="0"/>
              </a:spcAft>
              <a:buFont typeface="Arial" pitchFamily="34" charset="0"/>
              <a:buChar char="•"/>
              <a:defRPr/>
            </a:pPr>
            <a:r>
              <a:rPr lang="ja-JP" altLang="en-US" sz="2800" dirty="0" smtClean="0"/>
              <a:t>（株）日本技芸　取締役</a:t>
            </a:r>
            <a:endParaRPr lang="en-US" altLang="ja-JP" sz="2800" dirty="0" smtClean="0"/>
          </a:p>
          <a:p>
            <a:pPr fontAlgn="auto">
              <a:lnSpc>
                <a:spcPct val="90000"/>
              </a:lnSpc>
              <a:spcAft>
                <a:spcPts val="0"/>
              </a:spcAft>
              <a:buFont typeface="Arial" pitchFamily="34" charset="0"/>
              <a:buChar char="•"/>
              <a:defRPr/>
            </a:pPr>
            <a:r>
              <a:rPr lang="ja-JP" altLang="en-US" sz="2800" dirty="0" smtClean="0"/>
              <a:t>デジタルハリウッド大学　教授　橋本研究室室長</a:t>
            </a:r>
            <a:endParaRPr lang="en-US" altLang="ja-JP" sz="2800" dirty="0" smtClean="0"/>
          </a:p>
          <a:p>
            <a:pPr lvl="1" fontAlgn="auto">
              <a:lnSpc>
                <a:spcPct val="90000"/>
              </a:lnSpc>
              <a:spcAft>
                <a:spcPts val="0"/>
              </a:spcAft>
              <a:buFont typeface="Arial" pitchFamily="34" charset="0"/>
              <a:buChar char="–"/>
              <a:defRPr/>
            </a:pPr>
            <a:r>
              <a:rPr lang="ja-JP" altLang="en-US" sz="2400" dirty="0" smtClean="0"/>
              <a:t>授業「リサーチ＆プランニング」</a:t>
            </a:r>
            <a:endParaRPr lang="en-US" altLang="ja-JP" sz="2400" dirty="0" smtClean="0"/>
          </a:p>
          <a:p>
            <a:pPr fontAlgn="auto">
              <a:lnSpc>
                <a:spcPct val="90000"/>
              </a:lnSpc>
              <a:spcAft>
                <a:spcPts val="0"/>
              </a:spcAft>
              <a:buFont typeface="Arial" pitchFamily="34" charset="0"/>
              <a:buChar char="•"/>
              <a:defRPr/>
            </a:pPr>
            <a:r>
              <a:rPr lang="ja-JP" altLang="en-US" sz="2800" dirty="0"/>
              <a:t>多摩大</a:t>
            </a:r>
            <a:r>
              <a:rPr lang="ja-JP" altLang="en-US" sz="2800" dirty="0" smtClean="0"/>
              <a:t>学　大学院　経営情報学科　客員教授</a:t>
            </a:r>
            <a:endParaRPr lang="en-US" altLang="ja-JP" sz="2800" dirty="0" smtClean="0"/>
          </a:p>
          <a:p>
            <a:pPr lvl="1" fontAlgn="auto">
              <a:lnSpc>
                <a:spcPct val="90000"/>
              </a:lnSpc>
              <a:spcAft>
                <a:spcPts val="0"/>
              </a:spcAft>
              <a:buFont typeface="Arial" pitchFamily="34" charset="0"/>
              <a:buChar char="–"/>
              <a:defRPr/>
            </a:pPr>
            <a:r>
              <a:rPr lang="ja-JP" altLang="en-US" sz="2400" dirty="0" smtClean="0"/>
              <a:t>授業「</a:t>
            </a:r>
            <a:r>
              <a:rPr lang="en-US" altLang="ja-JP" sz="2400" dirty="0" smtClean="0"/>
              <a:t>Web</a:t>
            </a:r>
            <a:r>
              <a:rPr lang="ja-JP" altLang="en-US" sz="2400" dirty="0" smtClean="0"/>
              <a:t>マーケティングイノベーション」</a:t>
            </a:r>
            <a:endParaRPr lang="en-US" altLang="ja-JP" sz="2400" dirty="0" smtClean="0"/>
          </a:p>
          <a:p>
            <a:pPr lvl="1" fontAlgn="auto">
              <a:lnSpc>
                <a:spcPct val="90000"/>
              </a:lnSpc>
              <a:spcAft>
                <a:spcPts val="0"/>
              </a:spcAft>
              <a:buFont typeface="Arial" pitchFamily="34" charset="0"/>
              <a:buChar char="–"/>
              <a:defRPr/>
            </a:pPr>
            <a:r>
              <a:rPr lang="ja-JP" altLang="en-US" sz="2400" dirty="0" smtClean="0">
                <a:hlinkClick r:id="rId3"/>
              </a:rPr>
              <a:t>知識リーダーシップ綜合研究所</a:t>
            </a:r>
            <a:endParaRPr lang="ja-JP" altLang="en-US" sz="2400" dirty="0" smtClean="0"/>
          </a:p>
          <a:p>
            <a:pPr fontAlgn="auto">
              <a:lnSpc>
                <a:spcPct val="90000"/>
              </a:lnSpc>
              <a:spcAft>
                <a:spcPts val="0"/>
              </a:spcAft>
              <a:buFont typeface="Arial" pitchFamily="34" charset="0"/>
              <a:buChar char="•"/>
              <a:defRPr/>
            </a:pPr>
            <a:r>
              <a:rPr lang="en-US" altLang="ja-JP" sz="2800" dirty="0" smtClean="0"/>
              <a:t>NPO</a:t>
            </a:r>
            <a:r>
              <a:rPr lang="ja-JP" altLang="en-US" sz="2800" dirty="0" smtClean="0"/>
              <a:t>法人　オーバルリンク</a:t>
            </a:r>
            <a:r>
              <a:rPr lang="en-US" altLang="ja-JP" sz="2800" dirty="0" smtClean="0"/>
              <a:t>I/O</a:t>
            </a:r>
            <a:r>
              <a:rPr lang="ja-JP" altLang="en-US" sz="2800" dirty="0" smtClean="0"/>
              <a:t>　理事</a:t>
            </a:r>
          </a:p>
          <a:p>
            <a:pPr fontAlgn="auto">
              <a:lnSpc>
                <a:spcPct val="90000"/>
              </a:lnSpc>
              <a:spcAft>
                <a:spcPts val="0"/>
              </a:spcAft>
              <a:buFont typeface="Arial" pitchFamily="34" charset="0"/>
              <a:buChar char="•"/>
              <a:defRPr/>
            </a:pPr>
            <a:r>
              <a:rPr lang="ja-JP" altLang="en-US" sz="2800" dirty="0" smtClean="0"/>
              <a:t>情報考学 </a:t>
            </a:r>
            <a:r>
              <a:rPr lang="en-US" altLang="ja-JP" sz="2800" dirty="0" smtClean="0"/>
              <a:t>Passion For The Future</a:t>
            </a:r>
            <a:r>
              <a:rPr lang="ja-JP" altLang="en-US" sz="2800" dirty="0" smtClean="0"/>
              <a:t>ブログ</a:t>
            </a:r>
            <a:endParaRPr lang="en-US" altLang="ja-JP" sz="2800" dirty="0" smtClean="0"/>
          </a:p>
          <a:p>
            <a:pPr lvl="1" fontAlgn="auto">
              <a:lnSpc>
                <a:spcPct val="90000"/>
              </a:lnSpc>
              <a:spcAft>
                <a:spcPts val="0"/>
              </a:spcAft>
              <a:buFont typeface="Arial" pitchFamily="34" charset="0"/>
              <a:buChar char="–"/>
              <a:defRPr/>
            </a:pPr>
            <a:r>
              <a:rPr lang="ja-JP" altLang="en-US" sz="2400" dirty="0" smtClean="0"/>
              <a:t>書籍：「情報力」</a:t>
            </a:r>
          </a:p>
          <a:p>
            <a:pPr lvl="1" fontAlgn="auto">
              <a:lnSpc>
                <a:spcPct val="90000"/>
              </a:lnSpc>
              <a:spcAft>
                <a:spcPts val="0"/>
              </a:spcAft>
              <a:buFont typeface="Arial" pitchFamily="34" charset="0"/>
              <a:buChar char="–"/>
              <a:defRPr/>
            </a:pPr>
            <a:r>
              <a:rPr lang="ja-JP" altLang="en-US" sz="2400" dirty="0" smtClean="0"/>
              <a:t>書籍：「</a:t>
            </a:r>
            <a:r>
              <a:rPr lang="en-US" altLang="ja-JP" sz="2400" dirty="0" smtClean="0"/>
              <a:t>Web</a:t>
            </a:r>
            <a:r>
              <a:rPr lang="ja-JP" altLang="en-US" sz="2400" dirty="0" smtClean="0"/>
              <a:t>時代の羅針盤 </a:t>
            </a:r>
            <a:r>
              <a:rPr lang="en-US" altLang="ja-JP" sz="2400" dirty="0" smtClean="0"/>
              <a:t>213</a:t>
            </a:r>
            <a:r>
              <a:rPr lang="ja-JP" altLang="en-US" sz="2400" dirty="0" smtClean="0"/>
              <a:t>冊」主婦と生活社</a:t>
            </a:r>
          </a:p>
          <a:p>
            <a:pPr lvl="1" fontAlgn="auto">
              <a:lnSpc>
                <a:spcPct val="90000"/>
              </a:lnSpc>
              <a:spcAft>
                <a:spcPts val="0"/>
              </a:spcAft>
              <a:buFont typeface="Arial" pitchFamily="34" charset="0"/>
              <a:buChar char="–"/>
              <a:defRPr/>
            </a:pPr>
            <a:r>
              <a:rPr lang="ja-JP" altLang="en-US" sz="2400" dirty="0" smtClean="0"/>
              <a:t>書籍：「新</a:t>
            </a:r>
            <a:r>
              <a:rPr lang="ja-JP" altLang="en-US" sz="2400" dirty="0"/>
              <a:t>データベースメディア戦</a:t>
            </a:r>
            <a:r>
              <a:rPr lang="ja-JP" altLang="en-US" sz="2400" dirty="0" smtClean="0"/>
              <a:t>略」　インプレス社</a:t>
            </a:r>
            <a:endParaRPr lang="en-US" altLang="ja-JP" sz="2400" dirty="0" smtClean="0"/>
          </a:p>
          <a:p>
            <a:pPr lvl="1" fontAlgn="auto">
              <a:lnSpc>
                <a:spcPct val="90000"/>
              </a:lnSpc>
              <a:spcAft>
                <a:spcPts val="0"/>
              </a:spcAft>
              <a:buFont typeface="Arial" pitchFamily="34" charset="0"/>
              <a:buChar char="–"/>
              <a:defRPr/>
            </a:pPr>
            <a:r>
              <a:rPr lang="ja-JP" altLang="en-US" sz="2400" dirty="0" smtClean="0"/>
              <a:t>書籍：「アクセスを増やすホームページ革命術」ほか</a:t>
            </a:r>
            <a:endParaRPr lang="en-US" altLang="ja-JP" sz="2400" dirty="0" smtClean="0"/>
          </a:p>
          <a:p>
            <a:pPr lvl="1" fontAlgn="auto">
              <a:lnSpc>
                <a:spcPct val="90000"/>
              </a:lnSpc>
              <a:spcAft>
                <a:spcPts val="0"/>
              </a:spcAft>
              <a:buFont typeface="Arial" pitchFamily="34" charset="0"/>
              <a:buChar char="–"/>
              <a:defRPr/>
            </a:pPr>
            <a:endParaRPr lang="en-US" altLang="ja-JP" sz="2400" dirty="0" smtClean="0"/>
          </a:p>
        </p:txBody>
      </p:sp>
    </p:spTree>
    <p:extLst>
      <p:ext uri="{BB962C8B-B14F-4D97-AF65-F5344CB8AC3E}">
        <p14:creationId xmlns:p14="http://schemas.microsoft.com/office/powerpoint/2010/main" val="36457450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タイトル 1"/>
          <p:cNvSpPr>
            <a:spLocks noGrp="1"/>
          </p:cNvSpPr>
          <p:nvPr>
            <p:ph type="title"/>
          </p:nvPr>
        </p:nvSpPr>
        <p:spPr/>
        <p:txBody>
          <a:bodyPr/>
          <a:lstStyle/>
          <a:p>
            <a:endParaRPr lang="ja-JP" altLang="en-US" smtClean="0"/>
          </a:p>
        </p:txBody>
      </p:sp>
      <p:sp>
        <p:nvSpPr>
          <p:cNvPr id="79875" name="コンテンツ プレースホルダ 2"/>
          <p:cNvSpPr>
            <a:spLocks noGrp="1"/>
          </p:cNvSpPr>
          <p:nvPr>
            <p:ph idx="1"/>
          </p:nvPr>
        </p:nvSpPr>
        <p:spPr/>
        <p:txBody>
          <a:bodyPr/>
          <a:lstStyle/>
          <a:p>
            <a:endParaRPr lang="ja-JP" altLang="en-US" smtClean="0"/>
          </a:p>
        </p:txBody>
      </p:sp>
      <p:pic>
        <p:nvPicPr>
          <p:cNvPr id="79876" name="Picture 2" descr="デジハリ大学12 USBメモリケースサンプルのマジックテープ"/>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76250"/>
            <a:ext cx="421957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4" descr="デジハリ大学12 サンプル"/>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476250"/>
            <a:ext cx="421957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6" descr="デジハリ大学12 USBメモリケースサンプルのSDカード部分"/>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789363"/>
            <a:ext cx="421957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8" descr="デジハリ大学12 USBメモリケースサンプルのベルト部分"/>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716338"/>
            <a:ext cx="421957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16661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2225"/>
            <a:ext cx="8064500" cy="683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02733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0"/>
            <a:ext cx="8135938" cy="689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6425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ja-JP" altLang="en-US" sz="4000" dirty="0" smtClean="0"/>
              <a:t>ソーシャルメディア</a:t>
            </a:r>
            <a:r>
              <a:rPr lang="ja-JP" altLang="en-US" sz="4000" dirty="0"/>
              <a:t>と</a:t>
            </a:r>
            <a:r>
              <a:rPr lang="ja-JP" altLang="en-US" sz="4000" dirty="0" smtClean="0"/>
              <a:t>ビジネスモデル</a:t>
            </a:r>
            <a:r>
              <a:rPr lang="en-US" altLang="ja-JP" sz="4000" dirty="0" smtClean="0"/>
              <a:t/>
            </a:r>
            <a:br>
              <a:rPr lang="en-US" altLang="ja-JP" sz="4000" dirty="0" smtClean="0"/>
            </a:br>
            <a:r>
              <a:rPr lang="ja-JP" altLang="en-US" sz="3200" dirty="0" smtClean="0"/>
              <a:t>つながり</a:t>
            </a:r>
            <a:r>
              <a:rPr lang="ja-JP" altLang="en-US" sz="3200" dirty="0"/>
              <a:t>と口コミが拓く近未来</a:t>
            </a:r>
            <a:r>
              <a:rPr lang="ja-JP" altLang="en-US" sz="3200" dirty="0" smtClean="0"/>
              <a:t>マーケット</a:t>
            </a:r>
            <a:r>
              <a:rPr lang="en-US" altLang="ja-JP" sz="3200" dirty="0" smtClean="0"/>
              <a:t/>
            </a:r>
            <a:br>
              <a:rPr lang="en-US" altLang="ja-JP" sz="3200" dirty="0" smtClean="0"/>
            </a:br>
            <a:r>
              <a:rPr lang="en-US" altLang="ja-JP" sz="3200" dirty="0"/>
              <a:t/>
            </a:r>
            <a:br>
              <a:rPr lang="en-US" altLang="ja-JP" sz="3200" dirty="0"/>
            </a:br>
            <a:r>
              <a:rPr lang="ja-JP" altLang="en-US" sz="3200" dirty="0" smtClean="0"/>
              <a:t>富士通総研カンファレンス</a:t>
            </a:r>
            <a:r>
              <a:rPr lang="en-US" altLang="ja-JP" sz="3200" dirty="0" smtClean="0"/>
              <a:t/>
            </a:r>
            <a:br>
              <a:rPr lang="en-US" altLang="ja-JP" sz="3200" dirty="0" smtClean="0"/>
            </a:br>
            <a:r>
              <a:rPr lang="ja-JP" altLang="en-US" sz="3200" dirty="0"/>
              <a:t>ソーシャルメディアマーケティングの</a:t>
            </a:r>
            <a:r>
              <a:rPr lang="ja-JP" altLang="en-US" sz="3200" dirty="0" smtClean="0"/>
              <a:t>最前線</a:t>
            </a:r>
            <a:r>
              <a:rPr lang="en-US" altLang="ja-JP" sz="3200" dirty="0" smtClean="0"/>
              <a:t/>
            </a:r>
            <a:br>
              <a:rPr lang="en-US" altLang="ja-JP" sz="3200" dirty="0" smtClean="0"/>
            </a:br>
            <a:r>
              <a:rPr lang="ja-JP" altLang="en-US" sz="3200" dirty="0" smtClean="0"/>
              <a:t>基調講演</a:t>
            </a:r>
            <a:endParaRPr kumimoji="1" lang="ja-JP" altLang="en-US" sz="3200" dirty="0"/>
          </a:p>
        </p:txBody>
      </p:sp>
      <p:sp>
        <p:nvSpPr>
          <p:cNvPr id="3" name="サブタイトル 2"/>
          <p:cNvSpPr>
            <a:spLocks noGrp="1"/>
          </p:cNvSpPr>
          <p:nvPr>
            <p:ph type="subTitle" idx="1"/>
          </p:nvPr>
        </p:nvSpPr>
        <p:spPr>
          <a:xfrm>
            <a:off x="1475656" y="4941168"/>
            <a:ext cx="6400800" cy="1752600"/>
          </a:xfrm>
        </p:spPr>
        <p:txBody>
          <a:bodyPr/>
          <a:lstStyle/>
          <a:p>
            <a:r>
              <a:rPr kumimoji="1" lang="ja-JP" altLang="en-US" dirty="0" smtClean="0"/>
              <a:t>データセクション株式会社</a:t>
            </a:r>
            <a:endParaRPr kumimoji="1" lang="en-US" altLang="ja-JP" dirty="0" smtClean="0"/>
          </a:p>
          <a:p>
            <a:r>
              <a:rPr lang="ja-JP" altLang="en-US" dirty="0" smtClean="0"/>
              <a:t>橋本大也</a:t>
            </a:r>
            <a:endParaRPr kumimoji="1" lang="ja-JP" altLang="en-US" dirty="0"/>
          </a:p>
        </p:txBody>
      </p:sp>
    </p:spTree>
    <p:extLst>
      <p:ext uri="{BB962C8B-B14F-4D97-AF65-F5344CB8AC3E}">
        <p14:creationId xmlns:p14="http://schemas.microsoft.com/office/powerpoint/2010/main" val="16866132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405308979"/>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参加する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18" name="雲 17"/>
          <p:cNvSpPr/>
          <p:nvPr/>
        </p:nvSpPr>
        <p:spPr>
          <a:xfrm>
            <a:off x="5161268" y="2330057"/>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19" name="雲 18"/>
          <p:cNvSpPr/>
          <p:nvPr/>
        </p:nvSpPr>
        <p:spPr>
          <a:xfrm>
            <a:off x="1295636" y="2022016"/>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20" name="雲 19"/>
          <p:cNvSpPr/>
          <p:nvPr/>
        </p:nvSpPr>
        <p:spPr>
          <a:xfrm>
            <a:off x="2987824" y="155149"/>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22" name="雲 21"/>
          <p:cNvSpPr/>
          <p:nvPr/>
        </p:nvSpPr>
        <p:spPr>
          <a:xfrm>
            <a:off x="323528" y="3349623"/>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23" name="雲 22"/>
          <p:cNvSpPr/>
          <p:nvPr/>
        </p:nvSpPr>
        <p:spPr>
          <a:xfrm>
            <a:off x="4788024" y="108874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Tree>
    <p:extLst>
      <p:ext uri="{BB962C8B-B14F-4D97-AF65-F5344CB8AC3E}">
        <p14:creationId xmlns:p14="http://schemas.microsoft.com/office/powerpoint/2010/main" val="78586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additive="base">
                                        <p:cTn id="81" dur="500" fill="hold"/>
                                        <p:tgtEl>
                                          <p:spTgt spid="18"/>
                                        </p:tgtEl>
                                        <p:attrNameLst>
                                          <p:attrName>ppt_x</p:attrName>
                                        </p:attrNameLst>
                                      </p:cBhvr>
                                      <p:tavLst>
                                        <p:tav tm="0">
                                          <p:val>
                                            <p:strVal val="#ppt_x"/>
                                          </p:val>
                                        </p:tav>
                                        <p:tav tm="100000">
                                          <p:val>
                                            <p:strVal val="#ppt_x"/>
                                          </p:val>
                                        </p:tav>
                                      </p:tavLst>
                                    </p:anim>
                                    <p:anim calcmode="lin" valueType="num">
                                      <p:cBhvr additive="base">
                                        <p:cTn id="82" dur="500" fill="hold"/>
                                        <p:tgtEl>
                                          <p:spTgt spid="18"/>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P spid="15" grpId="0" animBg="1"/>
      <p:bldP spid="17" grpId="0" animBg="1"/>
      <p:bldP spid="18" grpId="0" animBg="1"/>
      <p:bldP spid="19" grpId="0" animBg="1"/>
      <p:bldP spid="20" grpId="0" animBg="1"/>
      <p:bldP spid="21" grpId="0" animBg="1"/>
      <p:bldP spid="22" grpId="0" animBg="1"/>
      <p:bldP spid="2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2954646301"/>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21" name="雲 20"/>
          <p:cNvSpPr/>
          <p:nvPr/>
        </p:nvSpPr>
        <p:spPr>
          <a:xfrm>
            <a:off x="5220072" y="3689148"/>
            <a:ext cx="1944216" cy="1224136"/>
          </a:xfrm>
          <a:prstGeom prst="cloud">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Tree>
    <p:extLst>
      <p:ext uri="{BB962C8B-B14F-4D97-AF65-F5344CB8AC3E}">
        <p14:creationId xmlns:p14="http://schemas.microsoft.com/office/powerpoint/2010/main" val="42572149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6713"/>
            <a:ext cx="9753600" cy="612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2699792" y="5229200"/>
            <a:ext cx="4572000"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世界</a:t>
            </a:r>
            <a:r>
              <a:rPr lang="ja-JP" altLang="en-US" dirty="0" smtClean="0"/>
              <a:t>で</a:t>
            </a:r>
            <a:r>
              <a:rPr lang="en-US" altLang="ja-JP" dirty="0" smtClean="0"/>
              <a:t>5000</a:t>
            </a:r>
            <a:r>
              <a:rPr lang="ja-JP" altLang="en-US" dirty="0" smtClean="0"/>
              <a:t>万人</a:t>
            </a:r>
            <a:r>
              <a:rPr lang="ja-JP" altLang="en-US" dirty="0"/>
              <a:t>、国内２０００万人突破。毎月５００万人ずつ会員増で年内１億ユーザーか。ＳＮＳ機能、無料音声通話機能を搭載したチャットアプリ。キャラクタースタンプが人気の秘密。</a:t>
            </a:r>
          </a:p>
        </p:txBody>
      </p:sp>
    </p:spTree>
    <p:extLst>
      <p:ext uri="{BB962C8B-B14F-4D97-AF65-F5344CB8AC3E}">
        <p14:creationId xmlns:p14="http://schemas.microsoft.com/office/powerpoint/2010/main" val="16628310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530" y="-22076"/>
            <a:ext cx="8959169" cy="6932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211960" y="5157192"/>
            <a:ext cx="4572000"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ネット上の画像をピンボード上で共有する</a:t>
            </a:r>
            <a:r>
              <a:rPr lang="en-US" altLang="ja-JP" dirty="0"/>
              <a:t>SNS</a:t>
            </a:r>
            <a:r>
              <a:rPr lang="ja-JP" altLang="en-US" dirty="0" err="1"/>
              <a:t>。</a:t>
            </a:r>
            <a:r>
              <a:rPr lang="ja-JP" altLang="en-US" dirty="0"/>
              <a:t>ユーザー数は２０００万人を超え、楽天が１億ドルを出資した。投稿された画像から</a:t>
            </a:r>
            <a:r>
              <a:rPr lang="en-US" altLang="ja-JP" dirty="0"/>
              <a:t>Web</a:t>
            </a:r>
            <a:r>
              <a:rPr lang="ja-JP" altLang="en-US" dirty="0"/>
              <a:t>サイトへの誘導率が顕著に高い。有名ブランドもオフィシャルチャンネルを開設している。</a:t>
            </a:r>
          </a:p>
        </p:txBody>
      </p:sp>
    </p:spTree>
    <p:extLst>
      <p:ext uri="{BB962C8B-B14F-4D97-AF65-F5344CB8AC3E}">
        <p14:creationId xmlns:p14="http://schemas.microsoft.com/office/powerpoint/2010/main" val="13860240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493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3851920" y="5085184"/>
            <a:ext cx="45720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ja-JP" dirty="0"/>
              <a:t>Facebook</a:t>
            </a:r>
            <a:r>
              <a:rPr lang="ja-JP" altLang="en-US" dirty="0"/>
              <a:t>に</a:t>
            </a:r>
            <a:r>
              <a:rPr lang="en-US" altLang="ja-JP" dirty="0"/>
              <a:t>10</a:t>
            </a:r>
            <a:r>
              <a:rPr lang="ja-JP" altLang="en-US" dirty="0"/>
              <a:t>億ドル（約</a:t>
            </a:r>
            <a:r>
              <a:rPr lang="en-US" altLang="ja-JP" dirty="0"/>
              <a:t>814</a:t>
            </a:r>
            <a:r>
              <a:rPr lang="ja-JP" altLang="en-US" dirty="0"/>
              <a:t>億円）で買収された写真共有</a:t>
            </a:r>
            <a:r>
              <a:rPr lang="en-US" altLang="ja-JP" dirty="0"/>
              <a:t>SNS</a:t>
            </a:r>
            <a:r>
              <a:rPr lang="ja-JP" altLang="en-US" dirty="0" err="1"/>
              <a:t>には</a:t>
            </a:r>
            <a:r>
              <a:rPr lang="ja-JP" altLang="en-US" dirty="0"/>
              <a:t>６０００万人を超えるユーザーがいる。</a:t>
            </a:r>
          </a:p>
        </p:txBody>
      </p:sp>
    </p:spTree>
    <p:extLst>
      <p:ext uri="{BB962C8B-B14F-4D97-AF65-F5344CB8AC3E}">
        <p14:creationId xmlns:p14="http://schemas.microsoft.com/office/powerpoint/2010/main" val="9391186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5"/>
            <a:ext cx="9253908" cy="6861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427984" y="5661248"/>
            <a:ext cx="45720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smtClean="0"/>
              <a:t>動画版</a:t>
            </a:r>
            <a:r>
              <a:rPr lang="ja-JP" altLang="en-US" dirty="0"/>
              <a:t>の</a:t>
            </a:r>
            <a:r>
              <a:rPr lang="en-US" altLang="ja-JP" dirty="0" err="1"/>
              <a:t>instagram</a:t>
            </a:r>
            <a:r>
              <a:rPr lang="ja-JP" altLang="en-US" dirty="0"/>
              <a:t>と呼ばれる動画投稿ＳＮＳ。２０１２年５月時点で月間２８００万アクティブユーザーを数えた。</a:t>
            </a:r>
          </a:p>
        </p:txBody>
      </p:sp>
    </p:spTree>
    <p:extLst>
      <p:ext uri="{BB962C8B-B14F-4D97-AF65-F5344CB8AC3E}">
        <p14:creationId xmlns:p14="http://schemas.microsoft.com/office/powerpoint/2010/main" val="16882868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p:txBody>
          <a:bodyPr/>
          <a:lstStyle/>
          <a:p>
            <a:r>
              <a:rPr lang="ja-JP" altLang="en-US" smtClean="0"/>
              <a:t>日本のインターネットの歴史</a:t>
            </a:r>
          </a:p>
        </p:txBody>
      </p:sp>
      <p:sp>
        <p:nvSpPr>
          <p:cNvPr id="3" name="コンテンツ プレースホルダ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ja-JP" altLang="en-US" dirty="0" smtClean="0"/>
              <a:t>１９８９年　Ｗ</a:t>
            </a:r>
            <a:r>
              <a:rPr lang="en-US" altLang="ja-JP" dirty="0" err="1" smtClean="0"/>
              <a:t>orld</a:t>
            </a:r>
            <a:r>
              <a:rPr lang="ja-JP" altLang="en-US" dirty="0" smtClean="0"/>
              <a:t>Ｗ</a:t>
            </a:r>
            <a:r>
              <a:rPr lang="en-US" altLang="ja-JP" dirty="0" err="1" smtClean="0"/>
              <a:t>ide</a:t>
            </a:r>
            <a:r>
              <a:rPr lang="ja-JP" altLang="en-US" dirty="0" smtClean="0"/>
              <a:t>Ｗ</a:t>
            </a:r>
            <a:r>
              <a:rPr lang="en-US" altLang="ja-JP" dirty="0" err="1" smtClean="0"/>
              <a:t>eb</a:t>
            </a:r>
            <a:r>
              <a:rPr lang="ja-JP" altLang="en-US" dirty="0"/>
              <a:t>を</a:t>
            </a:r>
            <a:r>
              <a:rPr lang="en-US" altLang="ja-JP" dirty="0" smtClean="0"/>
              <a:t>CERN</a:t>
            </a:r>
            <a:r>
              <a:rPr lang="ja-JP" altLang="en-US" dirty="0" smtClean="0"/>
              <a:t>の</a:t>
            </a:r>
            <a:r>
              <a:rPr lang="en-US" altLang="ja-JP" dirty="0" smtClean="0"/>
              <a:t>Tim Berners-Lee</a:t>
            </a:r>
            <a:r>
              <a:rPr lang="ja-JP" altLang="en-US" dirty="0" smtClean="0"/>
              <a:t>が発明</a:t>
            </a:r>
            <a:endParaRPr lang="en-US" altLang="ja-JP" dirty="0" smtClean="0"/>
          </a:p>
          <a:p>
            <a:pPr fontAlgn="auto">
              <a:spcAft>
                <a:spcPts val="0"/>
              </a:spcAft>
              <a:buFont typeface="Arial" pitchFamily="34" charset="0"/>
              <a:buChar char="•"/>
              <a:defRPr/>
            </a:pPr>
            <a:r>
              <a:rPr lang="ja-JP" altLang="en-US" dirty="0" smtClean="0"/>
              <a:t>１９９２年　日本初の商用</a:t>
            </a:r>
            <a:r>
              <a:rPr lang="en-US" altLang="ja-JP" dirty="0" smtClean="0"/>
              <a:t>ISP</a:t>
            </a:r>
            <a:r>
              <a:rPr lang="ja-JP" altLang="en-US" dirty="0" smtClean="0"/>
              <a:t>　</a:t>
            </a:r>
            <a:r>
              <a:rPr lang="en-US" altLang="ja-JP" dirty="0" smtClean="0"/>
              <a:t>IIJ</a:t>
            </a:r>
            <a:r>
              <a:rPr lang="ja-JP" altLang="en-US" dirty="0" smtClean="0"/>
              <a:t>設立</a:t>
            </a:r>
            <a:endParaRPr lang="en-US" altLang="ja-JP" dirty="0" smtClean="0"/>
          </a:p>
          <a:p>
            <a:pPr fontAlgn="auto">
              <a:spcAft>
                <a:spcPts val="0"/>
              </a:spcAft>
              <a:buFont typeface="Arial" pitchFamily="34" charset="0"/>
              <a:buChar char="•"/>
              <a:defRPr/>
            </a:pPr>
            <a:r>
              <a:rPr lang="ja-JP" altLang="en-US" dirty="0" smtClean="0"/>
              <a:t>１９９４年　</a:t>
            </a:r>
            <a:r>
              <a:rPr lang="en-US" altLang="ja-JP" dirty="0" smtClean="0"/>
              <a:t>Netscape</a:t>
            </a:r>
            <a:r>
              <a:rPr lang="ja-JP" altLang="en-US" dirty="0" smtClean="0"/>
              <a:t>公開</a:t>
            </a:r>
            <a:endParaRPr lang="en-US" altLang="ja-JP" dirty="0" smtClean="0"/>
          </a:p>
          <a:p>
            <a:pPr fontAlgn="auto">
              <a:spcAft>
                <a:spcPts val="0"/>
              </a:spcAft>
              <a:buFont typeface="Arial" pitchFamily="34" charset="0"/>
              <a:buChar char="•"/>
              <a:defRPr/>
            </a:pPr>
            <a:r>
              <a:rPr lang="ja-JP" altLang="en-US" dirty="0"/>
              <a:t>１９９</a:t>
            </a:r>
            <a:r>
              <a:rPr lang="ja-JP" altLang="en-US" dirty="0" smtClean="0"/>
              <a:t>５年　</a:t>
            </a:r>
            <a:r>
              <a:rPr lang="en-US" altLang="ja-JP" dirty="0" smtClean="0"/>
              <a:t>Windows95</a:t>
            </a:r>
            <a:r>
              <a:rPr lang="ja-JP" altLang="en-US" dirty="0" smtClean="0"/>
              <a:t>発売</a:t>
            </a:r>
            <a:endParaRPr lang="en-US" altLang="ja-JP" dirty="0" smtClean="0"/>
          </a:p>
          <a:p>
            <a:pPr fontAlgn="auto">
              <a:spcAft>
                <a:spcPts val="0"/>
              </a:spcAft>
              <a:buFont typeface="Arial" pitchFamily="34" charset="0"/>
              <a:buChar char="•"/>
              <a:defRPr/>
            </a:pPr>
            <a:r>
              <a:rPr lang="ja-JP" altLang="en-US" dirty="0" smtClean="0"/>
              <a:t>１９９６年　</a:t>
            </a:r>
            <a:r>
              <a:rPr lang="en-US" altLang="ja-JP" dirty="0" smtClean="0"/>
              <a:t>YAHOO!JAPAN</a:t>
            </a:r>
            <a:r>
              <a:rPr lang="ja-JP" altLang="en-US" dirty="0" smtClean="0"/>
              <a:t>開始</a:t>
            </a:r>
            <a:endParaRPr lang="en-US" altLang="ja-JP" dirty="0" smtClean="0"/>
          </a:p>
          <a:p>
            <a:pPr fontAlgn="auto">
              <a:spcAft>
                <a:spcPts val="0"/>
              </a:spcAft>
              <a:buFont typeface="Arial" pitchFamily="34" charset="0"/>
              <a:buChar char="•"/>
              <a:defRPr/>
            </a:pPr>
            <a:endParaRPr lang="en-US" altLang="ja-JP" dirty="0" smtClean="0"/>
          </a:p>
          <a:p>
            <a:pPr fontAlgn="auto">
              <a:spcAft>
                <a:spcPts val="0"/>
              </a:spcAft>
              <a:buFont typeface="Arial" pitchFamily="34" charset="0"/>
              <a:buChar char="•"/>
              <a:defRPr/>
            </a:pPr>
            <a:r>
              <a:rPr lang="ja-JP" altLang="en-US" dirty="0" smtClean="0"/>
              <a:t>１９９６年開始　“アクセス向上委員会”設立</a:t>
            </a:r>
            <a:endParaRPr lang="ja-JP" altLang="en-US" dirty="0"/>
          </a:p>
        </p:txBody>
      </p:sp>
    </p:spTree>
    <p:extLst>
      <p:ext uri="{BB962C8B-B14F-4D97-AF65-F5344CB8AC3E}">
        <p14:creationId xmlns:p14="http://schemas.microsoft.com/office/powerpoint/2010/main" val="31462265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lh3.ggpht.com/usIuOfqtEC4q6-ht3GVnofvNLouMv3dQoA-SmhB76Da0eh5Q-wmEOVLFYl4LEnOYy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2743200" cy="48768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lh6.ggpht.com/71ps0FBpr87dYIX3g_ro2Ln9GYRJS64cIAI7oc1aVoz2xYzgRfMlZf-myBbZsqGAX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556791"/>
            <a:ext cx="2743200" cy="4876801"/>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556791"/>
            <a:ext cx="27432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907704" y="548680"/>
            <a:ext cx="45720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なんの絵かを当てるゲームのＳＮＳ</a:t>
            </a:r>
          </a:p>
          <a:p>
            <a:r>
              <a:rPr lang="en-US" altLang="ja-JP" dirty="0"/>
              <a:t>Draw </a:t>
            </a:r>
            <a:r>
              <a:rPr lang="en-US" altLang="ja-JP" dirty="0" smtClean="0"/>
              <a:t>Something</a:t>
            </a:r>
            <a:r>
              <a:rPr lang="ja-JP" altLang="en-US" dirty="0" smtClean="0"/>
              <a:t>　５０００万超ダウンロード　</a:t>
            </a:r>
            <a:endParaRPr lang="ja-JP" altLang="en-US" dirty="0"/>
          </a:p>
        </p:txBody>
      </p:sp>
    </p:spTree>
    <p:extLst>
      <p:ext uri="{BB962C8B-B14F-4D97-AF65-F5344CB8AC3E}">
        <p14:creationId xmlns:p14="http://schemas.microsoft.com/office/powerpoint/2010/main" val="149500933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図表 5"/>
          <p:cNvGraphicFramePr/>
          <p:nvPr>
            <p:extLst>
              <p:ext uri="{D42A27DB-BD31-4B8C-83A1-F6EECF244321}">
                <p14:modId xmlns:p14="http://schemas.microsoft.com/office/powerpoint/2010/main" val="972420233"/>
              </p:ext>
            </p:extLst>
          </p:nvPr>
        </p:nvGraphicFramePr>
        <p:xfrm>
          <a:off x="541998" y="765895"/>
          <a:ext cx="8280920" cy="3744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正方形/長方形 6"/>
          <p:cNvSpPr/>
          <p:nvPr/>
        </p:nvSpPr>
        <p:spPr>
          <a:xfrm>
            <a:off x="7164288" y="4293096"/>
            <a:ext cx="1737976" cy="646331"/>
          </a:xfrm>
          <a:prstGeom prst="rect">
            <a:avLst/>
          </a:prstGeom>
        </p:spPr>
        <p:txBody>
          <a:bodyPr wrap="none">
            <a:spAutoFit/>
          </a:bodyPr>
          <a:lstStyle/>
          <a:p>
            <a:r>
              <a:rPr lang="ja-JP" altLang="en-US" dirty="0" smtClean="0"/>
              <a:t>ハイコンテクスト</a:t>
            </a:r>
            <a:endParaRPr lang="en-US" altLang="ja-JP" dirty="0" smtClean="0"/>
          </a:p>
          <a:p>
            <a:endParaRPr lang="ja-JP" altLang="en-US" dirty="0"/>
          </a:p>
        </p:txBody>
      </p:sp>
      <p:sp>
        <p:nvSpPr>
          <p:cNvPr id="8" name="正方形/長方形 7"/>
          <p:cNvSpPr/>
          <p:nvPr/>
        </p:nvSpPr>
        <p:spPr>
          <a:xfrm>
            <a:off x="1461591" y="6260435"/>
            <a:ext cx="6557620" cy="369332"/>
          </a:xfrm>
          <a:prstGeom prst="rect">
            <a:avLst/>
          </a:prstGeom>
        </p:spPr>
        <p:txBody>
          <a:bodyPr wrap="square">
            <a:spAutoFit/>
          </a:bodyPr>
          <a:lstStyle/>
          <a:p>
            <a:r>
              <a:rPr lang="en-US" altLang="ja-JP" dirty="0"/>
              <a:t>SNS</a:t>
            </a:r>
            <a:r>
              <a:rPr lang="ja-JP" altLang="en-US" dirty="0"/>
              <a:t>時代はハイコンテクストの感性コミュニケーションが主流に。</a:t>
            </a:r>
            <a:r>
              <a:rPr lang="ja-JP" altLang="en-US" dirty="0" smtClean="0"/>
              <a:t> </a:t>
            </a:r>
            <a:endParaRPr lang="ja-JP" altLang="en-US" dirty="0"/>
          </a:p>
        </p:txBody>
      </p:sp>
      <p:sp>
        <p:nvSpPr>
          <p:cNvPr id="9" name="正方形/長方形 8"/>
          <p:cNvSpPr/>
          <p:nvPr/>
        </p:nvSpPr>
        <p:spPr>
          <a:xfrm>
            <a:off x="107504" y="4308455"/>
            <a:ext cx="1736373" cy="369332"/>
          </a:xfrm>
          <a:prstGeom prst="rect">
            <a:avLst/>
          </a:prstGeom>
        </p:spPr>
        <p:txBody>
          <a:bodyPr wrap="none">
            <a:spAutoFit/>
          </a:bodyPr>
          <a:lstStyle/>
          <a:p>
            <a:r>
              <a:rPr lang="ja-JP" altLang="en-US" dirty="0" smtClean="0"/>
              <a:t>ローコンテクスト</a:t>
            </a:r>
            <a:endParaRPr lang="ja-JP" altLang="en-US" dirty="0"/>
          </a:p>
        </p:txBody>
      </p:sp>
      <p:sp>
        <p:nvSpPr>
          <p:cNvPr id="10" name="正方形/長方形 9"/>
          <p:cNvSpPr/>
          <p:nvPr/>
        </p:nvSpPr>
        <p:spPr>
          <a:xfrm>
            <a:off x="107504" y="4754761"/>
            <a:ext cx="1736373" cy="369332"/>
          </a:xfrm>
          <a:prstGeom prst="rect">
            <a:avLst/>
          </a:prstGeom>
        </p:spPr>
        <p:txBody>
          <a:bodyPr wrap="none">
            <a:spAutoFit/>
          </a:bodyPr>
          <a:lstStyle/>
          <a:p>
            <a:r>
              <a:rPr lang="ja-JP" altLang="en-US" dirty="0" smtClean="0"/>
              <a:t>ブロードキャスト</a:t>
            </a:r>
            <a:endParaRPr lang="en-US" altLang="ja-JP" dirty="0" smtClean="0"/>
          </a:p>
        </p:txBody>
      </p:sp>
      <p:sp>
        <p:nvSpPr>
          <p:cNvPr id="11" name="正方形/長方形 10"/>
          <p:cNvSpPr/>
          <p:nvPr/>
        </p:nvSpPr>
        <p:spPr>
          <a:xfrm>
            <a:off x="7192340" y="4754761"/>
            <a:ext cx="1681871" cy="369332"/>
          </a:xfrm>
          <a:prstGeom prst="rect">
            <a:avLst/>
          </a:prstGeom>
        </p:spPr>
        <p:txBody>
          <a:bodyPr wrap="none">
            <a:spAutoFit/>
          </a:bodyPr>
          <a:lstStyle/>
          <a:p>
            <a:r>
              <a:rPr lang="ja-JP" altLang="en-US" dirty="0" smtClean="0"/>
              <a:t>インタラクティブ</a:t>
            </a:r>
            <a:endParaRPr lang="ja-JP" altLang="en-US" dirty="0"/>
          </a:p>
        </p:txBody>
      </p:sp>
      <p:sp>
        <p:nvSpPr>
          <p:cNvPr id="12" name="正方形/長方形 11"/>
          <p:cNvSpPr/>
          <p:nvPr/>
        </p:nvSpPr>
        <p:spPr>
          <a:xfrm>
            <a:off x="3203848" y="188640"/>
            <a:ext cx="2286000"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ja-JP" altLang="en-US" sz="2000" dirty="0" smtClean="0"/>
              <a:t>個人メディアの変遷</a:t>
            </a:r>
          </a:p>
          <a:p>
            <a:pPr algn="ctr"/>
            <a:r>
              <a:rPr lang="ja-JP" altLang="en-US" sz="2000" dirty="0" smtClean="0"/>
              <a:t>２０００→２０１２</a:t>
            </a:r>
            <a:endParaRPr lang="ja-JP" altLang="en-US" sz="2000" dirty="0"/>
          </a:p>
        </p:txBody>
      </p:sp>
      <p:sp>
        <p:nvSpPr>
          <p:cNvPr id="14" name="正方形/長方形 13"/>
          <p:cNvSpPr/>
          <p:nvPr/>
        </p:nvSpPr>
        <p:spPr>
          <a:xfrm>
            <a:off x="124272" y="5200977"/>
            <a:ext cx="1853392" cy="369332"/>
          </a:xfrm>
          <a:prstGeom prst="rect">
            <a:avLst/>
          </a:prstGeom>
        </p:spPr>
        <p:txBody>
          <a:bodyPr wrap="none">
            <a:spAutoFit/>
          </a:bodyPr>
          <a:lstStyle/>
          <a:p>
            <a:r>
              <a:rPr lang="ja-JP" altLang="en-US" dirty="0" smtClean="0"/>
              <a:t>長文的メッセージ</a:t>
            </a:r>
            <a:endParaRPr lang="ja-JP" altLang="en-US" dirty="0"/>
          </a:p>
        </p:txBody>
      </p:sp>
      <p:sp>
        <p:nvSpPr>
          <p:cNvPr id="15" name="正方形/長方形 14"/>
          <p:cNvSpPr/>
          <p:nvPr/>
        </p:nvSpPr>
        <p:spPr>
          <a:xfrm>
            <a:off x="6891777" y="5206285"/>
            <a:ext cx="1853392" cy="369332"/>
          </a:xfrm>
          <a:prstGeom prst="rect">
            <a:avLst/>
          </a:prstGeom>
        </p:spPr>
        <p:txBody>
          <a:bodyPr wrap="none">
            <a:spAutoFit/>
          </a:bodyPr>
          <a:lstStyle/>
          <a:p>
            <a:r>
              <a:rPr lang="ja-JP" altLang="en-US" dirty="0" smtClean="0"/>
              <a:t>記号的メッセージ</a:t>
            </a:r>
            <a:endParaRPr lang="ja-JP" altLang="en-US" dirty="0"/>
          </a:p>
        </p:txBody>
      </p:sp>
      <p:sp>
        <p:nvSpPr>
          <p:cNvPr id="17" name="正方形/長方形 16"/>
          <p:cNvSpPr/>
          <p:nvPr/>
        </p:nvSpPr>
        <p:spPr>
          <a:xfrm>
            <a:off x="217309" y="4577759"/>
            <a:ext cx="1516762" cy="200055"/>
          </a:xfrm>
          <a:prstGeom prst="rect">
            <a:avLst/>
          </a:prstGeom>
        </p:spPr>
        <p:txBody>
          <a:bodyPr wrap="none">
            <a:spAutoFit/>
          </a:bodyPr>
          <a:lstStyle/>
          <a:p>
            <a:r>
              <a:rPr lang="en-US" altLang="ja-JP" sz="700" dirty="0" smtClean="0"/>
              <a:t>*</a:t>
            </a:r>
            <a:r>
              <a:rPr lang="ja-JP" altLang="en-US" sz="700" dirty="0" smtClean="0"/>
              <a:t>文化</a:t>
            </a:r>
            <a:r>
              <a:rPr lang="ja-JP" altLang="en-US" sz="700" dirty="0"/>
              <a:t>人類学者エドワード</a:t>
            </a:r>
            <a:r>
              <a:rPr lang="en-US" altLang="ja-JP" sz="700" dirty="0"/>
              <a:t>.T.</a:t>
            </a:r>
            <a:r>
              <a:rPr lang="ja-JP" altLang="en-US" sz="700" dirty="0"/>
              <a:t>ホール</a:t>
            </a:r>
            <a:r>
              <a:rPr lang="ja-JP" altLang="en-US" sz="700" dirty="0" smtClean="0"/>
              <a:t> </a:t>
            </a:r>
            <a:endParaRPr lang="ja-JP" altLang="en-US" sz="700" dirty="0"/>
          </a:p>
        </p:txBody>
      </p:sp>
      <p:sp>
        <p:nvSpPr>
          <p:cNvPr id="18" name="左右矢印 17"/>
          <p:cNvSpPr/>
          <p:nvPr/>
        </p:nvSpPr>
        <p:spPr>
          <a:xfrm>
            <a:off x="2195736" y="4498429"/>
            <a:ext cx="4464496" cy="89252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931587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623178892"/>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ソーシャル</a:t>
            </a:r>
            <a:endParaRPr lang="en-US" altLang="ja-JP" dirty="0" smtClean="0"/>
          </a:p>
          <a:p>
            <a:pPr algn="ctr"/>
            <a:r>
              <a:rPr kumimoji="1" lang="en-US" altLang="ja-JP" dirty="0"/>
              <a:t>CRM</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Tree>
    <p:extLst>
      <p:ext uri="{BB962C8B-B14F-4D97-AF65-F5344CB8AC3E}">
        <p14:creationId xmlns:p14="http://schemas.microsoft.com/office/powerpoint/2010/main" val="937042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6750"/>
            <a:ext cx="9140825" cy="564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53962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0"/>
            <a:ext cx="8484572" cy="76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499992" y="5157192"/>
            <a:ext cx="4572000"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ja-JP" dirty="0"/>
              <a:t>2011</a:t>
            </a:r>
            <a:r>
              <a:rPr lang="ja-JP" altLang="en-US" dirty="0"/>
              <a:t>年ソーシャルメディア分析ベンチャー</a:t>
            </a:r>
            <a:r>
              <a:rPr lang="en-US" altLang="ja-JP" dirty="0"/>
              <a:t>KOSMIX</a:t>
            </a:r>
            <a:r>
              <a:rPr lang="ja-JP" altLang="en-US" dirty="0"/>
              <a:t>をウォルマートが</a:t>
            </a:r>
            <a:r>
              <a:rPr lang="en-US" altLang="ja-JP" dirty="0"/>
              <a:t>240</a:t>
            </a:r>
            <a:r>
              <a:rPr lang="ja-JP" altLang="en-US" dirty="0"/>
              <a:t>億円で買収した。地域住民のネットクチコミを分析して、該当地域のウォルマート店舗の品ぞろえを調整したり、流行を予測して購買行動を予測する。</a:t>
            </a:r>
          </a:p>
        </p:txBody>
      </p:sp>
    </p:spTree>
    <p:extLst>
      <p:ext uri="{BB962C8B-B14F-4D97-AF65-F5344CB8AC3E}">
        <p14:creationId xmlns:p14="http://schemas.microsoft.com/office/powerpoint/2010/main" val="9394898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0"/>
            <a:ext cx="8748713" cy="736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239248" y="3022074"/>
            <a:ext cx="6773008" cy="1323439"/>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en-US" altLang="ja-JP" sz="4000" dirty="0">
                <a:latin typeface="HGPｺﾞｼｯｸE" pitchFamily="50" charset="-128"/>
                <a:ea typeface="HGPｺﾞｼｯｸE" pitchFamily="50" charset="-128"/>
              </a:rPr>
              <a:t>Salesforce.com</a:t>
            </a:r>
            <a:r>
              <a:rPr lang="ja-JP" altLang="en-US" sz="4000" dirty="0">
                <a:latin typeface="HGPｺﾞｼｯｸE" pitchFamily="50" charset="-128"/>
                <a:ea typeface="HGPｺﾞｼｯｸE" pitchFamily="50" charset="-128"/>
              </a:rPr>
              <a:t>が買収（２０１１）</a:t>
            </a:r>
            <a:endParaRPr lang="en-US" altLang="ja-JP" sz="4000" dirty="0">
              <a:latin typeface="HGPｺﾞｼｯｸE" pitchFamily="50" charset="-128"/>
              <a:ea typeface="HGPｺﾞｼｯｸE" pitchFamily="50" charset="-128"/>
            </a:endParaRPr>
          </a:p>
          <a:p>
            <a:pPr>
              <a:defRPr/>
            </a:pPr>
            <a:r>
              <a:rPr lang="zh-TW" altLang="en-US" sz="4000" dirty="0">
                <a:latin typeface="HGPｺﾞｼｯｸE" pitchFamily="50" charset="-128"/>
                <a:ea typeface="HGPｺﾞｼｯｸE" pitchFamily="50" charset="-128"/>
              </a:rPr>
              <a:t>買収金額２６０億８千万円</a:t>
            </a:r>
            <a:endParaRPr lang="ja-JP" altLang="en-US" sz="4000" dirty="0">
              <a:latin typeface="HGPｺﾞｼｯｸE" pitchFamily="50" charset="-128"/>
              <a:ea typeface="HGPｺﾞｼｯｸE" pitchFamily="50" charset="-128"/>
            </a:endParaRPr>
          </a:p>
        </p:txBody>
      </p:sp>
    </p:spTree>
    <p:extLst>
      <p:ext uri="{BB962C8B-B14F-4D97-AF65-F5344CB8AC3E}">
        <p14:creationId xmlns:p14="http://schemas.microsoft.com/office/powerpoint/2010/main" val="2523371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endParaRPr smtClean="0"/>
          </a:p>
        </p:txBody>
      </p:sp>
      <p:sp>
        <p:nvSpPr>
          <p:cNvPr id="27651" name="コンテンツ プレースホルダー 2"/>
          <p:cNvSpPr>
            <a:spLocks noGrp="1"/>
          </p:cNvSpPr>
          <p:nvPr>
            <p:ph idx="1"/>
          </p:nvPr>
        </p:nvSpPr>
        <p:spPr/>
        <p:txBody>
          <a:bodyPr/>
          <a:lstStyle/>
          <a:p>
            <a:endParaRPr lang="ja-JP" altLang="en-US" smtClean="0"/>
          </a:p>
        </p:txBody>
      </p:sp>
      <p:pic>
        <p:nvPicPr>
          <p:cNvPr id="276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2700"/>
            <a:ext cx="8150225"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187624" y="3212976"/>
            <a:ext cx="6614311" cy="1323439"/>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en-US" altLang="ja-JP" sz="4000" dirty="0">
                <a:latin typeface="HGPｺﾞｼｯｸE" pitchFamily="50" charset="-128"/>
                <a:ea typeface="HGPｺﾞｼｯｸE" pitchFamily="50" charset="-128"/>
              </a:rPr>
              <a:t>Salesforce.com</a:t>
            </a:r>
            <a:r>
              <a:rPr lang="ja-JP" altLang="en-US" sz="4000" dirty="0">
                <a:latin typeface="HGPｺﾞｼｯｸE" pitchFamily="50" charset="-128"/>
                <a:ea typeface="HGPｺﾞｼｯｸE" pitchFamily="50" charset="-128"/>
              </a:rPr>
              <a:t>が買収（</a:t>
            </a:r>
            <a:r>
              <a:rPr lang="en-US" altLang="ja-JP" sz="4000" dirty="0">
                <a:latin typeface="HGPｺﾞｼｯｸE" pitchFamily="50" charset="-128"/>
                <a:ea typeface="HGPｺﾞｼｯｸE" pitchFamily="50" charset="-128"/>
              </a:rPr>
              <a:t>2012</a:t>
            </a:r>
            <a:r>
              <a:rPr lang="ja-JP" altLang="en-US" sz="4000" dirty="0">
                <a:latin typeface="HGPｺﾞｼｯｸE" pitchFamily="50" charset="-128"/>
                <a:ea typeface="HGPｺﾞｼｯｸE" pitchFamily="50" charset="-128"/>
              </a:rPr>
              <a:t>）</a:t>
            </a:r>
            <a:endParaRPr lang="en-US" altLang="ja-JP" sz="4000" dirty="0">
              <a:latin typeface="HGPｺﾞｼｯｸE" pitchFamily="50" charset="-128"/>
              <a:ea typeface="HGPｺﾞｼｯｸE" pitchFamily="50" charset="-128"/>
            </a:endParaRPr>
          </a:p>
          <a:p>
            <a:pPr>
              <a:defRPr/>
            </a:pPr>
            <a:r>
              <a:rPr lang="ja-JP" altLang="en-US" sz="4000" dirty="0">
                <a:latin typeface="HGPｺﾞｼｯｸE" pitchFamily="50" charset="-128"/>
                <a:ea typeface="HGPｺﾞｼｯｸE" pitchFamily="50" charset="-128"/>
              </a:rPr>
              <a:t>買収金額５５１億円</a:t>
            </a:r>
            <a:endParaRPr lang="en-US" altLang="ja-JP" sz="4000" dirty="0">
              <a:latin typeface="HGPｺﾞｼｯｸE" pitchFamily="50" charset="-128"/>
              <a:ea typeface="HGPｺﾞｼｯｸE" pitchFamily="50" charset="-128"/>
            </a:endParaRPr>
          </a:p>
        </p:txBody>
      </p:sp>
    </p:spTree>
    <p:extLst>
      <p:ext uri="{BB962C8B-B14F-4D97-AF65-F5344CB8AC3E}">
        <p14:creationId xmlns:p14="http://schemas.microsoft.com/office/powerpoint/2010/main" val="3173015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3" y="-4763"/>
            <a:ext cx="8553450" cy="686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835696" y="3416468"/>
            <a:ext cx="5197257" cy="1323439"/>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ja-JP" altLang="en-US" sz="4000" dirty="0">
                <a:latin typeface="HGPｺﾞｼｯｸE" pitchFamily="50" charset="-128"/>
                <a:ea typeface="HGPｺﾞｼｯｸE" pitchFamily="50" charset="-128"/>
              </a:rPr>
              <a:t>オラクルが買収（</a:t>
            </a:r>
            <a:r>
              <a:rPr lang="en-US" altLang="ja-JP" sz="4000" dirty="0">
                <a:latin typeface="HGPｺﾞｼｯｸE" pitchFamily="50" charset="-128"/>
                <a:ea typeface="HGPｺﾞｼｯｸE" pitchFamily="50" charset="-128"/>
              </a:rPr>
              <a:t>2011</a:t>
            </a:r>
            <a:r>
              <a:rPr lang="ja-JP" altLang="en-US" sz="4000" dirty="0">
                <a:latin typeface="HGPｺﾞｼｯｸE" pitchFamily="50" charset="-128"/>
                <a:ea typeface="HGPｺﾞｼｯｸE" pitchFamily="50" charset="-128"/>
              </a:rPr>
              <a:t>）</a:t>
            </a:r>
            <a:endParaRPr lang="en-US" altLang="ja-JP" sz="4000" dirty="0">
              <a:latin typeface="HGPｺﾞｼｯｸE" pitchFamily="50" charset="-128"/>
              <a:ea typeface="HGPｺﾞｼｯｸE" pitchFamily="50" charset="-128"/>
            </a:endParaRPr>
          </a:p>
          <a:p>
            <a:pPr>
              <a:defRPr/>
            </a:pPr>
            <a:r>
              <a:rPr lang="ja-JP" altLang="en-US" sz="4000" dirty="0">
                <a:latin typeface="HGPｺﾞｼｯｸE" pitchFamily="50" charset="-128"/>
                <a:ea typeface="HGPｺﾞｼｯｸE" pitchFamily="50" charset="-128"/>
              </a:rPr>
              <a:t>買収金額</a:t>
            </a:r>
            <a:r>
              <a:rPr lang="en-US" altLang="ja-JP" sz="4000" dirty="0">
                <a:latin typeface="HGPｺﾞｼｯｸE" pitchFamily="50" charset="-128"/>
                <a:ea typeface="HGPｺﾞｼｯｸE" pitchFamily="50" charset="-128"/>
              </a:rPr>
              <a:t>240</a:t>
            </a:r>
            <a:r>
              <a:rPr lang="ja-JP" altLang="en-US" sz="4000" dirty="0">
                <a:latin typeface="HGPｺﾞｼｯｸE" pitchFamily="50" charset="-128"/>
                <a:ea typeface="HGPｺﾞｼｯｸE" pitchFamily="50" charset="-128"/>
              </a:rPr>
              <a:t>億円</a:t>
            </a:r>
            <a:endParaRPr lang="en-US" altLang="ja-JP" sz="4000" dirty="0">
              <a:latin typeface="HGPｺﾞｼｯｸE" pitchFamily="50" charset="-128"/>
              <a:ea typeface="HGPｺﾞｼｯｸE" pitchFamily="50" charset="-128"/>
            </a:endParaRPr>
          </a:p>
        </p:txBody>
      </p:sp>
    </p:spTree>
    <p:extLst>
      <p:ext uri="{BB962C8B-B14F-4D97-AF65-F5344CB8AC3E}">
        <p14:creationId xmlns:p14="http://schemas.microsoft.com/office/powerpoint/2010/main" val="3527872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0"/>
            <a:ext cx="9018588" cy="691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331640" y="2996952"/>
            <a:ext cx="5655715" cy="1323439"/>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ja-JP" altLang="en-US" sz="4000" dirty="0">
                <a:latin typeface="HGPｺﾞｼｯｸE" pitchFamily="50" charset="-128"/>
                <a:ea typeface="HGPｺﾞｼｯｸE" pitchFamily="50" charset="-128"/>
              </a:rPr>
              <a:t>オラクルが買収（</a:t>
            </a:r>
            <a:r>
              <a:rPr lang="en-US" altLang="ja-JP" sz="4000" dirty="0">
                <a:latin typeface="HGPｺﾞｼｯｸE" pitchFamily="50" charset="-128"/>
                <a:ea typeface="HGPｺﾞｼｯｸE" pitchFamily="50" charset="-128"/>
              </a:rPr>
              <a:t>2011</a:t>
            </a:r>
            <a:r>
              <a:rPr lang="ja-JP" altLang="en-US" sz="4000" dirty="0">
                <a:latin typeface="HGPｺﾞｼｯｸE" pitchFamily="50" charset="-128"/>
                <a:ea typeface="HGPｺﾞｼｯｸE" pitchFamily="50" charset="-128"/>
              </a:rPr>
              <a:t>）</a:t>
            </a:r>
            <a:endParaRPr lang="en-US" altLang="ja-JP" sz="4000" dirty="0">
              <a:latin typeface="HGPｺﾞｼｯｸE" pitchFamily="50" charset="-128"/>
              <a:ea typeface="HGPｺﾞｼｯｸE" pitchFamily="50" charset="-128"/>
            </a:endParaRPr>
          </a:p>
          <a:p>
            <a:pPr>
              <a:defRPr/>
            </a:pPr>
            <a:r>
              <a:rPr lang="ja-JP" altLang="en-US" sz="4000" dirty="0">
                <a:latin typeface="HGPｺﾞｼｯｸE" pitchFamily="50" charset="-128"/>
                <a:ea typeface="HGPｺﾞｼｯｸE" pitchFamily="50" charset="-128"/>
              </a:rPr>
              <a:t>買収金額　推定数百億円</a:t>
            </a:r>
          </a:p>
        </p:txBody>
      </p:sp>
    </p:spTree>
    <p:extLst>
      <p:ext uri="{BB962C8B-B14F-4D97-AF65-F5344CB8AC3E}">
        <p14:creationId xmlns:p14="http://schemas.microsoft.com/office/powerpoint/2010/main" val="4088069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713"/>
            <a:ext cx="9193213" cy="574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 y="3625850"/>
            <a:ext cx="3513138" cy="290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1691680" y="3356992"/>
            <a:ext cx="5404043" cy="707886"/>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ja-JP" altLang="en-US" sz="4000" dirty="0"/>
              <a:t>ツイッターが買収（</a:t>
            </a:r>
            <a:r>
              <a:rPr lang="en-US" altLang="ja-JP" sz="4000" dirty="0"/>
              <a:t>2011</a:t>
            </a:r>
            <a:r>
              <a:rPr lang="ja-JP" altLang="en-US" sz="4000" dirty="0"/>
              <a:t>）</a:t>
            </a:r>
          </a:p>
        </p:txBody>
      </p:sp>
    </p:spTree>
    <p:extLst>
      <p:ext uri="{BB962C8B-B14F-4D97-AF65-F5344CB8AC3E}">
        <p14:creationId xmlns:p14="http://schemas.microsoft.com/office/powerpoint/2010/main" val="2870445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3" descr="DSCF153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38" y="3714750"/>
            <a:ext cx="325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図 4" descr="DSCF152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938" y="785813"/>
            <a:ext cx="325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テキスト ボックス 5"/>
          <p:cNvSpPr txBox="1">
            <a:spLocks noChangeArrowheads="1"/>
          </p:cNvSpPr>
          <p:nvPr/>
        </p:nvSpPr>
        <p:spPr bwMode="auto">
          <a:xfrm>
            <a:off x="4500563" y="1357313"/>
            <a:ext cx="4143375"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2400"/>
              <a:t>2006</a:t>
            </a:r>
            <a:r>
              <a:rPr lang="ja-JP" altLang="en-US" sz="2400"/>
              <a:t>年に</a:t>
            </a:r>
            <a:r>
              <a:rPr lang="en-US" altLang="ja-JP" sz="2400"/>
              <a:t>25</a:t>
            </a:r>
            <a:r>
              <a:rPr lang="ja-JP" altLang="en-US" sz="2400"/>
              <a:t>人で開始したメーリングリストが</a:t>
            </a:r>
            <a:r>
              <a:rPr lang="en-US" altLang="ja-JP" sz="2400"/>
              <a:t>1</a:t>
            </a:r>
            <a:r>
              <a:rPr lang="ja-JP" altLang="en-US" sz="2400"/>
              <a:t>年後には</a:t>
            </a:r>
            <a:r>
              <a:rPr lang="en-US" altLang="ja-JP" sz="2400"/>
              <a:t>1200</a:t>
            </a:r>
            <a:r>
              <a:rPr lang="ja-JP" altLang="en-US" sz="2400"/>
              <a:t>人の活発なコミュニティに成長</a:t>
            </a:r>
            <a:endParaRPr lang="en-US" altLang="ja-JP" sz="2400"/>
          </a:p>
          <a:p>
            <a:endParaRPr lang="en-US" altLang="ja-JP" sz="2400"/>
          </a:p>
          <a:p>
            <a:r>
              <a:rPr lang="ja-JP" altLang="en-US" sz="2400"/>
              <a:t>メールマガジン「アクセス向上委員会通信」は週一回の配信。読者数が３万人を突破</a:t>
            </a:r>
            <a:endParaRPr lang="en-US" altLang="ja-JP" sz="2400"/>
          </a:p>
          <a:p>
            <a:endParaRPr lang="en-US" altLang="ja-JP" sz="2400"/>
          </a:p>
          <a:p>
            <a:r>
              <a:rPr lang="ja-JP" altLang="en-US" sz="2400"/>
              <a:t>９７年ごろ当時国内最大のウェブマスターのコミュニティ、メディアになった。</a:t>
            </a:r>
          </a:p>
        </p:txBody>
      </p:sp>
    </p:spTree>
    <p:extLst>
      <p:ext uri="{BB962C8B-B14F-4D97-AF65-F5344CB8AC3E}">
        <p14:creationId xmlns:p14="http://schemas.microsoft.com/office/powerpoint/2010/main" val="212327435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8" y="333375"/>
            <a:ext cx="9018587" cy="594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1895116" y="3065532"/>
            <a:ext cx="5404043" cy="707886"/>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ja-JP" altLang="en-US" sz="4000" dirty="0"/>
              <a:t>ツイッターが買収（</a:t>
            </a:r>
            <a:r>
              <a:rPr lang="en-US" altLang="ja-JP" sz="4000" dirty="0"/>
              <a:t>2012</a:t>
            </a:r>
            <a:r>
              <a:rPr lang="ja-JP" altLang="en-US" sz="4000" dirty="0"/>
              <a:t>）</a:t>
            </a:r>
          </a:p>
        </p:txBody>
      </p:sp>
    </p:spTree>
    <p:extLst>
      <p:ext uri="{BB962C8B-B14F-4D97-AF65-F5344CB8AC3E}">
        <p14:creationId xmlns:p14="http://schemas.microsoft.com/office/powerpoint/2010/main" val="24228139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66"/>
            <a:ext cx="9567114" cy="6890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5019175" y="5118150"/>
            <a:ext cx="4572000" cy="1754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自社顧客のメールアドレスのリストをアップロードすると、顧客のソーシャルメディアや公開情報から情報収集して、年齢、性別、職業、結婚、子供、年収、持ち家、クルマ、投資などのデータを付加して戻してくれる。９０％の高精度という。</a:t>
            </a:r>
          </a:p>
        </p:txBody>
      </p:sp>
    </p:spTree>
    <p:extLst>
      <p:ext uri="{BB962C8B-B14F-4D97-AF65-F5344CB8AC3E}">
        <p14:creationId xmlns:p14="http://schemas.microsoft.com/office/powerpoint/2010/main" val="91853070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6743"/>
            <a:ext cx="7699340" cy="68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56969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1520043709"/>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ソーシャル</a:t>
            </a:r>
            <a:endParaRPr lang="en-US" altLang="ja-JP" dirty="0" smtClean="0"/>
          </a:p>
          <a:p>
            <a:pPr algn="ctr"/>
            <a:r>
              <a:rPr kumimoji="1" lang="en-US" altLang="ja-JP" dirty="0"/>
              <a:t>CRM</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
        <p:nvSpPr>
          <p:cNvPr id="23" name="雲 22"/>
          <p:cNvSpPr/>
          <p:nvPr/>
        </p:nvSpPr>
        <p:spPr>
          <a:xfrm>
            <a:off x="4788024" y="1088740"/>
            <a:ext cx="1944216" cy="1224136"/>
          </a:xfrm>
          <a:prstGeom prst="cloud">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シェア</a:t>
            </a:r>
            <a:endParaRPr kumimoji="1" lang="en-US" altLang="ja-JP" dirty="0" smtClean="0"/>
          </a:p>
          <a:p>
            <a:pPr algn="ctr"/>
            <a:r>
              <a:rPr kumimoji="1" lang="ja-JP" altLang="en-US" dirty="0" smtClean="0"/>
              <a:t>エコノミー</a:t>
            </a:r>
            <a:endParaRPr kumimoji="1" lang="ja-JP" altLang="en-US" dirty="0"/>
          </a:p>
        </p:txBody>
      </p:sp>
    </p:spTree>
    <p:extLst>
      <p:ext uri="{BB962C8B-B14F-4D97-AF65-F5344CB8AC3E}">
        <p14:creationId xmlns:p14="http://schemas.microsoft.com/office/powerpoint/2010/main" val="207136993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r>
              <a:rPr lang="ja-JP" altLang="en-US" smtClean="0"/>
              <a:t>カーシェアリング</a:t>
            </a:r>
          </a:p>
        </p:txBody>
      </p:sp>
      <p:sp>
        <p:nvSpPr>
          <p:cNvPr id="27651" name="コンテンツ プレースホルダ 2"/>
          <p:cNvSpPr>
            <a:spLocks noGrp="1"/>
          </p:cNvSpPr>
          <p:nvPr>
            <p:ph idx="1"/>
          </p:nvPr>
        </p:nvSpPr>
        <p:spPr/>
        <p:txBody>
          <a:bodyPr/>
          <a:lstStyle/>
          <a:p>
            <a:endParaRPr lang="ja-JP" altLang="en-US" smtClean="0"/>
          </a:p>
        </p:txBody>
      </p:sp>
      <p:pic>
        <p:nvPicPr>
          <p:cNvPr id="276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52" y="1196752"/>
            <a:ext cx="975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4427984" y="4268322"/>
            <a:ext cx="4572000" cy="25853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ja-JP" dirty="0"/>
              <a:t>2011</a:t>
            </a:r>
            <a:r>
              <a:rPr lang="ja-JP" altLang="en-US" dirty="0"/>
              <a:t>年</a:t>
            </a:r>
            <a:r>
              <a:rPr lang="en-US" altLang="ja-JP" dirty="0"/>
              <a:t>NASDAQ</a:t>
            </a:r>
            <a:r>
              <a:rPr lang="ja-JP" altLang="en-US" dirty="0"/>
              <a:t>に上場した米国</a:t>
            </a:r>
            <a:r>
              <a:rPr lang="en-US" altLang="ja-JP" dirty="0" err="1"/>
              <a:t>Zipcar</a:t>
            </a:r>
            <a:r>
              <a:rPr lang="ja-JP" altLang="en-US" dirty="0"/>
              <a:t>はクルマを共有するサービスだ。会員になるとネットで調べて、近隣にある好きな</a:t>
            </a:r>
            <a:r>
              <a:rPr lang="en-US" altLang="ja-JP" dirty="0" err="1"/>
              <a:t>Zipcar</a:t>
            </a:r>
            <a:r>
              <a:rPr lang="ja-JP" altLang="en-US" dirty="0"/>
              <a:t>のクルマを</a:t>
            </a:r>
            <a:r>
              <a:rPr lang="en-US" altLang="ja-JP" dirty="0"/>
              <a:t>1</a:t>
            </a:r>
            <a:r>
              <a:rPr lang="ja-JP" altLang="en-US" dirty="0"/>
              <a:t>時間単位で借りることができる。クルマは会員が共同所有するというコンセプトなので、給油や掃除などは借りたユーザーが行う。使い終わったら同じ場所へ戻す。会員は現在約</a:t>
            </a:r>
            <a:r>
              <a:rPr lang="en-US" altLang="ja-JP" dirty="0"/>
              <a:t>60</a:t>
            </a:r>
            <a:r>
              <a:rPr lang="ja-JP" altLang="en-US" dirty="0"/>
              <a:t>万人、</a:t>
            </a:r>
            <a:r>
              <a:rPr lang="en-US" altLang="ja-JP" dirty="0"/>
              <a:t>8000</a:t>
            </a:r>
            <a:r>
              <a:rPr lang="ja-JP" altLang="en-US" dirty="0"/>
              <a:t>代以上のクルマが共有されている。自転車をシェアする</a:t>
            </a:r>
            <a:r>
              <a:rPr lang="en-US" altLang="ja-JP" dirty="0" err="1"/>
              <a:t>freecycle</a:t>
            </a:r>
            <a:r>
              <a:rPr lang="ja-JP" altLang="en-US" dirty="0"/>
              <a:t>も人気だ。</a:t>
            </a:r>
          </a:p>
        </p:txBody>
      </p:sp>
    </p:spTree>
    <p:extLst>
      <p:ext uri="{BB962C8B-B14F-4D97-AF65-F5344CB8AC3E}">
        <p14:creationId xmlns:p14="http://schemas.microsoft.com/office/powerpoint/2010/main" val="324228824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p:cNvSpPr>
            <a:spLocks noGrp="1"/>
          </p:cNvSpPr>
          <p:nvPr>
            <p:ph type="title"/>
          </p:nvPr>
        </p:nvSpPr>
        <p:spPr/>
        <p:txBody>
          <a:bodyPr/>
          <a:lstStyle/>
          <a:p>
            <a:r>
              <a:rPr lang="en-US" altLang="ja-JP" smtClean="0"/>
              <a:t>DIY</a:t>
            </a:r>
            <a:r>
              <a:rPr lang="ja-JP" altLang="en-US" smtClean="0"/>
              <a:t>道具のシェア</a:t>
            </a:r>
          </a:p>
        </p:txBody>
      </p:sp>
      <p:sp>
        <p:nvSpPr>
          <p:cNvPr id="28675" name="コンテンツ プレースホルダ 2"/>
          <p:cNvSpPr>
            <a:spLocks noGrp="1"/>
          </p:cNvSpPr>
          <p:nvPr>
            <p:ph idx="1"/>
          </p:nvPr>
        </p:nvSpPr>
        <p:spPr/>
        <p:txBody>
          <a:bodyPr/>
          <a:lstStyle/>
          <a:p>
            <a:endParaRPr lang="ja-JP" altLang="en-US" smtClean="0"/>
          </a:p>
        </p:txBody>
      </p:sp>
      <p:pic>
        <p:nvPicPr>
          <p:cNvPr id="286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9753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09946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p:cNvSpPr>
            <a:spLocks noGrp="1"/>
          </p:cNvSpPr>
          <p:nvPr>
            <p:ph type="title"/>
          </p:nvPr>
        </p:nvSpPr>
        <p:spPr/>
        <p:txBody>
          <a:bodyPr/>
          <a:lstStyle/>
          <a:p>
            <a:r>
              <a:rPr lang="ja-JP" altLang="en-US" smtClean="0"/>
              <a:t>子供服のシェア</a:t>
            </a:r>
          </a:p>
        </p:txBody>
      </p:sp>
      <p:sp>
        <p:nvSpPr>
          <p:cNvPr id="29699" name="コンテンツ プレースホルダ 2"/>
          <p:cNvSpPr>
            <a:spLocks noGrp="1"/>
          </p:cNvSpPr>
          <p:nvPr>
            <p:ph idx="1"/>
          </p:nvPr>
        </p:nvSpPr>
        <p:spPr/>
        <p:txBody>
          <a:bodyPr/>
          <a:lstStyle/>
          <a:p>
            <a:endParaRPr lang="ja-JP" altLang="en-US" smtClean="0"/>
          </a:p>
        </p:txBody>
      </p:sp>
      <p:pic>
        <p:nvPicPr>
          <p:cNvPr id="297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1625"/>
            <a:ext cx="97155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4716016" y="3789040"/>
            <a:ext cx="4572000" cy="2862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ja-JP" dirty="0" err="1"/>
              <a:t>thredUP</a:t>
            </a:r>
            <a:r>
              <a:rPr lang="ja-JP" altLang="en-US" dirty="0"/>
              <a:t>は、サイズが合わなくなった子供服を交換するネットワークだ。服を誰かにあげたいユーザーは不要になった子供服を何点かリストに登録したうえで、</a:t>
            </a:r>
            <a:r>
              <a:rPr lang="en-US" altLang="ja-JP" dirty="0" err="1"/>
              <a:t>thredUP</a:t>
            </a:r>
            <a:r>
              <a:rPr lang="ja-JP" altLang="en-US" dirty="0"/>
              <a:t>社へ郵送する。送る場合の配送料は無料になる（もらうユーザーが負担）。一方で服をもらいたいユーザーは</a:t>
            </a:r>
            <a:r>
              <a:rPr lang="en-US" altLang="ja-JP" dirty="0"/>
              <a:t>Web</a:t>
            </a:r>
            <a:r>
              <a:rPr lang="ja-JP" altLang="en-US" dirty="0"/>
              <a:t>上で欲しい服をリストアップして、配送料＋</a:t>
            </a:r>
            <a:r>
              <a:rPr lang="en-US" altLang="ja-JP" dirty="0"/>
              <a:t>5</a:t>
            </a:r>
            <a:r>
              <a:rPr lang="ja-JP" altLang="en-US" dirty="0"/>
              <a:t>ドルの手数料を</a:t>
            </a:r>
            <a:r>
              <a:rPr lang="en-US" altLang="ja-JP" dirty="0" err="1"/>
              <a:t>thredUP</a:t>
            </a:r>
            <a:r>
              <a:rPr lang="ja-JP" altLang="en-US" dirty="0"/>
              <a:t>に支払う。</a:t>
            </a:r>
            <a:r>
              <a:rPr lang="en-US" altLang="ja-JP" dirty="0"/>
              <a:t>5</a:t>
            </a:r>
            <a:r>
              <a:rPr lang="ja-JP" altLang="en-US" dirty="0"/>
              <a:t>ドルの手数料およびプレミアム会員の年会費が運営企業の利益になる。</a:t>
            </a:r>
          </a:p>
        </p:txBody>
      </p:sp>
    </p:spTree>
    <p:extLst>
      <p:ext uri="{BB962C8B-B14F-4D97-AF65-F5344CB8AC3E}">
        <p14:creationId xmlns:p14="http://schemas.microsoft.com/office/powerpoint/2010/main" val="397745437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smtClean="0"/>
              <a:t>本、</a:t>
            </a:r>
            <a:r>
              <a:rPr lang="en-US" altLang="ja-JP" smtClean="0"/>
              <a:t>CD</a:t>
            </a:r>
            <a:r>
              <a:rPr lang="ja-JP" altLang="en-US" smtClean="0"/>
              <a:t>、ゲーム</a:t>
            </a:r>
            <a:r>
              <a:rPr lang="en-US" altLang="ja-JP" smtClean="0"/>
              <a:t>…</a:t>
            </a:r>
            <a:r>
              <a:rPr lang="ja-JP" altLang="en-US" smtClean="0"/>
              <a:t>のシェア</a:t>
            </a:r>
          </a:p>
        </p:txBody>
      </p:sp>
      <p:sp>
        <p:nvSpPr>
          <p:cNvPr id="30723" name="コンテンツ プレースホルダ 2"/>
          <p:cNvSpPr>
            <a:spLocks noGrp="1"/>
          </p:cNvSpPr>
          <p:nvPr>
            <p:ph idx="1"/>
          </p:nvPr>
        </p:nvSpPr>
        <p:spPr/>
        <p:txBody>
          <a:bodyPr/>
          <a:lstStyle/>
          <a:p>
            <a:endParaRPr lang="ja-JP" altLang="en-US" smtClean="0"/>
          </a:p>
        </p:txBody>
      </p:sp>
      <p:pic>
        <p:nvPicPr>
          <p:cNvPr id="307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1625"/>
            <a:ext cx="97155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4716016" y="5085184"/>
            <a:ext cx="4572000"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米国では</a:t>
            </a:r>
            <a:r>
              <a:rPr lang="en-US" altLang="ja-JP" dirty="0"/>
              <a:t>swap.com</a:t>
            </a:r>
            <a:r>
              <a:rPr lang="ja-JP" altLang="en-US" dirty="0" err="1"/>
              <a:t>のように</a:t>
            </a:r>
            <a:r>
              <a:rPr lang="ja-JP" altLang="en-US" dirty="0"/>
              <a:t>不要になった書籍、</a:t>
            </a:r>
            <a:r>
              <a:rPr lang="en-US" altLang="ja-JP" dirty="0"/>
              <a:t>CD</a:t>
            </a:r>
            <a:r>
              <a:rPr lang="ja-JP" altLang="en-US" dirty="0"/>
              <a:t>や</a:t>
            </a:r>
            <a:r>
              <a:rPr lang="en-US" altLang="ja-JP" dirty="0"/>
              <a:t>DVD</a:t>
            </a:r>
            <a:r>
              <a:rPr lang="ja-JP" altLang="en-US" dirty="0" err="1"/>
              <a:t>、</a:t>
            </a:r>
            <a:r>
              <a:rPr lang="ja-JP" altLang="en-US" dirty="0"/>
              <a:t>ゲームを交換するネットワーク、学生が使わなくなった教科書をシェアするネットワークなど出版業界に近い分野でも、シェア・コラボ消費は活性化している。</a:t>
            </a:r>
          </a:p>
        </p:txBody>
      </p:sp>
    </p:spTree>
    <p:extLst>
      <p:ext uri="{BB962C8B-B14F-4D97-AF65-F5344CB8AC3E}">
        <p14:creationId xmlns:p14="http://schemas.microsoft.com/office/powerpoint/2010/main" val="64697456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p:txBody>
          <a:bodyPr/>
          <a:lstStyle/>
          <a:p>
            <a:r>
              <a:rPr lang="ja-JP" altLang="en-US" smtClean="0"/>
              <a:t>個人間融資</a:t>
            </a:r>
          </a:p>
        </p:txBody>
      </p:sp>
      <p:sp>
        <p:nvSpPr>
          <p:cNvPr id="31747" name="コンテンツ プレースホルダ 2"/>
          <p:cNvSpPr>
            <a:spLocks noGrp="1"/>
          </p:cNvSpPr>
          <p:nvPr>
            <p:ph idx="1"/>
          </p:nvPr>
        </p:nvSpPr>
        <p:spPr/>
        <p:txBody>
          <a:bodyPr/>
          <a:lstStyle/>
          <a:p>
            <a:endParaRPr lang="ja-JP" altLang="en-US" smtClean="0"/>
          </a:p>
        </p:txBody>
      </p:sp>
      <p:pic>
        <p:nvPicPr>
          <p:cNvPr id="317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1625"/>
            <a:ext cx="97155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39019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p:cNvSpPr>
            <a:spLocks noGrp="1"/>
          </p:cNvSpPr>
          <p:nvPr>
            <p:ph type="title"/>
          </p:nvPr>
        </p:nvSpPr>
        <p:spPr/>
        <p:txBody>
          <a:bodyPr/>
          <a:lstStyle/>
          <a:p>
            <a:r>
              <a:rPr lang="ja-JP" altLang="en-US" smtClean="0"/>
              <a:t>個人間の交換・売買</a:t>
            </a:r>
          </a:p>
        </p:txBody>
      </p:sp>
      <p:sp>
        <p:nvSpPr>
          <p:cNvPr id="32771" name="コンテンツ プレースホルダ 2"/>
          <p:cNvSpPr>
            <a:spLocks noGrp="1"/>
          </p:cNvSpPr>
          <p:nvPr>
            <p:ph idx="1"/>
          </p:nvPr>
        </p:nvSpPr>
        <p:spPr/>
        <p:txBody>
          <a:bodyPr/>
          <a:lstStyle/>
          <a:p>
            <a:endParaRPr lang="ja-JP" altLang="en-US" smtClean="0"/>
          </a:p>
        </p:txBody>
      </p:sp>
      <p:pic>
        <p:nvPicPr>
          <p:cNvPr id="327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1625"/>
            <a:ext cx="97155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2851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188"/>
            <a:ext cx="9144000" cy="605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76475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2743839534"/>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ソーシャル</a:t>
            </a:r>
            <a:endParaRPr lang="en-US" altLang="ja-JP" dirty="0" smtClean="0"/>
          </a:p>
          <a:p>
            <a:pPr algn="ctr"/>
            <a:r>
              <a:rPr kumimoji="1" lang="en-US" altLang="ja-JP" dirty="0"/>
              <a:t>CRM</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
        <p:nvSpPr>
          <p:cNvPr id="22" name="雲 21"/>
          <p:cNvSpPr/>
          <p:nvPr/>
        </p:nvSpPr>
        <p:spPr>
          <a:xfrm>
            <a:off x="323528" y="3349623"/>
            <a:ext cx="1944216" cy="1224136"/>
          </a:xfrm>
          <a:prstGeom prst="cloud">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キュレーション</a:t>
            </a:r>
            <a:endParaRPr kumimoji="1" lang="ja-JP" altLang="en-US" dirty="0"/>
          </a:p>
        </p:txBody>
      </p:sp>
      <p:sp>
        <p:nvSpPr>
          <p:cNvPr id="23" name="雲 22"/>
          <p:cNvSpPr/>
          <p:nvPr/>
        </p:nvSpPr>
        <p:spPr>
          <a:xfrm>
            <a:off x="4788024" y="108874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シェア</a:t>
            </a:r>
            <a:endParaRPr kumimoji="1" lang="en-US" altLang="ja-JP" dirty="0" smtClean="0"/>
          </a:p>
          <a:p>
            <a:pPr algn="ctr"/>
            <a:r>
              <a:rPr kumimoji="1" lang="ja-JP" altLang="en-US" dirty="0" smtClean="0"/>
              <a:t>エコノミー</a:t>
            </a:r>
            <a:endParaRPr kumimoji="1" lang="ja-JP" altLang="en-US" dirty="0"/>
          </a:p>
        </p:txBody>
      </p:sp>
    </p:spTree>
    <p:extLst>
      <p:ext uri="{BB962C8B-B14F-4D97-AF65-F5344CB8AC3E}">
        <p14:creationId xmlns:p14="http://schemas.microsoft.com/office/powerpoint/2010/main" val="238002925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95536" y="1988840"/>
            <a:ext cx="3600400" cy="3139321"/>
          </a:xfrm>
          <a:prstGeom prst="rect">
            <a:avLst/>
          </a:prstGeom>
        </p:spPr>
        <p:txBody>
          <a:bodyPr wrap="square">
            <a:spAutoFit/>
          </a:bodyPr>
          <a:lstStyle/>
          <a:p>
            <a:r>
              <a:rPr lang="ja-JP" altLang="en-US" dirty="0"/>
              <a:t>「キュレーション」とは本来は美術館や博物館の学芸員が何らかの視点をもって情報を収集、分類し、共有する行為を意味する、編集の概念に近い</a:t>
            </a:r>
            <a:r>
              <a:rPr lang="ja-JP" altLang="en-US" dirty="0" smtClean="0"/>
              <a:t>言葉。</a:t>
            </a:r>
            <a:endParaRPr lang="en-US" altLang="ja-JP" dirty="0"/>
          </a:p>
          <a:p>
            <a:endParaRPr lang="en-US" altLang="ja-JP" dirty="0" smtClean="0"/>
          </a:p>
          <a:p>
            <a:r>
              <a:rPr lang="ja-JP" altLang="en-US" dirty="0" smtClean="0"/>
              <a:t>ソーシャルメディア</a:t>
            </a:r>
            <a:r>
              <a:rPr lang="ja-JP" altLang="en-US" dirty="0"/>
              <a:t>の空間に無数に生まれるブログの記事やツイッターの書き込みを、ひとつのテーマで選別収集することで、価値あるコンテンツにまとめること。</a:t>
            </a:r>
          </a:p>
        </p:txBody>
      </p:sp>
      <p:pic>
        <p:nvPicPr>
          <p:cNvPr id="4098" name="Picture 2" descr="キュレーションの時代 「つながり」の情報革命が始まる (ちくま新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472" y="1052736"/>
            <a:ext cx="4752528"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96609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ソーシャルメディアの書き込みから</a:t>
            </a:r>
            <a:r>
              <a:rPr kumimoji="1" lang="en-US" altLang="ja-JP" dirty="0" smtClean="0"/>
              <a:t/>
            </a:r>
            <a:br>
              <a:rPr kumimoji="1" lang="en-US" altLang="ja-JP" dirty="0" smtClean="0"/>
            </a:br>
            <a:r>
              <a:rPr lang="ja-JP" altLang="en-US" dirty="0"/>
              <a:t>新聞</a:t>
            </a:r>
            <a:r>
              <a:rPr lang="ja-JP" altLang="en-US" dirty="0" smtClean="0"/>
              <a:t>を自動的につくる</a:t>
            </a:r>
            <a:endParaRPr kumimoji="1" lang="ja-JP"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492730"/>
            <a:ext cx="6618722" cy="527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169687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31626"/>
            <a:ext cx="8317560" cy="662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677135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4624"/>
            <a:ext cx="8407946" cy="6698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021705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192" y="111241"/>
            <a:ext cx="8326264" cy="6633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985207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ソーシャルネットワークの</a:t>
            </a:r>
            <a:r>
              <a:rPr lang="en-US" altLang="ja-JP" dirty="0" smtClean="0"/>
              <a:t/>
            </a:r>
            <a:br>
              <a:rPr lang="en-US" altLang="ja-JP" dirty="0" smtClean="0"/>
            </a:br>
            <a:r>
              <a:rPr lang="ja-JP" altLang="en-US" dirty="0" smtClean="0"/>
              <a:t>ニュース要約をする　</a:t>
            </a:r>
            <a:r>
              <a:rPr lang="en-US" altLang="ja-JP" dirty="0" err="1" smtClean="0"/>
              <a:t>Summify</a:t>
            </a:r>
            <a:endParaRPr lang="ja-JP" altLang="en-US" dirty="0"/>
          </a:p>
        </p:txBody>
      </p:sp>
      <p:pic>
        <p:nvPicPr>
          <p:cNvPr id="757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531938"/>
            <a:ext cx="6804025" cy="517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205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タイトル 1"/>
          <p:cNvSpPr>
            <a:spLocks noGrp="1"/>
          </p:cNvSpPr>
          <p:nvPr>
            <p:ph type="title"/>
          </p:nvPr>
        </p:nvSpPr>
        <p:spPr/>
        <p:txBody>
          <a:bodyPr/>
          <a:lstStyle/>
          <a:p>
            <a:pPr eaLnBrk="1" hangingPunct="1"/>
            <a:endParaRPr lang="ja-JP" altLang="en-US" smtClean="0"/>
          </a:p>
        </p:txBody>
      </p:sp>
      <p:sp>
        <p:nvSpPr>
          <p:cNvPr id="76803" name="コンテンツ プレースホルダー 2"/>
          <p:cNvSpPr>
            <a:spLocks noGrp="1"/>
          </p:cNvSpPr>
          <p:nvPr>
            <p:ph idx="1"/>
          </p:nvPr>
        </p:nvSpPr>
        <p:spPr/>
        <p:txBody>
          <a:bodyPr/>
          <a:lstStyle/>
          <a:p>
            <a:pPr eaLnBrk="1" hangingPunct="1"/>
            <a:endParaRPr lang="ja-JP" altLang="en-US" smtClean="0"/>
          </a:p>
        </p:txBody>
      </p:sp>
      <p:pic>
        <p:nvPicPr>
          <p:cNvPr id="768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8" y="0"/>
            <a:ext cx="7781925" cy="801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54074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a:t>自分</a:t>
            </a:r>
            <a:r>
              <a:rPr lang="ja-JP" altLang="en-US" dirty="0" smtClean="0"/>
              <a:t>のソーシャル投稿を一覧する</a:t>
            </a:r>
            <a:r>
              <a:rPr lang="en-US" altLang="ja-JP" dirty="0" smtClean="0"/>
              <a:t/>
            </a:r>
            <a:br>
              <a:rPr lang="en-US" altLang="ja-JP" dirty="0" smtClean="0"/>
            </a:br>
            <a:r>
              <a:rPr lang="ja-JP" altLang="en-US" dirty="0"/>
              <a:t>Ｍｅｍｏｌａｎｅ</a:t>
            </a:r>
          </a:p>
        </p:txBody>
      </p:sp>
      <p:pic>
        <p:nvPicPr>
          <p:cNvPr id="778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13" y="1628775"/>
            <a:ext cx="759777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813660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タイトル 1"/>
          <p:cNvSpPr>
            <a:spLocks noGrp="1"/>
          </p:cNvSpPr>
          <p:nvPr>
            <p:ph type="title"/>
          </p:nvPr>
        </p:nvSpPr>
        <p:spPr/>
        <p:txBody>
          <a:bodyPr/>
          <a:lstStyle/>
          <a:p>
            <a:pPr eaLnBrk="1" hangingPunct="1"/>
            <a:endParaRPr lang="ja-JP" altLang="en-US" smtClean="0"/>
          </a:p>
        </p:txBody>
      </p:sp>
      <p:sp>
        <p:nvSpPr>
          <p:cNvPr id="78851" name="コンテンツ プレースホルダー 2"/>
          <p:cNvSpPr>
            <a:spLocks noGrp="1"/>
          </p:cNvSpPr>
          <p:nvPr>
            <p:ph idx="1"/>
          </p:nvPr>
        </p:nvSpPr>
        <p:spPr/>
        <p:txBody>
          <a:bodyPr/>
          <a:lstStyle/>
          <a:p>
            <a:pPr eaLnBrk="1" hangingPunct="1"/>
            <a:endParaRPr lang="ja-JP" altLang="en-US" smtClean="0"/>
          </a:p>
        </p:txBody>
      </p:sp>
      <p:pic>
        <p:nvPicPr>
          <p:cNvPr id="788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622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53308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TotalTime>
  <Words>2528</Words>
  <Application>Microsoft Office PowerPoint</Application>
  <PresentationFormat>画面に合わせる (4:3)</PresentationFormat>
  <Paragraphs>543</Paragraphs>
  <Slides>148</Slides>
  <Notes>50</Notes>
  <HiddenSlides>0</HiddenSlides>
  <MMClips>0</MMClips>
  <ScaleCrop>false</ScaleCrop>
  <HeadingPairs>
    <vt:vector size="4" baseType="variant">
      <vt:variant>
        <vt:lpstr>テーマ</vt:lpstr>
      </vt:variant>
      <vt:variant>
        <vt:i4>1</vt:i4>
      </vt:variant>
      <vt:variant>
        <vt:lpstr>スライド タイトル</vt:lpstr>
      </vt:variant>
      <vt:variant>
        <vt:i4>148</vt:i4>
      </vt:variant>
    </vt:vector>
  </HeadingPairs>
  <TitlesOfParts>
    <vt:vector size="149" baseType="lpstr">
      <vt:lpstr>Office ​​テーマ</vt:lpstr>
      <vt:lpstr>Webマーケティング・イノベーション 2012年度　第１回 総論とオリエンテーション</vt:lpstr>
      <vt:lpstr>本日の内容</vt:lpstr>
      <vt:lpstr>■講義目的：</vt:lpstr>
      <vt:lpstr>■講義要旨：</vt:lpstr>
      <vt:lpstr>Webイノベーターの育成</vt:lpstr>
      <vt:lpstr>講師プロフィール 橋本大也</vt:lpstr>
      <vt:lpstr>日本のインターネットの歴史</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アツメル、ナラベル、ヒキダス、カキダス の4つのリサーチ能力の開発</vt:lpstr>
      <vt:lpstr>PowerPoint プレゼンテーション</vt:lpstr>
      <vt:lpstr>最新刊『情報力』　橋本大也著</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ブログについて</vt:lpstr>
      <vt:lpstr>PowerPoint プレゼンテーション</vt:lpstr>
      <vt:lpstr>PowerPoint プレゼンテーション</vt:lpstr>
      <vt:lpstr>PowerPoint プレゼンテーション</vt:lpstr>
      <vt:lpstr>PowerPoint プレゼンテーション</vt:lpstr>
      <vt:lpstr>読んで書く「読・書」生活</vt:lpstr>
      <vt:lpstr>『情報力』　橋本大也著</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デジタルネイティブラボ</vt:lpstr>
      <vt:lpstr>ソーシャルの声を 商品やサービスの開発にいかす</vt:lpstr>
      <vt:lpstr>PowerPoint プレゼンテーション</vt:lpstr>
      <vt:lpstr>携帯キャリアと一緒に 次世代のケータイを発想</vt:lpstr>
      <vt:lpstr>大手メーカーＡＲデバイスの用途開発</vt:lpstr>
      <vt:lpstr>デジタル世代のものづくり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ソーシャルメディアとビジネスモデル つながりと口コミが拓く近未来マーケット  富士通総研カンファレンス ソーシャルメディアマーケティングの最前線 基調講演</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カーシェアリング</vt:lpstr>
      <vt:lpstr>DIY道具のシェア</vt:lpstr>
      <vt:lpstr>子供服のシェア</vt:lpstr>
      <vt:lpstr>本、CD、ゲーム…のシェア</vt:lpstr>
      <vt:lpstr>個人間融資</vt:lpstr>
      <vt:lpstr>個人間の交換・売買</vt:lpstr>
      <vt:lpstr>PowerPoint プレゼンテーション</vt:lpstr>
      <vt:lpstr>PowerPoint プレゼンテーション</vt:lpstr>
      <vt:lpstr>ソーシャルメディアの書き込みから 新聞を自動的につくる</vt:lpstr>
      <vt:lpstr>PowerPoint プレゼンテーション</vt:lpstr>
      <vt:lpstr>PowerPoint プレゼンテーション</vt:lpstr>
      <vt:lpstr>PowerPoint プレゼンテーション</vt:lpstr>
      <vt:lpstr>ソーシャルネットワークの ニュース要約をする　Summify</vt:lpstr>
      <vt:lpstr>PowerPoint プレゼンテーション</vt:lpstr>
      <vt:lpstr>自分のソーシャル投稿を一覧する Ｍｅｍｏｌａｎｅ</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Recorded Future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Flight Caster</vt:lpstr>
      <vt:lpstr>PowerPoint プレゼンテーション</vt:lpstr>
      <vt:lpstr>新しいインキュベータの形 Innocentive</vt:lpstr>
      <vt:lpstr>企業がクラウドにアイデアを募集 Idea crossing</vt:lpstr>
      <vt:lpstr>Procter&amp;Gambles Pringles</vt:lpstr>
      <vt:lpstr>エジソンと白熱電球　1879</vt:lpstr>
      <vt:lpstr>アマチュアのルネサンスの原因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全員の自己紹介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Webマーケティング・イノベーション 2012年度　第１回 総論とオリエンテーション</dc:title>
  <dc:creator>daiya</dc:creator>
  <cp:lastModifiedBy>daiya</cp:lastModifiedBy>
  <cp:revision>13</cp:revision>
  <dcterms:created xsi:type="dcterms:W3CDTF">2012-10-05T04:19:17Z</dcterms:created>
  <dcterms:modified xsi:type="dcterms:W3CDTF">2012-10-05T08:01:27Z</dcterms:modified>
</cp:coreProperties>
</file>