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442" r:id="rId2"/>
    <p:sldId id="261" r:id="rId3"/>
    <p:sldId id="258" r:id="rId4"/>
    <p:sldId id="293" r:id="rId5"/>
    <p:sldId id="294" r:id="rId6"/>
    <p:sldId id="287" r:id="rId7"/>
    <p:sldId id="335" r:id="rId8"/>
    <p:sldId id="336" r:id="rId9"/>
    <p:sldId id="337" r:id="rId10"/>
    <p:sldId id="265" r:id="rId11"/>
    <p:sldId id="266" r:id="rId12"/>
    <p:sldId id="363" r:id="rId13"/>
    <p:sldId id="364" r:id="rId14"/>
    <p:sldId id="365" r:id="rId15"/>
    <p:sldId id="366" r:id="rId16"/>
    <p:sldId id="260" r:id="rId17"/>
    <p:sldId id="257" r:id="rId18"/>
    <p:sldId id="361" r:id="rId19"/>
    <p:sldId id="362" r:id="rId20"/>
    <p:sldId id="295" r:id="rId21"/>
    <p:sldId id="333" r:id="rId22"/>
    <p:sldId id="334" r:id="rId23"/>
    <p:sldId id="359"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86" r:id="rId41"/>
    <p:sldId id="387" r:id="rId42"/>
    <p:sldId id="388" r:id="rId43"/>
    <p:sldId id="389" r:id="rId44"/>
    <p:sldId id="390" r:id="rId45"/>
    <p:sldId id="392" r:id="rId46"/>
    <p:sldId id="393" r:id="rId47"/>
    <p:sldId id="394" r:id="rId48"/>
    <p:sldId id="395" r:id="rId49"/>
    <p:sldId id="396" r:id="rId50"/>
    <p:sldId id="397" r:id="rId51"/>
    <p:sldId id="398" r:id="rId52"/>
    <p:sldId id="399" r:id="rId53"/>
    <p:sldId id="400" r:id="rId54"/>
    <p:sldId id="401" r:id="rId55"/>
    <p:sldId id="312" r:id="rId56"/>
    <p:sldId id="313" r:id="rId57"/>
    <p:sldId id="338" r:id="rId58"/>
    <p:sldId id="402" r:id="rId59"/>
    <p:sldId id="404" r:id="rId60"/>
    <p:sldId id="405" r:id="rId61"/>
    <p:sldId id="408" r:id="rId62"/>
    <p:sldId id="409" r:id="rId63"/>
    <p:sldId id="410" r:id="rId64"/>
    <p:sldId id="415" r:id="rId65"/>
    <p:sldId id="416" r:id="rId66"/>
    <p:sldId id="417" r:id="rId67"/>
    <p:sldId id="418" r:id="rId68"/>
    <p:sldId id="419" r:id="rId69"/>
    <p:sldId id="420" r:id="rId70"/>
    <p:sldId id="421" r:id="rId71"/>
    <p:sldId id="422" r:id="rId72"/>
    <p:sldId id="424" r:id="rId73"/>
    <p:sldId id="425" r:id="rId74"/>
    <p:sldId id="426" r:id="rId75"/>
    <p:sldId id="440" r:id="rId76"/>
    <p:sldId id="441" r:id="rId7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4660"/>
  </p:normalViewPr>
  <p:slideViewPr>
    <p:cSldViewPr>
      <p:cViewPr varScale="1">
        <p:scale>
          <a:sx n="69" d="100"/>
          <a:sy n="69" d="100"/>
        </p:scale>
        <p:origin x="-540"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6E3684-B5E6-47C8-9926-CA3278E84696}"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C62F4E4C-2E6E-4BB2-9308-6046331D342A}">
      <dgm:prSet phldrT="[テキスト]" custT="1"/>
      <dgm:spPr/>
      <dgm:t>
        <a:bodyPr/>
        <a:lstStyle/>
        <a:p>
          <a:r>
            <a:rPr kumimoji="1" lang="ja-JP" altLang="en-US" sz="2800" dirty="0" smtClean="0">
              <a:latin typeface="ＭＳ 明朝" pitchFamily="17" charset="-128"/>
              <a:ea typeface="ＭＳ 明朝" pitchFamily="17" charset="-128"/>
            </a:rPr>
            <a:t>順応</a:t>
          </a:r>
          <a:r>
            <a:rPr kumimoji="1" lang="ja-JP" altLang="en-US" sz="3200" dirty="0" smtClean="0">
              <a:latin typeface="ＭＳ 明朝" pitchFamily="17" charset="-128"/>
              <a:ea typeface="ＭＳ 明朝" pitchFamily="17" charset="-128"/>
            </a:rPr>
            <a:t>世代</a:t>
          </a:r>
          <a:endParaRPr kumimoji="1" lang="ja-JP" altLang="en-US" sz="3200" dirty="0">
            <a:latin typeface="ＭＳ 明朝" pitchFamily="17" charset="-128"/>
            <a:ea typeface="ＭＳ 明朝" pitchFamily="17" charset="-128"/>
          </a:endParaRPr>
        </a:p>
      </dgm:t>
    </dgm:pt>
    <dgm:pt modelId="{C376790E-6114-4CE3-BFBC-B61C32D28D5B}" type="parTrans" cxnId="{7A697757-C31F-450F-BD63-4BFA2527C539}">
      <dgm:prSet/>
      <dgm:spPr/>
      <dgm:t>
        <a:bodyPr/>
        <a:lstStyle/>
        <a:p>
          <a:endParaRPr kumimoji="1" lang="ja-JP" altLang="en-US"/>
        </a:p>
      </dgm:t>
    </dgm:pt>
    <dgm:pt modelId="{033CFF2B-2314-4A76-B215-90D6166CBEC3}" type="sibTrans" cxnId="{7A697757-C31F-450F-BD63-4BFA2527C539}">
      <dgm:prSet/>
      <dgm:spPr/>
      <dgm:t>
        <a:bodyPr/>
        <a:lstStyle/>
        <a:p>
          <a:endParaRPr kumimoji="1" lang="ja-JP" altLang="en-US"/>
        </a:p>
      </dgm:t>
    </dgm:pt>
    <dgm:pt modelId="{0F35190F-0937-46A4-A021-80A2DB7A6919}">
      <dgm:prSet phldrT="[テキスト]" custT="1"/>
      <dgm:spPr/>
      <dgm:t>
        <a:bodyPr/>
        <a:lstStyle/>
        <a:p>
          <a:r>
            <a:rPr kumimoji="1" lang="ja-JP" altLang="en-US" sz="2000" dirty="0" smtClean="0"/>
            <a:t>リスクを避け、体制におもねり、妥協しがちな少数派世代。まだ幼稚園児。</a:t>
          </a:r>
          <a:endParaRPr kumimoji="1" lang="ja-JP" altLang="en-US" sz="2000" dirty="0"/>
        </a:p>
      </dgm:t>
    </dgm:pt>
    <dgm:pt modelId="{820C2A55-685C-440B-B304-C4F12E56E9AF}" type="parTrans" cxnId="{0D937542-049B-4EFC-BDC6-9E97E960E755}">
      <dgm:prSet/>
      <dgm:spPr/>
      <dgm:t>
        <a:bodyPr/>
        <a:lstStyle/>
        <a:p>
          <a:endParaRPr kumimoji="1" lang="ja-JP" altLang="en-US"/>
        </a:p>
      </dgm:t>
    </dgm:pt>
    <dgm:pt modelId="{DA48EBD4-51C8-4BAF-AC1B-FB779710E77D}" type="sibTrans" cxnId="{0D937542-049B-4EFC-BDC6-9E97E960E755}">
      <dgm:prSet/>
      <dgm:spPr/>
      <dgm:t>
        <a:bodyPr/>
        <a:lstStyle/>
        <a:p>
          <a:endParaRPr kumimoji="1" lang="ja-JP" altLang="en-US"/>
        </a:p>
      </dgm:t>
    </dgm:pt>
    <dgm:pt modelId="{1B07A321-756D-4632-BC7E-263A83257FE2}">
      <dgm:prSet phldrT="[テキスト]" custT="1"/>
      <dgm:spPr/>
      <dgm:t>
        <a:bodyPr/>
        <a:lstStyle/>
        <a:p>
          <a:r>
            <a:rPr kumimoji="1" lang="zh-TW" altLang="en-US" sz="2800" dirty="0" smtClean="0">
              <a:latin typeface="ＭＳ 明朝" pitchFamily="17" charset="-128"/>
              <a:ea typeface="ＭＳ 明朝" pitchFamily="17" charset="-128"/>
            </a:rPr>
            <a:t>理想主義世代</a:t>
          </a:r>
          <a:endParaRPr kumimoji="1" lang="ja-JP" altLang="en-US" sz="2800" dirty="0">
            <a:latin typeface="ＭＳ 明朝" pitchFamily="17" charset="-128"/>
            <a:ea typeface="ＭＳ 明朝" pitchFamily="17" charset="-128"/>
          </a:endParaRPr>
        </a:p>
      </dgm:t>
    </dgm:pt>
    <dgm:pt modelId="{20F833BA-2519-4FBB-B81E-AE4111214925}" type="parTrans" cxnId="{99616221-23A2-435B-A628-5D0C866333B2}">
      <dgm:prSet/>
      <dgm:spPr/>
      <dgm:t>
        <a:bodyPr/>
        <a:lstStyle/>
        <a:p>
          <a:endParaRPr kumimoji="1" lang="ja-JP" altLang="en-US"/>
        </a:p>
      </dgm:t>
    </dgm:pt>
    <dgm:pt modelId="{C8C1B476-B9C7-4F05-A528-7F867DD6F89F}" type="sibTrans" cxnId="{99616221-23A2-435B-A628-5D0C866333B2}">
      <dgm:prSet/>
      <dgm:spPr/>
      <dgm:t>
        <a:bodyPr/>
        <a:lstStyle/>
        <a:p>
          <a:endParaRPr kumimoji="1" lang="ja-JP" altLang="en-US"/>
        </a:p>
      </dgm:t>
    </dgm:pt>
    <dgm:pt modelId="{39DC8261-EF70-48A3-BD34-53F312CE24D3}">
      <dgm:prSet phldrT="[テキスト]" custT="1"/>
      <dgm:spPr/>
      <dgm:t>
        <a:bodyPr/>
        <a:lstStyle/>
        <a:p>
          <a:r>
            <a:rPr kumimoji="1" lang="ja-JP" altLang="en-US" sz="2000" dirty="0" smtClean="0"/>
            <a:t>多数派で内面を大事にする。</a:t>
          </a:r>
          <a:endParaRPr kumimoji="1" lang="ja-JP" altLang="en-US" sz="2000" dirty="0"/>
        </a:p>
      </dgm:t>
    </dgm:pt>
    <dgm:pt modelId="{29E26F8B-1066-4A36-85F5-14FE3E6FAEB1}" type="parTrans" cxnId="{9151DEC8-AE0B-4245-AD4C-920D8E3D3B4F}">
      <dgm:prSet/>
      <dgm:spPr/>
      <dgm:t>
        <a:bodyPr/>
        <a:lstStyle/>
        <a:p>
          <a:endParaRPr kumimoji="1" lang="ja-JP" altLang="en-US"/>
        </a:p>
      </dgm:t>
    </dgm:pt>
    <dgm:pt modelId="{73512CDB-D005-4575-8EDC-D77FAF3A619D}" type="sibTrans" cxnId="{9151DEC8-AE0B-4245-AD4C-920D8E3D3B4F}">
      <dgm:prSet/>
      <dgm:spPr/>
      <dgm:t>
        <a:bodyPr/>
        <a:lstStyle/>
        <a:p>
          <a:endParaRPr kumimoji="1" lang="ja-JP" altLang="en-US"/>
        </a:p>
      </dgm:t>
    </dgm:pt>
    <dgm:pt modelId="{4BD3AA8E-BA72-4537-BC4B-8B90020F6319}">
      <dgm:prSet phldrT="[テキスト]" custT="1"/>
      <dgm:spPr/>
      <dgm:t>
        <a:bodyPr/>
        <a:lstStyle/>
        <a:p>
          <a:r>
            <a:rPr kumimoji="1" lang="ja-JP" altLang="en-US" sz="2800" dirty="0" smtClean="0">
              <a:latin typeface="ＭＳ 明朝" pitchFamily="17" charset="-128"/>
              <a:ea typeface="ＭＳ 明朝" pitchFamily="17" charset="-128"/>
            </a:rPr>
            <a:t>反発世代</a:t>
          </a:r>
          <a:endParaRPr kumimoji="1" lang="ja-JP" altLang="en-US" sz="2800" dirty="0">
            <a:latin typeface="ＭＳ 明朝" pitchFamily="17" charset="-128"/>
            <a:ea typeface="ＭＳ 明朝" pitchFamily="17" charset="-128"/>
          </a:endParaRPr>
        </a:p>
      </dgm:t>
    </dgm:pt>
    <dgm:pt modelId="{F2F208B2-8BD1-44A0-BD3B-B91F464D4E83}" type="parTrans" cxnId="{51231D5C-923D-44B0-800B-F402936DC4ED}">
      <dgm:prSet/>
      <dgm:spPr/>
      <dgm:t>
        <a:bodyPr/>
        <a:lstStyle/>
        <a:p>
          <a:endParaRPr kumimoji="1" lang="ja-JP" altLang="en-US"/>
        </a:p>
      </dgm:t>
    </dgm:pt>
    <dgm:pt modelId="{24072397-EBE6-47CA-A581-7FD35CA789C1}" type="sibTrans" cxnId="{51231D5C-923D-44B0-800B-F402936DC4ED}">
      <dgm:prSet/>
      <dgm:spPr/>
      <dgm:t>
        <a:bodyPr/>
        <a:lstStyle/>
        <a:p>
          <a:endParaRPr kumimoji="1" lang="ja-JP" altLang="en-US"/>
        </a:p>
      </dgm:t>
    </dgm:pt>
    <dgm:pt modelId="{0C21C918-AD9D-4D32-8F0F-4765749453CE}">
      <dgm:prSet phldrT="[テキスト]" custT="1"/>
      <dgm:spPr/>
      <dgm:t>
        <a:bodyPr/>
        <a:lstStyle/>
        <a:p>
          <a:r>
            <a:rPr kumimoji="1" lang="ja-JP" altLang="en-US" sz="2000" dirty="0" smtClean="0"/>
            <a:t>少数派の世代。独立独歩で起業家精神と現実感覚が強い。</a:t>
          </a:r>
          <a:r>
            <a:rPr kumimoji="1" lang="en-US" altLang="en-US" sz="2000" dirty="0" smtClean="0"/>
            <a:t>X</a:t>
          </a:r>
          <a:r>
            <a:rPr kumimoji="1" lang="ja-JP" altLang="en-US" sz="2000" dirty="0" smtClean="0"/>
            <a:t>世代。</a:t>
          </a:r>
          <a:endParaRPr kumimoji="1" lang="ja-JP" altLang="en-US" sz="2000" dirty="0"/>
        </a:p>
      </dgm:t>
    </dgm:pt>
    <dgm:pt modelId="{6C49FFF9-F6EB-4787-BA36-EA824CEB3247}" type="parTrans" cxnId="{027A8126-B105-4906-95B4-E7F117BF3AD8}">
      <dgm:prSet/>
      <dgm:spPr/>
      <dgm:t>
        <a:bodyPr/>
        <a:lstStyle/>
        <a:p>
          <a:endParaRPr kumimoji="1" lang="ja-JP" altLang="en-US"/>
        </a:p>
      </dgm:t>
    </dgm:pt>
    <dgm:pt modelId="{0E2A5229-4324-4313-8294-4ED417E9DF26}" type="sibTrans" cxnId="{027A8126-B105-4906-95B4-E7F117BF3AD8}">
      <dgm:prSet/>
      <dgm:spPr/>
      <dgm:t>
        <a:bodyPr/>
        <a:lstStyle/>
        <a:p>
          <a:endParaRPr kumimoji="1" lang="ja-JP" altLang="en-US"/>
        </a:p>
      </dgm:t>
    </dgm:pt>
    <dgm:pt modelId="{3C84E111-4C47-479F-A3A6-CBDA713AB3F0}">
      <dgm:prSet phldrT="[テキスト]" custT="1"/>
      <dgm:spPr/>
      <dgm:t>
        <a:bodyPr/>
        <a:lstStyle/>
        <a:p>
          <a:r>
            <a:rPr kumimoji="1" lang="zh-CN" altLang="en-US" sz="2800" dirty="0" smtClean="0">
              <a:latin typeface="ＭＳ 明朝" pitchFamily="17" charset="-128"/>
              <a:ea typeface="ＭＳ 明朝" pitchFamily="17" charset="-128"/>
            </a:rPr>
            <a:t>市民社会世代</a:t>
          </a:r>
          <a:endParaRPr kumimoji="1" lang="ja-JP" altLang="en-US" sz="2800" dirty="0">
            <a:latin typeface="ＭＳ 明朝" pitchFamily="17" charset="-128"/>
            <a:ea typeface="ＭＳ 明朝" pitchFamily="17" charset="-128"/>
          </a:endParaRPr>
        </a:p>
      </dgm:t>
    </dgm:pt>
    <dgm:pt modelId="{88FA341F-927E-492C-BE9C-527263B60142}" type="parTrans" cxnId="{4F96C17C-3867-4C6B-A417-F0EC119B0882}">
      <dgm:prSet/>
      <dgm:spPr/>
      <dgm:t>
        <a:bodyPr/>
        <a:lstStyle/>
        <a:p>
          <a:endParaRPr kumimoji="1" lang="ja-JP" altLang="en-US"/>
        </a:p>
      </dgm:t>
    </dgm:pt>
    <dgm:pt modelId="{24283834-9A34-4642-A152-71BA08FB8573}" type="sibTrans" cxnId="{4F96C17C-3867-4C6B-A417-F0EC119B0882}">
      <dgm:prSet/>
      <dgm:spPr/>
      <dgm:t>
        <a:bodyPr/>
        <a:lstStyle/>
        <a:p>
          <a:endParaRPr kumimoji="1" lang="ja-JP" altLang="en-US"/>
        </a:p>
      </dgm:t>
    </dgm:pt>
    <dgm:pt modelId="{33586179-F5B6-4F39-A841-5D595E8E0168}">
      <dgm:prSet phldrT="[テキスト]"/>
      <dgm:spPr/>
      <dgm:t>
        <a:bodyPr/>
        <a:lstStyle/>
        <a:p>
          <a:r>
            <a:rPr kumimoji="1" lang="ja-JP" altLang="en-US" dirty="0" smtClean="0"/>
            <a:t>多数派で社会性を大事にする。</a:t>
          </a:r>
          <a:r>
            <a:rPr kumimoji="1" lang="en-US" altLang="en-US" dirty="0" smtClean="0"/>
            <a:t>M</a:t>
          </a:r>
          <a:r>
            <a:rPr kumimoji="1" lang="ja-JP" altLang="en-US" dirty="0" smtClean="0"/>
            <a:t>世代、１サイクル前の</a:t>
          </a:r>
          <a:r>
            <a:rPr kumimoji="1" lang="en-US" altLang="en-US" dirty="0" smtClean="0"/>
            <a:t>GI</a:t>
          </a:r>
          <a:r>
            <a:rPr kumimoji="1" lang="ja-JP" altLang="en-US" dirty="0" smtClean="0"/>
            <a:t>世代</a:t>
          </a:r>
          <a:endParaRPr kumimoji="1" lang="ja-JP" altLang="en-US" dirty="0"/>
        </a:p>
      </dgm:t>
    </dgm:pt>
    <dgm:pt modelId="{D76402FE-4B77-4DB1-8DE6-2D88CE3802F1}" type="parTrans" cxnId="{9EDBF47D-9EDC-470F-BDBF-A33C17066565}">
      <dgm:prSet/>
      <dgm:spPr/>
      <dgm:t>
        <a:bodyPr/>
        <a:lstStyle/>
        <a:p>
          <a:endParaRPr kumimoji="1" lang="ja-JP" altLang="en-US"/>
        </a:p>
      </dgm:t>
    </dgm:pt>
    <dgm:pt modelId="{CF204088-D7BC-4C79-A072-A5562546ACA4}" type="sibTrans" cxnId="{9EDBF47D-9EDC-470F-BDBF-A33C17066565}">
      <dgm:prSet/>
      <dgm:spPr/>
      <dgm:t>
        <a:bodyPr/>
        <a:lstStyle/>
        <a:p>
          <a:endParaRPr kumimoji="1" lang="ja-JP" altLang="en-US"/>
        </a:p>
      </dgm:t>
    </dgm:pt>
    <dgm:pt modelId="{4014F797-3D78-49D8-8D41-CBBF07F2C64B}">
      <dgm:prSet/>
      <dgm:spPr/>
      <dgm:t>
        <a:bodyPr/>
        <a:lstStyle/>
        <a:p>
          <a:endParaRPr kumimoji="1" lang="ja-JP" altLang="en-US" sz="1600" dirty="0"/>
        </a:p>
      </dgm:t>
    </dgm:pt>
    <dgm:pt modelId="{30FF1D61-945F-45E6-AE29-51638DD47650}" type="parTrans" cxnId="{CAFA2263-8951-46BC-961D-2B71966BDC9C}">
      <dgm:prSet/>
      <dgm:spPr/>
      <dgm:t>
        <a:bodyPr/>
        <a:lstStyle/>
        <a:p>
          <a:endParaRPr kumimoji="1" lang="ja-JP" altLang="en-US"/>
        </a:p>
      </dgm:t>
    </dgm:pt>
    <dgm:pt modelId="{AA61CA8B-7A5A-409F-9606-94464CDE6087}" type="sibTrans" cxnId="{CAFA2263-8951-46BC-961D-2B71966BDC9C}">
      <dgm:prSet/>
      <dgm:spPr/>
      <dgm:t>
        <a:bodyPr/>
        <a:lstStyle/>
        <a:p>
          <a:endParaRPr kumimoji="1" lang="ja-JP" altLang="en-US"/>
        </a:p>
      </dgm:t>
    </dgm:pt>
    <dgm:pt modelId="{DDB3671C-78B0-420D-9183-D07CF12E3612}">
      <dgm:prSet phldrT="[テキスト]" custT="1"/>
      <dgm:spPr/>
      <dgm:t>
        <a:bodyPr/>
        <a:lstStyle/>
        <a:p>
          <a:r>
            <a:rPr kumimoji="1" lang="ja-JP" altLang="en-US" sz="2000" dirty="0" smtClean="0"/>
            <a:t>自分の価値観で行動。ベビーブーマー世代。</a:t>
          </a:r>
          <a:endParaRPr kumimoji="1" lang="ja-JP" altLang="en-US" sz="2000" dirty="0"/>
        </a:p>
      </dgm:t>
    </dgm:pt>
    <dgm:pt modelId="{DA4DAEDA-30B6-449A-9D63-8BC6492BE5BF}" type="parTrans" cxnId="{27192CFA-4934-4D4A-AB78-A5477CBAB5E9}">
      <dgm:prSet/>
      <dgm:spPr/>
      <dgm:t>
        <a:bodyPr/>
        <a:lstStyle/>
        <a:p>
          <a:endParaRPr kumimoji="1" lang="ja-JP" altLang="en-US"/>
        </a:p>
      </dgm:t>
    </dgm:pt>
    <dgm:pt modelId="{D83D3BAE-CA18-4EE3-B6CC-AD3B4845D9DD}" type="sibTrans" cxnId="{27192CFA-4934-4D4A-AB78-A5477CBAB5E9}">
      <dgm:prSet/>
      <dgm:spPr/>
      <dgm:t>
        <a:bodyPr/>
        <a:lstStyle/>
        <a:p>
          <a:endParaRPr kumimoji="1" lang="ja-JP" altLang="en-US"/>
        </a:p>
      </dgm:t>
    </dgm:pt>
    <dgm:pt modelId="{0AF0CB97-331D-45B7-873E-D36B98B7FEC5}" type="pres">
      <dgm:prSet presAssocID="{6D6E3684-B5E6-47C8-9926-CA3278E84696}" presName="cycleMatrixDiagram" presStyleCnt="0">
        <dgm:presLayoutVars>
          <dgm:chMax val="1"/>
          <dgm:dir/>
          <dgm:animLvl val="lvl"/>
          <dgm:resizeHandles val="exact"/>
        </dgm:presLayoutVars>
      </dgm:prSet>
      <dgm:spPr/>
      <dgm:t>
        <a:bodyPr/>
        <a:lstStyle/>
        <a:p>
          <a:endParaRPr kumimoji="1" lang="ja-JP" altLang="en-US"/>
        </a:p>
      </dgm:t>
    </dgm:pt>
    <dgm:pt modelId="{13D3858E-C424-4117-B1EF-EAA0922DA880}" type="pres">
      <dgm:prSet presAssocID="{6D6E3684-B5E6-47C8-9926-CA3278E84696}" presName="children" presStyleCnt="0"/>
      <dgm:spPr/>
    </dgm:pt>
    <dgm:pt modelId="{8718C358-CB79-4F3A-BAD0-3CA57D472AC0}" type="pres">
      <dgm:prSet presAssocID="{6D6E3684-B5E6-47C8-9926-CA3278E84696}" presName="child1group" presStyleCnt="0"/>
      <dgm:spPr/>
    </dgm:pt>
    <dgm:pt modelId="{E18724A5-631C-4A49-B3CD-9E4FFAD60600}" type="pres">
      <dgm:prSet presAssocID="{6D6E3684-B5E6-47C8-9926-CA3278E84696}" presName="child1" presStyleLbl="bgAcc1" presStyleIdx="0" presStyleCnt="4"/>
      <dgm:spPr/>
      <dgm:t>
        <a:bodyPr/>
        <a:lstStyle/>
        <a:p>
          <a:endParaRPr kumimoji="1" lang="ja-JP" altLang="en-US"/>
        </a:p>
      </dgm:t>
    </dgm:pt>
    <dgm:pt modelId="{F7F0A87C-4476-4BE6-9F2E-61F8B9902C4F}" type="pres">
      <dgm:prSet presAssocID="{6D6E3684-B5E6-47C8-9926-CA3278E84696}" presName="child1Text" presStyleLbl="bgAcc1" presStyleIdx="0" presStyleCnt="4">
        <dgm:presLayoutVars>
          <dgm:bulletEnabled val="1"/>
        </dgm:presLayoutVars>
      </dgm:prSet>
      <dgm:spPr/>
      <dgm:t>
        <a:bodyPr/>
        <a:lstStyle/>
        <a:p>
          <a:endParaRPr kumimoji="1" lang="ja-JP" altLang="en-US"/>
        </a:p>
      </dgm:t>
    </dgm:pt>
    <dgm:pt modelId="{CC284F31-F4C5-4FF7-8F74-8657C76DF20C}" type="pres">
      <dgm:prSet presAssocID="{6D6E3684-B5E6-47C8-9926-CA3278E84696}" presName="child2group" presStyleCnt="0"/>
      <dgm:spPr/>
    </dgm:pt>
    <dgm:pt modelId="{9C215E5B-A20E-4DB7-A3DE-081B24FFC2A6}" type="pres">
      <dgm:prSet presAssocID="{6D6E3684-B5E6-47C8-9926-CA3278E84696}" presName="child2" presStyleLbl="bgAcc1" presStyleIdx="1" presStyleCnt="4"/>
      <dgm:spPr/>
      <dgm:t>
        <a:bodyPr/>
        <a:lstStyle/>
        <a:p>
          <a:endParaRPr kumimoji="1" lang="ja-JP" altLang="en-US"/>
        </a:p>
      </dgm:t>
    </dgm:pt>
    <dgm:pt modelId="{84384D9A-5631-4CA6-BE4A-99517AA6EBA8}" type="pres">
      <dgm:prSet presAssocID="{6D6E3684-B5E6-47C8-9926-CA3278E84696}" presName="child2Text" presStyleLbl="bgAcc1" presStyleIdx="1" presStyleCnt="4">
        <dgm:presLayoutVars>
          <dgm:bulletEnabled val="1"/>
        </dgm:presLayoutVars>
      </dgm:prSet>
      <dgm:spPr/>
      <dgm:t>
        <a:bodyPr/>
        <a:lstStyle/>
        <a:p>
          <a:endParaRPr kumimoji="1" lang="ja-JP" altLang="en-US"/>
        </a:p>
      </dgm:t>
    </dgm:pt>
    <dgm:pt modelId="{4D57E0CF-EB4E-4BB3-9B48-7FBE0F90577A}" type="pres">
      <dgm:prSet presAssocID="{6D6E3684-B5E6-47C8-9926-CA3278E84696}" presName="child3group" presStyleCnt="0"/>
      <dgm:spPr/>
    </dgm:pt>
    <dgm:pt modelId="{B1588918-18C8-415D-BAC9-359CA5316DBE}" type="pres">
      <dgm:prSet presAssocID="{6D6E3684-B5E6-47C8-9926-CA3278E84696}" presName="child3" presStyleLbl="bgAcc1" presStyleIdx="2" presStyleCnt="4"/>
      <dgm:spPr/>
      <dgm:t>
        <a:bodyPr/>
        <a:lstStyle/>
        <a:p>
          <a:endParaRPr kumimoji="1" lang="ja-JP" altLang="en-US"/>
        </a:p>
      </dgm:t>
    </dgm:pt>
    <dgm:pt modelId="{A6176C0C-4C25-4C99-BD2E-90B837516CE9}" type="pres">
      <dgm:prSet presAssocID="{6D6E3684-B5E6-47C8-9926-CA3278E84696}" presName="child3Text" presStyleLbl="bgAcc1" presStyleIdx="2" presStyleCnt="4">
        <dgm:presLayoutVars>
          <dgm:bulletEnabled val="1"/>
        </dgm:presLayoutVars>
      </dgm:prSet>
      <dgm:spPr/>
      <dgm:t>
        <a:bodyPr/>
        <a:lstStyle/>
        <a:p>
          <a:endParaRPr kumimoji="1" lang="ja-JP" altLang="en-US"/>
        </a:p>
      </dgm:t>
    </dgm:pt>
    <dgm:pt modelId="{100757D8-A4AA-46C1-B814-B70A794B131D}" type="pres">
      <dgm:prSet presAssocID="{6D6E3684-B5E6-47C8-9926-CA3278E84696}" presName="child4group" presStyleCnt="0"/>
      <dgm:spPr/>
    </dgm:pt>
    <dgm:pt modelId="{A8534341-0E3E-4458-82ED-1CDE4A374681}" type="pres">
      <dgm:prSet presAssocID="{6D6E3684-B5E6-47C8-9926-CA3278E84696}" presName="child4" presStyleLbl="bgAcc1" presStyleIdx="3" presStyleCnt="4"/>
      <dgm:spPr/>
      <dgm:t>
        <a:bodyPr/>
        <a:lstStyle/>
        <a:p>
          <a:endParaRPr kumimoji="1" lang="ja-JP" altLang="en-US"/>
        </a:p>
      </dgm:t>
    </dgm:pt>
    <dgm:pt modelId="{E5C1BC2A-4365-4C15-A1DE-E08493138EE3}" type="pres">
      <dgm:prSet presAssocID="{6D6E3684-B5E6-47C8-9926-CA3278E84696}" presName="child4Text" presStyleLbl="bgAcc1" presStyleIdx="3" presStyleCnt="4">
        <dgm:presLayoutVars>
          <dgm:bulletEnabled val="1"/>
        </dgm:presLayoutVars>
      </dgm:prSet>
      <dgm:spPr/>
      <dgm:t>
        <a:bodyPr/>
        <a:lstStyle/>
        <a:p>
          <a:endParaRPr kumimoji="1" lang="ja-JP" altLang="en-US"/>
        </a:p>
      </dgm:t>
    </dgm:pt>
    <dgm:pt modelId="{C9CB6D51-B3D6-4796-B842-EA0BD1F7CF96}" type="pres">
      <dgm:prSet presAssocID="{6D6E3684-B5E6-47C8-9926-CA3278E84696}" presName="childPlaceholder" presStyleCnt="0"/>
      <dgm:spPr/>
    </dgm:pt>
    <dgm:pt modelId="{DBB2A380-067B-48AF-9D53-198F2B06CDCC}" type="pres">
      <dgm:prSet presAssocID="{6D6E3684-B5E6-47C8-9926-CA3278E84696}" presName="circle" presStyleCnt="0"/>
      <dgm:spPr/>
    </dgm:pt>
    <dgm:pt modelId="{FA58DC0A-4262-4141-AFB1-C784332C5EA5}" type="pres">
      <dgm:prSet presAssocID="{6D6E3684-B5E6-47C8-9926-CA3278E84696}" presName="quadrant1" presStyleLbl="node1" presStyleIdx="0" presStyleCnt="4">
        <dgm:presLayoutVars>
          <dgm:chMax val="1"/>
          <dgm:bulletEnabled val="1"/>
        </dgm:presLayoutVars>
      </dgm:prSet>
      <dgm:spPr/>
      <dgm:t>
        <a:bodyPr/>
        <a:lstStyle/>
        <a:p>
          <a:endParaRPr kumimoji="1" lang="ja-JP" altLang="en-US"/>
        </a:p>
      </dgm:t>
    </dgm:pt>
    <dgm:pt modelId="{24F7AF56-0540-46E1-B370-89D570456508}" type="pres">
      <dgm:prSet presAssocID="{6D6E3684-B5E6-47C8-9926-CA3278E84696}" presName="quadrant2" presStyleLbl="node1" presStyleIdx="1" presStyleCnt="4">
        <dgm:presLayoutVars>
          <dgm:chMax val="1"/>
          <dgm:bulletEnabled val="1"/>
        </dgm:presLayoutVars>
      </dgm:prSet>
      <dgm:spPr/>
      <dgm:t>
        <a:bodyPr/>
        <a:lstStyle/>
        <a:p>
          <a:endParaRPr kumimoji="1" lang="ja-JP" altLang="en-US"/>
        </a:p>
      </dgm:t>
    </dgm:pt>
    <dgm:pt modelId="{F90AEFE1-6439-452B-817B-42986C379D0B}" type="pres">
      <dgm:prSet presAssocID="{6D6E3684-B5E6-47C8-9926-CA3278E84696}" presName="quadrant3" presStyleLbl="node1" presStyleIdx="2" presStyleCnt="4">
        <dgm:presLayoutVars>
          <dgm:chMax val="1"/>
          <dgm:bulletEnabled val="1"/>
        </dgm:presLayoutVars>
      </dgm:prSet>
      <dgm:spPr/>
      <dgm:t>
        <a:bodyPr/>
        <a:lstStyle/>
        <a:p>
          <a:endParaRPr kumimoji="1" lang="ja-JP" altLang="en-US"/>
        </a:p>
      </dgm:t>
    </dgm:pt>
    <dgm:pt modelId="{3899F146-C14B-45E0-94C5-DDC49E9B4F7E}" type="pres">
      <dgm:prSet presAssocID="{6D6E3684-B5E6-47C8-9926-CA3278E84696}" presName="quadrant4" presStyleLbl="node1" presStyleIdx="3" presStyleCnt="4">
        <dgm:presLayoutVars>
          <dgm:chMax val="1"/>
          <dgm:bulletEnabled val="1"/>
        </dgm:presLayoutVars>
      </dgm:prSet>
      <dgm:spPr/>
      <dgm:t>
        <a:bodyPr/>
        <a:lstStyle/>
        <a:p>
          <a:endParaRPr kumimoji="1" lang="ja-JP" altLang="en-US"/>
        </a:p>
      </dgm:t>
    </dgm:pt>
    <dgm:pt modelId="{B9477C4C-EA3F-488B-9F6D-C7452D14EC50}" type="pres">
      <dgm:prSet presAssocID="{6D6E3684-B5E6-47C8-9926-CA3278E84696}" presName="quadrantPlaceholder" presStyleCnt="0"/>
      <dgm:spPr/>
    </dgm:pt>
    <dgm:pt modelId="{1695F295-1F1B-44E8-B6FD-C2D9E64A8051}" type="pres">
      <dgm:prSet presAssocID="{6D6E3684-B5E6-47C8-9926-CA3278E84696}" presName="center1" presStyleLbl="fgShp" presStyleIdx="0" presStyleCnt="2"/>
      <dgm:spPr/>
    </dgm:pt>
    <dgm:pt modelId="{DBBE3D11-541A-4583-B6D7-0FD76DF6F331}" type="pres">
      <dgm:prSet presAssocID="{6D6E3684-B5E6-47C8-9926-CA3278E84696}" presName="center2" presStyleLbl="fgShp" presStyleIdx="1" presStyleCnt="2"/>
      <dgm:spPr/>
    </dgm:pt>
  </dgm:ptLst>
  <dgm:cxnLst>
    <dgm:cxn modelId="{7A697757-C31F-450F-BD63-4BFA2527C539}" srcId="{6D6E3684-B5E6-47C8-9926-CA3278E84696}" destId="{C62F4E4C-2E6E-4BB2-9308-6046331D342A}" srcOrd="0" destOrd="0" parTransId="{C376790E-6114-4CE3-BFBC-B61C32D28D5B}" sibTransId="{033CFF2B-2314-4A76-B215-90D6166CBEC3}"/>
    <dgm:cxn modelId="{91ECC760-CCB0-4803-A0A6-26294FF5A6CF}" type="presOf" srcId="{0F35190F-0937-46A4-A021-80A2DB7A6919}" destId="{E18724A5-631C-4A49-B3CD-9E4FFAD60600}" srcOrd="0" destOrd="0" presId="urn:microsoft.com/office/officeart/2005/8/layout/cycle4"/>
    <dgm:cxn modelId="{0D937542-049B-4EFC-BDC6-9E97E960E755}" srcId="{C62F4E4C-2E6E-4BB2-9308-6046331D342A}" destId="{0F35190F-0937-46A4-A021-80A2DB7A6919}" srcOrd="0" destOrd="0" parTransId="{820C2A55-685C-440B-B304-C4F12E56E9AF}" sibTransId="{DA48EBD4-51C8-4BAF-AC1B-FB779710E77D}"/>
    <dgm:cxn modelId="{5572A8E3-2088-43C7-B9CF-0CA8B801EEF6}" type="presOf" srcId="{33586179-F5B6-4F39-A841-5D595E8E0168}" destId="{A8534341-0E3E-4458-82ED-1CDE4A374681}" srcOrd="0" destOrd="0" presId="urn:microsoft.com/office/officeart/2005/8/layout/cycle4"/>
    <dgm:cxn modelId="{99616221-23A2-435B-A628-5D0C866333B2}" srcId="{6D6E3684-B5E6-47C8-9926-CA3278E84696}" destId="{1B07A321-756D-4632-BC7E-263A83257FE2}" srcOrd="1" destOrd="0" parTransId="{20F833BA-2519-4FBB-B81E-AE4111214925}" sibTransId="{C8C1B476-B9C7-4F05-A528-7F867DD6F89F}"/>
    <dgm:cxn modelId="{A4B0F527-725D-4455-8456-667D7AD1E1D0}" type="presOf" srcId="{33586179-F5B6-4F39-A841-5D595E8E0168}" destId="{E5C1BC2A-4365-4C15-A1DE-E08493138EE3}" srcOrd="1" destOrd="0" presId="urn:microsoft.com/office/officeart/2005/8/layout/cycle4"/>
    <dgm:cxn modelId="{9EDBF47D-9EDC-470F-BDBF-A33C17066565}" srcId="{3C84E111-4C47-479F-A3A6-CBDA713AB3F0}" destId="{33586179-F5B6-4F39-A841-5D595E8E0168}" srcOrd="0" destOrd="0" parTransId="{D76402FE-4B77-4DB1-8DE6-2D88CE3802F1}" sibTransId="{CF204088-D7BC-4C79-A072-A5562546ACA4}"/>
    <dgm:cxn modelId="{F493EBC2-D229-4B7D-9678-0B09195769B7}" type="presOf" srcId="{DDB3671C-78B0-420D-9183-D07CF12E3612}" destId="{9C215E5B-A20E-4DB7-A3DE-081B24FFC2A6}" srcOrd="0" destOrd="1" presId="urn:microsoft.com/office/officeart/2005/8/layout/cycle4"/>
    <dgm:cxn modelId="{C25DC99A-2A7E-4098-872D-A386A297F69F}" type="presOf" srcId="{C62F4E4C-2E6E-4BB2-9308-6046331D342A}" destId="{FA58DC0A-4262-4141-AFB1-C784332C5EA5}" srcOrd="0" destOrd="0" presId="urn:microsoft.com/office/officeart/2005/8/layout/cycle4"/>
    <dgm:cxn modelId="{4F96C17C-3867-4C6B-A417-F0EC119B0882}" srcId="{6D6E3684-B5E6-47C8-9926-CA3278E84696}" destId="{3C84E111-4C47-479F-A3A6-CBDA713AB3F0}" srcOrd="3" destOrd="0" parTransId="{88FA341F-927E-492C-BE9C-527263B60142}" sibTransId="{24283834-9A34-4642-A152-71BA08FB8573}"/>
    <dgm:cxn modelId="{6459B67A-2047-4F30-9861-8029DA00F06E}" type="presOf" srcId="{4BD3AA8E-BA72-4537-BC4B-8B90020F6319}" destId="{F90AEFE1-6439-452B-817B-42986C379D0B}" srcOrd="0" destOrd="0" presId="urn:microsoft.com/office/officeart/2005/8/layout/cycle4"/>
    <dgm:cxn modelId="{1260A715-82DB-485B-A452-77F1BEBA832A}" type="presOf" srcId="{4014F797-3D78-49D8-8D41-CBBF07F2C64B}" destId="{84384D9A-5631-4CA6-BE4A-99517AA6EBA8}" srcOrd="1" destOrd="2" presId="urn:microsoft.com/office/officeart/2005/8/layout/cycle4"/>
    <dgm:cxn modelId="{CF6F1665-5E8A-4DDE-90E2-727EC99AEFA0}" type="presOf" srcId="{39DC8261-EF70-48A3-BD34-53F312CE24D3}" destId="{84384D9A-5631-4CA6-BE4A-99517AA6EBA8}" srcOrd="1" destOrd="0" presId="urn:microsoft.com/office/officeart/2005/8/layout/cycle4"/>
    <dgm:cxn modelId="{83BEC710-4D2E-48E6-A777-AE1D15E53032}" type="presOf" srcId="{0F35190F-0937-46A4-A021-80A2DB7A6919}" destId="{F7F0A87C-4476-4BE6-9F2E-61F8B9902C4F}" srcOrd="1" destOrd="0" presId="urn:microsoft.com/office/officeart/2005/8/layout/cycle4"/>
    <dgm:cxn modelId="{B88DBB43-2ED6-4170-9F8A-A6BFFE79E8DC}" type="presOf" srcId="{3C84E111-4C47-479F-A3A6-CBDA713AB3F0}" destId="{3899F146-C14B-45E0-94C5-DDC49E9B4F7E}" srcOrd="0" destOrd="0" presId="urn:microsoft.com/office/officeart/2005/8/layout/cycle4"/>
    <dgm:cxn modelId="{799CCAA2-E25A-48CA-BC3E-06D3B5F81F7A}" type="presOf" srcId="{4014F797-3D78-49D8-8D41-CBBF07F2C64B}" destId="{9C215E5B-A20E-4DB7-A3DE-081B24FFC2A6}" srcOrd="0" destOrd="2" presId="urn:microsoft.com/office/officeart/2005/8/layout/cycle4"/>
    <dgm:cxn modelId="{027A8126-B105-4906-95B4-E7F117BF3AD8}" srcId="{4BD3AA8E-BA72-4537-BC4B-8B90020F6319}" destId="{0C21C918-AD9D-4D32-8F0F-4765749453CE}" srcOrd="0" destOrd="0" parTransId="{6C49FFF9-F6EB-4787-BA36-EA824CEB3247}" sibTransId="{0E2A5229-4324-4313-8294-4ED417E9DF26}"/>
    <dgm:cxn modelId="{F6FF5844-52D8-4D51-8F9C-58BD7EFCF8F8}" type="presOf" srcId="{0C21C918-AD9D-4D32-8F0F-4765749453CE}" destId="{A6176C0C-4C25-4C99-BD2E-90B837516CE9}" srcOrd="1" destOrd="0" presId="urn:microsoft.com/office/officeart/2005/8/layout/cycle4"/>
    <dgm:cxn modelId="{51231D5C-923D-44B0-800B-F402936DC4ED}" srcId="{6D6E3684-B5E6-47C8-9926-CA3278E84696}" destId="{4BD3AA8E-BA72-4537-BC4B-8B90020F6319}" srcOrd="2" destOrd="0" parTransId="{F2F208B2-8BD1-44A0-BD3B-B91F464D4E83}" sibTransId="{24072397-EBE6-47CA-A581-7FD35CA789C1}"/>
    <dgm:cxn modelId="{6097371A-33B8-422E-831E-F702D78672D1}" type="presOf" srcId="{1B07A321-756D-4632-BC7E-263A83257FE2}" destId="{24F7AF56-0540-46E1-B370-89D570456508}" srcOrd="0" destOrd="0" presId="urn:microsoft.com/office/officeart/2005/8/layout/cycle4"/>
    <dgm:cxn modelId="{27192CFA-4934-4D4A-AB78-A5477CBAB5E9}" srcId="{1B07A321-756D-4632-BC7E-263A83257FE2}" destId="{DDB3671C-78B0-420D-9183-D07CF12E3612}" srcOrd="1" destOrd="0" parTransId="{DA4DAEDA-30B6-449A-9D63-8BC6492BE5BF}" sibTransId="{D83D3BAE-CA18-4EE3-B6CC-AD3B4845D9DD}"/>
    <dgm:cxn modelId="{EB12FB87-2218-4D24-AF85-3C5317A8514F}" type="presOf" srcId="{39DC8261-EF70-48A3-BD34-53F312CE24D3}" destId="{9C215E5B-A20E-4DB7-A3DE-081B24FFC2A6}" srcOrd="0" destOrd="0" presId="urn:microsoft.com/office/officeart/2005/8/layout/cycle4"/>
    <dgm:cxn modelId="{9151DEC8-AE0B-4245-AD4C-920D8E3D3B4F}" srcId="{1B07A321-756D-4632-BC7E-263A83257FE2}" destId="{39DC8261-EF70-48A3-BD34-53F312CE24D3}" srcOrd="0" destOrd="0" parTransId="{29E26F8B-1066-4A36-85F5-14FE3E6FAEB1}" sibTransId="{73512CDB-D005-4575-8EDC-D77FAF3A619D}"/>
    <dgm:cxn modelId="{4E809724-A100-426C-B748-E62DC4BB3A88}" type="presOf" srcId="{0C21C918-AD9D-4D32-8F0F-4765749453CE}" destId="{B1588918-18C8-415D-BAC9-359CA5316DBE}" srcOrd="0" destOrd="0" presId="urn:microsoft.com/office/officeart/2005/8/layout/cycle4"/>
    <dgm:cxn modelId="{258696D8-E81F-4678-B0AB-5916E2AB0D16}" type="presOf" srcId="{6D6E3684-B5E6-47C8-9926-CA3278E84696}" destId="{0AF0CB97-331D-45B7-873E-D36B98B7FEC5}" srcOrd="0" destOrd="0" presId="urn:microsoft.com/office/officeart/2005/8/layout/cycle4"/>
    <dgm:cxn modelId="{CAFA2263-8951-46BC-961D-2B71966BDC9C}" srcId="{1B07A321-756D-4632-BC7E-263A83257FE2}" destId="{4014F797-3D78-49D8-8D41-CBBF07F2C64B}" srcOrd="2" destOrd="0" parTransId="{30FF1D61-945F-45E6-AE29-51638DD47650}" sibTransId="{AA61CA8B-7A5A-409F-9606-94464CDE6087}"/>
    <dgm:cxn modelId="{66CABD34-A41A-4C8A-B4B1-08D06FC86218}" type="presOf" srcId="{DDB3671C-78B0-420D-9183-D07CF12E3612}" destId="{84384D9A-5631-4CA6-BE4A-99517AA6EBA8}" srcOrd="1" destOrd="1" presId="urn:microsoft.com/office/officeart/2005/8/layout/cycle4"/>
    <dgm:cxn modelId="{890EEDA0-CEE8-4091-844C-5E4D3C6C92F3}" type="presParOf" srcId="{0AF0CB97-331D-45B7-873E-D36B98B7FEC5}" destId="{13D3858E-C424-4117-B1EF-EAA0922DA880}" srcOrd="0" destOrd="0" presId="urn:microsoft.com/office/officeart/2005/8/layout/cycle4"/>
    <dgm:cxn modelId="{45572C98-BE88-400D-B898-E81488369BAF}" type="presParOf" srcId="{13D3858E-C424-4117-B1EF-EAA0922DA880}" destId="{8718C358-CB79-4F3A-BAD0-3CA57D472AC0}" srcOrd="0" destOrd="0" presId="urn:microsoft.com/office/officeart/2005/8/layout/cycle4"/>
    <dgm:cxn modelId="{17B09D35-57D4-49CC-ACBF-C7D75ABE0F05}" type="presParOf" srcId="{8718C358-CB79-4F3A-BAD0-3CA57D472AC0}" destId="{E18724A5-631C-4A49-B3CD-9E4FFAD60600}" srcOrd="0" destOrd="0" presId="urn:microsoft.com/office/officeart/2005/8/layout/cycle4"/>
    <dgm:cxn modelId="{8E70DBAC-8D47-4D91-B4CD-CD7781474F47}" type="presParOf" srcId="{8718C358-CB79-4F3A-BAD0-3CA57D472AC0}" destId="{F7F0A87C-4476-4BE6-9F2E-61F8B9902C4F}" srcOrd="1" destOrd="0" presId="urn:microsoft.com/office/officeart/2005/8/layout/cycle4"/>
    <dgm:cxn modelId="{926896DB-1EC7-4C73-9329-A34D77DDC0B3}" type="presParOf" srcId="{13D3858E-C424-4117-B1EF-EAA0922DA880}" destId="{CC284F31-F4C5-4FF7-8F74-8657C76DF20C}" srcOrd="1" destOrd="0" presId="urn:microsoft.com/office/officeart/2005/8/layout/cycle4"/>
    <dgm:cxn modelId="{E15D0AED-D043-498B-9920-2AE94AAC0395}" type="presParOf" srcId="{CC284F31-F4C5-4FF7-8F74-8657C76DF20C}" destId="{9C215E5B-A20E-4DB7-A3DE-081B24FFC2A6}" srcOrd="0" destOrd="0" presId="urn:microsoft.com/office/officeart/2005/8/layout/cycle4"/>
    <dgm:cxn modelId="{6F0FDBD0-E618-4235-95D7-725A921DDF42}" type="presParOf" srcId="{CC284F31-F4C5-4FF7-8F74-8657C76DF20C}" destId="{84384D9A-5631-4CA6-BE4A-99517AA6EBA8}" srcOrd="1" destOrd="0" presId="urn:microsoft.com/office/officeart/2005/8/layout/cycle4"/>
    <dgm:cxn modelId="{A4E070EE-C4B8-4FD8-BB3B-123411B13758}" type="presParOf" srcId="{13D3858E-C424-4117-B1EF-EAA0922DA880}" destId="{4D57E0CF-EB4E-4BB3-9B48-7FBE0F90577A}" srcOrd="2" destOrd="0" presId="urn:microsoft.com/office/officeart/2005/8/layout/cycle4"/>
    <dgm:cxn modelId="{C3BAA762-F28F-4988-8550-6113411FC7FC}" type="presParOf" srcId="{4D57E0CF-EB4E-4BB3-9B48-7FBE0F90577A}" destId="{B1588918-18C8-415D-BAC9-359CA5316DBE}" srcOrd="0" destOrd="0" presId="urn:microsoft.com/office/officeart/2005/8/layout/cycle4"/>
    <dgm:cxn modelId="{9CDA3B96-34EB-4D06-91C1-E6782F4F2FB6}" type="presParOf" srcId="{4D57E0CF-EB4E-4BB3-9B48-7FBE0F90577A}" destId="{A6176C0C-4C25-4C99-BD2E-90B837516CE9}" srcOrd="1" destOrd="0" presId="urn:microsoft.com/office/officeart/2005/8/layout/cycle4"/>
    <dgm:cxn modelId="{F9B4B11F-D188-4A39-A13E-48DD57C78B13}" type="presParOf" srcId="{13D3858E-C424-4117-B1EF-EAA0922DA880}" destId="{100757D8-A4AA-46C1-B814-B70A794B131D}" srcOrd="3" destOrd="0" presId="urn:microsoft.com/office/officeart/2005/8/layout/cycle4"/>
    <dgm:cxn modelId="{92076967-BEE5-4B66-843B-6471F89CF504}" type="presParOf" srcId="{100757D8-A4AA-46C1-B814-B70A794B131D}" destId="{A8534341-0E3E-4458-82ED-1CDE4A374681}" srcOrd="0" destOrd="0" presId="urn:microsoft.com/office/officeart/2005/8/layout/cycle4"/>
    <dgm:cxn modelId="{49A41699-012B-45E7-B48D-58E3D1C89D90}" type="presParOf" srcId="{100757D8-A4AA-46C1-B814-B70A794B131D}" destId="{E5C1BC2A-4365-4C15-A1DE-E08493138EE3}" srcOrd="1" destOrd="0" presId="urn:microsoft.com/office/officeart/2005/8/layout/cycle4"/>
    <dgm:cxn modelId="{AFE57198-8EE8-4A27-8A22-7B2A7537A30F}" type="presParOf" srcId="{13D3858E-C424-4117-B1EF-EAA0922DA880}" destId="{C9CB6D51-B3D6-4796-B842-EA0BD1F7CF96}" srcOrd="4" destOrd="0" presId="urn:microsoft.com/office/officeart/2005/8/layout/cycle4"/>
    <dgm:cxn modelId="{D4FC179C-DF1B-488C-9AF6-5B5154098E9E}" type="presParOf" srcId="{0AF0CB97-331D-45B7-873E-D36B98B7FEC5}" destId="{DBB2A380-067B-48AF-9D53-198F2B06CDCC}" srcOrd="1" destOrd="0" presId="urn:microsoft.com/office/officeart/2005/8/layout/cycle4"/>
    <dgm:cxn modelId="{4BA574AE-1EB3-4C2D-AFA2-14D26B092371}" type="presParOf" srcId="{DBB2A380-067B-48AF-9D53-198F2B06CDCC}" destId="{FA58DC0A-4262-4141-AFB1-C784332C5EA5}" srcOrd="0" destOrd="0" presId="urn:microsoft.com/office/officeart/2005/8/layout/cycle4"/>
    <dgm:cxn modelId="{1125DB2C-6CD3-466A-84FE-79C50B08AA33}" type="presParOf" srcId="{DBB2A380-067B-48AF-9D53-198F2B06CDCC}" destId="{24F7AF56-0540-46E1-B370-89D570456508}" srcOrd="1" destOrd="0" presId="urn:microsoft.com/office/officeart/2005/8/layout/cycle4"/>
    <dgm:cxn modelId="{6DC4F49E-8D68-4E0B-A5C1-4F58B354A672}" type="presParOf" srcId="{DBB2A380-067B-48AF-9D53-198F2B06CDCC}" destId="{F90AEFE1-6439-452B-817B-42986C379D0B}" srcOrd="2" destOrd="0" presId="urn:microsoft.com/office/officeart/2005/8/layout/cycle4"/>
    <dgm:cxn modelId="{22A95403-3EE7-4855-95FB-B12FC72C68A6}" type="presParOf" srcId="{DBB2A380-067B-48AF-9D53-198F2B06CDCC}" destId="{3899F146-C14B-45E0-94C5-DDC49E9B4F7E}" srcOrd="3" destOrd="0" presId="urn:microsoft.com/office/officeart/2005/8/layout/cycle4"/>
    <dgm:cxn modelId="{8D655077-0DC8-4892-936F-093B1CC2110E}" type="presParOf" srcId="{DBB2A380-067B-48AF-9D53-198F2B06CDCC}" destId="{B9477C4C-EA3F-488B-9F6D-C7452D14EC50}" srcOrd="4" destOrd="0" presId="urn:microsoft.com/office/officeart/2005/8/layout/cycle4"/>
    <dgm:cxn modelId="{289B34B3-FE14-4B41-98A4-0F3E675D0F66}" type="presParOf" srcId="{0AF0CB97-331D-45B7-873E-D36B98B7FEC5}" destId="{1695F295-1F1B-44E8-B6FD-C2D9E64A8051}" srcOrd="2" destOrd="0" presId="urn:microsoft.com/office/officeart/2005/8/layout/cycle4"/>
    <dgm:cxn modelId="{6D56A2CE-2101-475A-A7DD-03C01BE38D61}" type="presParOf" srcId="{0AF0CB97-331D-45B7-873E-D36B98B7FEC5}" destId="{DBBE3D11-541A-4583-B6D7-0FD76DF6F331}" srcOrd="3" destOrd="0" presId="urn:microsoft.com/office/officeart/2005/8/layout/cycle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588918-18C8-415D-BAC9-359CA5316DBE}">
      <dsp:nvSpPr>
        <dsp:cNvPr id="0" name=""/>
        <dsp:cNvSpPr/>
      </dsp:nvSpPr>
      <dsp:spPr>
        <a:xfrm>
          <a:off x="5612420" y="4535164"/>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少数派の世代。独立独歩で起業家精神と現実感覚が強い。</a:t>
          </a:r>
          <a:r>
            <a:rPr kumimoji="1" lang="en-US" altLang="en-US" sz="2000" kern="1200" dirty="0" smtClean="0"/>
            <a:t>X</a:t>
          </a:r>
          <a:r>
            <a:rPr kumimoji="1" lang="ja-JP" altLang="en-US" sz="2000" kern="1200" dirty="0" smtClean="0"/>
            <a:t>世代。</a:t>
          </a:r>
          <a:endParaRPr kumimoji="1" lang="ja-JP" altLang="en-US" sz="2000" kern="1200" dirty="0"/>
        </a:p>
      </dsp:txBody>
      <dsp:txXfrm>
        <a:off x="6600819" y="5068713"/>
        <a:ext cx="2306264" cy="1600646"/>
      </dsp:txXfrm>
    </dsp:sp>
    <dsp:sp modelId="{A8534341-0E3E-4458-82ED-1CDE4A374681}">
      <dsp:nvSpPr>
        <dsp:cNvPr id="0" name=""/>
        <dsp:cNvSpPr/>
      </dsp:nvSpPr>
      <dsp:spPr>
        <a:xfrm>
          <a:off x="236916" y="4535164"/>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多数派で社会性を大事にする。</a:t>
          </a:r>
          <a:r>
            <a:rPr kumimoji="1" lang="en-US" altLang="en-US" sz="2000" kern="1200" dirty="0" smtClean="0"/>
            <a:t>M</a:t>
          </a:r>
          <a:r>
            <a:rPr kumimoji="1" lang="ja-JP" altLang="en-US" sz="2000" kern="1200" dirty="0" smtClean="0"/>
            <a:t>世代、１サイクル前の</a:t>
          </a:r>
          <a:r>
            <a:rPr kumimoji="1" lang="en-US" altLang="en-US" sz="2000" kern="1200" dirty="0" smtClean="0"/>
            <a:t>GI</a:t>
          </a:r>
          <a:r>
            <a:rPr kumimoji="1" lang="ja-JP" altLang="en-US" sz="2000" kern="1200" dirty="0" smtClean="0"/>
            <a:t>世代</a:t>
          </a:r>
          <a:endParaRPr kumimoji="1" lang="ja-JP" altLang="en-US" sz="2000" kern="1200" dirty="0"/>
        </a:p>
      </dsp:txBody>
      <dsp:txXfrm>
        <a:off x="236916" y="5068713"/>
        <a:ext cx="2306264" cy="1600646"/>
      </dsp:txXfrm>
    </dsp:sp>
    <dsp:sp modelId="{9C215E5B-A20E-4DB7-A3DE-081B24FFC2A6}">
      <dsp:nvSpPr>
        <dsp:cNvPr id="0" name=""/>
        <dsp:cNvSpPr/>
      </dsp:nvSpPr>
      <dsp:spPr>
        <a:xfrm>
          <a:off x="5612420" y="0"/>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多数派で内面を大事にする。</a:t>
          </a:r>
          <a:endParaRPr kumimoji="1" lang="ja-JP" altLang="en-US" sz="2000" kern="1200" dirty="0"/>
        </a:p>
        <a:p>
          <a:pPr marL="228600" lvl="1" indent="-228600" algn="l" defTabSz="889000">
            <a:lnSpc>
              <a:spcPct val="90000"/>
            </a:lnSpc>
            <a:spcBef>
              <a:spcPct val="0"/>
            </a:spcBef>
            <a:spcAft>
              <a:spcPct val="15000"/>
            </a:spcAft>
            <a:buChar char="••"/>
          </a:pPr>
          <a:r>
            <a:rPr kumimoji="1" lang="ja-JP" altLang="en-US" sz="2000" kern="1200" dirty="0" smtClean="0"/>
            <a:t>自分の価値観で行動。ベビーブーマー世代。</a:t>
          </a:r>
          <a:endParaRPr kumimoji="1" lang="ja-JP" altLang="en-US" sz="2000" kern="1200" dirty="0"/>
        </a:p>
        <a:p>
          <a:pPr marL="171450" lvl="1" indent="-171450" algn="l" defTabSz="711200">
            <a:lnSpc>
              <a:spcPct val="90000"/>
            </a:lnSpc>
            <a:spcBef>
              <a:spcPct val="0"/>
            </a:spcBef>
            <a:spcAft>
              <a:spcPct val="15000"/>
            </a:spcAft>
            <a:buChar char="••"/>
          </a:pPr>
          <a:endParaRPr kumimoji="1" lang="ja-JP" altLang="en-US" sz="1600" kern="1200" dirty="0"/>
        </a:p>
      </dsp:txBody>
      <dsp:txXfrm>
        <a:off x="6600819" y="0"/>
        <a:ext cx="2306264" cy="1600646"/>
      </dsp:txXfrm>
    </dsp:sp>
    <dsp:sp modelId="{E18724A5-631C-4A49-B3CD-9E4FFAD60600}">
      <dsp:nvSpPr>
        <dsp:cNvPr id="0" name=""/>
        <dsp:cNvSpPr/>
      </dsp:nvSpPr>
      <dsp:spPr>
        <a:xfrm>
          <a:off x="236916" y="0"/>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リスクを避け、体制におもねり、妥協しがちな少数派世代。まだ幼稚園児。</a:t>
          </a:r>
          <a:endParaRPr kumimoji="1" lang="ja-JP" altLang="en-US" sz="2000" kern="1200" dirty="0"/>
        </a:p>
      </dsp:txBody>
      <dsp:txXfrm>
        <a:off x="236916" y="0"/>
        <a:ext cx="2306264" cy="1600646"/>
      </dsp:txXfrm>
    </dsp:sp>
    <dsp:sp modelId="{FA58DC0A-4262-4141-AFB1-C784332C5EA5}">
      <dsp:nvSpPr>
        <dsp:cNvPr id="0" name=""/>
        <dsp:cNvSpPr/>
      </dsp:nvSpPr>
      <dsp:spPr>
        <a:xfrm>
          <a:off x="1617473" y="38015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ja-JP" altLang="en-US" sz="2800" kern="1200" dirty="0" smtClean="0">
              <a:latin typeface="ＭＳ 明朝" pitchFamily="17" charset="-128"/>
              <a:ea typeface="ＭＳ 明朝" pitchFamily="17" charset="-128"/>
            </a:rPr>
            <a:t>順応</a:t>
          </a:r>
          <a:r>
            <a:rPr kumimoji="1" lang="ja-JP" altLang="en-US" sz="3200" kern="1200" dirty="0" smtClean="0">
              <a:latin typeface="ＭＳ 明朝" pitchFamily="17" charset="-128"/>
              <a:ea typeface="ＭＳ 明朝" pitchFamily="17" charset="-128"/>
            </a:rPr>
            <a:t>世代</a:t>
          </a:r>
          <a:endParaRPr kumimoji="1" lang="ja-JP" altLang="en-US" sz="3200" kern="1200" dirty="0">
            <a:latin typeface="ＭＳ 明朝" pitchFamily="17" charset="-128"/>
            <a:ea typeface="ＭＳ 明朝" pitchFamily="17" charset="-128"/>
          </a:endParaRPr>
        </a:p>
      </dsp:txBody>
      <dsp:txXfrm>
        <a:off x="1617473" y="380153"/>
        <a:ext cx="2887832" cy="2887832"/>
      </dsp:txXfrm>
    </dsp:sp>
    <dsp:sp modelId="{24F7AF56-0540-46E1-B370-89D570456508}">
      <dsp:nvSpPr>
        <dsp:cNvPr id="0" name=""/>
        <dsp:cNvSpPr/>
      </dsp:nvSpPr>
      <dsp:spPr>
        <a:xfrm rot="5400000">
          <a:off x="4638693" y="38015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zh-TW" altLang="en-US" sz="2800" kern="1200" dirty="0" smtClean="0">
              <a:latin typeface="ＭＳ 明朝" pitchFamily="17" charset="-128"/>
              <a:ea typeface="ＭＳ 明朝" pitchFamily="17" charset="-128"/>
            </a:rPr>
            <a:t>理想主義世代</a:t>
          </a:r>
          <a:endParaRPr kumimoji="1" lang="ja-JP" altLang="en-US" sz="2800" kern="1200" dirty="0">
            <a:latin typeface="ＭＳ 明朝" pitchFamily="17" charset="-128"/>
            <a:ea typeface="ＭＳ 明朝" pitchFamily="17" charset="-128"/>
          </a:endParaRPr>
        </a:p>
      </dsp:txBody>
      <dsp:txXfrm rot="5400000">
        <a:off x="4638693" y="380153"/>
        <a:ext cx="2887832" cy="2887832"/>
      </dsp:txXfrm>
    </dsp:sp>
    <dsp:sp modelId="{F90AEFE1-6439-452B-817B-42986C379D0B}">
      <dsp:nvSpPr>
        <dsp:cNvPr id="0" name=""/>
        <dsp:cNvSpPr/>
      </dsp:nvSpPr>
      <dsp:spPr>
        <a:xfrm rot="10800000">
          <a:off x="4638693" y="340137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ja-JP" altLang="en-US" sz="2800" kern="1200" dirty="0" smtClean="0">
              <a:latin typeface="ＭＳ 明朝" pitchFamily="17" charset="-128"/>
              <a:ea typeface="ＭＳ 明朝" pitchFamily="17" charset="-128"/>
            </a:rPr>
            <a:t>反発世代</a:t>
          </a:r>
          <a:endParaRPr kumimoji="1" lang="ja-JP" altLang="en-US" sz="2800" kern="1200" dirty="0">
            <a:latin typeface="ＭＳ 明朝" pitchFamily="17" charset="-128"/>
            <a:ea typeface="ＭＳ 明朝" pitchFamily="17" charset="-128"/>
          </a:endParaRPr>
        </a:p>
      </dsp:txBody>
      <dsp:txXfrm rot="10800000">
        <a:off x="4638693" y="3401373"/>
        <a:ext cx="2887832" cy="2887832"/>
      </dsp:txXfrm>
    </dsp:sp>
    <dsp:sp modelId="{3899F146-C14B-45E0-94C5-DDC49E9B4F7E}">
      <dsp:nvSpPr>
        <dsp:cNvPr id="0" name=""/>
        <dsp:cNvSpPr/>
      </dsp:nvSpPr>
      <dsp:spPr>
        <a:xfrm rot="16200000">
          <a:off x="1617473" y="340137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zh-CN" altLang="en-US" sz="2800" kern="1200" dirty="0" smtClean="0">
              <a:latin typeface="ＭＳ 明朝" pitchFamily="17" charset="-128"/>
              <a:ea typeface="ＭＳ 明朝" pitchFamily="17" charset="-128"/>
            </a:rPr>
            <a:t>市民社会世代</a:t>
          </a:r>
          <a:endParaRPr kumimoji="1" lang="ja-JP" altLang="en-US" sz="2800" kern="1200" dirty="0">
            <a:latin typeface="ＭＳ 明朝" pitchFamily="17" charset="-128"/>
            <a:ea typeface="ＭＳ 明朝" pitchFamily="17" charset="-128"/>
          </a:endParaRPr>
        </a:p>
      </dsp:txBody>
      <dsp:txXfrm rot="16200000">
        <a:off x="1617473" y="3401373"/>
        <a:ext cx="2887832" cy="2887832"/>
      </dsp:txXfrm>
    </dsp:sp>
    <dsp:sp modelId="{1695F295-1F1B-44E8-B6FD-C2D9E64A8051}">
      <dsp:nvSpPr>
        <dsp:cNvPr id="0" name=""/>
        <dsp:cNvSpPr/>
      </dsp:nvSpPr>
      <dsp:spPr>
        <a:xfrm>
          <a:off x="4073465" y="2734437"/>
          <a:ext cx="997069" cy="86701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BE3D11-541A-4583-B6D7-0FD76DF6F331}">
      <dsp:nvSpPr>
        <dsp:cNvPr id="0" name=""/>
        <dsp:cNvSpPr/>
      </dsp:nvSpPr>
      <dsp:spPr>
        <a:xfrm rot="10800000">
          <a:off x="4073465" y="3067905"/>
          <a:ext cx="997069" cy="86701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3FA5A6-232C-489D-9F7B-F94A65C450AE}" type="datetimeFigureOut">
              <a:rPr kumimoji="1" lang="ja-JP" altLang="en-US" smtClean="0"/>
              <a:pPr/>
              <a:t>2011/11/18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DF96D9-FECB-4835-8593-22DC01ED10D7}" type="slidenum">
              <a:rPr kumimoji="1" lang="ja-JP" altLang="en-US" smtClean="0"/>
              <a:pPr/>
              <a:t>&lt;#&gt;</a:t>
            </a:fld>
            <a:endParaRPr kumimoji="1" lang="ja-JP" altLang="en-US"/>
          </a:p>
        </p:txBody>
      </p:sp>
    </p:spTree>
    <p:extLst>
      <p:ext uri="{BB962C8B-B14F-4D97-AF65-F5344CB8AC3E}">
        <p14:creationId xmlns="" xmlns:p14="http://schemas.microsoft.com/office/powerpoint/2010/main" val="24974814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ja.wikipedia.org/wiki/%E3%82%AD%E3%83%A5%E3%83%BC%E3%83%90%E5%8D%B1%E6%A9%9F" TargetMode="External"/><Relationship Id="rId13" Type="http://schemas.openxmlformats.org/officeDocument/2006/relationships/hyperlink" Target="http://ja.wikipedia.org/wiki/%E3%82%BD%E9%80%A3%E5%B4%A9%E5%A3%8A" TargetMode="External"/><Relationship Id="rId18" Type="http://schemas.openxmlformats.org/officeDocument/2006/relationships/hyperlink" Target="http://ja.wikipedia.org/wiki/%E3%83%81%E3%83%AA" TargetMode="External"/><Relationship Id="rId3" Type="http://schemas.openxmlformats.org/officeDocument/2006/relationships/hyperlink" Target="http://ja.wikipedia.org/wiki/%E3%82%B8%E3%83%A7%E3%83%B3%E3%83%BBF%E3%83%BB%E3%82%B1%E3%83%8D%E3%83%87%E3%82%A3" TargetMode="External"/><Relationship Id="rId21" Type="http://schemas.openxmlformats.org/officeDocument/2006/relationships/hyperlink" Target="http://ja.wikipedia.org/w/index.php?title=%E3%83%9F%E3%83%BC%E3%83%BB%E3%82%B8%E3%82%A7%E3%83%8D%E3%83%AC%E3%83%BC%E3%82%B7%E3%83%A7%E3%83%B3&amp;action=edit&amp;redlink=1" TargetMode="External"/><Relationship Id="rId7" Type="http://schemas.openxmlformats.org/officeDocument/2006/relationships/hyperlink" Target="http://ja.wikipedia.org/wiki/%E3%83%86%E3%83%AC%E3%83%93" TargetMode="External"/><Relationship Id="rId12" Type="http://schemas.openxmlformats.org/officeDocument/2006/relationships/hyperlink" Target="http://ja.wikipedia.org/wiki/%E5%86%B7%E6%88%A6" TargetMode="External"/><Relationship Id="rId17" Type="http://schemas.openxmlformats.org/officeDocument/2006/relationships/hyperlink" Target="http://ja.wikipedia.org/wiki/%E5%B0%B1%E8%81%B7%E9%9B%A3" TargetMode="External"/><Relationship Id="rId2" Type="http://schemas.openxmlformats.org/officeDocument/2006/relationships/slide" Target="../slides/slide3.xml"/><Relationship Id="rId16" Type="http://schemas.openxmlformats.org/officeDocument/2006/relationships/hyperlink" Target="http://ja.wikipedia.org/wiki/%E3%83%80%E3%82%A6%E3%83%B3%E3%82%B5%E3%82%A4%E3%82%B8%E3%83%B3%E3%82%B0" TargetMode="External"/><Relationship Id="rId20" Type="http://schemas.openxmlformats.org/officeDocument/2006/relationships/hyperlink" Target="http://ja.wikipedia.org/wiki/%E5%A4%B1%E3%82%8F%E3%82%8C%E3%81%9F10%E5%B9%B4" TargetMode="External"/><Relationship Id="rId1" Type="http://schemas.openxmlformats.org/officeDocument/2006/relationships/notesMaster" Target="../notesMasters/notesMaster1.xml"/><Relationship Id="rId6" Type="http://schemas.openxmlformats.org/officeDocument/2006/relationships/hyperlink" Target="http://ja.wikipedia.org/wiki/%E6%96%B0%E4%BA%BA%E9%A1%9E" TargetMode="External"/><Relationship Id="rId11" Type="http://schemas.openxmlformats.org/officeDocument/2006/relationships/hyperlink" Target="http://ja.wikipedia.org/wiki/1994%E5%B9%B4" TargetMode="External"/><Relationship Id="rId5" Type="http://schemas.openxmlformats.org/officeDocument/2006/relationships/hyperlink" Target="http://ja.wikipedia.org/wiki/%E3%81%97%E3%82%89%E3%81%91%E4%B8%96%E4%BB%A3" TargetMode="External"/><Relationship Id="rId15" Type="http://schemas.openxmlformats.org/officeDocument/2006/relationships/hyperlink" Target="http://ja.wikipedia.org/wiki/%E3%83%AA%E3%82%B9%E3%83%88%E3%83%A9" TargetMode="External"/><Relationship Id="rId10" Type="http://schemas.openxmlformats.org/officeDocument/2006/relationships/hyperlink" Target="http://ja.wikipedia.org/wiki/1980%E5%B9%B4" TargetMode="External"/><Relationship Id="rId19" Type="http://schemas.openxmlformats.org/officeDocument/2006/relationships/hyperlink" Target="http://ja.wikipedia.org/wiki/1980%E5%B9%B4%E4%BB%A3" TargetMode="External"/><Relationship Id="rId4" Type="http://schemas.openxmlformats.org/officeDocument/2006/relationships/hyperlink" Target="http://ja.wikipedia.org/wiki/%E3%83%99%E3%83%88%E3%83%8A%E3%83%A0%E6%88%A6%E4%BA%89" TargetMode="External"/><Relationship Id="rId9" Type="http://schemas.openxmlformats.org/officeDocument/2006/relationships/hyperlink" Target="http://ja.wikipedia.org/wiki/%E3%83%92%E3%83%83%E3%83%94%E3%83%BC" TargetMode="External"/><Relationship Id="rId14" Type="http://schemas.openxmlformats.org/officeDocument/2006/relationships/hyperlink" Target="http://ja.wikipedia.org/wiki/%E3%82%B8%E3%83%A3%E3%83%83%E3%82%AF%E3%83%BB%E3%82%A6%E3%82%A7%E3%83%AB%E3%83%8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youtube.com/watch?v=jNz-vUv-cn8"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www.youtube.com/watch?v=7vs2XYCicTA" TargetMode="External"/><Relationship Id="rId5" Type="http://schemas.openxmlformats.org/officeDocument/2006/relationships/hyperlink" Target="http://www.youtube.com/watch?v=s39_de-2dpQ" TargetMode="External"/><Relationship Id="rId4" Type="http://schemas.openxmlformats.org/officeDocument/2006/relationships/hyperlink" Target="http://www.youtube.com/watch?v=_Tta6wSPNT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dirty="0" smtClean="0">
                <a:solidFill>
                  <a:schemeClr val="tx1"/>
                </a:solidFill>
                <a:latin typeface="+mn-lt"/>
                <a:ea typeface="+mn-ea"/>
                <a:cs typeface="+mn-cs"/>
                <a:hlinkClick r:id="rId3" tooltip="ジョン・F・ケネディ"/>
              </a:rPr>
              <a:t>ケネディ</a:t>
            </a:r>
            <a:r>
              <a:rPr kumimoji="1" lang="ja-JP" altLang="en-US" sz="1200" b="0" i="0" kern="1200" dirty="0" smtClean="0">
                <a:solidFill>
                  <a:schemeClr val="tx1"/>
                </a:solidFill>
                <a:latin typeface="+mn-lt"/>
                <a:ea typeface="+mn-ea"/>
                <a:cs typeface="+mn-cs"/>
              </a:rPr>
              <a:t>政権の時代から</a:t>
            </a:r>
            <a:r>
              <a:rPr kumimoji="1" lang="ja-JP" altLang="en-US" sz="1200" b="0" i="0" u="none" strike="noStrike" kern="1200" dirty="0" smtClean="0">
                <a:solidFill>
                  <a:schemeClr val="tx1"/>
                </a:solidFill>
                <a:latin typeface="+mn-lt"/>
                <a:ea typeface="+mn-ea"/>
                <a:cs typeface="+mn-cs"/>
                <a:hlinkClick r:id="rId4" tooltip="ベトナム戦争"/>
              </a:rPr>
              <a:t>ベトナム戦争</a:t>
            </a:r>
            <a:r>
              <a:rPr kumimoji="1" lang="ja-JP" altLang="en-US" sz="1200" b="0" i="0" kern="1200" dirty="0" smtClean="0">
                <a:solidFill>
                  <a:schemeClr val="tx1"/>
                </a:solidFill>
                <a:latin typeface="+mn-lt"/>
                <a:ea typeface="+mn-ea"/>
                <a:cs typeface="+mn-cs"/>
              </a:rPr>
              <a:t>までの時代に生まれた世代である。</a:t>
            </a:r>
          </a:p>
          <a:p>
            <a:r>
              <a:rPr kumimoji="1" lang="ja-JP" altLang="en-US" sz="1200" b="0" i="0" u="none" strike="noStrike" kern="1200" dirty="0" smtClean="0">
                <a:solidFill>
                  <a:schemeClr val="tx1"/>
                </a:solidFill>
                <a:latin typeface="+mn-lt"/>
                <a:ea typeface="+mn-ea"/>
                <a:cs typeface="+mn-cs"/>
                <a:hlinkClick r:id="rId5" tooltip="しらけ世代"/>
              </a:rPr>
              <a:t>しらけ世代</a:t>
            </a:r>
            <a:r>
              <a:rPr kumimoji="1" lang="ja-JP" altLang="en-US" sz="1200" b="0" i="0" kern="1200" dirty="0" smtClean="0">
                <a:solidFill>
                  <a:schemeClr val="tx1"/>
                </a:solidFill>
                <a:latin typeface="+mn-lt"/>
                <a:ea typeface="+mn-ea"/>
                <a:cs typeface="+mn-cs"/>
              </a:rPr>
              <a:t>や</a:t>
            </a:r>
            <a:r>
              <a:rPr kumimoji="1" lang="ja-JP" altLang="en-US" sz="1200" b="0" i="0" u="none" strike="noStrike" kern="1200" dirty="0" smtClean="0">
                <a:solidFill>
                  <a:schemeClr val="tx1"/>
                </a:solidFill>
                <a:latin typeface="+mn-lt"/>
                <a:ea typeface="+mn-ea"/>
                <a:cs typeface="+mn-cs"/>
                <a:hlinkClick r:id="rId6" tooltip="新人類"/>
              </a:rPr>
              <a:t>新人類</a:t>
            </a:r>
            <a:r>
              <a:rPr kumimoji="1" lang="ja-JP" altLang="en-US" sz="1200" b="0" i="0" kern="1200" dirty="0" smtClean="0">
                <a:solidFill>
                  <a:schemeClr val="tx1"/>
                </a:solidFill>
                <a:latin typeface="+mn-lt"/>
                <a:ea typeface="+mn-ea"/>
                <a:cs typeface="+mn-cs"/>
              </a:rPr>
              <a:t>のアメリカ版に相当する世代であり、ベトナム戦争の最中から終結直後にかけての時代に</a:t>
            </a:r>
            <a:r>
              <a:rPr kumimoji="1" lang="en-US" altLang="ja-JP" sz="1200" b="0" i="0" kern="1200" dirty="0" smtClean="0">
                <a:solidFill>
                  <a:schemeClr val="tx1"/>
                </a:solidFill>
                <a:latin typeface="+mn-lt"/>
                <a:ea typeface="+mn-ea"/>
                <a:cs typeface="+mn-cs"/>
              </a:rPr>
              <a:t>10</a:t>
            </a:r>
            <a:r>
              <a:rPr kumimoji="1" lang="ja-JP" altLang="en-US" sz="1200" b="0" i="0" kern="1200" dirty="0" smtClean="0">
                <a:solidFill>
                  <a:schemeClr val="tx1"/>
                </a:solidFill>
                <a:latin typeface="+mn-lt"/>
                <a:ea typeface="+mn-ea"/>
                <a:cs typeface="+mn-cs"/>
              </a:rPr>
              <a:t>歳を迎えた。生まれた時期は</a:t>
            </a:r>
            <a:r>
              <a:rPr kumimoji="1" lang="ja-JP" altLang="en-US" sz="1200" b="0" i="0" u="none" strike="noStrike" kern="1200" dirty="0" smtClean="0">
                <a:solidFill>
                  <a:schemeClr val="tx1"/>
                </a:solidFill>
                <a:latin typeface="+mn-lt"/>
                <a:ea typeface="+mn-ea"/>
                <a:cs typeface="+mn-cs"/>
                <a:hlinkClick r:id="rId7" tooltip="テレビ"/>
              </a:rPr>
              <a:t>テレビ</a:t>
            </a:r>
            <a:r>
              <a:rPr kumimoji="1" lang="ja-JP" altLang="en-US" sz="1200" b="0" i="0" kern="1200" dirty="0" smtClean="0">
                <a:solidFill>
                  <a:schemeClr val="tx1"/>
                </a:solidFill>
                <a:latin typeface="+mn-lt"/>
                <a:ea typeface="+mn-ea"/>
                <a:cs typeface="+mn-cs"/>
              </a:rPr>
              <a:t>の爆発的な普及が始まった時期であり、</a:t>
            </a:r>
            <a:r>
              <a:rPr kumimoji="1" lang="ja-JP" altLang="en-US" sz="1200" b="0" i="0" u="none" strike="noStrike" kern="1200" dirty="0" smtClean="0">
                <a:solidFill>
                  <a:schemeClr val="tx1"/>
                </a:solidFill>
                <a:latin typeface="+mn-lt"/>
                <a:ea typeface="+mn-ea"/>
                <a:cs typeface="+mn-cs"/>
                <a:hlinkClick r:id="rId8" tooltip="キューバ危機"/>
              </a:rPr>
              <a:t>キューバ危機</a:t>
            </a:r>
            <a:r>
              <a:rPr kumimoji="1" lang="ja-JP" altLang="en-US" sz="1200" b="0" i="0" kern="1200" dirty="0" smtClean="0">
                <a:solidFill>
                  <a:schemeClr val="tx1"/>
                </a:solidFill>
                <a:latin typeface="+mn-lt"/>
                <a:ea typeface="+mn-ea"/>
                <a:cs typeface="+mn-cs"/>
              </a:rPr>
              <a:t>や</a:t>
            </a:r>
            <a:r>
              <a:rPr kumimoji="1" lang="ja-JP" altLang="en-US" sz="1200" b="0" i="0" u="none" strike="noStrike" kern="1200" dirty="0" smtClean="0">
                <a:solidFill>
                  <a:schemeClr val="tx1"/>
                </a:solidFill>
                <a:latin typeface="+mn-lt"/>
                <a:ea typeface="+mn-ea"/>
                <a:cs typeface="+mn-cs"/>
                <a:hlinkClick r:id="rId9" tooltip="ヒッピー"/>
              </a:rPr>
              <a:t>ヒッピー</a:t>
            </a:r>
            <a:r>
              <a:rPr kumimoji="1" lang="ja-JP" altLang="en-US" sz="1200" b="0" i="0" kern="1200" dirty="0" smtClean="0">
                <a:solidFill>
                  <a:schemeClr val="tx1"/>
                </a:solidFill>
                <a:latin typeface="+mn-lt"/>
                <a:ea typeface="+mn-ea"/>
                <a:cs typeface="+mn-cs"/>
              </a:rPr>
              <a:t>運動の時期に一桁台を過ごした。そして、ヒッピー運動の衰退とベトナム戦争の終結による「しらけムード」の中で</a:t>
            </a:r>
            <a:r>
              <a:rPr kumimoji="1" lang="en-US" altLang="ja-JP" sz="1200" b="0" i="0" kern="1200" dirty="0" smtClean="0">
                <a:solidFill>
                  <a:schemeClr val="tx1"/>
                </a:solidFill>
                <a:latin typeface="+mn-lt"/>
                <a:ea typeface="+mn-ea"/>
                <a:cs typeface="+mn-cs"/>
              </a:rPr>
              <a:t>10</a:t>
            </a:r>
            <a:r>
              <a:rPr kumimoji="1" lang="ja-JP" altLang="en-US" sz="1200" b="0" i="0" kern="1200" dirty="0" smtClean="0">
                <a:solidFill>
                  <a:schemeClr val="tx1"/>
                </a:solidFill>
                <a:latin typeface="+mn-lt"/>
                <a:ea typeface="+mn-ea"/>
                <a:cs typeface="+mn-cs"/>
              </a:rPr>
              <a:t>代を過ごした。</a:t>
            </a:r>
          </a:p>
          <a:p>
            <a:r>
              <a:rPr kumimoji="1" lang="ja-JP" altLang="en-US" sz="1200" b="0" i="0" kern="1200" dirty="0" smtClean="0">
                <a:solidFill>
                  <a:schemeClr val="tx1"/>
                </a:solidFill>
                <a:latin typeface="+mn-lt"/>
                <a:ea typeface="+mn-ea"/>
                <a:cs typeface="+mn-cs"/>
              </a:rPr>
              <a:t>成人する</a:t>
            </a:r>
            <a:r>
              <a:rPr kumimoji="1" lang="en-US" altLang="ja-JP" sz="1200" b="0" i="0" u="none" strike="noStrike" kern="1200" dirty="0" smtClean="0">
                <a:solidFill>
                  <a:schemeClr val="tx1"/>
                </a:solidFill>
                <a:latin typeface="+mn-lt"/>
                <a:ea typeface="+mn-ea"/>
                <a:cs typeface="+mn-cs"/>
                <a:hlinkClick r:id="rId10" tooltip="1980年"/>
              </a:rPr>
              <a:t>1980</a:t>
            </a:r>
            <a:r>
              <a:rPr kumimoji="1" lang="ja-JP" altLang="en-US" sz="1200" b="0" i="0" u="none" strike="noStrike" kern="1200" dirty="0" smtClean="0">
                <a:solidFill>
                  <a:schemeClr val="tx1"/>
                </a:solidFill>
                <a:latin typeface="+mn-lt"/>
                <a:ea typeface="+mn-ea"/>
                <a:cs typeface="+mn-cs"/>
                <a:hlinkClick r:id="rId10" tooltip="1980年"/>
              </a:rPr>
              <a:t>年</a:t>
            </a:r>
            <a:r>
              <a:rPr kumimoji="1" lang="ja-JP" altLang="en-US" sz="1200" b="0" i="0" kern="1200" dirty="0" smtClean="0">
                <a:solidFill>
                  <a:schemeClr val="tx1"/>
                </a:solidFill>
                <a:latin typeface="+mn-lt"/>
                <a:ea typeface="+mn-ea"/>
                <a:cs typeface="+mn-cs"/>
              </a:rPr>
              <a:t>～</a:t>
            </a:r>
            <a:r>
              <a:rPr kumimoji="1" lang="en-US" altLang="ja-JP" sz="1200" b="0" i="0" u="none" strike="noStrike" kern="1200" dirty="0" smtClean="0">
                <a:solidFill>
                  <a:schemeClr val="tx1"/>
                </a:solidFill>
                <a:latin typeface="+mn-lt"/>
                <a:ea typeface="+mn-ea"/>
                <a:cs typeface="+mn-cs"/>
                <a:hlinkClick r:id="rId11" tooltip="1994年"/>
              </a:rPr>
              <a:t>1994</a:t>
            </a:r>
            <a:r>
              <a:rPr kumimoji="1" lang="ja-JP" altLang="en-US" sz="1200" b="0" i="0" u="none" strike="noStrike" kern="1200" dirty="0" smtClean="0">
                <a:solidFill>
                  <a:schemeClr val="tx1"/>
                </a:solidFill>
                <a:latin typeface="+mn-lt"/>
                <a:ea typeface="+mn-ea"/>
                <a:cs typeface="+mn-cs"/>
                <a:hlinkClick r:id="rId11" tooltip="1994年"/>
              </a:rPr>
              <a:t>年</a:t>
            </a:r>
            <a:r>
              <a:rPr kumimoji="1" lang="ja-JP" altLang="en-US" sz="1200" b="0" i="0" kern="1200" dirty="0" smtClean="0">
                <a:solidFill>
                  <a:schemeClr val="tx1"/>
                </a:solidFill>
                <a:latin typeface="+mn-lt"/>
                <a:ea typeface="+mn-ea"/>
                <a:cs typeface="+mn-cs"/>
              </a:rPr>
              <a:t>にかけては</a:t>
            </a:r>
            <a:r>
              <a:rPr kumimoji="1" lang="ja-JP" altLang="en-US" sz="1200" b="0" i="0" u="none" strike="noStrike" kern="1200" dirty="0" smtClean="0">
                <a:solidFill>
                  <a:schemeClr val="tx1"/>
                </a:solidFill>
                <a:latin typeface="+mn-lt"/>
                <a:ea typeface="+mn-ea"/>
                <a:cs typeface="+mn-cs"/>
                <a:hlinkClick r:id="rId12" tooltip="冷戦"/>
              </a:rPr>
              <a:t>冷戦</a:t>
            </a:r>
            <a:r>
              <a:rPr kumimoji="1" lang="ja-JP" altLang="en-US" sz="1200" b="0" i="0" kern="1200" dirty="0" smtClean="0">
                <a:solidFill>
                  <a:schemeClr val="tx1"/>
                </a:solidFill>
                <a:latin typeface="+mn-lt"/>
                <a:ea typeface="+mn-ea"/>
                <a:cs typeface="+mn-cs"/>
              </a:rPr>
              <a:t>末期から</a:t>
            </a:r>
            <a:r>
              <a:rPr kumimoji="1" lang="ja-JP" altLang="en-US" sz="1200" b="0" i="0" u="none" strike="noStrike" kern="1200" dirty="0" smtClean="0">
                <a:solidFill>
                  <a:schemeClr val="tx1"/>
                </a:solidFill>
                <a:latin typeface="+mn-lt"/>
                <a:ea typeface="+mn-ea"/>
                <a:cs typeface="+mn-cs"/>
                <a:hlinkClick r:id="rId13" tooltip="ソ連崩壊"/>
              </a:rPr>
              <a:t>ソ連崩壊</a:t>
            </a:r>
            <a:r>
              <a:rPr kumimoji="1" lang="ja-JP" altLang="en-US" sz="1200" b="0" i="0" kern="1200" dirty="0" smtClean="0">
                <a:solidFill>
                  <a:schemeClr val="tx1"/>
                </a:solidFill>
                <a:latin typeface="+mn-lt"/>
                <a:ea typeface="+mn-ea"/>
                <a:cs typeface="+mn-cs"/>
              </a:rPr>
              <a:t>の時期であり、</a:t>
            </a:r>
            <a:r>
              <a:rPr kumimoji="1" lang="ja-JP" altLang="en-US" sz="1200" b="0" i="0" u="none" strike="noStrike" kern="1200" dirty="0" smtClean="0">
                <a:solidFill>
                  <a:schemeClr val="tx1"/>
                </a:solidFill>
                <a:latin typeface="+mn-lt"/>
                <a:ea typeface="+mn-ea"/>
                <a:cs typeface="+mn-cs"/>
                <a:hlinkClick r:id="rId14" tooltip="ジャック・ウェルチ"/>
              </a:rPr>
              <a:t>ジャック・ウェルチ</a:t>
            </a:r>
            <a:r>
              <a:rPr kumimoji="1" lang="ja-JP" altLang="en-US" sz="1200" b="0" i="0" kern="1200" dirty="0" smtClean="0">
                <a:solidFill>
                  <a:schemeClr val="tx1"/>
                </a:solidFill>
                <a:latin typeface="+mn-lt"/>
                <a:ea typeface="+mn-ea"/>
                <a:cs typeface="+mn-cs"/>
              </a:rPr>
              <a:t>を初めとする大資本家が「</a:t>
            </a:r>
            <a:r>
              <a:rPr kumimoji="1" lang="ja-JP" altLang="en-US" sz="1200" b="0" i="0" u="none" strike="noStrike" kern="1200" dirty="0" smtClean="0">
                <a:solidFill>
                  <a:schemeClr val="tx1"/>
                </a:solidFill>
                <a:latin typeface="+mn-lt"/>
                <a:ea typeface="+mn-ea"/>
                <a:cs typeface="+mn-cs"/>
                <a:hlinkClick r:id="rId15" tooltip="リストラ"/>
              </a:rPr>
              <a:t>リストラ</a:t>
            </a:r>
            <a:r>
              <a:rPr kumimoji="1" lang="ja-JP" altLang="en-US" sz="1200" b="0" i="0" kern="1200" dirty="0" smtClean="0">
                <a:solidFill>
                  <a:schemeClr val="tx1"/>
                </a:solidFill>
                <a:latin typeface="+mn-lt"/>
                <a:ea typeface="+mn-ea"/>
                <a:cs typeface="+mn-cs"/>
              </a:rPr>
              <a:t>」「</a:t>
            </a:r>
            <a:r>
              <a:rPr kumimoji="1" lang="ja-JP" altLang="en-US" sz="1200" b="0" i="0" u="none" strike="noStrike" kern="1200" dirty="0" smtClean="0">
                <a:solidFill>
                  <a:schemeClr val="tx1"/>
                </a:solidFill>
                <a:latin typeface="+mn-lt"/>
                <a:ea typeface="+mn-ea"/>
                <a:cs typeface="+mn-cs"/>
                <a:hlinkClick r:id="rId16" tooltip="ダウンサイジング"/>
              </a:rPr>
              <a:t>ダウンサイジング</a:t>
            </a:r>
            <a:r>
              <a:rPr kumimoji="1" lang="ja-JP" altLang="en-US" sz="1200" b="0" i="0" kern="1200" dirty="0" smtClean="0">
                <a:solidFill>
                  <a:schemeClr val="tx1"/>
                </a:solidFill>
                <a:latin typeface="+mn-lt"/>
                <a:ea typeface="+mn-ea"/>
                <a:cs typeface="+mn-cs"/>
              </a:rPr>
              <a:t>」と称した整理解雇ブームを惹き起こした時期であった。この為、ジェネレーション</a:t>
            </a:r>
            <a:r>
              <a:rPr kumimoji="1" lang="en-US" altLang="ja-JP" sz="1200" b="0" i="0" kern="1200" dirty="0" smtClean="0">
                <a:solidFill>
                  <a:schemeClr val="tx1"/>
                </a:solidFill>
                <a:latin typeface="+mn-lt"/>
                <a:ea typeface="+mn-ea"/>
                <a:cs typeface="+mn-cs"/>
              </a:rPr>
              <a:t>X</a:t>
            </a:r>
            <a:r>
              <a:rPr kumimoji="1" lang="ja-JP" altLang="en-US" sz="1200" b="0" i="0" kern="1200" dirty="0" smtClean="0">
                <a:solidFill>
                  <a:schemeClr val="tx1"/>
                </a:solidFill>
                <a:latin typeface="+mn-lt"/>
                <a:ea typeface="+mn-ea"/>
                <a:cs typeface="+mn-cs"/>
              </a:rPr>
              <a:t>は軒並み</a:t>
            </a:r>
            <a:r>
              <a:rPr kumimoji="1" lang="ja-JP" altLang="en-US" sz="1200" b="0" i="0" u="none" strike="noStrike" kern="1200" dirty="0" smtClean="0">
                <a:solidFill>
                  <a:schemeClr val="tx1"/>
                </a:solidFill>
                <a:latin typeface="+mn-lt"/>
                <a:ea typeface="+mn-ea"/>
                <a:cs typeface="+mn-cs"/>
                <a:hlinkClick r:id="rId17" tooltip="就職難"/>
              </a:rPr>
              <a:t>就職難</a:t>
            </a:r>
            <a:r>
              <a:rPr kumimoji="1" lang="ja-JP" altLang="en-US" sz="1200" b="0" i="0" kern="1200" dirty="0" smtClean="0">
                <a:solidFill>
                  <a:schemeClr val="tx1"/>
                </a:solidFill>
                <a:latin typeface="+mn-lt"/>
                <a:ea typeface="+mn-ea"/>
                <a:cs typeface="+mn-cs"/>
              </a:rPr>
              <a:t>に遭遇した。尚、</a:t>
            </a:r>
            <a:r>
              <a:rPr kumimoji="1" lang="ja-JP" altLang="en-US" sz="1200" b="0" i="0" u="none" strike="noStrike" kern="1200" dirty="0" smtClean="0">
                <a:solidFill>
                  <a:schemeClr val="tx1"/>
                </a:solidFill>
                <a:latin typeface="+mn-lt"/>
                <a:ea typeface="+mn-ea"/>
                <a:cs typeface="+mn-cs"/>
                <a:hlinkClick r:id="rId18" tooltip="チリ"/>
              </a:rPr>
              <a:t>チリ</a:t>
            </a:r>
            <a:r>
              <a:rPr kumimoji="1" lang="ja-JP" altLang="en-US" sz="1200" b="0" i="0" kern="1200" dirty="0" smtClean="0">
                <a:solidFill>
                  <a:schemeClr val="tx1"/>
                </a:solidFill>
                <a:latin typeface="+mn-lt"/>
                <a:ea typeface="+mn-ea"/>
                <a:cs typeface="+mn-cs"/>
              </a:rPr>
              <a:t>など南米諸国の同世代も、</a:t>
            </a:r>
            <a:r>
              <a:rPr kumimoji="1" lang="en-US" altLang="ja-JP" sz="1200" b="0" i="0" u="none" strike="noStrike" kern="1200" dirty="0" smtClean="0">
                <a:solidFill>
                  <a:schemeClr val="tx1"/>
                </a:solidFill>
                <a:latin typeface="+mn-lt"/>
                <a:ea typeface="+mn-ea"/>
                <a:cs typeface="+mn-cs"/>
                <a:hlinkClick r:id="rId19" tooltip="1980年代"/>
              </a:rPr>
              <a:t>1980</a:t>
            </a:r>
            <a:r>
              <a:rPr kumimoji="1" lang="ja-JP" altLang="en-US" sz="1200" b="0" i="0" u="none" strike="noStrike" kern="1200" dirty="0" smtClean="0">
                <a:solidFill>
                  <a:schemeClr val="tx1"/>
                </a:solidFill>
                <a:latin typeface="+mn-lt"/>
                <a:ea typeface="+mn-ea"/>
                <a:cs typeface="+mn-cs"/>
                <a:hlinkClick r:id="rId19" tooltip="1980年代"/>
              </a:rPr>
              <a:t>年代</a:t>
            </a:r>
            <a:r>
              <a:rPr kumimoji="1" lang="ja-JP" altLang="en-US" sz="1200" b="0" i="0" kern="1200" dirty="0" smtClean="0">
                <a:solidFill>
                  <a:schemeClr val="tx1"/>
                </a:solidFill>
                <a:latin typeface="+mn-lt"/>
                <a:ea typeface="+mn-ea"/>
                <a:cs typeface="+mn-cs"/>
              </a:rPr>
              <a:t>の「</a:t>
            </a:r>
            <a:r>
              <a:rPr kumimoji="1" lang="ja-JP" altLang="en-US" sz="1200" b="0" i="0" u="none" strike="noStrike" kern="1200" dirty="0" smtClean="0">
                <a:solidFill>
                  <a:schemeClr val="tx1"/>
                </a:solidFill>
                <a:latin typeface="+mn-lt"/>
                <a:ea typeface="+mn-ea"/>
                <a:cs typeface="+mn-cs"/>
                <a:hlinkClick r:id="rId20" tooltip="失われた10年"/>
              </a:rPr>
              <a:t>失われた</a:t>
            </a:r>
            <a:r>
              <a:rPr kumimoji="1" lang="en-US" altLang="ja-JP" sz="1200" b="0" i="0" u="none" strike="noStrike" kern="1200" dirty="0" smtClean="0">
                <a:solidFill>
                  <a:schemeClr val="tx1"/>
                </a:solidFill>
                <a:latin typeface="+mn-lt"/>
                <a:ea typeface="+mn-ea"/>
                <a:cs typeface="+mn-cs"/>
                <a:hlinkClick r:id="rId20" tooltip="失われた10年"/>
              </a:rPr>
              <a:t>10</a:t>
            </a:r>
            <a:r>
              <a:rPr kumimoji="1" lang="ja-JP" altLang="en-US" sz="1200" b="0" i="0" u="none" strike="noStrike" kern="1200" dirty="0" smtClean="0">
                <a:solidFill>
                  <a:schemeClr val="tx1"/>
                </a:solidFill>
                <a:latin typeface="+mn-lt"/>
                <a:ea typeface="+mn-ea"/>
                <a:cs typeface="+mn-cs"/>
                <a:hlinkClick r:id="rId20" tooltip="失われた10年"/>
              </a:rPr>
              <a:t>年</a:t>
            </a:r>
            <a:r>
              <a:rPr kumimoji="1" lang="ja-JP" altLang="en-US" sz="1200" b="0" i="0" kern="1200" dirty="0" smtClean="0">
                <a:solidFill>
                  <a:schemeClr val="tx1"/>
                </a:solidFill>
                <a:latin typeface="+mn-lt"/>
                <a:ea typeface="+mn-ea"/>
                <a:cs typeface="+mn-cs"/>
              </a:rPr>
              <a:t>」に遭遇した就職難の世代である。</a:t>
            </a:r>
          </a:p>
          <a:p>
            <a:r>
              <a:rPr kumimoji="1" lang="ja-JP" altLang="en-US" sz="1200" b="0" i="0" kern="1200" dirty="0" smtClean="0">
                <a:solidFill>
                  <a:schemeClr val="tx1"/>
                </a:solidFill>
                <a:latin typeface="+mn-lt"/>
                <a:ea typeface="+mn-ea"/>
                <a:cs typeface="+mn-cs"/>
              </a:rPr>
              <a:t>「</a:t>
            </a:r>
            <a:r>
              <a:rPr kumimoji="1" lang="ja-JP" altLang="en-US" sz="1200" b="0" i="0" u="none" strike="noStrike" kern="1200" dirty="0" smtClean="0">
                <a:solidFill>
                  <a:schemeClr val="tx1"/>
                </a:solidFill>
                <a:latin typeface="+mn-lt"/>
                <a:ea typeface="+mn-ea"/>
                <a:cs typeface="+mn-cs"/>
                <a:hlinkClick r:id="rId21" tooltip="ミー・ジェネレーション（存在しないページ）"/>
              </a:rPr>
              <a:t>ミー・ジェネレーション</a:t>
            </a:r>
            <a:r>
              <a:rPr kumimoji="1" lang="ja-JP" altLang="en-US" sz="1200" b="0" i="0" kern="1200" dirty="0" smtClean="0">
                <a:solidFill>
                  <a:schemeClr val="tx1"/>
                </a:solidFill>
                <a:latin typeface="+mn-lt"/>
                <a:ea typeface="+mn-ea"/>
                <a:cs typeface="+mn-cs"/>
              </a:rPr>
              <a:t>」という別名を持っており、個人主義と内向性を特徴としており、政治や社会に対して冷めている傾向が強い。</a:t>
            </a:r>
          </a:p>
          <a:p>
            <a:endParaRPr kumimoji="1" lang="ja-JP" altLang="en-US" dirty="0"/>
          </a:p>
        </p:txBody>
      </p:sp>
      <p:sp>
        <p:nvSpPr>
          <p:cNvPr id="4" name="スライド番号プレースホルダー 3"/>
          <p:cNvSpPr>
            <a:spLocks noGrp="1"/>
          </p:cNvSpPr>
          <p:nvPr>
            <p:ph type="sldNum" sz="quarter" idx="10"/>
          </p:nvPr>
        </p:nvSpPr>
        <p:spPr/>
        <p:txBody>
          <a:bodyPr/>
          <a:lstStyle/>
          <a:p>
            <a:fld id="{ADDF96D9-FECB-4835-8593-22DC01ED10D7}" type="slidenum">
              <a:rPr kumimoji="1" lang="ja-JP" altLang="en-US" smtClean="0"/>
              <a:pPr/>
              <a:t>3</a:t>
            </a:fld>
            <a:endParaRPr kumimoji="1" lang="ja-JP" altLang="en-US"/>
          </a:p>
        </p:txBody>
      </p:sp>
    </p:spTree>
    <p:extLst>
      <p:ext uri="{BB962C8B-B14F-4D97-AF65-F5344CB8AC3E}">
        <p14:creationId xmlns="" xmlns:p14="http://schemas.microsoft.com/office/powerpoint/2010/main" val="1151490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63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47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6BA78E-9236-4F91-A3D1-E75868848FC1}" type="slidenum">
              <a:rPr lang="ja-JP" altLang="en-US"/>
              <a:pPr fontAlgn="base">
                <a:spcBef>
                  <a:spcPct val="0"/>
                </a:spcBef>
                <a:spcAft>
                  <a:spcPct val="0"/>
                </a:spcAft>
                <a:defRPr/>
              </a:pPr>
              <a:t>14</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ボリューム</a:t>
            </a:r>
            <a:endParaRPr kumimoji="1" lang="ja-JP" altLang="en-US" dirty="0"/>
          </a:p>
        </p:txBody>
      </p:sp>
      <p:sp>
        <p:nvSpPr>
          <p:cNvPr id="4" name="スライド番号プレースホルダー 3"/>
          <p:cNvSpPr>
            <a:spLocks noGrp="1"/>
          </p:cNvSpPr>
          <p:nvPr>
            <p:ph type="sldNum" sz="quarter" idx="10"/>
          </p:nvPr>
        </p:nvSpPr>
        <p:spPr/>
        <p:txBody>
          <a:bodyPr/>
          <a:lstStyle/>
          <a:p>
            <a:fld id="{ADDF96D9-FECB-4835-8593-22DC01ED10D7}" type="slidenum">
              <a:rPr kumimoji="1" lang="ja-JP" altLang="en-US" smtClean="0"/>
              <a:pPr/>
              <a:t>16</a:t>
            </a:fld>
            <a:endParaRPr kumimoji="1" lang="ja-JP" altLang="en-US"/>
          </a:p>
        </p:txBody>
      </p:sp>
    </p:spTree>
    <p:extLst>
      <p:ext uri="{BB962C8B-B14F-4D97-AF65-F5344CB8AC3E}">
        <p14:creationId xmlns="" xmlns:p14="http://schemas.microsoft.com/office/powerpoint/2010/main" val="2754620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50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450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0B3A63-B235-409E-A0EF-7EB8C8F9A08D}" type="slidenum">
              <a:rPr lang="ja-JP" altLang="en-US"/>
              <a:pPr fontAlgn="base">
                <a:spcBef>
                  <a:spcPct val="0"/>
                </a:spcBef>
                <a:spcAft>
                  <a:spcPct val="0"/>
                </a:spcAft>
              </a:pPr>
              <a:t>18</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60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460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8C0C4C-8D98-4A77-928D-DDA3C4F45497}" type="slidenum">
              <a:rPr lang="ja-JP" altLang="en-US"/>
              <a:pPr fontAlgn="base">
                <a:spcBef>
                  <a:spcPct val="0"/>
                </a:spcBef>
                <a:spcAft>
                  <a:spcPct val="0"/>
                </a:spcAft>
              </a:pPr>
              <a:t>19</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7F1B92C-38E8-498E-887C-963FF2CD0CCF}" type="slidenum">
              <a:rPr kumimoji="1" lang="ja-JP" altLang="en-US" smtClean="0"/>
              <a:pPr/>
              <a:t>23</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Wimax</a:t>
            </a:r>
            <a:endParaRPr kumimoji="1" lang="en-US" altLang="ja-JP" dirty="0" smtClean="0"/>
          </a:p>
          <a:p>
            <a:r>
              <a:rPr lang="en-US" altLang="ja-JP" dirty="0" smtClean="0">
                <a:hlinkClick r:id="rId3"/>
              </a:rPr>
              <a:t>http://www.youtube.com/watch?v=jNz-vUv-cn8</a:t>
            </a:r>
            <a:endParaRPr kumimoji="1" lang="en-US" altLang="ja-JP" dirty="0" smtClean="0"/>
          </a:p>
          <a:p>
            <a:r>
              <a:rPr kumimoji="1" lang="en-US" altLang="ja-JP" dirty="0" smtClean="0"/>
              <a:t>Daiwa </a:t>
            </a:r>
          </a:p>
          <a:p>
            <a:r>
              <a:rPr lang="en-US" altLang="ja-JP" dirty="0" smtClean="0">
                <a:hlinkClick r:id="rId4"/>
              </a:rPr>
              <a:t>http://www.youtube.com/watch?v=_Tta6wSPNTA</a:t>
            </a:r>
            <a:endParaRPr lang="en-US" altLang="ja-JP" dirty="0" smtClean="0"/>
          </a:p>
          <a:p>
            <a:r>
              <a:rPr kumimoji="1" lang="ja-JP" altLang="en-US" dirty="0" smtClean="0"/>
              <a:t>消臭力</a:t>
            </a:r>
            <a:endParaRPr kumimoji="1" lang="en-US" altLang="ja-JP" dirty="0" smtClean="0"/>
          </a:p>
          <a:p>
            <a:r>
              <a:rPr lang="en-US" altLang="ja-JP" dirty="0" smtClean="0">
                <a:hlinkClick r:id="rId5"/>
              </a:rPr>
              <a:t>http://www.youtube.com/watch?v=s39_de-2dpQ</a:t>
            </a:r>
            <a:endParaRPr lang="en-US" altLang="ja-JP" dirty="0" smtClean="0"/>
          </a:p>
          <a:p>
            <a:r>
              <a:rPr kumimoji="1" lang="en-US" altLang="ja-JP" dirty="0" smtClean="0"/>
              <a:t>Earth</a:t>
            </a:r>
          </a:p>
          <a:p>
            <a:r>
              <a:rPr lang="en-US" altLang="ja-JP" dirty="0" smtClean="0">
                <a:hlinkClick r:id="rId6"/>
              </a:rPr>
              <a:t>http://www.youtube.com/watch?v=7vs2XYCicTA</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13573D5-5F25-48B4-BEDA-E30ACE9B983B}" type="slidenum">
              <a:rPr kumimoji="1" lang="ja-JP" altLang="en-US" smtClean="0"/>
              <a:pPr/>
              <a:t>44</a:t>
            </a:fld>
            <a:endParaRPr kumimoji="1" lang="ja-JP" altLang="en-US"/>
          </a:p>
        </p:txBody>
      </p:sp>
    </p:spTree>
    <p:extLst>
      <p:ext uri="{BB962C8B-B14F-4D97-AF65-F5344CB8AC3E}">
        <p14:creationId xmlns:p14="http://schemas.microsoft.com/office/powerpoint/2010/main" xmlns="" val="127498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■大熊さんにフォーカス</a:t>
            </a:r>
            <a:endParaRPr kumimoji="1" lang="en-US" altLang="ja-JP" dirty="0" smtClean="0"/>
          </a:p>
          <a:p>
            <a:r>
              <a:rPr kumimoji="1" lang="ja-JP" altLang="en-US" dirty="0" smtClean="0"/>
              <a:t>なぜリアル本や</a:t>
            </a:r>
            <a:r>
              <a:rPr kumimoji="1" lang="ja-JP" altLang="en-US" dirty="0" err="1" smtClean="0"/>
              <a:t>が</a:t>
            </a:r>
            <a:r>
              <a:rPr kumimoji="1" lang="ja-JP" altLang="en-US" dirty="0" smtClean="0"/>
              <a:t>好き？？</a:t>
            </a:r>
            <a:endParaRPr kumimoji="1" lang="ja-JP" altLang="en-US" dirty="0"/>
          </a:p>
        </p:txBody>
      </p:sp>
      <p:sp>
        <p:nvSpPr>
          <p:cNvPr id="4" name="スライド番号プレースホルダー 3"/>
          <p:cNvSpPr>
            <a:spLocks noGrp="1"/>
          </p:cNvSpPr>
          <p:nvPr>
            <p:ph type="sldNum" sz="quarter" idx="10"/>
          </p:nvPr>
        </p:nvSpPr>
        <p:spPr/>
        <p:txBody>
          <a:bodyPr/>
          <a:lstStyle/>
          <a:p>
            <a:fld id="{913573D5-5F25-48B4-BEDA-E30ACE9B983B}" type="slidenum">
              <a:rPr kumimoji="1" lang="ja-JP" altLang="en-US" smtClean="0"/>
              <a:pPr/>
              <a:t>46</a:t>
            </a:fld>
            <a:endParaRPr kumimoji="1" lang="ja-JP" altLang="en-US"/>
          </a:p>
        </p:txBody>
      </p:sp>
    </p:spTree>
    <p:extLst>
      <p:ext uri="{BB962C8B-B14F-4D97-AF65-F5344CB8AC3E}">
        <p14:creationId xmlns:p14="http://schemas.microsoft.com/office/powerpoint/2010/main" xmlns="" val="2544994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b="0" i="0" kern="1200" dirty="0" smtClean="0">
                <a:solidFill>
                  <a:schemeClr val="tx1"/>
                </a:solidFill>
                <a:latin typeface="+mn-lt"/>
                <a:ea typeface="+mn-ea"/>
                <a:cs typeface="+mn-cs"/>
              </a:rPr>
              <a:t>世代の</a:t>
            </a:r>
            <a:r>
              <a:rPr kumimoji="1" lang="en-US" altLang="ja-JP" sz="1200" b="0" i="0" kern="1200" dirty="0" smtClean="0">
                <a:solidFill>
                  <a:schemeClr val="tx1"/>
                </a:solidFill>
                <a:latin typeface="+mn-lt"/>
                <a:ea typeface="+mn-ea"/>
                <a:cs typeface="+mn-cs"/>
              </a:rPr>
              <a:t>3</a:t>
            </a:r>
            <a:r>
              <a:rPr kumimoji="1" lang="ja-JP" altLang="en-US" sz="1200" b="0" i="0" kern="1200" dirty="0" smtClean="0">
                <a:solidFill>
                  <a:schemeClr val="tx1"/>
                </a:solidFill>
                <a:latin typeface="+mn-lt"/>
                <a:ea typeface="+mn-ea"/>
                <a:cs typeface="+mn-cs"/>
              </a:rPr>
              <a:t>分の</a:t>
            </a:r>
            <a:r>
              <a:rPr kumimoji="1" lang="en-US" altLang="ja-JP" sz="1200" b="0" i="0" kern="1200" dirty="0" smtClean="0">
                <a:solidFill>
                  <a:schemeClr val="tx1"/>
                </a:solidFill>
                <a:latin typeface="+mn-lt"/>
                <a:ea typeface="+mn-ea"/>
                <a:cs typeface="+mn-cs"/>
              </a:rPr>
              <a:t>2</a:t>
            </a:r>
            <a:r>
              <a:rPr kumimoji="1" lang="ja-JP" altLang="en-US" sz="1200" b="0" i="0" kern="1200" dirty="0" smtClean="0">
                <a:solidFill>
                  <a:schemeClr val="tx1"/>
                </a:solidFill>
                <a:latin typeface="+mn-lt"/>
                <a:ea typeface="+mn-ea"/>
                <a:cs typeface="+mn-cs"/>
              </a:rPr>
              <a:t>が自分の人生を「素晴らしい」または「かなり良い」と評価している。</a:t>
            </a:r>
            <a:r>
              <a:rPr kumimoji="1" lang="en-US" altLang="ja-JP" sz="1200" b="0" i="0" kern="1200" dirty="0" smtClean="0">
                <a:solidFill>
                  <a:schemeClr val="tx1"/>
                </a:solidFill>
                <a:latin typeface="+mn-lt"/>
                <a:ea typeface="+mn-ea"/>
                <a:cs typeface="+mn-cs"/>
              </a:rPr>
              <a:t>75</a:t>
            </a:r>
            <a:r>
              <a:rPr kumimoji="1" lang="ja-JP" altLang="en-US" sz="1200" b="0" i="0" kern="1200" dirty="0" smtClean="0">
                <a:solidFill>
                  <a:schemeClr val="tx1"/>
                </a:solidFill>
                <a:latin typeface="+mn-lt"/>
                <a:ea typeface="+mn-ea"/>
                <a:cs typeface="+mn-cs"/>
              </a:rPr>
              <a:t>％が</a:t>
            </a:r>
            <a:r>
              <a:rPr kumimoji="1" lang="en-US" altLang="ja-JP" sz="1200" b="0" i="0" kern="1200" dirty="0" smtClean="0">
                <a:solidFill>
                  <a:schemeClr val="tx1"/>
                </a:solidFill>
                <a:latin typeface="+mn-lt"/>
                <a:ea typeface="+mn-ea"/>
                <a:cs typeface="+mn-cs"/>
              </a:rPr>
              <a:t>5</a:t>
            </a:r>
            <a:r>
              <a:rPr kumimoji="1" lang="ja-JP" altLang="en-US" sz="1200" b="0" i="0" kern="1200" dirty="0" smtClean="0">
                <a:solidFill>
                  <a:schemeClr val="tx1"/>
                </a:solidFill>
                <a:latin typeface="+mn-lt"/>
                <a:ea typeface="+mn-ea"/>
                <a:cs typeface="+mn-cs"/>
              </a:rPr>
              <a:t>年後の生活は今より良くなっていると予想</a:t>
            </a:r>
            <a:endParaRPr kumimoji="1" lang="ja-JP" altLang="en-US" dirty="0"/>
          </a:p>
        </p:txBody>
      </p:sp>
      <p:sp>
        <p:nvSpPr>
          <p:cNvPr id="4" name="スライド番号プレースホルダ 3"/>
          <p:cNvSpPr>
            <a:spLocks noGrp="1"/>
          </p:cNvSpPr>
          <p:nvPr>
            <p:ph type="sldNum" sz="quarter" idx="10"/>
          </p:nvPr>
        </p:nvSpPr>
        <p:spPr/>
        <p:txBody>
          <a:bodyPr/>
          <a:lstStyle/>
          <a:p>
            <a:fld id="{ADDF96D9-FECB-4835-8593-22DC01ED10D7}" type="slidenum">
              <a:rPr kumimoji="1" lang="ja-JP" altLang="en-US" smtClean="0"/>
              <a:pPr/>
              <a:t>4</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45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45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D19120-C8AD-4963-818F-47A206542BC3}" type="slidenum">
              <a:rPr lang="ja-JP" altLang="en-US" smtClean="0"/>
              <a:pPr/>
              <a:t>7</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55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C7FC93-F3C2-462A-A545-CAA0AEC90A3E}" type="slidenum">
              <a:rPr lang="ja-JP" altLang="en-US" smtClean="0"/>
              <a:pPr/>
              <a:t>8</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65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65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FA5628-FB16-4060-98E4-4BCB2393C39E}" type="slidenum">
              <a:rPr lang="ja-JP" altLang="en-US" smtClean="0"/>
              <a:pPr/>
              <a:t>9</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1555"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471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A21537-8628-49C5-81E2-2E0D6E612481}" type="slidenum">
              <a:rPr lang="ja-JP" altLang="en-US"/>
              <a:pPr fontAlgn="base">
                <a:spcBef>
                  <a:spcPct val="0"/>
                </a:spcBef>
                <a:spcAft>
                  <a:spcPct val="0"/>
                </a:spcAft>
                <a:defRPr/>
              </a:pPr>
              <a:t>10</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03"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dirty="0" smtClean="0"/>
              <a:t>オバマ世代、社会参加に積極的、協調、ポジティブ、楽観的</a:t>
            </a:r>
          </a:p>
        </p:txBody>
      </p:sp>
      <p:sp>
        <p:nvSpPr>
          <p:cNvPr id="491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7D5182-577F-414D-9C98-5E9FF543A4B7}" type="slidenum">
              <a:rPr lang="ja-JP" altLang="en-US"/>
              <a:pPr fontAlgn="base">
                <a:spcBef>
                  <a:spcPct val="0"/>
                </a:spcBef>
                <a:spcAft>
                  <a:spcPct val="0"/>
                </a:spcAft>
                <a:defRPr/>
              </a:pPr>
              <a:t>11</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27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C19F23-32E4-4C72-B00F-1C270DD79AA6}" type="slidenum">
              <a:rPr lang="ja-JP" altLang="en-US"/>
              <a:pPr fontAlgn="base">
                <a:spcBef>
                  <a:spcPct val="0"/>
                </a:spcBef>
                <a:spcAft>
                  <a:spcPct val="0"/>
                </a:spcAft>
                <a:defRPr/>
              </a:pPr>
              <a:t>12</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53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37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CDACB8-AEE5-4056-8F4D-A0395BAFD4F3}" type="slidenum">
              <a:rPr lang="ja-JP" altLang="en-US"/>
              <a:pPr fontAlgn="base">
                <a:spcBef>
                  <a:spcPct val="0"/>
                </a:spcBef>
                <a:spcAft>
                  <a:spcPct val="0"/>
                </a:spcAft>
                <a:defRPr/>
              </a:pPr>
              <a:t>13</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266547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408899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2374285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7" name="Line 15"/>
          <p:cNvSpPr>
            <a:spLocks noChangeShapeType="1"/>
          </p:cNvSpPr>
          <p:nvPr userDrawn="1"/>
        </p:nvSpPr>
        <p:spPr bwMode="auto">
          <a:xfrm>
            <a:off x="0" y="457200"/>
            <a:ext cx="9144000" cy="0"/>
          </a:xfrm>
          <a:prstGeom prst="line">
            <a:avLst/>
          </a:prstGeom>
          <a:noFill/>
          <a:ln w="38100">
            <a:solidFill>
              <a:srgbClr val="D99694"/>
            </a:solidFill>
            <a:round/>
            <a:headEnd/>
            <a:tailEnd/>
          </a:ln>
          <a:effectLst/>
        </p:spPr>
        <p:txBody>
          <a:bodyPr/>
          <a:lstStyle/>
          <a:p>
            <a:pPr>
              <a:defRPr/>
            </a:pPr>
            <a:endParaRPr lang="ja-JP" altLang="en-US">
              <a:latin typeface="Arial" pitchFamily="34" charset="0"/>
            </a:endParaRPr>
          </a:p>
        </p:txBody>
      </p:sp>
      <p:sp>
        <p:nvSpPr>
          <p:cNvPr id="8" name="Text Box 11"/>
          <p:cNvSpPr txBox="1">
            <a:spLocks noChangeArrowheads="1"/>
          </p:cNvSpPr>
          <p:nvPr userDrawn="1"/>
        </p:nvSpPr>
        <p:spPr bwMode="auto">
          <a:xfrm>
            <a:off x="8229600" y="6613525"/>
            <a:ext cx="914400" cy="244475"/>
          </a:xfrm>
          <a:prstGeom prst="rect">
            <a:avLst/>
          </a:prstGeom>
          <a:noFill/>
          <a:ln w="9525">
            <a:noFill/>
            <a:miter lim="800000"/>
            <a:headEnd/>
            <a:tailEnd/>
          </a:ln>
          <a:effectLst/>
        </p:spPr>
        <p:txBody>
          <a:bodyPr>
            <a:spAutoFit/>
          </a:bodyPr>
          <a:lstStyle/>
          <a:p>
            <a:pPr algn="r">
              <a:spcBef>
                <a:spcPct val="50000"/>
              </a:spcBef>
              <a:buFontTx/>
              <a:buNone/>
              <a:defRPr/>
            </a:pPr>
            <a:r>
              <a:rPr kumimoji="1" lang="en-US" altLang="ja-JP" sz="1000">
                <a:solidFill>
                  <a:srgbClr val="4D4D4D"/>
                </a:solidFill>
                <a:latin typeface="Verdana" pitchFamily="34" charset="0"/>
                <a:ea typeface="ＭＳ Ｐゴシック" pitchFamily="50" charset="-128"/>
              </a:rPr>
              <a:t>Page</a:t>
            </a:r>
            <a:fld id="{39B627A5-C4C8-4AB6-AAD2-233F1B033E17}" type="slidenum">
              <a:rPr kumimoji="1" lang="en-US" altLang="ja-JP" sz="1000">
                <a:solidFill>
                  <a:srgbClr val="4D4D4D"/>
                </a:solidFill>
                <a:latin typeface="Verdana" pitchFamily="34" charset="0"/>
                <a:ea typeface="ＭＳ Ｐゴシック" pitchFamily="50" charset="-128"/>
              </a:rPr>
              <a:pPr algn="r">
                <a:spcBef>
                  <a:spcPct val="50000"/>
                </a:spcBef>
                <a:buFontTx/>
                <a:buNone/>
                <a:defRPr/>
              </a:pPr>
              <a:t>&lt;#&gt;</a:t>
            </a:fld>
            <a:endParaRPr kumimoji="1" lang="en-US" altLang="ja-JP" sz="1000">
              <a:solidFill>
                <a:srgbClr val="4D4D4D"/>
              </a:solidFill>
              <a:latin typeface="Verdana" pitchFamily="34" charset="0"/>
              <a:ea typeface="ＭＳ Ｐゴシック" pitchFamily="50" charset="-128"/>
            </a:endParaRPr>
          </a:p>
        </p:txBody>
      </p:sp>
      <p:sp>
        <p:nvSpPr>
          <p:cNvPr id="9" name="Text Box 12"/>
          <p:cNvSpPr txBox="1">
            <a:spLocks noChangeArrowheads="1"/>
          </p:cNvSpPr>
          <p:nvPr userDrawn="1"/>
        </p:nvSpPr>
        <p:spPr bwMode="auto">
          <a:xfrm>
            <a:off x="0" y="6629400"/>
            <a:ext cx="5791200" cy="228600"/>
          </a:xfrm>
          <a:prstGeom prst="rect">
            <a:avLst/>
          </a:prstGeom>
          <a:noFill/>
          <a:ln w="9525">
            <a:noFill/>
            <a:miter lim="800000"/>
            <a:headEnd/>
            <a:tailEnd/>
          </a:ln>
          <a:effectLst/>
        </p:spPr>
        <p:txBody>
          <a:bodyPr>
            <a:spAutoFit/>
          </a:bodyPr>
          <a:lstStyle/>
          <a:p>
            <a:pPr algn="l">
              <a:buFontTx/>
              <a:buNone/>
              <a:defRPr/>
            </a:pPr>
            <a:r>
              <a:rPr kumimoji="1" lang="en-US" altLang="ja-JP" sz="900" b="0" dirty="0">
                <a:solidFill>
                  <a:srgbClr val="4D4D4D"/>
                </a:solidFill>
                <a:latin typeface="Verdana" pitchFamily="34" charset="0"/>
                <a:ea typeface="ＭＳ Ｐゴシック" pitchFamily="50" charset="-128"/>
              </a:rPr>
              <a:t>Copyright (C) </a:t>
            </a:r>
            <a:r>
              <a:rPr kumimoji="1" lang="en-US" altLang="ja-JP" sz="900" b="0" dirty="0" smtClean="0">
                <a:solidFill>
                  <a:srgbClr val="4D4D4D"/>
                </a:solidFill>
                <a:latin typeface="Verdana" pitchFamily="34" charset="0"/>
                <a:ea typeface="ＭＳ Ｐゴシック" pitchFamily="50" charset="-128"/>
              </a:rPr>
              <a:t>2011 </a:t>
            </a:r>
            <a:r>
              <a:rPr kumimoji="1" lang="en-US" altLang="ja-JP" sz="900" b="0" dirty="0" err="1">
                <a:solidFill>
                  <a:srgbClr val="4D4D4D"/>
                </a:solidFill>
                <a:latin typeface="Verdana" pitchFamily="34" charset="0"/>
                <a:ea typeface="HG丸ｺﾞｼｯｸM-PRO" pitchFamily="50" charset="-128"/>
              </a:rPr>
              <a:t>Datasection</a:t>
            </a:r>
            <a:r>
              <a:rPr kumimoji="1" lang="en-US" altLang="ja-JP" sz="900" b="0" dirty="0">
                <a:solidFill>
                  <a:srgbClr val="4D4D4D"/>
                </a:solidFill>
                <a:latin typeface="Verdana" pitchFamily="34" charset="0"/>
                <a:ea typeface="HG丸ｺﾞｼｯｸM-PRO" pitchFamily="50" charset="-128"/>
              </a:rPr>
              <a:t> Inc</a:t>
            </a:r>
            <a:r>
              <a:rPr kumimoji="1" lang="en-US" altLang="ja-JP" sz="900" b="0" dirty="0">
                <a:solidFill>
                  <a:srgbClr val="4D4D4D"/>
                </a:solidFill>
                <a:latin typeface="Verdana" pitchFamily="34" charset="0"/>
                <a:ea typeface="ＭＳ Ｐゴシック" pitchFamily="50" charset="-128"/>
              </a:rPr>
              <a:t>.  All Rights Reserved.</a:t>
            </a:r>
          </a:p>
        </p:txBody>
      </p:sp>
      <p:sp>
        <p:nvSpPr>
          <p:cNvPr id="10" name="Text Box 25"/>
          <p:cNvSpPr txBox="1">
            <a:spLocks noChangeArrowheads="1"/>
          </p:cNvSpPr>
          <p:nvPr userDrawn="1"/>
        </p:nvSpPr>
        <p:spPr bwMode="auto">
          <a:xfrm>
            <a:off x="7696200" y="76200"/>
            <a:ext cx="1390650" cy="366713"/>
          </a:xfrm>
          <a:prstGeom prst="rect">
            <a:avLst/>
          </a:prstGeom>
          <a:noFill/>
          <a:ln w="9525">
            <a:noFill/>
            <a:miter lim="800000"/>
            <a:headEnd/>
            <a:tailEnd/>
          </a:ln>
          <a:effectLst/>
        </p:spPr>
        <p:txBody>
          <a:bodyPr wrap="none">
            <a:spAutoFit/>
          </a:bodyPr>
          <a:lstStyle/>
          <a:p>
            <a:pPr algn="l">
              <a:buFontTx/>
              <a:buNone/>
              <a:defRPr/>
            </a:pPr>
            <a:r>
              <a:rPr kumimoji="1" lang="en-US" altLang="ja-JP" sz="1800" b="0">
                <a:solidFill>
                  <a:srgbClr val="FF0000"/>
                </a:solidFill>
                <a:latin typeface="Arial" pitchFamily="34" charset="0"/>
                <a:ea typeface="HG丸ｺﾞｼｯｸM-PRO" pitchFamily="50" charset="-128"/>
              </a:rPr>
              <a:t>Confidential</a:t>
            </a:r>
          </a:p>
        </p:txBody>
      </p:sp>
      <p:sp>
        <p:nvSpPr>
          <p:cNvPr id="11" name="タイトル 1"/>
          <p:cNvSpPr>
            <a:spLocks noGrp="1"/>
          </p:cNvSpPr>
          <p:nvPr userDrawn="1">
            <p:ph type="title" idx="4294967295"/>
          </p:nvPr>
        </p:nvSpPr>
        <p:spPr>
          <a:xfrm>
            <a:off x="0" y="0"/>
            <a:ext cx="8229600" cy="500042"/>
          </a:xfrm>
          <a:prstGeom prst="rect">
            <a:avLst/>
          </a:prstGeom>
        </p:spPr>
        <p:txBody>
          <a:bodyPr>
            <a:noAutofit/>
          </a:bodyPr>
          <a:lstStyle/>
          <a:p>
            <a:pPr algn="l"/>
            <a:endParaRPr kumimoji="1" lang="ja-JP" altLang="en-US" sz="2400" i="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164377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22634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257623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2353658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126833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152304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133695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57A1389-2613-492D-8DC9-DB9C4230B09E}" type="datetimeFigureOut">
              <a:rPr kumimoji="1" lang="ja-JP" altLang="en-US" smtClean="0"/>
              <a:pPr/>
              <a:t>2011/11/18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3886796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A1389-2613-492D-8DC9-DB9C4230B09E}" type="datetimeFigureOut">
              <a:rPr kumimoji="1" lang="ja-JP" altLang="en-US" smtClean="0"/>
              <a:pPr/>
              <a:t>2011/11/18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108D6-2B34-48D6-90BC-F8F8CDF152E0}" type="slidenum">
              <a:rPr kumimoji="1" lang="ja-JP" altLang="en-US" smtClean="0"/>
              <a:pPr/>
              <a:t>&lt;#&gt;</a:t>
            </a:fld>
            <a:endParaRPr kumimoji="1" lang="ja-JP" altLang="en-US"/>
          </a:p>
        </p:txBody>
      </p:sp>
    </p:spTree>
    <p:extLst>
      <p:ext uri="{BB962C8B-B14F-4D97-AF65-F5344CB8AC3E}">
        <p14:creationId xmlns="" xmlns:p14="http://schemas.microsoft.com/office/powerpoint/2010/main" val="443136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ingolab.com/note/daiya/"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dGCJ46vyR9o&amp;eurl=http://www.britannica.com/blogs/2008/10/a-vision-of-students-today-what-teachers-must-do/&amp;feature=player_embedded"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rcr.jp/005/making/01.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1.jpeg"/><Relationship Id="rId7"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mailto:daiya@dhw.ac.j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デジタルネイティブ</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多摩大学大学院</a:t>
            </a:r>
            <a:endParaRPr kumimoji="1" lang="en-US" altLang="ja-JP" dirty="0" smtClean="0"/>
          </a:p>
          <a:p>
            <a:r>
              <a:rPr lang="en-US" altLang="ja-JP" dirty="0" smtClean="0"/>
              <a:t>Web</a:t>
            </a:r>
            <a:r>
              <a:rPr lang="ja-JP" altLang="en-US" dirty="0" smtClean="0"/>
              <a:t>マーケティングイノベーション</a:t>
            </a:r>
            <a:endParaRPr lang="en-US" altLang="ja-JP" dirty="0" smtClean="0"/>
          </a:p>
          <a:p>
            <a:r>
              <a:rPr lang="ja-JP" altLang="en-US" smtClean="0"/>
              <a:t>橋本大也</a:t>
            </a:r>
            <a:endParaRPr kumimoji="1" lang="en-US" altLang="ja-JP"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fontAlgn="auto">
              <a:spcAft>
                <a:spcPts val="0"/>
              </a:spcAft>
              <a:defRPr/>
            </a:pPr>
            <a:r>
              <a:rPr lang="ja-JP" altLang="en-US" dirty="0" smtClean="0"/>
              <a:t>デジタルネイティブが世界を変える</a:t>
            </a:r>
          </a:p>
        </p:txBody>
      </p:sp>
      <p:pic>
        <p:nvPicPr>
          <p:cNvPr id="27651" name="コンテンツ プレースホルダ 6" descr="51veSZ26toL__SS400_.jpg"/>
          <p:cNvPicPr>
            <a:picLocks noGrp="1" noChangeAspect="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a:xfrm>
            <a:off x="0" y="1385888"/>
            <a:ext cx="4714875" cy="4716462"/>
          </a:xfrm>
        </p:spPr>
      </p:pic>
      <p:sp>
        <p:nvSpPr>
          <p:cNvPr id="27652" name="コンテンツ プレースホルダ 5"/>
          <p:cNvSpPr>
            <a:spLocks noGrp="1"/>
          </p:cNvSpPr>
          <p:nvPr>
            <p:ph sz="half" idx="2"/>
          </p:nvPr>
        </p:nvSpPr>
        <p:spPr>
          <a:xfrm>
            <a:off x="4357688" y="1571625"/>
            <a:ext cx="4495800" cy="4525963"/>
          </a:xfrm>
        </p:spPr>
        <p:txBody>
          <a:bodyPr/>
          <a:lstStyle/>
          <a:p>
            <a:r>
              <a:rPr lang="ja-JP" altLang="en-US" dirty="0" smtClean="0"/>
              <a:t>ドン・タプスコット</a:t>
            </a:r>
            <a:endParaRPr lang="en-US" altLang="ja-JP" dirty="0" smtClean="0"/>
          </a:p>
          <a:p>
            <a:pPr lvl="1"/>
            <a:r>
              <a:rPr lang="ja-JP" altLang="en-US" dirty="0" smtClean="0"/>
              <a:t>コンサル会社代表、トロント大教授</a:t>
            </a:r>
            <a:endParaRPr lang="en-US" altLang="ja-JP" dirty="0" smtClean="0"/>
          </a:p>
          <a:p>
            <a:pPr lvl="1"/>
            <a:r>
              <a:rPr lang="ja-JP" altLang="en-US" dirty="0" smtClean="0"/>
              <a:t>「ウィキノミクス」</a:t>
            </a:r>
            <a:r>
              <a:rPr lang="en-US" altLang="ja-JP" dirty="0" smtClean="0"/>
              <a:t>2007</a:t>
            </a:r>
          </a:p>
          <a:p>
            <a:pPr lvl="1"/>
            <a:r>
              <a:rPr lang="ja-JP" altLang="en-US" dirty="0" smtClean="0"/>
              <a:t>「</a:t>
            </a:r>
            <a:r>
              <a:rPr lang="en-US" altLang="ja-JP" dirty="0" smtClean="0"/>
              <a:t>b</a:t>
            </a:r>
            <a:r>
              <a:rPr lang="ja-JP" altLang="en-US" dirty="0" smtClean="0"/>
              <a:t>ウェブ革命」</a:t>
            </a:r>
            <a:r>
              <a:rPr lang="en-US" altLang="ja-JP" dirty="0" smtClean="0"/>
              <a:t>2001</a:t>
            </a:r>
          </a:p>
          <a:p>
            <a:pPr lvl="1"/>
            <a:r>
              <a:rPr lang="ja-JP" altLang="en-US" dirty="0" smtClean="0"/>
              <a:t>「デジタルチルドレン」</a:t>
            </a:r>
            <a:r>
              <a:rPr lang="en-US" altLang="ja-JP" dirty="0" smtClean="0"/>
              <a:t>1999</a:t>
            </a:r>
          </a:p>
          <a:p>
            <a:pPr lvl="1"/>
            <a:endParaRPr lang="en-US" altLang="ja-JP" dirty="0" smtClean="0"/>
          </a:p>
          <a:p>
            <a:r>
              <a:rPr lang="en-US" altLang="ja-JP" dirty="0" smtClean="0"/>
              <a:t>400</a:t>
            </a:r>
            <a:r>
              <a:rPr lang="ja-JP" altLang="en-US" dirty="0" smtClean="0"/>
              <a:t>万ドル規模の調査</a:t>
            </a:r>
            <a:endParaRPr lang="en-US" altLang="ja-JP" dirty="0" smtClean="0"/>
          </a:p>
          <a:p>
            <a:pPr lvl="1"/>
            <a:r>
              <a:rPr lang="en-US" altLang="ja-JP" dirty="0" smtClean="0"/>
              <a:t>The Net Generation – A strategic Investigation</a:t>
            </a:r>
          </a:p>
          <a:p>
            <a:pPr lvl="1"/>
            <a:endParaRPr lang="ja-JP" altLang="en-US" dirty="0" smtClean="0"/>
          </a:p>
        </p:txBody>
      </p:sp>
    </p:spTree>
    <p:extLst>
      <p:ext uri="{BB962C8B-B14F-4D97-AF65-F5344CB8AC3E}">
        <p14:creationId xmlns="" xmlns:p14="http://schemas.microsoft.com/office/powerpoint/2010/main" val="1017601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4"/>
          <p:cNvSpPr>
            <a:spLocks noGrp="1"/>
          </p:cNvSpPr>
          <p:nvPr>
            <p:ph type="title"/>
          </p:nvPr>
        </p:nvSpPr>
        <p:spPr/>
        <p:txBody>
          <a:bodyPr/>
          <a:lstStyle/>
          <a:p>
            <a:r>
              <a:rPr lang="ja-JP" altLang="en-US" smtClean="0"/>
              <a:t>デジタルネイティブの行動基準</a:t>
            </a:r>
          </a:p>
        </p:txBody>
      </p:sp>
      <p:sp>
        <p:nvSpPr>
          <p:cNvPr id="6" name="コンテンツ プレースホルダ 5"/>
          <p:cNvSpPr>
            <a:spLocks noGrp="1"/>
          </p:cNvSpPr>
          <p:nvPr>
            <p:ph idx="1"/>
          </p:nvPr>
        </p:nvSpPr>
        <p:spPr/>
        <p:txBody>
          <a:bodyPr rtlCol="0">
            <a:normAutofit lnSpcReduction="10000"/>
          </a:bodyPr>
          <a:lstStyle/>
          <a:p>
            <a:pPr fontAlgn="auto">
              <a:spcAft>
                <a:spcPts val="0"/>
              </a:spcAft>
              <a:buFont typeface="Arial" pitchFamily="34" charset="0"/>
              <a:buChar char="•"/>
              <a:defRPr/>
            </a:pPr>
            <a:r>
              <a:rPr lang="ja-JP" altLang="en-US" dirty="0" smtClean="0"/>
              <a:t>自由</a:t>
            </a:r>
          </a:p>
          <a:p>
            <a:pPr fontAlgn="auto">
              <a:spcAft>
                <a:spcPts val="0"/>
              </a:spcAft>
              <a:buFont typeface="Arial" pitchFamily="34" charset="0"/>
              <a:buChar char="•"/>
              <a:defRPr/>
            </a:pPr>
            <a:r>
              <a:rPr lang="ja-JP" altLang="en-US" dirty="0" smtClean="0"/>
              <a:t>カスタム化</a:t>
            </a:r>
          </a:p>
          <a:p>
            <a:pPr fontAlgn="auto">
              <a:spcAft>
                <a:spcPts val="0"/>
              </a:spcAft>
              <a:buFont typeface="Arial" pitchFamily="34" charset="0"/>
              <a:buChar char="•"/>
              <a:defRPr/>
            </a:pPr>
            <a:r>
              <a:rPr lang="ja-JP" altLang="en-US" dirty="0" smtClean="0"/>
              <a:t>調査能力</a:t>
            </a:r>
          </a:p>
          <a:p>
            <a:pPr fontAlgn="auto">
              <a:spcAft>
                <a:spcPts val="0"/>
              </a:spcAft>
              <a:buFont typeface="Arial" pitchFamily="34" charset="0"/>
              <a:buChar char="•"/>
              <a:defRPr/>
            </a:pPr>
            <a:r>
              <a:rPr lang="ja-JP" altLang="en-US" dirty="0" smtClean="0"/>
              <a:t>誠実性</a:t>
            </a:r>
          </a:p>
          <a:p>
            <a:pPr fontAlgn="auto">
              <a:spcAft>
                <a:spcPts val="0"/>
              </a:spcAft>
              <a:buFont typeface="Arial" pitchFamily="34" charset="0"/>
              <a:buChar char="•"/>
              <a:defRPr/>
            </a:pPr>
            <a:r>
              <a:rPr lang="ja-JP" altLang="en-US" dirty="0" smtClean="0"/>
              <a:t>コラボレーション</a:t>
            </a:r>
          </a:p>
          <a:p>
            <a:pPr fontAlgn="auto">
              <a:spcAft>
                <a:spcPts val="0"/>
              </a:spcAft>
              <a:buFont typeface="Arial" pitchFamily="34" charset="0"/>
              <a:buChar char="•"/>
              <a:defRPr/>
            </a:pPr>
            <a:r>
              <a:rPr lang="ja-JP" altLang="en-US" dirty="0" smtClean="0"/>
              <a:t>エンターテイメント</a:t>
            </a:r>
          </a:p>
          <a:p>
            <a:pPr fontAlgn="auto">
              <a:spcAft>
                <a:spcPts val="0"/>
              </a:spcAft>
              <a:buFont typeface="Arial" pitchFamily="34" charset="0"/>
              <a:buChar char="•"/>
              <a:defRPr/>
            </a:pPr>
            <a:r>
              <a:rPr lang="ja-JP" altLang="en-US" dirty="0" smtClean="0"/>
              <a:t>スピード</a:t>
            </a:r>
          </a:p>
          <a:p>
            <a:pPr fontAlgn="auto">
              <a:spcAft>
                <a:spcPts val="0"/>
              </a:spcAft>
              <a:buFont typeface="Arial" pitchFamily="34" charset="0"/>
              <a:buChar char="•"/>
              <a:defRPr/>
            </a:pPr>
            <a:r>
              <a:rPr lang="ja-JP" altLang="en-US" dirty="0" smtClean="0"/>
              <a:t>イノベーション</a:t>
            </a:r>
          </a:p>
        </p:txBody>
      </p:sp>
    </p:spTree>
    <p:extLst>
      <p:ext uri="{BB962C8B-B14F-4D97-AF65-F5344CB8AC3E}">
        <p14:creationId xmlns="" xmlns:p14="http://schemas.microsoft.com/office/powerpoint/2010/main" val="2159724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fontAlgn="auto">
              <a:spcAft>
                <a:spcPts val="0"/>
              </a:spcAft>
              <a:defRPr/>
            </a:pPr>
            <a:r>
              <a:rPr lang="ja-JP" altLang="en-US" dirty="0" smtClean="0"/>
              <a:t>ゲームと犯罪と子どもたち</a:t>
            </a:r>
            <a:r>
              <a:rPr lang="en-US" altLang="ja-JP" dirty="0" smtClean="0"/>
              <a:t/>
            </a:r>
            <a:br>
              <a:rPr lang="en-US" altLang="ja-JP" dirty="0" smtClean="0"/>
            </a:br>
            <a:r>
              <a:rPr lang="ja-JP" altLang="en-US" sz="2700" dirty="0" smtClean="0"/>
              <a:t>ハーバード大学医学部の大規模調査より</a:t>
            </a:r>
            <a:endParaRPr lang="ja-JP" altLang="en-US" dirty="0" smtClean="0"/>
          </a:p>
        </p:txBody>
      </p:sp>
      <p:sp>
        <p:nvSpPr>
          <p:cNvPr id="6" name="コンテンツ プレースホルダ 5"/>
          <p:cNvSpPr>
            <a:spLocks noGrp="1"/>
          </p:cNvSpPr>
          <p:nvPr>
            <p:ph sz="half" idx="2"/>
          </p:nvPr>
        </p:nvSpPr>
        <p:spPr/>
        <p:txBody>
          <a:bodyPr rtlCol="0">
            <a:normAutofit lnSpcReduction="10000"/>
          </a:bodyPr>
          <a:lstStyle/>
          <a:p>
            <a:pPr fontAlgn="auto">
              <a:spcAft>
                <a:spcPts val="0"/>
              </a:spcAft>
              <a:buFont typeface="Arial" pitchFamily="34" charset="0"/>
              <a:buChar char="•"/>
              <a:defRPr/>
            </a:pPr>
            <a:r>
              <a:rPr lang="ja-JP" altLang="en-US" dirty="0" smtClean="0"/>
              <a:t>この本はハーバード大学医学部は</a:t>
            </a:r>
            <a:r>
              <a:rPr lang="en-US" altLang="ja-JP" dirty="0" smtClean="0"/>
              <a:t>1257</a:t>
            </a:r>
            <a:r>
              <a:rPr lang="ja-JP" altLang="en-US" dirty="0" smtClean="0"/>
              <a:t>名の子供と</a:t>
            </a:r>
            <a:r>
              <a:rPr lang="en-US" altLang="ja-JP" dirty="0" smtClean="0"/>
              <a:t>500</a:t>
            </a:r>
            <a:r>
              <a:rPr lang="ja-JP" altLang="en-US" dirty="0" smtClean="0"/>
              <a:t>名の保護者、数百名の業界関係者を対象に、ゲームが子供に与える影響を科学的に調査した報告。</a:t>
            </a:r>
            <a:endParaRPr lang="en-US" altLang="ja-JP" dirty="0" smtClean="0"/>
          </a:p>
          <a:p>
            <a:pPr fontAlgn="auto">
              <a:spcAft>
                <a:spcPts val="0"/>
              </a:spcAft>
              <a:buFont typeface="Arial" pitchFamily="34" charset="0"/>
              <a:buChar char="•"/>
              <a:defRPr/>
            </a:pPr>
            <a:r>
              <a:rPr lang="ja-JP" altLang="en-US" dirty="0" smtClean="0"/>
              <a:t>結論からいうと、子供のゲームと暴力行動の間に強い因果関係は認められない。</a:t>
            </a:r>
          </a:p>
        </p:txBody>
      </p:sp>
      <p:pic>
        <p:nvPicPr>
          <p:cNvPr id="60420" name="Picture 1" descr="http://ec2.images-amazon.com/images/I/41FLZmdLisL._SS500_.jpg">
            <a:hlinkClick r:id="rId3"/>
          </p:cNvPr>
          <p:cNvPicPr>
            <a:picLocks noGrp="1" noChangeAspect="1" noChangeArrowheads="1"/>
          </p:cNvPicPr>
          <p:nvPr>
            <p:ph sz="half" idx="1"/>
          </p:nvPr>
        </p:nvPicPr>
        <p:blipFill>
          <a:blip r:embed="rId4" cstate="print"/>
          <a:srcRect/>
          <a:stretch>
            <a:fillRect/>
          </a:stretch>
        </p:blipFill>
        <p:spPr>
          <a:xfrm>
            <a:off x="0" y="1714500"/>
            <a:ext cx="4757738" cy="4757738"/>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p:txBody>
          <a:bodyPr/>
          <a:lstStyle/>
          <a:p>
            <a:r>
              <a:rPr lang="ja-JP" altLang="en-US" smtClean="0"/>
              <a:t>ダメなものは、タメになる</a:t>
            </a:r>
          </a:p>
        </p:txBody>
      </p:sp>
      <p:pic>
        <p:nvPicPr>
          <p:cNvPr id="61443" name="コンテンツ プレースホルダ 4" descr="41T5j2yCoeL__SS500_.jpg"/>
          <p:cNvPicPr>
            <a:picLocks noGrp="1" noChangeAspect="1"/>
          </p:cNvPicPr>
          <p:nvPr>
            <p:ph sz="half" idx="1"/>
          </p:nvPr>
        </p:nvPicPr>
        <p:blipFill>
          <a:blip r:embed="rId3" cstate="print"/>
          <a:srcRect/>
          <a:stretch>
            <a:fillRect/>
          </a:stretch>
        </p:blipFill>
        <p:spPr>
          <a:xfrm>
            <a:off x="0" y="1385888"/>
            <a:ext cx="5472113" cy="5472112"/>
          </a:xfrm>
        </p:spPr>
      </p:pic>
      <p:sp>
        <p:nvSpPr>
          <p:cNvPr id="4" name="コンテンツ プレースホルダ 3"/>
          <p:cNvSpPr>
            <a:spLocks noGrp="1"/>
          </p:cNvSpPr>
          <p:nvPr>
            <p:ph sz="half" idx="2"/>
          </p:nvPr>
        </p:nvSpPr>
        <p:spPr>
          <a:xfrm>
            <a:off x="4429125" y="1600200"/>
            <a:ext cx="4429125" cy="5043488"/>
          </a:xfrm>
        </p:spPr>
        <p:txBody>
          <a:bodyPr rtlCol="0">
            <a:normAutofit fontScale="85000" lnSpcReduction="20000"/>
          </a:bodyPr>
          <a:lstStyle/>
          <a:p>
            <a:pPr fontAlgn="auto">
              <a:spcAft>
                <a:spcPts val="0"/>
              </a:spcAft>
              <a:buFont typeface="Arial" pitchFamily="34" charset="0"/>
              <a:buChar char="•"/>
              <a:defRPr/>
            </a:pPr>
            <a:r>
              <a:rPr lang="ja-JP" altLang="en-US" dirty="0" smtClean="0"/>
              <a:t>「でも実は、過去数年間でウェブで最ももてはやされてきた展開は、ほとんどすべてが社会的交流を増大させるツールだった：出会い系サイト、フレンドスターなどの社会的ネットワークサイトおよびビジネスネットアークサイト、</a:t>
            </a:r>
            <a:r>
              <a:rPr lang="en-US" altLang="ja-JP" dirty="0" smtClean="0"/>
              <a:t>2004</a:t>
            </a:r>
            <a:r>
              <a:rPr lang="ja-JP" altLang="en-US" dirty="0" smtClean="0"/>
              <a:t>年に選挙運動で政治組織の中核をなしたミートアップなどブロガー同士の会話増加を目的としたツールが多く作られた。」</a:t>
            </a:r>
            <a:endParaRPr lang="en-US" altLang="ja-JP" dirty="0" smtClean="0"/>
          </a:p>
          <a:p>
            <a:pPr fontAlgn="auto">
              <a:spcAft>
                <a:spcPts val="0"/>
              </a:spcAft>
              <a:buFont typeface="Arial" pitchFamily="34" charset="0"/>
              <a:buChar char="•"/>
              <a:defRPr/>
            </a:pPr>
            <a:r>
              <a:rPr lang="ja-JP" altLang="en-US" dirty="0" smtClean="0"/>
              <a:t>「ゲームをやる人のほうが、一貫して社会性が高く、自信があり、問題を独創的に解決することをためらわなかった」</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p:txBody>
          <a:bodyPr/>
          <a:lstStyle/>
          <a:p>
            <a:endParaRPr lang="ja-JP" altLang="en-US" smtClean="0"/>
          </a:p>
        </p:txBody>
      </p:sp>
      <p:sp>
        <p:nvSpPr>
          <p:cNvPr id="62467" name="コンテンツ プレースホルダ 2"/>
          <p:cNvSpPr>
            <a:spLocks noGrp="1"/>
          </p:cNvSpPr>
          <p:nvPr>
            <p:ph idx="1"/>
          </p:nvPr>
        </p:nvSpPr>
        <p:spPr/>
        <p:txBody>
          <a:bodyPr/>
          <a:lstStyle/>
          <a:p>
            <a:r>
              <a:rPr lang="ja-JP" altLang="en-US" smtClean="0"/>
              <a:t>「デジタルネイティブは、この世の中を、現実世界と仮想世界というようには分けていません。彼らはこのふたつの世界を世の中だと思っています。私たち大人が現実世界と仮想世界の間に築いた境界線は、彼らには何の意味もないのです。」</a:t>
            </a:r>
            <a:endParaRPr lang="en-US" altLang="ja-JP" smtClean="0"/>
          </a:p>
          <a:p>
            <a:endParaRPr lang="ja-JP" alt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日本のデジタルネイティブ</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12" y="-80739"/>
            <a:ext cx="6152053" cy="69387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上下矢印 4"/>
          <p:cNvSpPr/>
          <p:nvPr/>
        </p:nvSpPr>
        <p:spPr>
          <a:xfrm>
            <a:off x="4716016" y="5167832"/>
            <a:ext cx="288032" cy="1285503"/>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6" name="正方形/長方形 5"/>
          <p:cNvSpPr/>
          <p:nvPr/>
        </p:nvSpPr>
        <p:spPr>
          <a:xfrm>
            <a:off x="5151621" y="5625917"/>
            <a:ext cx="3730508" cy="923330"/>
          </a:xfrm>
          <a:prstGeom prst="rect">
            <a:avLst/>
          </a:prstGeom>
        </p:spPr>
        <p:txBody>
          <a:bodyPr wrap="none">
            <a:spAutoFit/>
          </a:bodyPr>
          <a:lstStyle/>
          <a:p>
            <a:r>
              <a:rPr lang="ja-JP" altLang="en-US" dirty="0" smtClean="0"/>
              <a:t>デジタルネイティブ世代</a:t>
            </a:r>
            <a:endParaRPr lang="en-US" altLang="ja-JP" dirty="0" smtClean="0"/>
          </a:p>
          <a:p>
            <a:r>
              <a:rPr lang="ja-JP" altLang="en-US" dirty="0" smtClean="0"/>
              <a:t>　</a:t>
            </a:r>
            <a:r>
              <a:rPr lang="en-US" altLang="ja-JP" dirty="0" smtClean="0"/>
              <a:t>86</a:t>
            </a:r>
            <a:r>
              <a:rPr lang="ja-JP" altLang="en-US" dirty="0" smtClean="0"/>
              <a:t>世代（元祖デジタルネイティブ）</a:t>
            </a:r>
            <a:endParaRPr lang="en-US" altLang="ja-JP" dirty="0" smtClean="0"/>
          </a:p>
          <a:p>
            <a:r>
              <a:rPr lang="ja-JP" altLang="en-US" dirty="0" smtClean="0"/>
              <a:t>　</a:t>
            </a:r>
            <a:r>
              <a:rPr lang="en-US" altLang="ja-JP" dirty="0" smtClean="0"/>
              <a:t>96</a:t>
            </a:r>
            <a:r>
              <a:rPr lang="ja-JP" altLang="en-US" dirty="0" smtClean="0"/>
              <a:t>世代（ネオ・デジタルネイティブ）</a:t>
            </a:r>
            <a:endParaRPr lang="ja-JP" altLang="en-US" dirty="0"/>
          </a:p>
        </p:txBody>
      </p:sp>
      <p:sp>
        <p:nvSpPr>
          <p:cNvPr id="7" name="正方形/長方形 6"/>
          <p:cNvSpPr/>
          <p:nvPr/>
        </p:nvSpPr>
        <p:spPr>
          <a:xfrm>
            <a:off x="5292080" y="297177"/>
            <a:ext cx="3730508" cy="1200329"/>
          </a:xfrm>
          <a:prstGeom prst="rect">
            <a:avLst/>
          </a:prstGeom>
        </p:spPr>
        <p:txBody>
          <a:bodyPr wrap="square">
            <a:spAutoFit/>
          </a:bodyPr>
          <a:lstStyle/>
          <a:p>
            <a:r>
              <a:rPr lang="ja-JP" altLang="en-US" sz="2400" b="1" dirty="0" smtClean="0"/>
              <a:t>日本人のうち</a:t>
            </a:r>
            <a:r>
              <a:rPr lang="en-US" altLang="ja-JP" sz="2400" b="1" dirty="0" smtClean="0"/>
              <a:t>2</a:t>
            </a:r>
            <a:r>
              <a:rPr lang="ja-JP" altLang="en-US" sz="2400" b="1" dirty="0" smtClean="0"/>
              <a:t>千万人が</a:t>
            </a:r>
            <a:endParaRPr lang="en-US" altLang="ja-JP" sz="2400" b="1" dirty="0" smtClean="0"/>
          </a:p>
          <a:p>
            <a:r>
              <a:rPr lang="ja-JP" altLang="en-US" sz="2400" b="1" dirty="0" smtClean="0"/>
              <a:t>平成生まれのデジタルネイティブ層にあたる</a:t>
            </a:r>
            <a:endParaRPr lang="ja-JP" altLang="en-US" sz="2400" b="1" dirty="0"/>
          </a:p>
        </p:txBody>
      </p:sp>
    </p:spTree>
    <p:extLst>
      <p:ext uri="{BB962C8B-B14F-4D97-AF65-F5344CB8AC3E}">
        <p14:creationId xmlns="" xmlns:p14="http://schemas.microsoft.com/office/powerpoint/2010/main" val="27186337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35696" y="922436"/>
            <a:ext cx="5472608" cy="5324535"/>
          </a:xfrm>
          <a:prstGeom prst="rect">
            <a:avLst/>
          </a:prstGeom>
        </p:spPr>
        <p:txBody>
          <a:bodyPr wrap="square">
            <a:spAutoFit/>
          </a:bodyPr>
          <a:lstStyle/>
          <a:p>
            <a:r>
              <a:rPr lang="en-US" altLang="ja-JP" sz="2000" dirty="0" smtClean="0"/>
              <a:t>95</a:t>
            </a:r>
            <a:r>
              <a:rPr lang="ja-JP" altLang="en-US" sz="2000" dirty="0" smtClean="0"/>
              <a:t>　小学校１年でウィンドウズ</a:t>
            </a:r>
            <a:r>
              <a:rPr lang="en-US" altLang="ja-JP" sz="2000" dirty="0" smtClean="0"/>
              <a:t>95</a:t>
            </a:r>
            <a:r>
              <a:rPr lang="ja-JP" altLang="en-US" sz="2000" dirty="0" smtClean="0"/>
              <a:t>が発売</a:t>
            </a:r>
          </a:p>
          <a:p>
            <a:r>
              <a:rPr lang="en-US" altLang="ja-JP" sz="2000" dirty="0" smtClean="0"/>
              <a:t>96</a:t>
            </a:r>
            <a:r>
              <a:rPr lang="ja-JP" altLang="en-US" sz="2000" dirty="0" smtClean="0"/>
              <a:t>　小学校２年でヤフー株式会社設立</a:t>
            </a:r>
          </a:p>
          <a:p>
            <a:r>
              <a:rPr lang="en-US" altLang="ja-JP" sz="2000" dirty="0" smtClean="0"/>
              <a:t>97</a:t>
            </a:r>
            <a:r>
              <a:rPr lang="ja-JP" altLang="en-US" sz="2000" dirty="0" smtClean="0"/>
              <a:t>　小学校３年まぐまぐメルマガブーム</a:t>
            </a:r>
          </a:p>
          <a:p>
            <a:r>
              <a:rPr lang="en-US" altLang="ja-JP" sz="2000" dirty="0" smtClean="0"/>
              <a:t>98</a:t>
            </a:r>
            <a:r>
              <a:rPr lang="ja-JP" altLang="en-US" sz="2000" dirty="0" smtClean="0"/>
              <a:t>　小学校４年でウィンドウズ</a:t>
            </a:r>
            <a:r>
              <a:rPr lang="en-US" altLang="ja-JP" sz="2000" dirty="0" smtClean="0"/>
              <a:t>98</a:t>
            </a:r>
            <a:r>
              <a:rPr lang="ja-JP" altLang="en-US" sz="2000" dirty="0" smtClean="0"/>
              <a:t>が発売</a:t>
            </a:r>
          </a:p>
          <a:p>
            <a:r>
              <a:rPr lang="en-US" altLang="ja-JP" sz="2000" dirty="0" smtClean="0"/>
              <a:t>99</a:t>
            </a:r>
            <a:r>
              <a:rPr lang="ja-JP" altLang="en-US" sz="2000" dirty="0" smtClean="0"/>
              <a:t>　小学校５年で携帯</a:t>
            </a:r>
            <a:r>
              <a:rPr lang="en-US" altLang="ja-JP" sz="2000" dirty="0" smtClean="0"/>
              <a:t>i-Mode</a:t>
            </a:r>
            <a:r>
              <a:rPr lang="ja-JP" altLang="en-US" sz="2000" dirty="0" smtClean="0"/>
              <a:t>が登場</a:t>
            </a:r>
          </a:p>
          <a:p>
            <a:r>
              <a:rPr lang="en-US" altLang="ja-JP" sz="2000" dirty="0" smtClean="0"/>
              <a:t>00</a:t>
            </a:r>
            <a:r>
              <a:rPr lang="ja-JP" altLang="en-US" sz="2000" dirty="0" smtClean="0"/>
              <a:t>　小学校６年でビットバレーが話題に</a:t>
            </a:r>
          </a:p>
          <a:p>
            <a:r>
              <a:rPr lang="en-US" altLang="ja-JP" sz="2000" dirty="0" smtClean="0"/>
              <a:t>01</a:t>
            </a:r>
            <a:r>
              <a:rPr lang="ja-JP" altLang="en-US" sz="2000" dirty="0" smtClean="0"/>
              <a:t>　中学校１年で</a:t>
            </a:r>
            <a:r>
              <a:rPr lang="en-US" altLang="ja-JP" sz="2000" dirty="0" smtClean="0"/>
              <a:t>Yahoo! BB</a:t>
            </a:r>
            <a:r>
              <a:rPr lang="ja-JP" altLang="en-US" sz="2000" dirty="0" smtClean="0"/>
              <a:t>開始</a:t>
            </a:r>
          </a:p>
          <a:p>
            <a:r>
              <a:rPr lang="en-US" altLang="ja-JP" sz="2000" dirty="0" smtClean="0"/>
              <a:t>02</a:t>
            </a:r>
            <a:r>
              <a:rPr lang="ja-JP" altLang="en-US" sz="2000" dirty="0" smtClean="0"/>
              <a:t>　中学校２年で</a:t>
            </a:r>
            <a:r>
              <a:rPr lang="en-US" altLang="ja-JP" sz="2000" dirty="0" err="1" smtClean="0"/>
              <a:t>Winny</a:t>
            </a:r>
            <a:r>
              <a:rPr lang="ja-JP" altLang="en-US" sz="2000" dirty="0" smtClean="0"/>
              <a:t>が誕生　</a:t>
            </a:r>
            <a:r>
              <a:rPr lang="en-US" altLang="ja-JP" sz="2000" dirty="0" smtClean="0"/>
              <a:t>P2P</a:t>
            </a:r>
            <a:r>
              <a:rPr lang="ja-JP" altLang="en-US" sz="2000" dirty="0" smtClean="0"/>
              <a:t>全盛に</a:t>
            </a:r>
          </a:p>
          <a:p>
            <a:r>
              <a:rPr lang="en-US" altLang="ja-JP" sz="2000" dirty="0" smtClean="0"/>
              <a:t>03</a:t>
            </a:r>
            <a:r>
              <a:rPr lang="ja-JP" altLang="en-US" sz="2000" dirty="0" smtClean="0"/>
              <a:t>　中学校３年で</a:t>
            </a:r>
            <a:r>
              <a:rPr lang="en-US" altLang="ja-JP" sz="2000" dirty="0" smtClean="0"/>
              <a:t>Google</a:t>
            </a:r>
            <a:r>
              <a:rPr lang="ja-JP" altLang="en-US" sz="2000" dirty="0" smtClean="0"/>
              <a:t>が</a:t>
            </a:r>
            <a:r>
              <a:rPr lang="en-US" altLang="ja-JP" sz="2000" dirty="0" smtClean="0"/>
              <a:t>Blogger.com</a:t>
            </a:r>
            <a:r>
              <a:rPr lang="ja-JP" altLang="en-US" sz="2000" dirty="0" smtClean="0"/>
              <a:t>買収</a:t>
            </a:r>
          </a:p>
          <a:p>
            <a:r>
              <a:rPr lang="en-US" altLang="ja-JP" sz="2000" dirty="0" smtClean="0"/>
              <a:t>04</a:t>
            </a:r>
            <a:r>
              <a:rPr lang="ja-JP" altLang="en-US" sz="2000" dirty="0" smtClean="0"/>
              <a:t>　高校１年でミクシィがスタート</a:t>
            </a:r>
          </a:p>
          <a:p>
            <a:r>
              <a:rPr lang="en-US" altLang="ja-JP" sz="2000" dirty="0" smtClean="0"/>
              <a:t>05</a:t>
            </a:r>
            <a:r>
              <a:rPr lang="ja-JP" altLang="en-US" sz="2000" dirty="0" smtClean="0"/>
              <a:t>　高校２年でライブドアがフジテレビ株式取得</a:t>
            </a:r>
          </a:p>
          <a:p>
            <a:r>
              <a:rPr lang="en-US" altLang="ja-JP" sz="2000" dirty="0" smtClean="0"/>
              <a:t>06</a:t>
            </a:r>
            <a:r>
              <a:rPr lang="ja-JP" altLang="en-US" sz="2000" dirty="0" smtClean="0"/>
              <a:t>　高校３年でライブドアショック</a:t>
            </a:r>
          </a:p>
          <a:p>
            <a:r>
              <a:rPr lang="en-US" altLang="ja-JP" sz="2000" dirty="0" smtClean="0"/>
              <a:t>07</a:t>
            </a:r>
            <a:r>
              <a:rPr lang="ja-JP" altLang="en-US" sz="2000" dirty="0" smtClean="0"/>
              <a:t>　大学１年でウィンドウズ </a:t>
            </a:r>
            <a:r>
              <a:rPr lang="en-US" altLang="ja-JP" sz="2000" dirty="0" smtClean="0"/>
              <a:t>Vista</a:t>
            </a:r>
            <a:r>
              <a:rPr lang="ja-JP" altLang="en-US" sz="2000" dirty="0" smtClean="0"/>
              <a:t>が発売</a:t>
            </a:r>
          </a:p>
          <a:p>
            <a:r>
              <a:rPr lang="en-US" altLang="ja-JP" sz="2000" dirty="0" smtClean="0"/>
              <a:t>08</a:t>
            </a:r>
            <a:r>
              <a:rPr lang="ja-JP" altLang="en-US" sz="2000" dirty="0" smtClean="0"/>
              <a:t>　大学２年でサブプライム崩壊大不況へ</a:t>
            </a:r>
          </a:p>
          <a:p>
            <a:r>
              <a:rPr lang="en-US" altLang="ja-JP" sz="2000" dirty="0" smtClean="0"/>
              <a:t>09</a:t>
            </a:r>
            <a:r>
              <a:rPr lang="ja-JP" altLang="en-US" sz="2000" dirty="0" smtClean="0"/>
              <a:t>　大学３年で</a:t>
            </a:r>
            <a:r>
              <a:rPr lang="en-US" altLang="ja-JP" sz="2000" dirty="0" smtClean="0"/>
              <a:t>iPhone</a:t>
            </a:r>
            <a:r>
              <a:rPr lang="ja-JP" altLang="en-US" sz="2000" dirty="0" smtClean="0"/>
              <a:t>新型発売</a:t>
            </a:r>
          </a:p>
          <a:p>
            <a:r>
              <a:rPr lang="en-US" altLang="ja-JP" sz="2000" dirty="0" smtClean="0"/>
              <a:t>10</a:t>
            </a:r>
            <a:r>
              <a:rPr lang="ja-JP" altLang="en-US" sz="2000" dirty="0" smtClean="0"/>
              <a:t>　大学４年で就職活動</a:t>
            </a:r>
          </a:p>
          <a:p>
            <a:r>
              <a:rPr lang="en-US" altLang="ja-JP" sz="2000" dirty="0" smtClean="0"/>
              <a:t>11</a:t>
            </a:r>
            <a:r>
              <a:rPr lang="ja-JP" altLang="en-US" sz="2000" dirty="0" smtClean="0"/>
              <a:t>　社会人１年生</a:t>
            </a:r>
            <a:endParaRPr lang="ja-JP" altLang="en-US" sz="2000" dirty="0"/>
          </a:p>
        </p:txBody>
      </p:sp>
      <p:sp>
        <p:nvSpPr>
          <p:cNvPr id="5" name="正方形/長方形 4"/>
          <p:cNvSpPr/>
          <p:nvPr/>
        </p:nvSpPr>
        <p:spPr>
          <a:xfrm>
            <a:off x="2446868" y="332654"/>
            <a:ext cx="4466287" cy="461665"/>
          </a:xfrm>
          <a:prstGeom prst="rect">
            <a:avLst/>
          </a:prstGeom>
        </p:spPr>
        <p:txBody>
          <a:bodyPr wrap="none">
            <a:spAutoFit/>
          </a:bodyPr>
          <a:lstStyle/>
          <a:p>
            <a:r>
              <a:rPr lang="ja-JP" altLang="en-US" sz="2400" dirty="0" smtClean="0"/>
              <a:t>平成元年（</a:t>
            </a:r>
            <a:r>
              <a:rPr lang="en-US" altLang="ja-JP" sz="2400" dirty="0" smtClean="0"/>
              <a:t>1989</a:t>
            </a:r>
            <a:r>
              <a:rPr lang="ja-JP" altLang="en-US" sz="2400" dirty="0" smtClean="0"/>
              <a:t>年）生まれの人生</a:t>
            </a:r>
            <a:endParaRPr lang="ja-JP" altLang="en-US" sz="2400" dirty="0"/>
          </a:p>
        </p:txBody>
      </p:sp>
    </p:spTree>
    <p:extLst>
      <p:ext uri="{BB962C8B-B14F-4D97-AF65-F5344CB8AC3E}">
        <p14:creationId xmlns="" xmlns:p14="http://schemas.microsoft.com/office/powerpoint/2010/main" val="416713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 calcmode="lin" valueType="num">
                                      <p:cBhvr additive="base">
                                        <p:cTn id="7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12" end="12"/>
                                            </p:txEl>
                                          </p:spTgt>
                                        </p:tgtEl>
                                        <p:attrNameLst>
                                          <p:attrName>style.visibility</p:attrName>
                                        </p:attrNameLst>
                                      </p:cBhvr>
                                      <p:to>
                                        <p:strVal val="visible"/>
                                      </p:to>
                                    </p:set>
                                    <p:anim calcmode="lin" valueType="num">
                                      <p:cBhvr additive="base">
                                        <p:cTn id="7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13" end="13"/>
                                            </p:txEl>
                                          </p:spTgt>
                                        </p:tgtEl>
                                        <p:attrNameLst>
                                          <p:attrName>style.visibility</p:attrName>
                                        </p:attrNameLst>
                                      </p:cBhvr>
                                      <p:to>
                                        <p:strVal val="visible"/>
                                      </p:to>
                                    </p:set>
                                    <p:anim calcmode="lin" valueType="num">
                                      <p:cBhvr additive="base">
                                        <p:cTn id="85"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xEl>
                                              <p:pRg st="14" end="14"/>
                                            </p:txEl>
                                          </p:spTgt>
                                        </p:tgtEl>
                                        <p:attrNameLst>
                                          <p:attrName>style.visibility</p:attrName>
                                        </p:attrNameLst>
                                      </p:cBhvr>
                                      <p:to>
                                        <p:strVal val="visible"/>
                                      </p:to>
                                    </p:set>
                                    <p:anim calcmode="lin" valueType="num">
                                      <p:cBhvr additive="base">
                                        <p:cTn id="91"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xEl>
                                              <p:pRg st="15" end="15"/>
                                            </p:txEl>
                                          </p:spTgt>
                                        </p:tgtEl>
                                        <p:attrNameLst>
                                          <p:attrName>style.visibility</p:attrName>
                                        </p:attrNameLst>
                                      </p:cBhvr>
                                      <p:to>
                                        <p:strVal val="visible"/>
                                      </p:to>
                                    </p:set>
                                    <p:anim calcmode="lin" valueType="num">
                                      <p:cBhvr additive="base">
                                        <p:cTn id="97"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
                                            <p:txEl>
                                              <p:pRg st="16" end="16"/>
                                            </p:txEl>
                                          </p:spTgt>
                                        </p:tgtEl>
                                        <p:attrNameLst>
                                          <p:attrName>style.visibility</p:attrName>
                                        </p:attrNameLst>
                                      </p:cBhvr>
                                      <p:to>
                                        <p:strVal val="visible"/>
                                      </p:to>
                                    </p:set>
                                    <p:anim calcmode="lin" valueType="num">
                                      <p:cBhvr additive="base">
                                        <p:cTn id="103"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en-US" altLang="ja-JP" smtClean="0"/>
              <a:t>A Vision of Students Today</a:t>
            </a:r>
            <a:endParaRPr lang="ja-JP" altLang="en-US" smtClean="0"/>
          </a:p>
        </p:txBody>
      </p:sp>
      <p:pic>
        <p:nvPicPr>
          <p:cNvPr id="7171" name="コンテンツ プレースホルダ 3" descr="astudentvisontoday.jpg">
            <a:hlinkClick r:id="rId3"/>
          </p:cNvPr>
          <p:cNvPicPr>
            <a:picLocks noGrp="1" noChangeAspect="1"/>
          </p:cNvPicPr>
          <p:nvPr>
            <p:ph idx="1"/>
          </p:nvPr>
        </p:nvPicPr>
        <p:blipFill>
          <a:blip r:embed="rId4" cstate="print"/>
          <a:srcRect/>
          <a:stretch>
            <a:fillRect/>
          </a:stretch>
        </p:blipFill>
        <p:spPr>
          <a:xfrm>
            <a:off x="457200" y="1725613"/>
            <a:ext cx="8229600" cy="4275137"/>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r>
              <a:rPr lang="en-US" altLang="ja-JP" smtClean="0"/>
              <a:t>A Vision of Students Today</a:t>
            </a:r>
            <a:endParaRPr lang="ja-JP" altLang="en-US" smtClean="0"/>
          </a:p>
        </p:txBody>
      </p:sp>
      <p:sp>
        <p:nvSpPr>
          <p:cNvPr id="3" name="コンテンツ プレースホルダ 2"/>
          <p:cNvSpPr>
            <a:spLocks noGrp="1"/>
          </p:cNvSpPr>
          <p:nvPr>
            <p:ph idx="1"/>
          </p:nvPr>
        </p:nvSpPr>
        <p:spPr/>
        <p:txBody>
          <a:bodyPr rtlCol="0">
            <a:normAutofit fontScale="85000" lnSpcReduction="20000"/>
          </a:bodyPr>
          <a:lstStyle/>
          <a:p>
            <a:pPr fontAlgn="auto">
              <a:spcAft>
                <a:spcPts val="0"/>
              </a:spcAft>
              <a:buFont typeface="Arial" pitchFamily="34" charset="0"/>
              <a:buChar char="•"/>
              <a:defRPr/>
            </a:pPr>
            <a:r>
              <a:rPr lang="ja-JP" altLang="en-US" dirty="0" smtClean="0"/>
              <a:t>「私のクラスの人数は</a:t>
            </a:r>
            <a:r>
              <a:rPr lang="en-US" altLang="ja-JP" dirty="0" smtClean="0"/>
              <a:t>115</a:t>
            </a:r>
            <a:r>
              <a:rPr lang="ja-JP" altLang="en-US" dirty="0" smtClean="0"/>
              <a:t>人」</a:t>
            </a:r>
          </a:p>
          <a:p>
            <a:pPr fontAlgn="auto">
              <a:spcAft>
                <a:spcPts val="0"/>
              </a:spcAft>
              <a:buFont typeface="Arial" pitchFamily="34" charset="0"/>
              <a:buChar char="•"/>
              <a:defRPr/>
            </a:pPr>
            <a:r>
              <a:rPr lang="ja-JP" altLang="en-US" dirty="0" smtClean="0"/>
              <a:t>「教師の</a:t>
            </a:r>
            <a:r>
              <a:rPr lang="en-US" altLang="ja-JP" dirty="0" smtClean="0"/>
              <a:t>18</a:t>
            </a:r>
            <a:r>
              <a:rPr lang="ja-JP" altLang="en-US" dirty="0" smtClean="0"/>
              <a:t>％しか私の名前を知らない」</a:t>
            </a:r>
          </a:p>
          <a:p>
            <a:pPr fontAlgn="auto">
              <a:spcAft>
                <a:spcPts val="0"/>
              </a:spcAft>
              <a:buFont typeface="Arial" pitchFamily="34" charset="0"/>
              <a:buChar char="•"/>
              <a:defRPr/>
            </a:pPr>
            <a:r>
              <a:rPr lang="ja-JP" altLang="en-US" dirty="0" smtClean="0"/>
              <a:t>「読書課題の</a:t>
            </a:r>
            <a:r>
              <a:rPr lang="en-US" altLang="ja-JP" dirty="0" smtClean="0"/>
              <a:t>49</a:t>
            </a:r>
            <a:r>
              <a:rPr lang="ja-JP" altLang="en-US" dirty="0" smtClean="0"/>
              <a:t>％しかやっていない」</a:t>
            </a:r>
          </a:p>
          <a:p>
            <a:pPr fontAlgn="auto">
              <a:spcAft>
                <a:spcPts val="0"/>
              </a:spcAft>
              <a:buFont typeface="Arial" pitchFamily="34" charset="0"/>
              <a:buChar char="•"/>
              <a:defRPr/>
            </a:pPr>
            <a:r>
              <a:rPr lang="ja-JP" altLang="en-US" dirty="0" smtClean="0"/>
              <a:t>「</a:t>
            </a:r>
            <a:r>
              <a:rPr lang="en-US" altLang="ja-JP" dirty="0" smtClean="0"/>
              <a:t>100</a:t>
            </a:r>
            <a:r>
              <a:rPr lang="ja-JP" altLang="en-US" dirty="0" smtClean="0"/>
              <a:t>ドルで教科書を買ったが結局開くことはなかった」</a:t>
            </a:r>
          </a:p>
          <a:p>
            <a:pPr fontAlgn="auto">
              <a:spcAft>
                <a:spcPts val="0"/>
              </a:spcAft>
              <a:buFont typeface="Arial" pitchFamily="34" charset="0"/>
              <a:buChar char="•"/>
              <a:defRPr/>
            </a:pPr>
            <a:r>
              <a:rPr lang="ja-JP" altLang="en-US" dirty="0" smtClean="0"/>
              <a:t>「今年は</a:t>
            </a:r>
            <a:r>
              <a:rPr lang="en-US" altLang="ja-JP" dirty="0" smtClean="0"/>
              <a:t>8</a:t>
            </a:r>
            <a:r>
              <a:rPr lang="ja-JP" altLang="en-US" dirty="0" smtClean="0"/>
              <a:t>冊の本を読み、</a:t>
            </a:r>
            <a:r>
              <a:rPr lang="en-US" altLang="ja-JP" dirty="0" smtClean="0"/>
              <a:t>2300</a:t>
            </a:r>
            <a:r>
              <a:rPr lang="ja-JP" altLang="en-US" dirty="0" smtClean="0"/>
              <a:t>のウェブページと</a:t>
            </a:r>
            <a:r>
              <a:rPr lang="en-US" altLang="ja-JP" dirty="0" smtClean="0"/>
              <a:t>1281</a:t>
            </a:r>
            <a:r>
              <a:rPr lang="ja-JP" altLang="en-US" dirty="0" smtClean="0"/>
              <a:t>のフェイスブックのプロフィールを読む予定だ」</a:t>
            </a:r>
          </a:p>
          <a:p>
            <a:pPr fontAlgn="auto">
              <a:spcAft>
                <a:spcPts val="0"/>
              </a:spcAft>
              <a:buFont typeface="Arial" pitchFamily="34" charset="0"/>
              <a:buChar char="•"/>
              <a:defRPr/>
            </a:pPr>
            <a:r>
              <a:rPr lang="ja-JP" altLang="en-US" dirty="0" smtClean="0"/>
              <a:t>「今学期は授業で</a:t>
            </a:r>
            <a:r>
              <a:rPr lang="en-US" altLang="ja-JP" dirty="0" smtClean="0"/>
              <a:t>42</a:t>
            </a:r>
            <a:r>
              <a:rPr lang="ja-JP" altLang="en-US" dirty="0" smtClean="0"/>
              <a:t>ページの論文を書き、</a:t>
            </a:r>
            <a:r>
              <a:rPr lang="en-US" altLang="ja-JP" dirty="0" smtClean="0"/>
              <a:t>500</a:t>
            </a:r>
            <a:r>
              <a:rPr lang="ja-JP" altLang="en-US" dirty="0" smtClean="0"/>
              <a:t>ページ以上の電子メールを書くだろう」</a:t>
            </a:r>
          </a:p>
          <a:p>
            <a:pPr fontAlgn="auto">
              <a:spcAft>
                <a:spcPts val="0"/>
              </a:spcAft>
              <a:buFont typeface="Arial" pitchFamily="34" charset="0"/>
              <a:buChar char="•"/>
              <a:defRPr/>
            </a:pPr>
            <a:r>
              <a:rPr lang="ja-JP" altLang="en-US" dirty="0" smtClean="0"/>
              <a:t>「僕が卒業したら、おそらくは今日存在していない職業に就くことになるだろう」</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デジタルネイティブ</a:t>
            </a:r>
            <a:endParaRPr kumimoji="1" lang="ja-JP" altLang="en-US" dirty="0"/>
          </a:p>
        </p:txBody>
      </p:sp>
      <p:sp>
        <p:nvSpPr>
          <p:cNvPr id="4" name="正方形/長方形 3"/>
          <p:cNvSpPr/>
          <p:nvPr/>
        </p:nvSpPr>
        <p:spPr>
          <a:xfrm>
            <a:off x="395536" y="3105835"/>
            <a:ext cx="856895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2000" dirty="0" smtClean="0"/>
              <a:t>生まれた時からインターネットやパソコンのある生活環境の中で育ってきた世代</a:t>
            </a:r>
            <a:endParaRPr lang="ja-JP" altLang="en-US" sz="2000"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4005063"/>
            <a:ext cx="1647825" cy="2381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descr="デジタルネイティブ"/>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87638" y="1378746"/>
            <a:ext cx="2829694" cy="1591703"/>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51LRlYXrDEL__AA300_.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88704" y="4011007"/>
            <a:ext cx="2224682" cy="2224682"/>
          </a:xfrm>
          <a:prstGeom prst="rect">
            <a:avLst/>
          </a:prstGeom>
          <a:noFill/>
          <a:extLst>
            <a:ext uri="{909E8E84-426E-40DD-AFC4-6F175D3DCCD1}">
              <a14:hiddenFill xmlns="" xmlns:a14="http://schemas.microsoft.com/office/drawing/2010/main">
                <a:solidFill>
                  <a:srgbClr val="FFFFFF"/>
                </a:solidFill>
              </a14:hiddenFill>
            </a:ext>
          </a:extLst>
        </p:spPr>
      </p:pic>
      <p:pic>
        <p:nvPicPr>
          <p:cNvPr id="2056" name="Picture 8" descr="デジタルネイティブ―次代を変える若者たちの肖像 (生活人新書)"/>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1520" y="815802"/>
            <a:ext cx="2120937" cy="2120937"/>
          </a:xfrm>
          <a:prstGeom prst="rect">
            <a:avLst/>
          </a:prstGeom>
          <a:noFill/>
          <a:extLst>
            <a:ext uri="{909E8E84-426E-40DD-AFC4-6F175D3DCCD1}">
              <a14:hiddenFill xmlns="" xmlns:a14="http://schemas.microsoft.com/office/drawing/2010/main">
                <a:solidFill>
                  <a:srgbClr val="FFFFFF"/>
                </a:solidFill>
              </a14:hiddenFill>
            </a:ext>
          </a:extLst>
        </p:spPr>
      </p:pic>
      <p:pic>
        <p:nvPicPr>
          <p:cNvPr id="2058" name="Picture 10" descr="デジタルネイティブが世界を変える"/>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899345" y="3629050"/>
            <a:ext cx="2857500" cy="2857500"/>
          </a:xfrm>
          <a:prstGeom prst="rect">
            <a:avLst/>
          </a:prstGeom>
          <a:noFill/>
          <a:extLst>
            <a:ext uri="{909E8E84-426E-40DD-AFC4-6F175D3DCCD1}">
              <a14:hiddenFill xmlns="" xmlns:a14="http://schemas.microsoft.com/office/drawing/2010/main">
                <a:solidFill>
                  <a:srgbClr val="FFFFFF"/>
                </a:solidFill>
              </a14:hiddenFill>
            </a:ext>
          </a:extLst>
        </p:spPr>
      </p:pic>
      <p:pic>
        <p:nvPicPr>
          <p:cNvPr id="2060" name="Picture 12" descr="デジタルチルドレン"/>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660232" y="1261859"/>
            <a:ext cx="1676220" cy="1676220"/>
          </a:xfrm>
          <a:prstGeom prst="rect">
            <a:avLst/>
          </a:prstGeom>
          <a:noFill/>
          <a:extLst>
            <a:ext uri="{909E8E84-426E-40DD-AFC4-6F175D3DCCD1}">
              <a14:hiddenFill xmlns=""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257724" y="3629050"/>
            <a:ext cx="2843458" cy="285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40467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normAutofit fontScale="90000"/>
          </a:bodyPr>
          <a:lstStyle/>
          <a:p>
            <a:pPr eaLnBrk="1" hangingPunct="1"/>
            <a:r>
              <a:rPr lang="ja-JP" altLang="en-US" smtClean="0"/>
              <a:t>デジハリ大における</a:t>
            </a:r>
            <a:r>
              <a:rPr lang="en-US" altLang="ja-JP" smtClean="0"/>
              <a:t/>
            </a:r>
            <a:br>
              <a:rPr lang="en-US" altLang="ja-JP" smtClean="0"/>
            </a:br>
            <a:r>
              <a:rPr lang="ja-JP" altLang="en-US" smtClean="0"/>
              <a:t>学生生活とＩＴ</a:t>
            </a:r>
          </a:p>
        </p:txBody>
      </p:sp>
      <p:sp>
        <p:nvSpPr>
          <p:cNvPr id="13315" name="コンテンツ プレースホルダー 2"/>
          <p:cNvSpPr>
            <a:spLocks noGrp="1"/>
          </p:cNvSpPr>
          <p:nvPr>
            <p:ph idx="1"/>
          </p:nvPr>
        </p:nvSpPr>
        <p:spPr/>
        <p:txBody>
          <a:bodyPr/>
          <a:lstStyle/>
          <a:p>
            <a:pPr eaLnBrk="1" hangingPunct="1"/>
            <a:r>
              <a:rPr lang="ja-JP" altLang="en-US" smtClean="0"/>
              <a:t>印象的なエピソード　３つ</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76200"/>
            <a:ext cx="97536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4110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7744" y="332656"/>
            <a:ext cx="3888225" cy="58518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33785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DVC10092_.jpg"/>
          <p:cNvPicPr>
            <a:picLocks noChangeAspect="1"/>
          </p:cNvPicPr>
          <p:nvPr/>
        </p:nvPicPr>
        <p:blipFill>
          <a:blip r:embed="rId3" cstate="print"/>
          <a:stretch>
            <a:fillRect/>
          </a:stretch>
        </p:blipFill>
        <p:spPr>
          <a:xfrm>
            <a:off x="1" y="-1"/>
            <a:ext cx="4375548" cy="3286125"/>
          </a:xfrm>
          <a:prstGeom prst="rect">
            <a:avLst/>
          </a:prstGeom>
        </p:spPr>
      </p:pic>
      <p:pic>
        <p:nvPicPr>
          <p:cNvPr id="3" name="図 2" descr="DVC10093_.jpg"/>
          <p:cNvPicPr>
            <a:picLocks noChangeAspect="1"/>
          </p:cNvPicPr>
          <p:nvPr/>
        </p:nvPicPr>
        <p:blipFill>
          <a:blip r:embed="rId4" cstate="print"/>
          <a:stretch>
            <a:fillRect/>
          </a:stretch>
        </p:blipFill>
        <p:spPr>
          <a:xfrm>
            <a:off x="4857752" y="3638941"/>
            <a:ext cx="4286248" cy="3219059"/>
          </a:xfrm>
          <a:prstGeom prst="rect">
            <a:avLst/>
          </a:prstGeom>
        </p:spPr>
      </p:pic>
      <p:pic>
        <p:nvPicPr>
          <p:cNvPr id="4" name="図 3" descr="DVC10091.jpg"/>
          <p:cNvPicPr>
            <a:picLocks noChangeAspect="1"/>
          </p:cNvPicPr>
          <p:nvPr/>
        </p:nvPicPr>
        <p:blipFill>
          <a:blip r:embed="rId5" cstate="print"/>
          <a:stretch>
            <a:fillRect/>
          </a:stretch>
        </p:blipFill>
        <p:spPr>
          <a:xfrm>
            <a:off x="0" y="3594184"/>
            <a:ext cx="4357686" cy="3263817"/>
          </a:xfrm>
          <a:prstGeom prst="rect">
            <a:avLst/>
          </a:prstGeom>
        </p:spPr>
      </p:pic>
      <p:sp>
        <p:nvSpPr>
          <p:cNvPr id="5" name="テキスト ボックス 4"/>
          <p:cNvSpPr txBox="1"/>
          <p:nvPr/>
        </p:nvSpPr>
        <p:spPr>
          <a:xfrm>
            <a:off x="4857752" y="928670"/>
            <a:ext cx="3733714" cy="954107"/>
          </a:xfrm>
          <a:prstGeom prst="rect">
            <a:avLst/>
          </a:prstGeom>
          <a:noFill/>
        </p:spPr>
        <p:txBody>
          <a:bodyPr wrap="none" rtlCol="0">
            <a:spAutoFit/>
          </a:bodyPr>
          <a:lstStyle/>
          <a:p>
            <a:pPr algn="ctr"/>
            <a:r>
              <a:rPr kumimoji="1" lang="ja-JP" altLang="en-US" sz="2800" dirty="0" smtClean="0"/>
              <a:t>リサーチ＆プランニング</a:t>
            </a:r>
            <a:endParaRPr kumimoji="1" lang="en-US" altLang="ja-JP" sz="2800" dirty="0" smtClean="0"/>
          </a:p>
          <a:p>
            <a:pPr algn="ctr"/>
            <a:r>
              <a:rPr lang="ja-JP" altLang="en-US" sz="2800" dirty="0"/>
              <a:t>授業風景</a:t>
            </a:r>
            <a:endParaRPr kumimoji="1" lang="ja-JP" altLang="en-US" sz="2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1 </a:t>
            </a:r>
            <a:r>
              <a:rPr lang="ja-JP" altLang="en-US" dirty="0" smtClean="0"/>
              <a:t>家族ぐるみでソーシャルネットワーク</a:t>
            </a:r>
          </a:p>
        </p:txBody>
      </p:sp>
      <p:pic>
        <p:nvPicPr>
          <p:cNvPr id="14339" name="Picture 2"/>
          <p:cNvPicPr>
            <a:picLocks noGrp="1" noChangeAspect="1" noChangeArrowheads="1"/>
          </p:cNvPicPr>
          <p:nvPr>
            <p:ph idx="1"/>
          </p:nvPr>
        </p:nvPicPr>
        <p:blipFill>
          <a:blip r:embed="rId2" cstate="print"/>
          <a:srcRect/>
          <a:stretch>
            <a:fillRect/>
          </a:stretch>
        </p:blipFill>
        <p:spPr>
          <a:xfrm>
            <a:off x="1403350" y="1193800"/>
            <a:ext cx="6408738" cy="5399088"/>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2700338" y="2852738"/>
            <a:ext cx="719137"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学生</a:t>
            </a:r>
          </a:p>
        </p:txBody>
      </p:sp>
      <p:sp>
        <p:nvSpPr>
          <p:cNvPr id="7" name="円/楕円 6"/>
          <p:cNvSpPr/>
          <p:nvPr/>
        </p:nvSpPr>
        <p:spPr>
          <a:xfrm>
            <a:off x="5867400" y="2854325"/>
            <a:ext cx="720725"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教員</a:t>
            </a:r>
          </a:p>
        </p:txBody>
      </p:sp>
      <p:sp>
        <p:nvSpPr>
          <p:cNvPr id="8" name="円/楕円 7"/>
          <p:cNvSpPr/>
          <p:nvPr/>
        </p:nvSpPr>
        <p:spPr>
          <a:xfrm>
            <a:off x="1193800" y="3821113"/>
            <a:ext cx="720725" cy="7191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9" name="円/楕円 8"/>
          <p:cNvSpPr/>
          <p:nvPr/>
        </p:nvSpPr>
        <p:spPr>
          <a:xfrm>
            <a:off x="1187450" y="1563688"/>
            <a:ext cx="720725" cy="7191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10" name="円/楕円 9"/>
          <p:cNvSpPr/>
          <p:nvPr/>
        </p:nvSpPr>
        <p:spPr>
          <a:xfrm>
            <a:off x="2627313" y="4724400"/>
            <a:ext cx="720725"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弟</a:t>
            </a:r>
          </a:p>
        </p:txBody>
      </p:sp>
      <p:sp>
        <p:nvSpPr>
          <p:cNvPr id="11" name="円/楕円 10"/>
          <p:cNvSpPr/>
          <p:nvPr/>
        </p:nvSpPr>
        <p:spPr>
          <a:xfrm>
            <a:off x="4894263" y="828675"/>
            <a:ext cx="72072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12" name="円/楕円 11"/>
          <p:cNvSpPr/>
          <p:nvPr/>
        </p:nvSpPr>
        <p:spPr>
          <a:xfrm>
            <a:off x="2627313" y="992188"/>
            <a:ext cx="720725"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父</a:t>
            </a:r>
          </a:p>
        </p:txBody>
      </p:sp>
      <p:cxnSp>
        <p:nvCxnSpPr>
          <p:cNvPr id="13" name="直線コネクタ 12"/>
          <p:cNvCxnSpPr>
            <a:stCxn id="4" idx="6"/>
            <a:endCxn id="7" idx="2"/>
          </p:cNvCxnSpPr>
          <p:nvPr/>
        </p:nvCxnSpPr>
        <p:spPr>
          <a:xfrm>
            <a:off x="3419475" y="3213100"/>
            <a:ext cx="2447925" cy="0"/>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p:cNvCxnSpPr>
            <a:stCxn id="12" idx="4"/>
          </p:cNvCxnSpPr>
          <p:nvPr/>
        </p:nvCxnSpPr>
        <p:spPr>
          <a:xfrm>
            <a:off x="2987675" y="1712913"/>
            <a:ext cx="0" cy="1141412"/>
          </a:xfrm>
          <a:prstGeom prst="line">
            <a:avLst/>
          </a:prstGeom>
        </p:spPr>
        <p:style>
          <a:lnRef idx="3">
            <a:schemeClr val="dk1"/>
          </a:lnRef>
          <a:fillRef idx="0">
            <a:schemeClr val="dk1"/>
          </a:fillRef>
          <a:effectRef idx="2">
            <a:schemeClr val="dk1"/>
          </a:effectRef>
          <a:fontRef idx="minor">
            <a:schemeClr val="tx1"/>
          </a:fontRef>
        </p:style>
      </p:cxnSp>
      <p:pic>
        <p:nvPicPr>
          <p:cNvPr id="1028" name="Picture 4"/>
          <p:cNvPicPr>
            <a:picLocks noChangeAspect="1" noChangeArrowheads="1"/>
          </p:cNvPicPr>
          <p:nvPr/>
        </p:nvPicPr>
        <p:blipFill>
          <a:blip r:embed="rId2" cstate="print"/>
          <a:srcRect/>
          <a:stretch>
            <a:fillRect/>
          </a:stretch>
        </p:blipFill>
        <p:spPr bwMode="auto">
          <a:xfrm>
            <a:off x="2936875" y="3568700"/>
            <a:ext cx="122238" cy="122555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4862513" y="4410075"/>
            <a:ext cx="749300" cy="768350"/>
          </a:xfrm>
          <a:prstGeom prst="rect">
            <a:avLst/>
          </a:prstGeom>
          <a:noFill/>
          <a:ln w="9525">
            <a:noFill/>
            <a:miter lim="800000"/>
            <a:headEnd/>
            <a:tailEnd/>
          </a:ln>
        </p:spPr>
      </p:pic>
      <p:sp>
        <p:nvSpPr>
          <p:cNvPr id="17" name="フローチャート : 内部記憶 16"/>
          <p:cNvSpPr/>
          <p:nvPr/>
        </p:nvSpPr>
        <p:spPr>
          <a:xfrm>
            <a:off x="3279775" y="2282825"/>
            <a:ext cx="1004888" cy="836613"/>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日記</a:t>
            </a:r>
            <a:endParaRPr lang="en-US" altLang="ja-JP" dirty="0"/>
          </a:p>
          <a:p>
            <a:pPr algn="ctr" fontAlgn="auto">
              <a:spcBef>
                <a:spcPts val="0"/>
              </a:spcBef>
              <a:spcAft>
                <a:spcPts val="0"/>
              </a:spcAft>
              <a:defRPr/>
            </a:pPr>
            <a:r>
              <a:rPr lang="ja-JP" altLang="en-US" dirty="0"/>
              <a:t>掲示板</a:t>
            </a:r>
          </a:p>
        </p:txBody>
      </p:sp>
      <p:cxnSp>
        <p:nvCxnSpPr>
          <p:cNvPr id="23" name="直線コネクタ 22"/>
          <p:cNvCxnSpPr>
            <a:stCxn id="12" idx="6"/>
            <a:endCxn id="7" idx="1"/>
          </p:cNvCxnSpPr>
          <p:nvPr/>
        </p:nvCxnSpPr>
        <p:spPr>
          <a:xfrm>
            <a:off x="3348038" y="1352550"/>
            <a:ext cx="2625725" cy="1606550"/>
          </a:xfrm>
          <a:prstGeom prst="line">
            <a:avLst/>
          </a:prstGeom>
        </p:spPr>
        <p:style>
          <a:lnRef idx="3">
            <a:schemeClr val="dk1"/>
          </a:lnRef>
          <a:fillRef idx="0">
            <a:schemeClr val="dk1"/>
          </a:fillRef>
          <a:effectRef idx="2">
            <a:schemeClr val="dk1"/>
          </a:effectRef>
          <a:fontRef idx="minor">
            <a:schemeClr val="tx1"/>
          </a:fontRef>
        </p:style>
      </p:cxnSp>
      <p:cxnSp>
        <p:nvCxnSpPr>
          <p:cNvPr id="26" name="直線コネクタ 25"/>
          <p:cNvCxnSpPr/>
          <p:nvPr/>
        </p:nvCxnSpPr>
        <p:spPr>
          <a:xfrm flipH="1">
            <a:off x="5435600" y="3568700"/>
            <a:ext cx="649288" cy="971550"/>
          </a:xfrm>
          <a:prstGeom prst="line">
            <a:avLst/>
          </a:prstGeom>
        </p:spPr>
        <p:style>
          <a:lnRef idx="3">
            <a:schemeClr val="dk1"/>
          </a:lnRef>
          <a:fillRef idx="0">
            <a:schemeClr val="dk1"/>
          </a:fillRef>
          <a:effectRef idx="2">
            <a:schemeClr val="dk1"/>
          </a:effectRef>
          <a:fontRef idx="minor">
            <a:schemeClr val="tx1"/>
          </a:fontRef>
        </p:style>
      </p:cxnSp>
      <p:cxnSp>
        <p:nvCxnSpPr>
          <p:cNvPr id="28" name="直線コネクタ 27"/>
          <p:cNvCxnSpPr>
            <a:endCxn id="7" idx="0"/>
          </p:cNvCxnSpPr>
          <p:nvPr/>
        </p:nvCxnSpPr>
        <p:spPr>
          <a:xfrm>
            <a:off x="5435600" y="1549400"/>
            <a:ext cx="792163" cy="1304925"/>
          </a:xfrm>
          <a:prstGeom prst="line">
            <a:avLst/>
          </a:prstGeom>
        </p:spPr>
        <p:style>
          <a:lnRef idx="3">
            <a:schemeClr val="dk1"/>
          </a:lnRef>
          <a:fillRef idx="0">
            <a:schemeClr val="dk1"/>
          </a:fillRef>
          <a:effectRef idx="2">
            <a:schemeClr val="dk1"/>
          </a:effectRef>
          <a:fontRef idx="minor">
            <a:schemeClr val="tx1"/>
          </a:fontRef>
        </p:style>
      </p:cxnSp>
      <p:cxnSp>
        <p:nvCxnSpPr>
          <p:cNvPr id="30" name="直線コネクタ 29"/>
          <p:cNvCxnSpPr>
            <a:endCxn id="11" idx="2"/>
          </p:cNvCxnSpPr>
          <p:nvPr/>
        </p:nvCxnSpPr>
        <p:spPr>
          <a:xfrm>
            <a:off x="3348038" y="1189038"/>
            <a:ext cx="1546225" cy="0"/>
          </a:xfrm>
          <a:prstGeom prst="line">
            <a:avLst/>
          </a:prstGeom>
        </p:spPr>
        <p:style>
          <a:lnRef idx="3">
            <a:schemeClr val="dk1"/>
          </a:lnRef>
          <a:fillRef idx="0">
            <a:schemeClr val="dk1"/>
          </a:fillRef>
          <a:effectRef idx="2">
            <a:schemeClr val="dk1"/>
          </a:effectRef>
          <a:fontRef idx="minor">
            <a:schemeClr val="tx1"/>
          </a:fontRef>
        </p:style>
      </p:cxnSp>
      <p:cxnSp>
        <p:nvCxnSpPr>
          <p:cNvPr id="1024" name="直線コネクタ 1023"/>
          <p:cNvCxnSpPr>
            <a:stCxn id="9" idx="7"/>
            <a:endCxn id="12" idx="2"/>
          </p:cNvCxnSpPr>
          <p:nvPr/>
        </p:nvCxnSpPr>
        <p:spPr>
          <a:xfrm flipV="1">
            <a:off x="1801813" y="1352550"/>
            <a:ext cx="825500" cy="315913"/>
          </a:xfrm>
          <a:prstGeom prst="line">
            <a:avLst/>
          </a:prstGeom>
        </p:spPr>
        <p:style>
          <a:lnRef idx="3">
            <a:schemeClr val="dk1"/>
          </a:lnRef>
          <a:fillRef idx="0">
            <a:schemeClr val="dk1"/>
          </a:fillRef>
          <a:effectRef idx="2">
            <a:schemeClr val="dk1"/>
          </a:effectRef>
          <a:fontRef idx="minor">
            <a:schemeClr val="tx1"/>
          </a:fontRef>
        </p:style>
      </p:cxnSp>
      <p:cxnSp>
        <p:nvCxnSpPr>
          <p:cNvPr id="1032" name="直線コネクタ 1031"/>
          <p:cNvCxnSpPr>
            <a:stCxn id="9" idx="4"/>
            <a:endCxn id="8" idx="0"/>
          </p:cNvCxnSpPr>
          <p:nvPr/>
        </p:nvCxnSpPr>
        <p:spPr>
          <a:xfrm>
            <a:off x="1547813" y="2282825"/>
            <a:ext cx="6350" cy="1538288"/>
          </a:xfrm>
          <a:prstGeom prst="line">
            <a:avLst/>
          </a:prstGeom>
        </p:spPr>
        <p:style>
          <a:lnRef idx="3">
            <a:schemeClr val="dk1"/>
          </a:lnRef>
          <a:fillRef idx="0">
            <a:schemeClr val="dk1"/>
          </a:fillRef>
          <a:effectRef idx="2">
            <a:schemeClr val="dk1"/>
          </a:effectRef>
          <a:fontRef idx="minor">
            <a:schemeClr val="tx1"/>
          </a:fontRef>
        </p:style>
      </p:cxnSp>
      <p:cxnSp>
        <p:nvCxnSpPr>
          <p:cNvPr id="1034" name="直線コネクタ 1033"/>
          <p:cNvCxnSpPr>
            <a:stCxn id="8" idx="5"/>
          </p:cNvCxnSpPr>
          <p:nvPr/>
        </p:nvCxnSpPr>
        <p:spPr>
          <a:xfrm>
            <a:off x="1809750" y="4435475"/>
            <a:ext cx="817563" cy="506413"/>
          </a:xfrm>
          <a:prstGeom prst="line">
            <a:avLst/>
          </a:prstGeom>
        </p:spPr>
        <p:style>
          <a:lnRef idx="3">
            <a:schemeClr val="dk1"/>
          </a:lnRef>
          <a:fillRef idx="0">
            <a:schemeClr val="dk1"/>
          </a:fillRef>
          <a:effectRef idx="2">
            <a:schemeClr val="dk1"/>
          </a:effectRef>
          <a:fontRef idx="minor">
            <a:schemeClr val="tx1"/>
          </a:fontRef>
        </p:style>
      </p:cxnSp>
      <p:cxnSp>
        <p:nvCxnSpPr>
          <p:cNvPr id="1036" name="直線コネクタ 1035"/>
          <p:cNvCxnSpPr>
            <a:stCxn id="10" idx="6"/>
          </p:cNvCxnSpPr>
          <p:nvPr/>
        </p:nvCxnSpPr>
        <p:spPr>
          <a:xfrm flipV="1">
            <a:off x="3348038" y="4794250"/>
            <a:ext cx="1514475" cy="290513"/>
          </a:xfrm>
          <a:prstGeom prst="line">
            <a:avLst/>
          </a:prstGeom>
        </p:spPr>
        <p:style>
          <a:lnRef idx="3">
            <a:schemeClr val="dk1"/>
          </a:lnRef>
          <a:fillRef idx="0">
            <a:schemeClr val="dk1"/>
          </a:fillRef>
          <a:effectRef idx="2">
            <a:schemeClr val="dk1"/>
          </a:effectRef>
          <a:fontRef idx="minor">
            <a:schemeClr val="tx1"/>
          </a:fontRef>
        </p:style>
      </p:cxnSp>
      <p:cxnSp>
        <p:nvCxnSpPr>
          <p:cNvPr id="1039" name="直線コネクタ 1038"/>
          <p:cNvCxnSpPr>
            <a:stCxn id="7" idx="3"/>
          </p:cNvCxnSpPr>
          <p:nvPr/>
        </p:nvCxnSpPr>
        <p:spPr>
          <a:xfrm flipH="1">
            <a:off x="3348038" y="3468688"/>
            <a:ext cx="2625725" cy="1470025"/>
          </a:xfrm>
          <a:prstGeom prst="line">
            <a:avLst/>
          </a:prstGeom>
        </p:spPr>
        <p:style>
          <a:lnRef idx="3">
            <a:schemeClr val="dk1"/>
          </a:lnRef>
          <a:fillRef idx="0">
            <a:schemeClr val="dk1"/>
          </a:fillRef>
          <a:effectRef idx="2">
            <a:schemeClr val="dk1"/>
          </a:effectRef>
          <a:fontRef idx="minor">
            <a:schemeClr val="tx1"/>
          </a:fontRef>
        </p:style>
      </p:cxnSp>
      <p:sp>
        <p:nvSpPr>
          <p:cNvPr id="24" name="正方形/長方形 23"/>
          <p:cNvSpPr/>
          <p:nvPr/>
        </p:nvSpPr>
        <p:spPr>
          <a:xfrm>
            <a:off x="4284663" y="5445125"/>
            <a:ext cx="4572000"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ja-JP" altLang="en-US" dirty="0"/>
              <a:t>ソーシャルネットワークが新しいＰＴＡコミュニケーションの場を作り上げている。毎日、リアルタイム、みんな、による共同空間。卒業後も続く関係性。</a:t>
            </a:r>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additive="base">
                                        <p:cTn id="35" dur="500" fill="hold"/>
                                        <p:tgtEl>
                                          <p:spTgt spid="1028"/>
                                        </p:tgtEl>
                                        <p:attrNameLst>
                                          <p:attrName>ppt_x</p:attrName>
                                        </p:attrNameLst>
                                      </p:cBhvr>
                                      <p:tavLst>
                                        <p:tav tm="0">
                                          <p:val>
                                            <p:strVal val="#ppt_x"/>
                                          </p:val>
                                        </p:tav>
                                        <p:tav tm="100000">
                                          <p:val>
                                            <p:strVal val="#ppt_x"/>
                                          </p:val>
                                        </p:tav>
                                      </p:tavLst>
                                    </p:anim>
                                    <p:anim calcmode="lin" valueType="num">
                                      <p:cBhvr additive="base">
                                        <p:cTn id="36" dur="500" fill="hold"/>
                                        <p:tgtEl>
                                          <p:spTgt spid="10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039"/>
                                        </p:tgtEl>
                                        <p:attrNameLst>
                                          <p:attrName>style.visibility</p:attrName>
                                        </p:attrNameLst>
                                      </p:cBhvr>
                                      <p:to>
                                        <p:strVal val="visible"/>
                                      </p:to>
                                    </p:set>
                                    <p:anim calcmode="lin" valueType="num">
                                      <p:cBhvr additive="base">
                                        <p:cTn id="45" dur="500" fill="hold"/>
                                        <p:tgtEl>
                                          <p:spTgt spid="1039"/>
                                        </p:tgtEl>
                                        <p:attrNameLst>
                                          <p:attrName>ppt_x</p:attrName>
                                        </p:attrNameLst>
                                      </p:cBhvr>
                                      <p:tavLst>
                                        <p:tav tm="0">
                                          <p:val>
                                            <p:strVal val="#ppt_x"/>
                                          </p:val>
                                        </p:tav>
                                        <p:tav tm="100000">
                                          <p:val>
                                            <p:strVal val="#ppt_x"/>
                                          </p:val>
                                        </p:tav>
                                      </p:tavLst>
                                    </p:anim>
                                    <p:anim calcmode="lin" valueType="num">
                                      <p:cBhvr additive="base">
                                        <p:cTn id="46"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1029"/>
                                        </p:tgtEl>
                                        <p:attrNameLst>
                                          <p:attrName>style.visibility</p:attrName>
                                        </p:attrNameLst>
                                      </p:cBhvr>
                                      <p:to>
                                        <p:strVal val="visible"/>
                                      </p:to>
                                    </p:set>
                                    <p:anim calcmode="lin" valueType="num">
                                      <p:cBhvr additive="base">
                                        <p:cTn id="63" dur="500" fill="hold"/>
                                        <p:tgtEl>
                                          <p:spTgt spid="1029"/>
                                        </p:tgtEl>
                                        <p:attrNameLst>
                                          <p:attrName>ppt_x</p:attrName>
                                        </p:attrNameLst>
                                      </p:cBhvr>
                                      <p:tavLst>
                                        <p:tav tm="0">
                                          <p:val>
                                            <p:strVal val="#ppt_x"/>
                                          </p:val>
                                        </p:tav>
                                        <p:tav tm="100000">
                                          <p:val>
                                            <p:strVal val="#ppt_x"/>
                                          </p:val>
                                        </p:tav>
                                      </p:tavLst>
                                    </p:anim>
                                    <p:anim calcmode="lin" valueType="num">
                                      <p:cBhvr additive="base">
                                        <p:cTn id="6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nodeType="clickEffect">
                                  <p:stCondLst>
                                    <p:cond delay="0"/>
                                  </p:stCondLst>
                                  <p:childTnLst>
                                    <p:set>
                                      <p:cBhvr>
                                        <p:cTn id="74" dur="1" fill="hold">
                                          <p:stCondLst>
                                            <p:cond delay="0"/>
                                          </p:stCondLst>
                                        </p:cTn>
                                        <p:tgtEl>
                                          <p:spTgt spid="1024"/>
                                        </p:tgtEl>
                                        <p:attrNameLst>
                                          <p:attrName>style.visibility</p:attrName>
                                        </p:attrNameLst>
                                      </p:cBhvr>
                                      <p:to>
                                        <p:strVal val="visible"/>
                                      </p:to>
                                    </p:set>
                                    <p:anim calcmode="lin" valueType="num">
                                      <p:cBhvr additive="base">
                                        <p:cTn id="75" dur="500" fill="hold"/>
                                        <p:tgtEl>
                                          <p:spTgt spid="1024"/>
                                        </p:tgtEl>
                                        <p:attrNameLst>
                                          <p:attrName>ppt_x</p:attrName>
                                        </p:attrNameLst>
                                      </p:cBhvr>
                                      <p:tavLst>
                                        <p:tav tm="0">
                                          <p:val>
                                            <p:strVal val="#ppt_x"/>
                                          </p:val>
                                        </p:tav>
                                        <p:tav tm="100000">
                                          <p:val>
                                            <p:strVal val="#ppt_x"/>
                                          </p:val>
                                        </p:tav>
                                      </p:tavLst>
                                    </p:anim>
                                    <p:anim calcmode="lin" valueType="num">
                                      <p:cBhvr additive="base">
                                        <p:cTn id="76" dur="500" fill="hold"/>
                                        <p:tgtEl>
                                          <p:spTgt spid="102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032"/>
                                        </p:tgtEl>
                                        <p:attrNameLst>
                                          <p:attrName>style.visibility</p:attrName>
                                        </p:attrNameLst>
                                      </p:cBhvr>
                                      <p:to>
                                        <p:strVal val="visible"/>
                                      </p:to>
                                    </p:set>
                                    <p:anim calcmode="lin" valueType="num">
                                      <p:cBhvr additive="base">
                                        <p:cTn id="79" dur="500" fill="hold"/>
                                        <p:tgtEl>
                                          <p:spTgt spid="1032"/>
                                        </p:tgtEl>
                                        <p:attrNameLst>
                                          <p:attrName>ppt_x</p:attrName>
                                        </p:attrNameLst>
                                      </p:cBhvr>
                                      <p:tavLst>
                                        <p:tav tm="0">
                                          <p:val>
                                            <p:strVal val="#ppt_x"/>
                                          </p:val>
                                        </p:tav>
                                        <p:tav tm="100000">
                                          <p:val>
                                            <p:strVal val="#ppt_x"/>
                                          </p:val>
                                        </p:tav>
                                      </p:tavLst>
                                    </p:anim>
                                    <p:anim calcmode="lin" valueType="num">
                                      <p:cBhvr additive="base">
                                        <p:cTn id="80" dur="500" fill="hold"/>
                                        <p:tgtEl>
                                          <p:spTgt spid="103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034"/>
                                        </p:tgtEl>
                                        <p:attrNameLst>
                                          <p:attrName>style.visibility</p:attrName>
                                        </p:attrNameLst>
                                      </p:cBhvr>
                                      <p:to>
                                        <p:strVal val="visible"/>
                                      </p:to>
                                    </p:set>
                                    <p:anim calcmode="lin" valueType="num">
                                      <p:cBhvr additive="base">
                                        <p:cTn id="83" dur="500" fill="hold"/>
                                        <p:tgtEl>
                                          <p:spTgt spid="1034"/>
                                        </p:tgtEl>
                                        <p:attrNameLst>
                                          <p:attrName>ppt_x</p:attrName>
                                        </p:attrNameLst>
                                      </p:cBhvr>
                                      <p:tavLst>
                                        <p:tav tm="0">
                                          <p:val>
                                            <p:strVal val="#ppt_x"/>
                                          </p:val>
                                        </p:tav>
                                        <p:tav tm="100000">
                                          <p:val>
                                            <p:strVal val="#ppt_x"/>
                                          </p:val>
                                        </p:tav>
                                      </p:tavLst>
                                    </p:anim>
                                    <p:anim calcmode="lin" valueType="num">
                                      <p:cBhvr additive="base">
                                        <p:cTn id="84" dur="500" fill="hold"/>
                                        <p:tgtEl>
                                          <p:spTgt spid="103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036"/>
                                        </p:tgtEl>
                                        <p:attrNameLst>
                                          <p:attrName>style.visibility</p:attrName>
                                        </p:attrNameLst>
                                      </p:cBhvr>
                                      <p:to>
                                        <p:strVal val="visible"/>
                                      </p:to>
                                    </p:set>
                                    <p:anim calcmode="lin" valueType="num">
                                      <p:cBhvr additive="base">
                                        <p:cTn id="87" dur="500" fill="hold"/>
                                        <p:tgtEl>
                                          <p:spTgt spid="1036"/>
                                        </p:tgtEl>
                                        <p:attrNameLst>
                                          <p:attrName>ppt_x</p:attrName>
                                        </p:attrNameLst>
                                      </p:cBhvr>
                                      <p:tavLst>
                                        <p:tav tm="0">
                                          <p:val>
                                            <p:strVal val="#ppt_x"/>
                                          </p:val>
                                        </p:tav>
                                        <p:tav tm="100000">
                                          <p:val>
                                            <p:strVal val="#ppt_x"/>
                                          </p:val>
                                        </p:tav>
                                      </p:tavLst>
                                    </p:anim>
                                    <p:anim calcmode="lin" valueType="num">
                                      <p:cBhvr additive="base">
                                        <p:cTn id="88" dur="500" fill="hold"/>
                                        <p:tgtEl>
                                          <p:spTgt spid="103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fill="hold"/>
                                        <p:tgtEl>
                                          <p:spTgt spid="30"/>
                                        </p:tgtEl>
                                        <p:attrNameLst>
                                          <p:attrName>ppt_x</p:attrName>
                                        </p:attrNameLst>
                                      </p:cBhvr>
                                      <p:tavLst>
                                        <p:tav tm="0">
                                          <p:val>
                                            <p:strVal val="#ppt_x"/>
                                          </p:val>
                                        </p:tav>
                                        <p:tav tm="100000">
                                          <p:val>
                                            <p:strVal val="#ppt_x"/>
                                          </p:val>
                                        </p:tav>
                                      </p:tavLst>
                                    </p:anim>
                                    <p:anim calcmode="lin" valueType="num">
                                      <p:cBhvr additive="base">
                                        <p:cTn id="10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7"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2 </a:t>
            </a:r>
            <a:r>
              <a:rPr lang="ja-JP" altLang="en-US" dirty="0" smtClean="0"/>
              <a:t>ツイッターで日本一周した女子大生</a:t>
            </a:r>
          </a:p>
        </p:txBody>
      </p:sp>
      <p:pic>
        <p:nvPicPr>
          <p:cNvPr id="16387" name="Picture 2"/>
          <p:cNvPicPr>
            <a:picLocks noChangeAspect="1" noChangeArrowheads="1"/>
          </p:cNvPicPr>
          <p:nvPr/>
        </p:nvPicPr>
        <p:blipFill>
          <a:blip r:embed="rId2" cstate="print"/>
          <a:srcRect/>
          <a:stretch>
            <a:fillRect/>
          </a:stretch>
        </p:blipFill>
        <p:spPr bwMode="auto">
          <a:xfrm>
            <a:off x="-180975" y="1557338"/>
            <a:ext cx="4762500" cy="4762500"/>
          </a:xfrm>
          <a:prstGeom prst="rect">
            <a:avLst/>
          </a:prstGeom>
          <a:noFill/>
          <a:ln w="9525">
            <a:noFill/>
            <a:miter lim="800000"/>
            <a:headEnd/>
            <a:tailEnd/>
          </a:ln>
        </p:spPr>
      </p:pic>
      <p:sp>
        <p:nvSpPr>
          <p:cNvPr id="16388" name="正方形/長方形 3"/>
          <p:cNvSpPr>
            <a:spLocks noChangeArrowheads="1"/>
          </p:cNvSpPr>
          <p:nvPr/>
        </p:nvSpPr>
        <p:spPr bwMode="auto">
          <a:xfrm>
            <a:off x="4356100" y="1844675"/>
            <a:ext cx="4572000" cy="2586038"/>
          </a:xfrm>
          <a:prstGeom prst="rect">
            <a:avLst/>
          </a:prstGeom>
          <a:noFill/>
          <a:ln w="9525">
            <a:noFill/>
            <a:miter lim="800000"/>
            <a:headEnd/>
            <a:tailEnd/>
          </a:ln>
        </p:spPr>
        <p:txBody>
          <a:bodyPr>
            <a:spAutoFit/>
          </a:bodyPr>
          <a:lstStyle/>
          <a:p>
            <a:r>
              <a:rPr lang="ja-JP" altLang="en-US"/>
              <a:t>“移動はすべてヒッチハイクで行い、</a:t>
            </a:r>
          </a:p>
          <a:p>
            <a:r>
              <a:rPr lang="ja-JP" altLang="en-US"/>
              <a:t>宿泊は各県で毎日誰かの家に泊めてもらい、</a:t>
            </a:r>
          </a:p>
          <a:p>
            <a:r>
              <a:rPr lang="ja-JP" altLang="en-US"/>
              <a:t>ご飯は毎食誰かにご馳走していただく“</a:t>
            </a:r>
            <a:endParaRPr lang="en-US" altLang="ja-JP"/>
          </a:p>
          <a:p>
            <a:endParaRPr lang="en-US" altLang="ja-JP"/>
          </a:p>
          <a:p>
            <a:r>
              <a:rPr lang="ja-JP" altLang="en-US"/>
              <a:t>Ｔｗｉｔｔｅｒで次の援助者を探す</a:t>
            </a:r>
            <a:endParaRPr lang="en-US" altLang="ja-JP"/>
          </a:p>
          <a:p>
            <a:r>
              <a:rPr lang="ja-JP" altLang="en-US"/>
              <a:t>Ｔｗｉｔｔｅｒでリアルタイムに状況をレポートする</a:t>
            </a:r>
            <a:endParaRPr lang="en-US" altLang="ja-JP"/>
          </a:p>
          <a:p>
            <a:endParaRPr lang="en-US" altLang="ja-JP"/>
          </a:p>
          <a:p>
            <a:r>
              <a:rPr lang="ja-JP" altLang="en-US"/>
              <a:t>ご当地でインタビュー</a:t>
            </a:r>
          </a:p>
          <a:p>
            <a:endParaRPr lang="ja-JP"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endParaRPr lang="ja-JP" altLang="en-US" smtClean="0"/>
          </a:p>
        </p:txBody>
      </p:sp>
      <p:sp>
        <p:nvSpPr>
          <p:cNvPr id="17411" name="コンテンツ プレースホルダー 2"/>
          <p:cNvSpPr>
            <a:spLocks noGrp="1"/>
          </p:cNvSpPr>
          <p:nvPr>
            <p:ph idx="1"/>
          </p:nvPr>
        </p:nvSpPr>
        <p:spPr/>
        <p:txBody>
          <a:bodyPr/>
          <a:lstStyle/>
          <a:p>
            <a:pPr eaLnBrk="1" hangingPunct="1"/>
            <a:endParaRPr lang="ja-JP" altLang="en-US" smtClean="0"/>
          </a:p>
        </p:txBody>
      </p:sp>
      <p:pic>
        <p:nvPicPr>
          <p:cNvPr id="17412" name="Picture 2"/>
          <p:cNvPicPr>
            <a:picLocks noChangeAspect="1" noChangeArrowheads="1"/>
          </p:cNvPicPr>
          <p:nvPr/>
        </p:nvPicPr>
        <p:blipFill>
          <a:blip r:embed="rId2" cstate="print"/>
          <a:srcRect/>
          <a:stretch>
            <a:fillRect/>
          </a:stretch>
        </p:blipFill>
        <p:spPr bwMode="auto">
          <a:xfrm>
            <a:off x="539750" y="0"/>
            <a:ext cx="7989888" cy="672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pPr eaLnBrk="1" hangingPunct="1"/>
            <a:endParaRPr lang="ja-JP" altLang="en-US" smtClean="0"/>
          </a:p>
        </p:txBody>
      </p:sp>
      <p:sp>
        <p:nvSpPr>
          <p:cNvPr id="18435" name="コンテンツ プレースホルダー 2"/>
          <p:cNvSpPr>
            <a:spLocks noGrp="1"/>
          </p:cNvSpPr>
          <p:nvPr>
            <p:ph idx="1"/>
          </p:nvPr>
        </p:nvSpPr>
        <p:spPr/>
        <p:txBody>
          <a:bodyPr/>
          <a:lstStyle/>
          <a:p>
            <a:pPr eaLnBrk="1" hangingPunct="1"/>
            <a:endParaRPr lang="ja-JP" altLang="en-US" smtClean="0"/>
          </a:p>
        </p:txBody>
      </p:sp>
      <p:pic>
        <p:nvPicPr>
          <p:cNvPr id="18436" name="Picture 2"/>
          <p:cNvPicPr>
            <a:picLocks noChangeAspect="1" noChangeArrowheads="1"/>
          </p:cNvPicPr>
          <p:nvPr/>
        </p:nvPicPr>
        <p:blipFill>
          <a:blip r:embed="rId2" cstate="print"/>
          <a:srcRect/>
          <a:stretch>
            <a:fillRect/>
          </a:stretch>
        </p:blipFill>
        <p:spPr bwMode="auto">
          <a:xfrm>
            <a:off x="663575" y="-9525"/>
            <a:ext cx="8154988" cy="686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0" y="692150"/>
            <a:ext cx="5815013" cy="5510213"/>
          </a:xfrm>
          <a:prstGeom prst="rect">
            <a:avLst/>
          </a:prstGeom>
          <a:noFill/>
          <a:ln w="9525">
            <a:noFill/>
            <a:miter lim="800000"/>
            <a:headEnd/>
            <a:tailEnd/>
          </a:ln>
        </p:spPr>
        <p:txBody>
          <a:bodyPr>
            <a:spAutoFit/>
          </a:bodyPr>
          <a:lstStyle/>
          <a:p>
            <a:r>
              <a:rPr lang="en-US" altLang="ja-JP" sz="1600"/>
              <a:t>1/31【</a:t>
            </a:r>
            <a:r>
              <a:rPr lang="ja-JP" altLang="en-US" sz="1600"/>
              <a:t>神奈川</a:t>
            </a:r>
            <a:r>
              <a:rPr lang="en-US" altLang="ja-JP" sz="1600"/>
              <a:t>】</a:t>
            </a:r>
            <a:r>
              <a:rPr lang="ja-JP" altLang="en-US" sz="1600"/>
              <a:t>崎陽軒 </a:t>
            </a:r>
            <a:br>
              <a:rPr lang="ja-JP" altLang="en-US" sz="1600"/>
            </a:br>
            <a:r>
              <a:rPr lang="en-US" altLang="ja-JP" sz="1600"/>
              <a:t>2/01【</a:t>
            </a:r>
            <a:r>
              <a:rPr lang="ja-JP" altLang="en-US" sz="1600"/>
              <a:t>静　岡</a:t>
            </a:r>
            <a:r>
              <a:rPr lang="en-US" altLang="ja-JP" sz="1600"/>
              <a:t>】</a:t>
            </a:r>
            <a:r>
              <a:rPr lang="ja-JP" altLang="en-US" sz="1600"/>
              <a:t>招福の宿ゑびすや 若女将 </a:t>
            </a:r>
            <a:br>
              <a:rPr lang="ja-JP" altLang="en-US" sz="1600"/>
            </a:br>
            <a:r>
              <a:rPr lang="en-US" altLang="ja-JP" sz="1600"/>
              <a:t>2/02【</a:t>
            </a:r>
            <a:r>
              <a:rPr lang="ja-JP" altLang="en-US" sz="1600"/>
              <a:t>愛　知</a:t>
            </a:r>
            <a:r>
              <a:rPr lang="en-US" altLang="ja-JP" sz="1600"/>
              <a:t>】</a:t>
            </a:r>
            <a:r>
              <a:rPr lang="ja-JP" altLang="en-US" sz="1600"/>
              <a:t>株式会社 エスワイフード </a:t>
            </a:r>
            <a:endParaRPr lang="en-US" altLang="ja-JP" sz="1600"/>
          </a:p>
          <a:p>
            <a:r>
              <a:rPr lang="ja-JP" altLang="en-US" sz="1600"/>
              <a:t>代表取締役会長 山本重雄</a:t>
            </a:r>
            <a:r>
              <a:rPr lang="en-US" altLang="ja-JP" sz="1600"/>
              <a:t>(</a:t>
            </a:r>
            <a:r>
              <a:rPr lang="ja-JP" altLang="en-US" sz="1600"/>
              <a:t>世界の山ちゃん</a:t>
            </a:r>
            <a:r>
              <a:rPr lang="en-US" altLang="ja-JP" sz="1600"/>
              <a:t>) </a:t>
            </a:r>
            <a:br>
              <a:rPr lang="en-US" altLang="ja-JP" sz="1600"/>
            </a:br>
            <a:r>
              <a:rPr lang="en-US" altLang="ja-JP" sz="1600"/>
              <a:t>2/03【</a:t>
            </a:r>
            <a:r>
              <a:rPr lang="ja-JP" altLang="en-US" sz="1600"/>
              <a:t>岐　阜</a:t>
            </a:r>
            <a:r>
              <a:rPr lang="en-US" altLang="ja-JP" sz="1600"/>
              <a:t>】</a:t>
            </a:r>
            <a:r>
              <a:rPr lang="ja-JP" altLang="en-US" sz="1600"/>
              <a:t>石川典行 </a:t>
            </a:r>
            <a:br>
              <a:rPr lang="ja-JP" altLang="en-US" sz="1600"/>
            </a:br>
            <a:r>
              <a:rPr lang="en-US" altLang="ja-JP" sz="1600"/>
              <a:t>2/05【</a:t>
            </a:r>
            <a:r>
              <a:rPr lang="ja-JP" altLang="en-US" sz="1600"/>
              <a:t>滋　賀</a:t>
            </a:r>
            <a:r>
              <a:rPr lang="en-US" altLang="ja-JP" sz="1600"/>
              <a:t>】</a:t>
            </a:r>
            <a:r>
              <a:rPr lang="ja-JP" altLang="en-US" sz="1600"/>
              <a:t>西教寺 執事 </a:t>
            </a:r>
            <a:br>
              <a:rPr lang="ja-JP" altLang="en-US" sz="1600"/>
            </a:br>
            <a:r>
              <a:rPr lang="en-US" altLang="ja-JP" sz="1600"/>
              <a:t>2/05【</a:t>
            </a:r>
            <a:r>
              <a:rPr lang="ja-JP" altLang="en-US" sz="1600"/>
              <a:t>三　重</a:t>
            </a:r>
            <a:r>
              <a:rPr lang="en-US" altLang="ja-JP" sz="1600"/>
              <a:t>】</a:t>
            </a:r>
            <a:r>
              <a:rPr lang="ja-JP" altLang="en-US" sz="1600"/>
              <a:t>赤福本店 </a:t>
            </a:r>
            <a:br>
              <a:rPr lang="ja-JP" altLang="en-US" sz="1600"/>
            </a:br>
            <a:r>
              <a:rPr lang="en-US" altLang="ja-JP" sz="1600"/>
              <a:t>2/06【</a:t>
            </a:r>
            <a:r>
              <a:rPr lang="ja-JP" altLang="en-US" sz="1600"/>
              <a:t>大　阪</a:t>
            </a:r>
            <a:r>
              <a:rPr lang="en-US" altLang="ja-JP" sz="1600"/>
              <a:t>】</a:t>
            </a:r>
            <a:r>
              <a:rPr lang="ja-JP" altLang="en-US" sz="1600"/>
              <a:t>鶴橋風月 店長 </a:t>
            </a:r>
            <a:br>
              <a:rPr lang="ja-JP" altLang="en-US" sz="1600"/>
            </a:br>
            <a:r>
              <a:rPr lang="en-US" altLang="ja-JP" sz="1600"/>
              <a:t>2/07【</a:t>
            </a:r>
            <a:r>
              <a:rPr lang="ja-JP" altLang="en-US" sz="1600"/>
              <a:t>奈　良</a:t>
            </a:r>
            <a:r>
              <a:rPr lang="en-US" altLang="ja-JP" sz="1600"/>
              <a:t>】</a:t>
            </a:r>
            <a:r>
              <a:rPr lang="ja-JP" altLang="en-US" sz="1600"/>
              <a:t>中谷堂 店主 </a:t>
            </a:r>
            <a:br>
              <a:rPr lang="ja-JP" altLang="en-US" sz="1600"/>
            </a:br>
            <a:r>
              <a:rPr lang="en-US" altLang="ja-JP" sz="1600"/>
              <a:t>2/11【</a:t>
            </a:r>
            <a:r>
              <a:rPr lang="ja-JP" altLang="en-US" sz="1600"/>
              <a:t>愛　媛</a:t>
            </a:r>
            <a:r>
              <a:rPr lang="en-US" altLang="ja-JP" sz="1600"/>
              <a:t>】</a:t>
            </a:r>
            <a:r>
              <a:rPr lang="ja-JP" altLang="en-US" sz="1600"/>
              <a:t>街角案内人 </a:t>
            </a:r>
            <a:br>
              <a:rPr lang="ja-JP" altLang="en-US" sz="1600"/>
            </a:br>
            <a:r>
              <a:rPr lang="en-US" altLang="ja-JP" sz="1600"/>
              <a:t>2/13【</a:t>
            </a:r>
            <a:r>
              <a:rPr lang="ja-JP" altLang="en-US" sz="1600"/>
              <a:t>高　知</a:t>
            </a:r>
            <a:r>
              <a:rPr lang="en-US" altLang="ja-JP" sz="1600"/>
              <a:t>】</a:t>
            </a:r>
            <a:r>
              <a:rPr lang="ja-JP" altLang="en-US" sz="1600"/>
              <a:t>沢田マンション 大家 </a:t>
            </a:r>
            <a:br>
              <a:rPr lang="ja-JP" altLang="en-US" sz="1600"/>
            </a:br>
            <a:r>
              <a:rPr lang="en-US" altLang="ja-JP" sz="1600"/>
              <a:t>2/14【</a:t>
            </a:r>
            <a:r>
              <a:rPr lang="ja-JP" altLang="en-US" sz="1600"/>
              <a:t>香　川</a:t>
            </a:r>
            <a:r>
              <a:rPr lang="en-US" altLang="ja-JP" sz="1600"/>
              <a:t>】</a:t>
            </a:r>
            <a:r>
              <a:rPr lang="ja-JP" altLang="en-US" sz="1600"/>
              <a:t>日の出製麺所　三好 </a:t>
            </a:r>
            <a:br>
              <a:rPr lang="ja-JP" altLang="en-US" sz="1600"/>
            </a:br>
            <a:r>
              <a:rPr lang="en-US" altLang="ja-JP" sz="1600"/>
              <a:t>2/17【</a:t>
            </a:r>
            <a:r>
              <a:rPr lang="ja-JP" altLang="en-US" sz="1600"/>
              <a:t>山　口</a:t>
            </a:r>
            <a:r>
              <a:rPr lang="en-US" altLang="ja-JP" sz="1600"/>
              <a:t>】SoupFULL </a:t>
            </a:r>
            <a:br>
              <a:rPr lang="en-US" altLang="ja-JP" sz="1600"/>
            </a:br>
            <a:r>
              <a:rPr lang="en-US" altLang="ja-JP" sz="1600"/>
              <a:t>2/21【</a:t>
            </a:r>
            <a:r>
              <a:rPr lang="ja-JP" altLang="en-US" sz="1600"/>
              <a:t>沖　縄</a:t>
            </a:r>
            <a:r>
              <a:rPr lang="en-US" altLang="ja-JP" sz="1600"/>
              <a:t>】</a:t>
            </a:r>
            <a:r>
              <a:rPr lang="ja-JP" altLang="en-US" sz="1600"/>
              <a:t>沖縄ウェブクリエイターズギルド</a:t>
            </a:r>
            <a:r>
              <a:rPr lang="en-US" altLang="ja-JP" sz="1600"/>
              <a:t>(OWCG) </a:t>
            </a:r>
            <a:br>
              <a:rPr lang="en-US" altLang="ja-JP" sz="1600"/>
            </a:br>
            <a:r>
              <a:rPr lang="en-US" altLang="ja-JP" sz="1600"/>
              <a:t>2/24【</a:t>
            </a:r>
            <a:r>
              <a:rPr lang="ja-JP" altLang="en-US" sz="1600"/>
              <a:t>大　分</a:t>
            </a:r>
            <a:r>
              <a:rPr lang="en-US" altLang="ja-JP" sz="1600"/>
              <a:t>】</a:t>
            </a:r>
            <a:r>
              <a:rPr lang="ja-JP" altLang="en-US" sz="1600"/>
              <a:t>別府温泉ホテル三泉閣 </a:t>
            </a:r>
            <a:br>
              <a:rPr lang="ja-JP" altLang="en-US" sz="1600"/>
            </a:br>
            <a:r>
              <a:rPr lang="en-US" altLang="ja-JP" sz="1600"/>
              <a:t>2/24【</a:t>
            </a:r>
            <a:r>
              <a:rPr lang="ja-JP" altLang="en-US" sz="1600"/>
              <a:t>熊　本</a:t>
            </a:r>
            <a:r>
              <a:rPr lang="en-US" altLang="ja-JP" sz="1600"/>
              <a:t>】</a:t>
            </a:r>
            <a:r>
              <a:rPr lang="ja-JP" altLang="en-US" sz="1600"/>
              <a:t>上田啓介</a:t>
            </a:r>
            <a:r>
              <a:rPr lang="en-US" altLang="ja-JP" sz="1600"/>
              <a:t>(</a:t>
            </a:r>
            <a:r>
              <a:rPr lang="ja-JP" altLang="en-US" sz="1600"/>
              <a:t>クリームシチュー上田の兄</a:t>
            </a:r>
            <a:r>
              <a:rPr lang="en-US" altLang="ja-JP" sz="1600"/>
              <a:t>) </a:t>
            </a:r>
            <a:br>
              <a:rPr lang="en-US" altLang="ja-JP" sz="1600"/>
            </a:br>
            <a:r>
              <a:rPr lang="en-US" altLang="ja-JP" sz="1600"/>
              <a:t>2/26【</a:t>
            </a:r>
            <a:r>
              <a:rPr lang="ja-JP" altLang="en-US" sz="1600"/>
              <a:t>鹿児島</a:t>
            </a:r>
            <a:r>
              <a:rPr lang="en-US" altLang="ja-JP" sz="1600"/>
              <a:t>】</a:t>
            </a:r>
            <a:r>
              <a:rPr lang="ja-JP" altLang="en-US" sz="1600"/>
              <a:t>元祖しろくま 天文館むじゃき </a:t>
            </a:r>
            <a:br>
              <a:rPr lang="ja-JP" altLang="en-US" sz="1600"/>
            </a:br>
            <a:r>
              <a:rPr lang="en-US" altLang="ja-JP" sz="1600"/>
              <a:t>2/28【</a:t>
            </a:r>
            <a:r>
              <a:rPr lang="ja-JP" altLang="en-US" sz="1600"/>
              <a:t>島　根</a:t>
            </a:r>
            <a:r>
              <a:rPr lang="en-US" altLang="ja-JP" sz="1600"/>
              <a:t>】</a:t>
            </a:r>
            <a:r>
              <a:rPr lang="ja-JP" altLang="en-US" sz="1600"/>
              <a:t>松江観光協会玉造温泉支部 瀬戸川 </a:t>
            </a:r>
            <a:br>
              <a:rPr lang="ja-JP" altLang="en-US" sz="1600"/>
            </a:br>
            <a:r>
              <a:rPr lang="en-US" altLang="ja-JP" sz="1600"/>
              <a:t>3/02【</a:t>
            </a:r>
            <a:r>
              <a:rPr lang="ja-JP" altLang="en-US" sz="1600"/>
              <a:t>鳥　取</a:t>
            </a:r>
            <a:r>
              <a:rPr lang="en-US" altLang="ja-JP" sz="1600"/>
              <a:t>】</a:t>
            </a:r>
            <a:r>
              <a:rPr lang="ja-JP" altLang="en-US" sz="1600"/>
              <a:t>いなば温泉郷協議会 </a:t>
            </a:r>
            <a:br>
              <a:rPr lang="ja-JP" altLang="en-US" sz="1600"/>
            </a:br>
            <a:r>
              <a:rPr lang="en-US" altLang="ja-JP" sz="1600"/>
              <a:t>3/03【</a:t>
            </a:r>
            <a:r>
              <a:rPr lang="ja-JP" altLang="en-US" sz="1600"/>
              <a:t>京　都</a:t>
            </a:r>
            <a:r>
              <a:rPr lang="en-US" altLang="ja-JP" sz="1600"/>
              <a:t>】</a:t>
            </a:r>
            <a:r>
              <a:rPr lang="ja-JP" altLang="en-US" sz="1600"/>
              <a:t>村山康文</a:t>
            </a:r>
            <a:r>
              <a:rPr lang="en-US" altLang="ja-JP" sz="1600"/>
              <a:t>(</a:t>
            </a:r>
            <a:r>
              <a:rPr lang="ja-JP" altLang="en-US" sz="1600"/>
              <a:t>フリーフォトジャーナリスト</a:t>
            </a:r>
            <a:r>
              <a:rPr lang="en-US" altLang="ja-JP" sz="1600"/>
              <a:t>) </a:t>
            </a:r>
            <a:br>
              <a:rPr lang="en-US" altLang="ja-JP" sz="1600"/>
            </a:br>
            <a:r>
              <a:rPr lang="en-US" altLang="ja-JP" sz="1600"/>
              <a:t>3/04【</a:t>
            </a:r>
            <a:r>
              <a:rPr lang="ja-JP" altLang="en-US" sz="1600"/>
              <a:t>福　井</a:t>
            </a:r>
            <a:r>
              <a:rPr lang="en-US" altLang="ja-JP" sz="1600"/>
              <a:t>】</a:t>
            </a:r>
            <a:r>
              <a:rPr lang="ja-JP" altLang="en-US" sz="1600"/>
              <a:t>平成大野屋 </a:t>
            </a:r>
            <a:br>
              <a:rPr lang="ja-JP" altLang="en-US" sz="1600"/>
            </a:br>
            <a:endParaRPr lang="ja-JP" altLang="en-US" sz="1600"/>
          </a:p>
        </p:txBody>
      </p:sp>
      <p:sp>
        <p:nvSpPr>
          <p:cNvPr id="19459" name="正方形/長方形 4"/>
          <p:cNvSpPr>
            <a:spLocks noChangeArrowheads="1"/>
          </p:cNvSpPr>
          <p:nvPr/>
        </p:nvSpPr>
        <p:spPr bwMode="auto">
          <a:xfrm>
            <a:off x="4572000" y="1268413"/>
            <a:ext cx="4572000" cy="4524375"/>
          </a:xfrm>
          <a:prstGeom prst="rect">
            <a:avLst/>
          </a:prstGeom>
          <a:noFill/>
          <a:ln w="9525">
            <a:noFill/>
            <a:miter lim="800000"/>
            <a:headEnd/>
            <a:tailEnd/>
          </a:ln>
        </p:spPr>
        <p:txBody>
          <a:bodyPr>
            <a:spAutoFit/>
          </a:bodyPr>
          <a:lstStyle/>
          <a:p>
            <a:r>
              <a:rPr lang="en-US" altLang="ja-JP" sz="1600"/>
              <a:t>3/05【</a:t>
            </a:r>
            <a:r>
              <a:rPr lang="ja-JP" altLang="en-US" sz="1600"/>
              <a:t>石　川</a:t>
            </a:r>
            <a:r>
              <a:rPr lang="en-US" altLang="ja-JP" sz="1600"/>
              <a:t>】</a:t>
            </a:r>
            <a:r>
              <a:rPr lang="ja-JP" altLang="en-US" sz="1600"/>
              <a:t>大泊なずみ会 会長 岩崎正 </a:t>
            </a:r>
            <a:br>
              <a:rPr lang="ja-JP" altLang="en-US" sz="1600"/>
            </a:br>
            <a:r>
              <a:rPr lang="en-US" altLang="ja-JP" sz="1600"/>
              <a:t>3/05【</a:t>
            </a:r>
            <a:r>
              <a:rPr lang="ja-JP" altLang="en-US" sz="1600"/>
              <a:t>富　山</a:t>
            </a:r>
            <a:r>
              <a:rPr lang="en-US" altLang="ja-JP" sz="1600"/>
              <a:t>】sour power </a:t>
            </a:r>
            <a:r>
              <a:rPr lang="ja-JP" altLang="en-US" sz="1600"/>
              <a:t>としお </a:t>
            </a:r>
            <a:br>
              <a:rPr lang="ja-JP" altLang="en-US" sz="1600"/>
            </a:br>
            <a:r>
              <a:rPr lang="en-US" altLang="ja-JP" sz="1600"/>
              <a:t>3/06【</a:t>
            </a:r>
            <a:r>
              <a:rPr lang="ja-JP" altLang="en-US" sz="1600"/>
              <a:t>長　野</a:t>
            </a:r>
            <a:r>
              <a:rPr lang="en-US" altLang="ja-JP" sz="1600"/>
              <a:t>】</a:t>
            </a:r>
            <a:r>
              <a:rPr lang="ja-JP" altLang="en-US" sz="1600"/>
              <a:t>さくったー運営事務局 半田かつ江 </a:t>
            </a:r>
            <a:br>
              <a:rPr lang="ja-JP" altLang="en-US" sz="1600"/>
            </a:br>
            <a:r>
              <a:rPr lang="en-US" altLang="ja-JP" sz="1600"/>
              <a:t>3/07【</a:t>
            </a:r>
            <a:r>
              <a:rPr lang="ja-JP" altLang="en-US" sz="1600"/>
              <a:t>山　梨</a:t>
            </a:r>
            <a:r>
              <a:rPr lang="en-US" altLang="ja-JP" sz="1600"/>
              <a:t>】</a:t>
            </a:r>
            <a:r>
              <a:rPr lang="ja-JP" altLang="en-US" sz="1600"/>
              <a:t>石和びゅーほてる 支配人 </a:t>
            </a:r>
            <a:br>
              <a:rPr lang="ja-JP" altLang="en-US" sz="1600"/>
            </a:br>
            <a:r>
              <a:rPr lang="en-US" altLang="ja-JP" sz="1600"/>
              <a:t>3/09【</a:t>
            </a:r>
            <a:r>
              <a:rPr lang="ja-JP" altLang="en-US" sz="1600"/>
              <a:t>埼　玉</a:t>
            </a:r>
            <a:r>
              <a:rPr lang="en-US" altLang="ja-JP" sz="1600"/>
              <a:t>】</a:t>
            </a:r>
            <a:r>
              <a:rPr lang="ja-JP" altLang="en-US" sz="1600"/>
              <a:t>甚平 </a:t>
            </a:r>
            <a:br>
              <a:rPr lang="ja-JP" altLang="en-US" sz="1600"/>
            </a:br>
            <a:r>
              <a:rPr lang="en-US" altLang="ja-JP" sz="1600"/>
              <a:t>3/10【</a:t>
            </a:r>
            <a:r>
              <a:rPr lang="ja-JP" altLang="en-US" sz="1600"/>
              <a:t>群　馬</a:t>
            </a:r>
            <a:r>
              <a:rPr lang="en-US" altLang="ja-JP" sz="1600"/>
              <a:t>】</a:t>
            </a:r>
            <a:r>
              <a:rPr lang="ja-JP" altLang="en-US" sz="1600"/>
              <a:t>大門屋 職人 </a:t>
            </a:r>
            <a:br>
              <a:rPr lang="ja-JP" altLang="en-US" sz="1600"/>
            </a:br>
            <a:r>
              <a:rPr lang="en-US" altLang="ja-JP" sz="1600"/>
              <a:t>3/10【</a:t>
            </a:r>
            <a:r>
              <a:rPr lang="ja-JP" altLang="en-US" sz="1600"/>
              <a:t>新　潟</a:t>
            </a:r>
            <a:r>
              <a:rPr lang="en-US" altLang="ja-JP" sz="1600"/>
              <a:t>】</a:t>
            </a:r>
            <a:r>
              <a:rPr lang="ja-JP" altLang="en-US" sz="1600"/>
              <a:t>長岡大学 学長</a:t>
            </a:r>
            <a:r>
              <a:rPr lang="en-US" altLang="ja-JP" sz="1600"/>
              <a:t>&amp;</a:t>
            </a:r>
            <a:r>
              <a:rPr lang="ja-JP" altLang="en-US" sz="1600"/>
              <a:t>教員 </a:t>
            </a:r>
            <a:br>
              <a:rPr lang="ja-JP" altLang="en-US" sz="1600"/>
            </a:br>
            <a:r>
              <a:rPr lang="en-US" altLang="ja-JP" sz="1600"/>
              <a:t>3/12【</a:t>
            </a:r>
            <a:r>
              <a:rPr lang="ja-JP" altLang="en-US" sz="1600"/>
              <a:t>福　島</a:t>
            </a:r>
            <a:r>
              <a:rPr lang="en-US" altLang="ja-JP" sz="1600"/>
              <a:t>】</a:t>
            </a:r>
            <a:r>
              <a:rPr lang="ja-JP" altLang="en-US" sz="1600"/>
              <a:t>りゆーすりさいくる前田商店 前田 </a:t>
            </a:r>
            <a:br>
              <a:rPr lang="ja-JP" altLang="en-US" sz="1600"/>
            </a:br>
            <a:r>
              <a:rPr lang="en-US" altLang="ja-JP" sz="1600"/>
              <a:t>3/13【</a:t>
            </a:r>
            <a:r>
              <a:rPr lang="ja-JP" altLang="en-US" sz="1600"/>
              <a:t>宮　城</a:t>
            </a:r>
            <a:r>
              <a:rPr lang="en-US" altLang="ja-JP" sz="1600"/>
              <a:t>】</a:t>
            </a:r>
            <a:r>
              <a:rPr lang="ja-JP" altLang="en-US" sz="1600"/>
              <a:t>大宮孝治</a:t>
            </a:r>
            <a:r>
              <a:rPr lang="en-US" altLang="ja-JP" sz="1600"/>
              <a:t>(uganda_) </a:t>
            </a:r>
            <a:br>
              <a:rPr lang="en-US" altLang="ja-JP" sz="1600"/>
            </a:br>
            <a:r>
              <a:rPr lang="en-US" altLang="ja-JP" sz="1600"/>
              <a:t>3/14【</a:t>
            </a:r>
            <a:r>
              <a:rPr lang="ja-JP" altLang="en-US" sz="1600"/>
              <a:t>宮　城</a:t>
            </a:r>
            <a:r>
              <a:rPr lang="en-US" altLang="ja-JP" sz="1600"/>
              <a:t>】</a:t>
            </a:r>
            <a:r>
              <a:rPr lang="ja-JP" altLang="en-US" sz="1600"/>
              <a:t>ログハウス設計･施工者 </a:t>
            </a:r>
            <a:br>
              <a:rPr lang="ja-JP" altLang="en-US" sz="1600"/>
            </a:br>
            <a:r>
              <a:rPr lang="en-US" altLang="ja-JP" sz="1600"/>
              <a:t>3/15【</a:t>
            </a:r>
            <a:r>
              <a:rPr lang="ja-JP" altLang="en-US" sz="1600"/>
              <a:t>秋　田</a:t>
            </a:r>
            <a:r>
              <a:rPr lang="en-US" altLang="ja-JP" sz="1600"/>
              <a:t>】</a:t>
            </a:r>
            <a:r>
              <a:rPr lang="ja-JP" altLang="en-US" sz="1600"/>
              <a:t>秋田県湯沢市 市長 齊藤光喜 </a:t>
            </a:r>
            <a:br>
              <a:rPr lang="ja-JP" altLang="en-US" sz="1600"/>
            </a:br>
            <a:r>
              <a:rPr lang="en-US" altLang="ja-JP" sz="1600"/>
              <a:t>3/16【</a:t>
            </a:r>
            <a:r>
              <a:rPr lang="ja-JP" altLang="en-US" sz="1600"/>
              <a:t>岩　手</a:t>
            </a:r>
            <a:r>
              <a:rPr lang="en-US" altLang="ja-JP" sz="1600"/>
              <a:t>】</a:t>
            </a:r>
            <a:r>
              <a:rPr lang="ja-JP" altLang="en-US" sz="1600"/>
              <a:t>田中鉉工房 田中 </a:t>
            </a:r>
            <a:br>
              <a:rPr lang="ja-JP" altLang="en-US" sz="1600"/>
            </a:br>
            <a:r>
              <a:rPr lang="en-US" altLang="ja-JP" sz="1600"/>
              <a:t>3/17【</a:t>
            </a:r>
            <a:r>
              <a:rPr lang="ja-JP" altLang="en-US" sz="1600"/>
              <a:t>青　森</a:t>
            </a:r>
            <a:r>
              <a:rPr lang="en-US" altLang="ja-JP" sz="1600"/>
              <a:t>】</a:t>
            </a:r>
            <a:r>
              <a:rPr lang="ja-JP" altLang="en-US" sz="1600"/>
              <a:t>青森市新町商店街振興組合 理事･事務局長 堀江重一 </a:t>
            </a:r>
            <a:br>
              <a:rPr lang="ja-JP" altLang="en-US" sz="1600"/>
            </a:br>
            <a:r>
              <a:rPr lang="en-US" altLang="ja-JP" sz="1600"/>
              <a:t>3/17【</a:t>
            </a:r>
            <a:r>
              <a:rPr lang="ja-JP" altLang="en-US" sz="1600"/>
              <a:t>北海道</a:t>
            </a:r>
            <a:r>
              <a:rPr lang="en-US" altLang="ja-JP" sz="1600"/>
              <a:t>】</a:t>
            </a:r>
            <a:r>
              <a:rPr lang="ja-JP" altLang="en-US" sz="1600"/>
              <a:t>満龍 </a:t>
            </a:r>
            <a:br>
              <a:rPr lang="ja-JP" altLang="en-US" sz="1600"/>
            </a:br>
            <a:r>
              <a:rPr lang="en-US" altLang="ja-JP" sz="1600"/>
              <a:t>3/20【</a:t>
            </a:r>
            <a:r>
              <a:rPr lang="ja-JP" altLang="en-US" sz="1600"/>
              <a:t>栃　木</a:t>
            </a:r>
            <a:r>
              <a:rPr lang="en-US" altLang="ja-JP" sz="1600"/>
              <a:t>】</a:t>
            </a:r>
            <a:r>
              <a:rPr lang="ja-JP" altLang="en-US" sz="1600"/>
              <a:t>益子焼き窯元共販センター社長 </a:t>
            </a:r>
            <a:br>
              <a:rPr lang="ja-JP" altLang="en-US" sz="1600"/>
            </a:br>
            <a:r>
              <a:rPr lang="en-US" altLang="ja-JP" sz="1600"/>
              <a:t>3/20【</a:t>
            </a:r>
            <a:r>
              <a:rPr lang="ja-JP" altLang="en-US" sz="1600"/>
              <a:t>茨　城</a:t>
            </a:r>
            <a:r>
              <a:rPr lang="en-US" altLang="ja-JP" sz="1600"/>
              <a:t>】</a:t>
            </a:r>
            <a:r>
              <a:rPr lang="ja-JP" altLang="en-US" sz="1600"/>
              <a:t>福田建設 社長 福田 </a:t>
            </a:r>
            <a:br>
              <a:rPr lang="ja-JP" altLang="en-US" sz="1600"/>
            </a:br>
            <a:r>
              <a:rPr lang="en-US" altLang="ja-JP" sz="1600"/>
              <a:t>3/22【</a:t>
            </a:r>
            <a:r>
              <a:rPr lang="ja-JP" altLang="en-US" sz="1600"/>
              <a:t>千　葉</a:t>
            </a:r>
            <a:r>
              <a:rPr lang="en-US" altLang="ja-JP" sz="1600"/>
              <a:t>】NPO</a:t>
            </a:r>
            <a:r>
              <a:rPr lang="ja-JP" altLang="en-US" sz="1600"/>
              <a:t>法人木更津イルカ計画 代表 白石 </a:t>
            </a:r>
          </a:p>
        </p:txBody>
      </p:sp>
      <p:sp>
        <p:nvSpPr>
          <p:cNvPr id="19460" name="正方形/長方形 5"/>
          <p:cNvSpPr>
            <a:spLocks noChangeArrowheads="1"/>
          </p:cNvSpPr>
          <p:nvPr/>
        </p:nvSpPr>
        <p:spPr bwMode="auto">
          <a:xfrm>
            <a:off x="3132138" y="188913"/>
            <a:ext cx="2366962" cy="461962"/>
          </a:xfrm>
          <a:prstGeom prst="rect">
            <a:avLst/>
          </a:prstGeom>
          <a:noFill/>
          <a:ln w="9525">
            <a:noFill/>
            <a:miter lim="800000"/>
            <a:headEnd/>
            <a:tailEnd/>
          </a:ln>
        </p:spPr>
        <p:txBody>
          <a:bodyPr wrap="none">
            <a:spAutoFit/>
          </a:bodyPr>
          <a:lstStyle/>
          <a:p>
            <a:r>
              <a:rPr lang="ja-JP" altLang="en-US" sz="2400" b="1"/>
              <a:t>インタビュー実績</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4355976" y="0"/>
            <a:ext cx="72008" cy="7029400"/>
          </a:xfrm>
          <a:prstGeom prst="line">
            <a:avLst/>
          </a:prstGeom>
        </p:spPr>
        <p:style>
          <a:lnRef idx="3">
            <a:schemeClr val="dk1"/>
          </a:lnRef>
          <a:fillRef idx="0">
            <a:schemeClr val="dk1"/>
          </a:fillRef>
          <a:effectRef idx="2">
            <a:schemeClr val="dk1"/>
          </a:effectRef>
          <a:fontRef idx="minor">
            <a:schemeClr val="tx1"/>
          </a:fontRef>
        </p:style>
      </p:cxnSp>
      <p:sp>
        <p:nvSpPr>
          <p:cNvPr id="7" name="正方形/長方形 6"/>
          <p:cNvSpPr/>
          <p:nvPr/>
        </p:nvSpPr>
        <p:spPr>
          <a:xfrm>
            <a:off x="3923928" y="548680"/>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１９４０</a:t>
            </a:r>
            <a:endParaRPr kumimoji="1" lang="ja-JP" altLang="en-US" dirty="0"/>
          </a:p>
        </p:txBody>
      </p:sp>
      <p:sp>
        <p:nvSpPr>
          <p:cNvPr id="8" name="正方形/長方形 7"/>
          <p:cNvSpPr/>
          <p:nvPr/>
        </p:nvSpPr>
        <p:spPr>
          <a:xfrm>
            <a:off x="3935929" y="1484784"/>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１９５０</a:t>
            </a:r>
            <a:endParaRPr kumimoji="1" lang="ja-JP" altLang="en-US" dirty="0"/>
          </a:p>
        </p:txBody>
      </p:sp>
      <p:sp>
        <p:nvSpPr>
          <p:cNvPr id="9" name="正方形/長方形 8"/>
          <p:cNvSpPr/>
          <p:nvPr/>
        </p:nvSpPr>
        <p:spPr>
          <a:xfrm>
            <a:off x="3947930" y="2420888"/>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１９６０</a:t>
            </a:r>
            <a:endParaRPr kumimoji="1" lang="ja-JP" altLang="en-US" dirty="0"/>
          </a:p>
        </p:txBody>
      </p:sp>
      <p:sp>
        <p:nvSpPr>
          <p:cNvPr id="10" name="正方形/長方形 9"/>
          <p:cNvSpPr/>
          <p:nvPr/>
        </p:nvSpPr>
        <p:spPr>
          <a:xfrm>
            <a:off x="3995936" y="4293096"/>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１９８０</a:t>
            </a:r>
            <a:endParaRPr kumimoji="1" lang="ja-JP" altLang="en-US" dirty="0"/>
          </a:p>
        </p:txBody>
      </p:sp>
      <p:sp>
        <p:nvSpPr>
          <p:cNvPr id="11" name="正方形/長方形 10"/>
          <p:cNvSpPr/>
          <p:nvPr/>
        </p:nvSpPr>
        <p:spPr>
          <a:xfrm>
            <a:off x="3959931" y="5229200"/>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１９９０</a:t>
            </a:r>
            <a:endParaRPr kumimoji="1" lang="ja-JP" altLang="en-US" dirty="0"/>
          </a:p>
        </p:txBody>
      </p:sp>
      <p:sp>
        <p:nvSpPr>
          <p:cNvPr id="12" name="正方形/長方形 11"/>
          <p:cNvSpPr/>
          <p:nvPr/>
        </p:nvSpPr>
        <p:spPr>
          <a:xfrm>
            <a:off x="3971932" y="6165304"/>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２０００</a:t>
            </a:r>
            <a:endParaRPr kumimoji="1" lang="ja-JP" altLang="en-US" dirty="0"/>
          </a:p>
        </p:txBody>
      </p:sp>
      <p:sp>
        <p:nvSpPr>
          <p:cNvPr id="13" name="正方形/長方形 12"/>
          <p:cNvSpPr/>
          <p:nvPr/>
        </p:nvSpPr>
        <p:spPr>
          <a:xfrm>
            <a:off x="3983933" y="3356992"/>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１９７０</a:t>
            </a:r>
            <a:endParaRPr kumimoji="1" lang="ja-JP" altLang="en-US" dirty="0"/>
          </a:p>
        </p:txBody>
      </p:sp>
      <p:sp>
        <p:nvSpPr>
          <p:cNvPr id="15" name="フローチャート : 代替処理 14"/>
          <p:cNvSpPr/>
          <p:nvPr/>
        </p:nvSpPr>
        <p:spPr>
          <a:xfrm>
            <a:off x="5286580" y="440668"/>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t>焼け跡世代</a:t>
            </a:r>
          </a:p>
          <a:p>
            <a:pPr algn="ctr"/>
            <a:r>
              <a:rPr lang="en-US" altLang="ja-JP" dirty="0" smtClean="0"/>
              <a:t>1935</a:t>
            </a:r>
            <a:r>
              <a:rPr lang="ja-JP" altLang="en-US" dirty="0" smtClean="0"/>
              <a:t>年～</a:t>
            </a:r>
            <a:r>
              <a:rPr lang="en-US" altLang="ja-JP" dirty="0" smtClean="0"/>
              <a:t>1946</a:t>
            </a:r>
            <a:r>
              <a:rPr lang="ja-JP" altLang="en-US" dirty="0" smtClean="0"/>
              <a:t>年</a:t>
            </a:r>
            <a:endParaRPr lang="ja-JP" altLang="en-US" dirty="0"/>
          </a:p>
        </p:txBody>
      </p:sp>
      <p:sp>
        <p:nvSpPr>
          <p:cNvPr id="16" name="フローチャート : 代替処理 15"/>
          <p:cNvSpPr/>
          <p:nvPr/>
        </p:nvSpPr>
        <p:spPr>
          <a:xfrm>
            <a:off x="5292402" y="1262522"/>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団塊の世代</a:t>
            </a:r>
          </a:p>
          <a:p>
            <a:pPr algn="ctr"/>
            <a:r>
              <a:rPr lang="ja-JP" altLang="en-US" dirty="0" smtClean="0"/>
              <a:t>　</a:t>
            </a:r>
            <a:r>
              <a:rPr lang="en-US" altLang="ja-JP" dirty="0" smtClean="0"/>
              <a:t>1946</a:t>
            </a:r>
            <a:r>
              <a:rPr lang="ja-JP" altLang="en-US" dirty="0" smtClean="0"/>
              <a:t>年～</a:t>
            </a:r>
            <a:r>
              <a:rPr lang="en-US" altLang="ja-JP" dirty="0" smtClean="0"/>
              <a:t>1954</a:t>
            </a:r>
            <a:r>
              <a:rPr lang="ja-JP" altLang="en-US" dirty="0" smtClean="0"/>
              <a:t>年</a:t>
            </a:r>
            <a:endParaRPr lang="ja-JP" altLang="en-US" dirty="0"/>
          </a:p>
        </p:txBody>
      </p:sp>
      <p:sp>
        <p:nvSpPr>
          <p:cNvPr id="19" name="フローチャート : 代替処理 18"/>
          <p:cNvSpPr/>
          <p:nvPr/>
        </p:nvSpPr>
        <p:spPr>
          <a:xfrm>
            <a:off x="5263292" y="5121188"/>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t>デジタルネイティブ</a:t>
            </a:r>
            <a:r>
              <a:rPr lang="ja-JP" altLang="en-US" dirty="0" smtClean="0"/>
              <a:t>　</a:t>
            </a:r>
            <a:r>
              <a:rPr lang="en-US" altLang="ja-JP" dirty="0" smtClean="0"/>
              <a:t>1989</a:t>
            </a:r>
            <a:r>
              <a:rPr lang="ja-JP" altLang="en-US" dirty="0" smtClean="0"/>
              <a:t>年～</a:t>
            </a:r>
            <a:r>
              <a:rPr lang="en-US" altLang="ja-JP" dirty="0" smtClean="0"/>
              <a:t>1996</a:t>
            </a:r>
            <a:r>
              <a:rPr lang="ja-JP" altLang="en-US" dirty="0" smtClean="0"/>
              <a:t>年</a:t>
            </a:r>
            <a:endParaRPr lang="ja-JP" altLang="en-US" dirty="0"/>
          </a:p>
        </p:txBody>
      </p:sp>
      <p:sp>
        <p:nvSpPr>
          <p:cNvPr id="21" name="フローチャート : 代替処理 20"/>
          <p:cNvSpPr/>
          <p:nvPr/>
        </p:nvSpPr>
        <p:spPr>
          <a:xfrm>
            <a:off x="5269114" y="5913276"/>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1600" b="1" dirty="0" smtClean="0"/>
              <a:t>ネオデジタルネイティブ　</a:t>
            </a:r>
            <a:r>
              <a:rPr lang="en-US" altLang="ja-JP" sz="1600" b="1" dirty="0" smtClean="0"/>
              <a:t>1996</a:t>
            </a:r>
            <a:r>
              <a:rPr lang="ja-JP" altLang="en-US" sz="1600" b="1" dirty="0" smtClean="0"/>
              <a:t>年～</a:t>
            </a:r>
            <a:endParaRPr lang="ja-JP" altLang="en-US" dirty="0"/>
          </a:p>
        </p:txBody>
      </p:sp>
      <p:sp>
        <p:nvSpPr>
          <p:cNvPr id="22" name="フローチャート : 代替処理 21"/>
          <p:cNvSpPr/>
          <p:nvPr/>
        </p:nvSpPr>
        <p:spPr>
          <a:xfrm>
            <a:off x="5257470" y="4053447"/>
            <a:ext cx="2304256" cy="541262"/>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ポスト団塊ジュニア</a:t>
            </a:r>
          </a:p>
          <a:p>
            <a:pPr algn="ctr"/>
            <a:r>
              <a:rPr lang="en-US" altLang="ja-JP" dirty="0" smtClean="0"/>
              <a:t>1975</a:t>
            </a:r>
            <a:r>
              <a:rPr lang="ja-JP" altLang="en-US" dirty="0" smtClean="0"/>
              <a:t>年</a:t>
            </a:r>
            <a:r>
              <a:rPr lang="en-US" altLang="ja-JP" dirty="0" smtClean="0"/>
              <a:t>-1982</a:t>
            </a:r>
            <a:r>
              <a:rPr lang="ja-JP" altLang="en-US" dirty="0" smtClean="0"/>
              <a:t>年</a:t>
            </a:r>
            <a:endParaRPr lang="ja-JP" altLang="en-US" dirty="0"/>
          </a:p>
        </p:txBody>
      </p:sp>
      <p:sp>
        <p:nvSpPr>
          <p:cNvPr id="24" name="フローチャート : 代替処理 23"/>
          <p:cNvSpPr/>
          <p:nvPr/>
        </p:nvSpPr>
        <p:spPr>
          <a:xfrm>
            <a:off x="1107117" y="1160614"/>
            <a:ext cx="2376264" cy="12467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ベビーブーマー</a:t>
            </a:r>
          </a:p>
          <a:p>
            <a:pPr algn="ctr"/>
            <a:r>
              <a:rPr lang="ja-JP" altLang="en-US" dirty="0" smtClean="0"/>
              <a:t>　</a:t>
            </a:r>
            <a:r>
              <a:rPr lang="en-US" altLang="ja-JP" dirty="0" smtClean="0"/>
              <a:t>1946</a:t>
            </a:r>
            <a:r>
              <a:rPr lang="ja-JP" altLang="en-US" dirty="0" smtClean="0"/>
              <a:t>年から</a:t>
            </a:r>
            <a:r>
              <a:rPr lang="en-US" altLang="ja-JP" dirty="0" smtClean="0"/>
              <a:t>1959</a:t>
            </a:r>
            <a:r>
              <a:rPr lang="ja-JP" altLang="en-US" dirty="0" smtClean="0"/>
              <a:t>年</a:t>
            </a:r>
            <a:endParaRPr lang="en-US" altLang="ja-JP" dirty="0" smtClean="0"/>
          </a:p>
          <a:p>
            <a:pPr algn="ctr"/>
            <a:r>
              <a:rPr lang="ja-JP" altLang="en-US" dirty="0"/>
              <a:t>生まれ</a:t>
            </a:r>
          </a:p>
        </p:txBody>
      </p:sp>
      <p:sp>
        <p:nvSpPr>
          <p:cNvPr id="25" name="正方形/長方形 24"/>
          <p:cNvSpPr/>
          <p:nvPr/>
        </p:nvSpPr>
        <p:spPr>
          <a:xfrm>
            <a:off x="7884368" y="2777537"/>
            <a:ext cx="877163" cy="369332"/>
          </a:xfrm>
          <a:prstGeom prst="rect">
            <a:avLst/>
          </a:prstGeom>
        </p:spPr>
        <p:txBody>
          <a:bodyPr wrap="none">
            <a:spAutoFit/>
          </a:bodyPr>
          <a:lstStyle/>
          <a:p>
            <a:r>
              <a:rPr lang="ja-JP" altLang="en-US" dirty="0" smtClean="0"/>
              <a:t>新人類</a:t>
            </a:r>
            <a:endParaRPr lang="ja-JP" altLang="en-US" dirty="0"/>
          </a:p>
        </p:txBody>
      </p:sp>
      <p:sp>
        <p:nvSpPr>
          <p:cNvPr id="26" name="正方形/長方形 25"/>
          <p:cNvSpPr/>
          <p:nvPr/>
        </p:nvSpPr>
        <p:spPr>
          <a:xfrm>
            <a:off x="7937275" y="1048090"/>
            <a:ext cx="877163" cy="369332"/>
          </a:xfrm>
          <a:prstGeom prst="rect">
            <a:avLst/>
          </a:prstGeom>
        </p:spPr>
        <p:txBody>
          <a:bodyPr wrap="none">
            <a:spAutoFit/>
          </a:bodyPr>
          <a:lstStyle/>
          <a:p>
            <a:r>
              <a:rPr lang="ja-JP" altLang="en-US" dirty="0" smtClean="0"/>
              <a:t>全共闘</a:t>
            </a:r>
            <a:endParaRPr lang="ja-JP" altLang="en-US" dirty="0"/>
          </a:p>
        </p:txBody>
      </p:sp>
      <p:sp>
        <p:nvSpPr>
          <p:cNvPr id="27" name="正方形/長方形 26"/>
          <p:cNvSpPr/>
          <p:nvPr/>
        </p:nvSpPr>
        <p:spPr>
          <a:xfrm>
            <a:off x="7943678" y="5188550"/>
            <a:ext cx="758541" cy="369332"/>
          </a:xfrm>
          <a:prstGeom prst="rect">
            <a:avLst/>
          </a:prstGeom>
        </p:spPr>
        <p:txBody>
          <a:bodyPr wrap="none">
            <a:spAutoFit/>
          </a:bodyPr>
          <a:lstStyle/>
          <a:p>
            <a:r>
              <a:rPr lang="ja-JP" altLang="en-US" dirty="0" smtClean="0"/>
              <a:t>ゆとり</a:t>
            </a:r>
            <a:endParaRPr lang="ja-JP" altLang="en-US" dirty="0"/>
          </a:p>
        </p:txBody>
      </p:sp>
      <p:sp>
        <p:nvSpPr>
          <p:cNvPr id="28" name="フローチャート : 代替処理 27"/>
          <p:cNvSpPr/>
          <p:nvPr/>
        </p:nvSpPr>
        <p:spPr>
          <a:xfrm>
            <a:off x="1115616" y="2420888"/>
            <a:ext cx="2376264" cy="151216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ジェネレーションＸ</a:t>
            </a:r>
          </a:p>
          <a:p>
            <a:pPr algn="ctr"/>
            <a:r>
              <a:rPr lang="ja-JP" altLang="en-US" dirty="0" smtClean="0"/>
              <a:t>　</a:t>
            </a:r>
            <a:r>
              <a:rPr lang="en-US" altLang="ja-JP" dirty="0" smtClean="0"/>
              <a:t>1960</a:t>
            </a:r>
            <a:r>
              <a:rPr lang="ja-JP" altLang="en-US" dirty="0" smtClean="0"/>
              <a:t>年から</a:t>
            </a:r>
            <a:r>
              <a:rPr lang="en-US" altLang="ja-JP" dirty="0" smtClean="0"/>
              <a:t>1974</a:t>
            </a:r>
            <a:r>
              <a:rPr lang="ja-JP" altLang="en-US" dirty="0" smtClean="0"/>
              <a:t>年</a:t>
            </a:r>
            <a:endParaRPr lang="en-US" altLang="ja-JP" dirty="0" smtClean="0"/>
          </a:p>
          <a:p>
            <a:pPr algn="ctr"/>
            <a:r>
              <a:rPr lang="ja-JP" altLang="en-US" dirty="0"/>
              <a:t>生まれ</a:t>
            </a:r>
          </a:p>
        </p:txBody>
      </p:sp>
      <p:sp>
        <p:nvSpPr>
          <p:cNvPr id="29" name="フローチャート : 代替処理 28"/>
          <p:cNvSpPr/>
          <p:nvPr/>
        </p:nvSpPr>
        <p:spPr>
          <a:xfrm>
            <a:off x="1090117" y="3957731"/>
            <a:ext cx="2376264" cy="12467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ジェネレーションＹ</a:t>
            </a:r>
          </a:p>
          <a:p>
            <a:pPr algn="ctr"/>
            <a:r>
              <a:rPr lang="ja-JP" altLang="en-US" dirty="0" smtClean="0"/>
              <a:t>　</a:t>
            </a:r>
            <a:r>
              <a:rPr lang="en-US" altLang="ja-JP" dirty="0" smtClean="0"/>
              <a:t>1975</a:t>
            </a:r>
            <a:r>
              <a:rPr lang="ja-JP" altLang="en-US" dirty="0" smtClean="0"/>
              <a:t>年から</a:t>
            </a:r>
            <a:r>
              <a:rPr lang="en-US" altLang="ja-JP" dirty="0" smtClean="0"/>
              <a:t>1989</a:t>
            </a:r>
            <a:r>
              <a:rPr lang="ja-JP" altLang="en-US" dirty="0" smtClean="0"/>
              <a:t>年</a:t>
            </a:r>
            <a:endParaRPr lang="en-US" altLang="ja-JP" dirty="0" smtClean="0"/>
          </a:p>
          <a:p>
            <a:pPr algn="ctr"/>
            <a:r>
              <a:rPr lang="ja-JP" altLang="en-US" dirty="0"/>
              <a:t>生まれ</a:t>
            </a:r>
          </a:p>
        </p:txBody>
      </p:sp>
      <p:sp>
        <p:nvSpPr>
          <p:cNvPr id="30" name="フローチャート : 代替処理 29"/>
          <p:cNvSpPr/>
          <p:nvPr/>
        </p:nvSpPr>
        <p:spPr>
          <a:xfrm>
            <a:off x="1098617" y="5270673"/>
            <a:ext cx="2376264" cy="12467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ミレニアル世代</a:t>
            </a:r>
            <a:endParaRPr lang="en-US" altLang="ja-JP" dirty="0" smtClean="0"/>
          </a:p>
          <a:p>
            <a:pPr algn="ctr"/>
            <a:r>
              <a:rPr lang="ja-JP" altLang="en-US" dirty="0" smtClean="0"/>
              <a:t>（デジタルネイティブ）</a:t>
            </a:r>
            <a:endParaRPr lang="en-US" altLang="ja-JP" dirty="0" smtClean="0"/>
          </a:p>
          <a:p>
            <a:pPr algn="ctr"/>
            <a:r>
              <a:rPr lang="en-US" altLang="ja-JP" dirty="0" smtClean="0"/>
              <a:t>1982</a:t>
            </a:r>
            <a:r>
              <a:rPr lang="ja-JP" altLang="en-US" dirty="0" smtClean="0"/>
              <a:t>年～</a:t>
            </a:r>
            <a:endParaRPr lang="en-US" altLang="ja-JP" dirty="0" smtClean="0"/>
          </a:p>
          <a:p>
            <a:pPr algn="ctr"/>
            <a:r>
              <a:rPr lang="ja-JP" altLang="en-US" dirty="0" smtClean="0"/>
              <a:t>生まれ　</a:t>
            </a:r>
            <a:r>
              <a:rPr lang="en-US" altLang="ja-JP" dirty="0" smtClean="0"/>
              <a:t>8000</a:t>
            </a:r>
            <a:r>
              <a:rPr lang="ja-JP" altLang="en-US" dirty="0" smtClean="0"/>
              <a:t>万人</a:t>
            </a:r>
            <a:endParaRPr lang="ja-JP" altLang="en-US" dirty="0"/>
          </a:p>
        </p:txBody>
      </p:sp>
      <p:sp>
        <p:nvSpPr>
          <p:cNvPr id="31" name="フローチャート : 代替処理 30"/>
          <p:cNvSpPr/>
          <p:nvPr/>
        </p:nvSpPr>
        <p:spPr>
          <a:xfrm>
            <a:off x="5280758" y="2090243"/>
            <a:ext cx="2304256" cy="634330"/>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しらけ世代</a:t>
            </a:r>
            <a:endParaRPr lang="en-US" altLang="ja-JP" dirty="0" smtClean="0"/>
          </a:p>
          <a:p>
            <a:pPr algn="ctr"/>
            <a:r>
              <a:rPr lang="en-US" altLang="ja-JP" dirty="0"/>
              <a:t>1950</a:t>
            </a:r>
            <a:r>
              <a:rPr lang="ja-JP" altLang="en-US" dirty="0" smtClean="0"/>
              <a:t>年～</a:t>
            </a:r>
            <a:r>
              <a:rPr lang="en-US" altLang="ja-JP" dirty="0" smtClean="0"/>
              <a:t>1960</a:t>
            </a:r>
            <a:r>
              <a:rPr lang="ja-JP" altLang="en-US" dirty="0" smtClean="0"/>
              <a:t>年</a:t>
            </a:r>
            <a:endParaRPr lang="ja-JP" altLang="en-US" dirty="0"/>
          </a:p>
        </p:txBody>
      </p:sp>
      <p:sp>
        <p:nvSpPr>
          <p:cNvPr id="32" name="フローチャート : 代替処理 31"/>
          <p:cNvSpPr/>
          <p:nvPr/>
        </p:nvSpPr>
        <p:spPr>
          <a:xfrm>
            <a:off x="5251648" y="2784020"/>
            <a:ext cx="2304256" cy="619161"/>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バブル世代</a:t>
            </a:r>
          </a:p>
          <a:p>
            <a:pPr algn="ctr"/>
            <a:r>
              <a:rPr lang="ja-JP" altLang="en-US" dirty="0" smtClean="0"/>
              <a:t>　</a:t>
            </a:r>
            <a:r>
              <a:rPr lang="en-US" altLang="ja-JP" dirty="0" smtClean="0"/>
              <a:t>1965</a:t>
            </a:r>
            <a:r>
              <a:rPr lang="ja-JP" altLang="en-US" dirty="0" smtClean="0"/>
              <a:t>年から</a:t>
            </a:r>
            <a:r>
              <a:rPr lang="en-US" altLang="ja-JP" dirty="0" smtClean="0"/>
              <a:t>1969</a:t>
            </a:r>
            <a:r>
              <a:rPr lang="ja-JP" altLang="en-US" dirty="0" smtClean="0"/>
              <a:t>年</a:t>
            </a:r>
            <a:endParaRPr lang="ja-JP" altLang="en-US" dirty="0"/>
          </a:p>
        </p:txBody>
      </p:sp>
      <p:sp>
        <p:nvSpPr>
          <p:cNvPr id="33" name="フローチャート : 代替処理 32"/>
          <p:cNvSpPr/>
          <p:nvPr/>
        </p:nvSpPr>
        <p:spPr>
          <a:xfrm>
            <a:off x="5274936" y="3416469"/>
            <a:ext cx="2304256" cy="541262"/>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団塊ジュニア</a:t>
            </a:r>
          </a:p>
          <a:p>
            <a:pPr algn="ctr"/>
            <a:r>
              <a:rPr lang="en-US" altLang="ja-JP" dirty="0" smtClean="0"/>
              <a:t>1971</a:t>
            </a:r>
            <a:r>
              <a:rPr lang="ja-JP" altLang="en-US" dirty="0" smtClean="0"/>
              <a:t>年</a:t>
            </a:r>
            <a:r>
              <a:rPr lang="en-US" altLang="ja-JP" dirty="0" smtClean="0"/>
              <a:t>-1974</a:t>
            </a:r>
            <a:r>
              <a:rPr lang="ja-JP" altLang="en-US" dirty="0" smtClean="0"/>
              <a:t>年</a:t>
            </a:r>
            <a:endParaRPr lang="ja-JP" altLang="en-US" dirty="0"/>
          </a:p>
        </p:txBody>
      </p:sp>
      <p:sp>
        <p:nvSpPr>
          <p:cNvPr id="34" name="正方形/長方形 33"/>
          <p:cNvSpPr/>
          <p:nvPr/>
        </p:nvSpPr>
        <p:spPr>
          <a:xfrm>
            <a:off x="1090117" y="15359"/>
            <a:ext cx="2074607" cy="369332"/>
          </a:xfrm>
          <a:prstGeom prst="rect">
            <a:avLst/>
          </a:prstGeom>
        </p:spPr>
        <p:txBody>
          <a:bodyPr wrap="none">
            <a:spAutoFit/>
          </a:bodyPr>
          <a:lstStyle/>
          <a:p>
            <a:r>
              <a:rPr lang="ja-JP" altLang="en-US" b="1" dirty="0" smtClean="0"/>
              <a:t>アメリカの世代区分</a:t>
            </a:r>
            <a:endParaRPr lang="ja-JP" altLang="en-US" b="1" dirty="0"/>
          </a:p>
        </p:txBody>
      </p:sp>
      <p:sp>
        <p:nvSpPr>
          <p:cNvPr id="35" name="正方形/長方形 34"/>
          <p:cNvSpPr/>
          <p:nvPr/>
        </p:nvSpPr>
        <p:spPr>
          <a:xfrm>
            <a:off x="5652120" y="15359"/>
            <a:ext cx="1800493" cy="369332"/>
          </a:xfrm>
          <a:prstGeom prst="rect">
            <a:avLst/>
          </a:prstGeom>
        </p:spPr>
        <p:txBody>
          <a:bodyPr wrap="none">
            <a:spAutoFit/>
          </a:bodyPr>
          <a:lstStyle/>
          <a:p>
            <a:r>
              <a:rPr lang="ja-JP" altLang="en-US" b="1" dirty="0" smtClean="0"/>
              <a:t>日本の世代区分</a:t>
            </a:r>
            <a:endParaRPr lang="ja-JP" altLang="en-US" b="1" dirty="0"/>
          </a:p>
        </p:txBody>
      </p:sp>
      <p:sp>
        <p:nvSpPr>
          <p:cNvPr id="36" name="正方形/長方形 35"/>
          <p:cNvSpPr/>
          <p:nvPr/>
        </p:nvSpPr>
        <p:spPr>
          <a:xfrm>
            <a:off x="7864177" y="4796477"/>
            <a:ext cx="877163" cy="369332"/>
          </a:xfrm>
          <a:prstGeom prst="rect">
            <a:avLst/>
          </a:prstGeom>
        </p:spPr>
        <p:txBody>
          <a:bodyPr wrap="none">
            <a:spAutoFit/>
          </a:bodyPr>
          <a:lstStyle/>
          <a:p>
            <a:r>
              <a:rPr lang="ja-JP" altLang="en-US" dirty="0" smtClean="0"/>
              <a:t>嫌消費</a:t>
            </a:r>
            <a:endParaRPr lang="ja-JP" altLang="en-US" dirty="0"/>
          </a:p>
        </p:txBody>
      </p:sp>
      <p:sp>
        <p:nvSpPr>
          <p:cNvPr id="37" name="左右矢印 36"/>
          <p:cNvSpPr/>
          <p:nvPr/>
        </p:nvSpPr>
        <p:spPr>
          <a:xfrm>
            <a:off x="3491880" y="5661248"/>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8" name="左右矢印 37"/>
          <p:cNvSpPr/>
          <p:nvPr/>
        </p:nvSpPr>
        <p:spPr>
          <a:xfrm>
            <a:off x="3502002" y="2762793"/>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9" name="左右矢印 38"/>
          <p:cNvSpPr/>
          <p:nvPr/>
        </p:nvSpPr>
        <p:spPr>
          <a:xfrm>
            <a:off x="3520501" y="1728027"/>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0" name="左右矢印 39"/>
          <p:cNvSpPr/>
          <p:nvPr/>
        </p:nvSpPr>
        <p:spPr>
          <a:xfrm>
            <a:off x="3502002" y="3933056"/>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0259" y="5238432"/>
            <a:ext cx="1287909" cy="12879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 name="正方形/長方形 40"/>
          <p:cNvSpPr/>
          <p:nvPr/>
        </p:nvSpPr>
        <p:spPr>
          <a:xfrm>
            <a:off x="7585014" y="3748390"/>
            <a:ext cx="1552028" cy="369332"/>
          </a:xfrm>
          <a:prstGeom prst="rect">
            <a:avLst/>
          </a:prstGeom>
        </p:spPr>
        <p:txBody>
          <a:bodyPr wrap="none">
            <a:spAutoFit/>
          </a:bodyPr>
          <a:lstStyle/>
          <a:p>
            <a:r>
              <a:rPr lang="ja-JP" altLang="en-US" dirty="0" smtClean="0"/>
              <a:t>失われた世代</a:t>
            </a:r>
            <a:endParaRPr lang="ja-JP" altLang="en-US" dirty="0"/>
          </a:p>
        </p:txBody>
      </p:sp>
    </p:spTree>
    <p:extLst>
      <p:ext uri="{BB962C8B-B14F-4D97-AF65-F5344CB8AC3E}">
        <p14:creationId xmlns="" xmlns:p14="http://schemas.microsoft.com/office/powerpoint/2010/main" val="381443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additive="base">
                                        <p:cTn id="31" dur="500" fill="hold"/>
                                        <p:tgtEl>
                                          <p:spTgt spid="3074"/>
                                        </p:tgtEl>
                                        <p:attrNameLst>
                                          <p:attrName>ppt_x</p:attrName>
                                        </p:attrNameLst>
                                      </p:cBhvr>
                                      <p:tavLst>
                                        <p:tav tm="0">
                                          <p:val>
                                            <p:strVal val="#ppt_x"/>
                                          </p:val>
                                        </p:tav>
                                        <p:tav tm="100000">
                                          <p:val>
                                            <p:strVal val="#ppt_x"/>
                                          </p:val>
                                        </p:tav>
                                      </p:tavLst>
                                    </p:anim>
                                    <p:anim calcmode="lin" valueType="num">
                                      <p:cBhvr additive="base">
                                        <p:cTn id="3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 calcmode="lin" valueType="num">
                                      <p:cBhvr additive="base">
                                        <p:cTn id="97"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additive="base">
                                        <p:cTn id="109" dur="500" fill="hold"/>
                                        <p:tgtEl>
                                          <p:spTgt spid="27"/>
                                        </p:tgtEl>
                                        <p:attrNameLst>
                                          <p:attrName>ppt_x</p:attrName>
                                        </p:attrNameLst>
                                      </p:cBhvr>
                                      <p:tavLst>
                                        <p:tav tm="0">
                                          <p:val>
                                            <p:strVal val="#ppt_x"/>
                                          </p:val>
                                        </p:tav>
                                        <p:tav tm="100000">
                                          <p:val>
                                            <p:strVal val="#ppt_x"/>
                                          </p:val>
                                        </p:tav>
                                      </p:tavLst>
                                    </p:anim>
                                    <p:anim calcmode="lin" valueType="num">
                                      <p:cBhvr additive="base">
                                        <p:cTn id="11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ppt_x"/>
                                          </p:val>
                                        </p:tav>
                                        <p:tav tm="100000">
                                          <p:val>
                                            <p:strVal val="#ppt_x"/>
                                          </p:val>
                                        </p:tav>
                                      </p:tavLst>
                                    </p:anim>
                                    <p:anim calcmode="lin" valueType="num">
                                      <p:cBhvr additive="base">
                                        <p:cTn id="1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additive="base">
                                        <p:cTn id="121" dur="500" fill="hold"/>
                                        <p:tgtEl>
                                          <p:spTgt spid="38"/>
                                        </p:tgtEl>
                                        <p:attrNameLst>
                                          <p:attrName>ppt_x</p:attrName>
                                        </p:attrNameLst>
                                      </p:cBhvr>
                                      <p:tavLst>
                                        <p:tav tm="0">
                                          <p:val>
                                            <p:strVal val="#ppt_x"/>
                                          </p:val>
                                        </p:tav>
                                        <p:tav tm="100000">
                                          <p:val>
                                            <p:strVal val="#ppt_x"/>
                                          </p:val>
                                        </p:tav>
                                      </p:tavLst>
                                    </p:anim>
                                    <p:anim calcmode="lin" valueType="num">
                                      <p:cBhvr additive="base">
                                        <p:cTn id="1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additive="base">
                                        <p:cTn id="127" dur="500" fill="hold"/>
                                        <p:tgtEl>
                                          <p:spTgt spid="40"/>
                                        </p:tgtEl>
                                        <p:attrNameLst>
                                          <p:attrName>ppt_x</p:attrName>
                                        </p:attrNameLst>
                                      </p:cBhvr>
                                      <p:tavLst>
                                        <p:tav tm="0">
                                          <p:val>
                                            <p:strVal val="#ppt_x"/>
                                          </p:val>
                                        </p:tav>
                                        <p:tav tm="100000">
                                          <p:val>
                                            <p:strVal val="#ppt_x"/>
                                          </p:val>
                                        </p:tav>
                                      </p:tavLst>
                                    </p:anim>
                                    <p:anim calcmode="lin" valueType="num">
                                      <p:cBhvr additive="base">
                                        <p:cTn id="1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7"/>
                                        </p:tgtEl>
                                        <p:attrNameLst>
                                          <p:attrName>style.visibility</p:attrName>
                                        </p:attrNameLst>
                                      </p:cBhvr>
                                      <p:to>
                                        <p:strVal val="visible"/>
                                      </p:to>
                                    </p:set>
                                    <p:anim calcmode="lin" valueType="num">
                                      <p:cBhvr additive="base">
                                        <p:cTn id="133" dur="500" fill="hold"/>
                                        <p:tgtEl>
                                          <p:spTgt spid="37"/>
                                        </p:tgtEl>
                                        <p:attrNameLst>
                                          <p:attrName>ppt_x</p:attrName>
                                        </p:attrNameLst>
                                      </p:cBhvr>
                                      <p:tavLst>
                                        <p:tav tm="0">
                                          <p:val>
                                            <p:strVal val="#ppt_x"/>
                                          </p:val>
                                        </p:tav>
                                        <p:tav tm="100000">
                                          <p:val>
                                            <p:strVal val="#ppt_x"/>
                                          </p:val>
                                        </p:tav>
                                      </p:tavLst>
                                    </p:anim>
                                    <p:anim calcmode="lin" valueType="num">
                                      <p:cBhvr additive="base">
                                        <p:cTn id="13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1" grpId="0" animBg="1"/>
      <p:bldP spid="22" grpId="0" animBg="1"/>
      <p:bldP spid="24" grpId="0" animBg="1"/>
      <p:bldP spid="25" grpId="0"/>
      <p:bldP spid="26" grpId="0"/>
      <p:bldP spid="27" grpId="0"/>
      <p:bldP spid="28" grpId="0" animBg="1"/>
      <p:bldP spid="29" grpId="0" animBg="1"/>
      <p:bldP spid="30" grpId="0" animBg="1"/>
      <p:bldP spid="31" grpId="0" animBg="1"/>
      <p:bldP spid="32" grpId="0" animBg="1"/>
      <p:bldP spid="33" grpId="0" animBg="1"/>
      <p:bldP spid="36" grpId="0"/>
      <p:bldP spid="37" grpId="0" animBg="1"/>
      <p:bldP spid="38"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pPr eaLnBrk="1" hangingPunct="1"/>
            <a:r>
              <a:rPr lang="ja-JP" altLang="en-US" smtClean="0"/>
              <a:t>光と影</a:t>
            </a:r>
          </a:p>
        </p:txBody>
      </p:sp>
      <p:sp>
        <p:nvSpPr>
          <p:cNvPr id="20483" name="コンテンツ プレースホルダー 2"/>
          <p:cNvSpPr>
            <a:spLocks noGrp="1"/>
          </p:cNvSpPr>
          <p:nvPr>
            <p:ph idx="1"/>
          </p:nvPr>
        </p:nvSpPr>
        <p:spPr/>
        <p:txBody>
          <a:bodyPr/>
          <a:lstStyle/>
          <a:p>
            <a:pPr eaLnBrk="1" hangingPunct="1"/>
            <a:r>
              <a:rPr lang="ja-JP" altLang="en-US" smtClean="0"/>
              <a:t>マスコミで多数紹介される</a:t>
            </a:r>
            <a:endParaRPr lang="en-US" altLang="ja-JP" smtClean="0"/>
          </a:p>
          <a:p>
            <a:pPr eaLnBrk="1" hangingPunct="1"/>
            <a:r>
              <a:rPr lang="ja-JP" altLang="en-US" smtClean="0"/>
              <a:t>書籍化が実現</a:t>
            </a:r>
            <a:endParaRPr lang="en-US" altLang="ja-JP" smtClean="0"/>
          </a:p>
          <a:p>
            <a:pPr eaLnBrk="1" hangingPunct="1"/>
            <a:r>
              <a:rPr lang="ja-JP" altLang="en-US" smtClean="0"/>
              <a:t>自由放埓な発言による炎上も体験</a:t>
            </a:r>
            <a:endParaRPr lang="en-US" altLang="ja-JP" smtClean="0"/>
          </a:p>
          <a:p>
            <a:pPr eaLnBrk="1" hangingPunct="1"/>
            <a:r>
              <a:rPr lang="ja-JP" altLang="en-US" smtClean="0"/>
              <a:t>２ちゃんねるや一部ブログでは批判的意見も多数見られた</a:t>
            </a:r>
            <a:endParaRPr lang="en-US" altLang="ja-JP" smtClean="0"/>
          </a:p>
          <a:p>
            <a:pPr eaLnBrk="1" hangingPunct="1"/>
            <a:r>
              <a:rPr lang="ja-JP" altLang="en-US" smtClean="0"/>
              <a:t>よい勉強になったはずだが。</a:t>
            </a:r>
            <a:endParaRPr lang="en-US" altLang="ja-JP" smtClean="0"/>
          </a:p>
          <a:p>
            <a:pPr eaLnBrk="1" hangingPunct="1"/>
            <a:r>
              <a:rPr lang="ja-JP" altLang="en-US" smtClean="0"/>
              <a:t>「ネット劇場型」「ネットで冒険型」の学生を大学はどう扱っていくべきか、課題。</a:t>
            </a:r>
            <a:endParaRPr lang="en-US" altLang="ja-JP"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274638"/>
            <a:ext cx="8435975" cy="1143000"/>
          </a:xfrm>
        </p:spPr>
        <p:txBody>
          <a:bodyPr rtlCol="0">
            <a:normAutofit fontScale="90000"/>
          </a:bodyPr>
          <a:lstStyle/>
          <a:p>
            <a:pPr eaLnBrk="1" fontAlgn="auto" hangingPunct="1">
              <a:spcAft>
                <a:spcPts val="0"/>
              </a:spcAft>
              <a:defRPr/>
            </a:pPr>
            <a:r>
              <a:rPr lang="en-US" altLang="ja-JP" dirty="0" smtClean="0"/>
              <a:t>3 </a:t>
            </a:r>
            <a:r>
              <a:rPr lang="ja-JP" altLang="en-US" dirty="0" smtClean="0"/>
              <a:t>企業と一緒にデジ＝アナでモノづくり</a:t>
            </a:r>
          </a:p>
        </p:txBody>
      </p:sp>
      <p:sp>
        <p:nvSpPr>
          <p:cNvPr id="21507" name="コンテンツ プレースホルダー 2"/>
          <p:cNvSpPr>
            <a:spLocks noGrp="1"/>
          </p:cNvSpPr>
          <p:nvPr>
            <p:ph idx="1"/>
          </p:nvPr>
        </p:nvSpPr>
        <p:spPr/>
        <p:txBody>
          <a:bodyPr/>
          <a:lstStyle/>
          <a:p>
            <a:pPr eaLnBrk="1" hangingPunct="1"/>
            <a:endParaRPr lang="ja-JP" altLang="en-US" smtClean="0"/>
          </a:p>
        </p:txBody>
      </p:sp>
      <p:pic>
        <p:nvPicPr>
          <p:cNvPr id="21508" name="Picture 2"/>
          <p:cNvPicPr>
            <a:picLocks noChangeAspect="1" noChangeArrowheads="1"/>
          </p:cNvPicPr>
          <p:nvPr/>
        </p:nvPicPr>
        <p:blipFill>
          <a:blip r:embed="rId2" cstate="print"/>
          <a:srcRect/>
          <a:stretch>
            <a:fillRect/>
          </a:stretch>
        </p:blipFill>
        <p:spPr bwMode="auto">
          <a:xfrm>
            <a:off x="1042988" y="1565275"/>
            <a:ext cx="6985000" cy="529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pPr eaLnBrk="1" hangingPunct="1"/>
            <a:endParaRPr lang="ja-JP" altLang="en-US" smtClean="0"/>
          </a:p>
        </p:txBody>
      </p:sp>
      <p:sp>
        <p:nvSpPr>
          <p:cNvPr id="22531" name="コンテンツ プレースホルダー 2"/>
          <p:cNvSpPr>
            <a:spLocks noGrp="1"/>
          </p:cNvSpPr>
          <p:nvPr>
            <p:ph idx="1"/>
          </p:nvPr>
        </p:nvSpPr>
        <p:spPr/>
        <p:txBody>
          <a:bodyPr/>
          <a:lstStyle/>
          <a:p>
            <a:pPr eaLnBrk="1" hangingPunct="1"/>
            <a:endParaRPr lang="ja-JP" altLang="en-US" smtClean="0"/>
          </a:p>
        </p:txBody>
      </p:sp>
      <p:pic>
        <p:nvPicPr>
          <p:cNvPr id="22532" name="Picture 2"/>
          <p:cNvPicPr>
            <a:picLocks noChangeAspect="1" noChangeArrowheads="1"/>
          </p:cNvPicPr>
          <p:nvPr/>
        </p:nvPicPr>
        <p:blipFill>
          <a:blip r:embed="rId2" cstate="print"/>
          <a:srcRect/>
          <a:stretch>
            <a:fillRect/>
          </a:stretch>
        </p:blipFill>
        <p:spPr bwMode="auto">
          <a:xfrm>
            <a:off x="3175" y="0"/>
            <a:ext cx="90503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携帯キャリアと一緒に</a:t>
            </a:r>
            <a:r>
              <a:rPr lang="en-US" altLang="ja-JP" dirty="0" smtClean="0"/>
              <a:t/>
            </a:r>
            <a:br>
              <a:rPr lang="en-US" altLang="ja-JP" dirty="0" smtClean="0"/>
            </a:br>
            <a:r>
              <a:rPr lang="ja-JP" altLang="en-US" dirty="0" smtClean="0"/>
              <a:t>次世代のケータイを発想</a:t>
            </a:r>
          </a:p>
        </p:txBody>
      </p:sp>
      <p:pic>
        <p:nvPicPr>
          <p:cNvPr id="23555" name="Picture 2" descr="C:\Users\datasection-demo\Desktop\【資料】\009_NTTdocomo\WCスナップ\IMG_3892.JPG"/>
          <p:cNvPicPr>
            <a:picLocks noChangeAspect="1" noChangeArrowheads="1"/>
          </p:cNvPicPr>
          <p:nvPr/>
        </p:nvPicPr>
        <p:blipFill>
          <a:blip r:embed="rId2" cstate="print"/>
          <a:srcRect/>
          <a:stretch>
            <a:fillRect/>
          </a:stretch>
        </p:blipFill>
        <p:spPr bwMode="auto">
          <a:xfrm>
            <a:off x="0" y="1484313"/>
            <a:ext cx="4572000" cy="3041650"/>
          </a:xfrm>
          <a:prstGeom prst="rect">
            <a:avLst/>
          </a:prstGeom>
          <a:noFill/>
          <a:ln w="9525">
            <a:noFill/>
            <a:miter lim="800000"/>
            <a:headEnd/>
            <a:tailEnd/>
          </a:ln>
        </p:spPr>
      </p:pic>
      <p:pic>
        <p:nvPicPr>
          <p:cNvPr id="23556" name="Picture 2" descr="C:\Users\datasection-demo\Desktop\【資料】\009_NTTdocomo\WCスナップ\IMG_4075.JPG"/>
          <p:cNvPicPr>
            <a:picLocks noGrp="1" noChangeAspect="1" noChangeArrowheads="1"/>
          </p:cNvPicPr>
          <p:nvPr>
            <p:ph idx="1"/>
          </p:nvPr>
        </p:nvPicPr>
        <p:blipFill>
          <a:blip r:embed="rId3" cstate="print"/>
          <a:srcRect/>
          <a:stretch>
            <a:fillRect/>
          </a:stretch>
        </p:blipFill>
        <p:spPr>
          <a:xfrm>
            <a:off x="4597400" y="1484313"/>
            <a:ext cx="4546600" cy="3024187"/>
          </a:xfrm>
        </p:spPr>
      </p:pic>
      <p:sp>
        <p:nvSpPr>
          <p:cNvPr id="23557" name="正方形/長方形 5"/>
          <p:cNvSpPr>
            <a:spLocks noChangeArrowheads="1"/>
          </p:cNvSpPr>
          <p:nvPr/>
        </p:nvSpPr>
        <p:spPr bwMode="auto">
          <a:xfrm>
            <a:off x="2124075" y="5157788"/>
            <a:ext cx="5148263" cy="922337"/>
          </a:xfrm>
          <a:prstGeom prst="rect">
            <a:avLst/>
          </a:prstGeom>
          <a:noFill/>
          <a:ln w="9525">
            <a:noFill/>
            <a:miter lim="800000"/>
            <a:headEnd/>
            <a:tailEnd/>
          </a:ln>
        </p:spPr>
        <p:txBody>
          <a:bodyPr>
            <a:spAutoFit/>
          </a:bodyPr>
          <a:lstStyle/>
          <a:p>
            <a:r>
              <a:rPr lang="ja-JP" altLang="en-US"/>
              <a:t>デジタルとアナログを融合させた発想</a:t>
            </a:r>
          </a:p>
          <a:p>
            <a:endParaRPr lang="ja-JP" altLang="en-US"/>
          </a:p>
          <a:p>
            <a:r>
              <a:rPr lang="ja-JP" altLang="en-US"/>
              <a:t>ジェスチャー携帯など</a:t>
            </a:r>
            <a:r>
              <a:rPr lang="en-US" altLang="ja-JP"/>
              <a:t>10</a:t>
            </a:r>
            <a:r>
              <a:rPr lang="ja-JP" altLang="en-US"/>
              <a:t>種類の製品企画を発表</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pPr eaLnBrk="1" hangingPunct="1"/>
            <a:r>
              <a:rPr lang="ja-JP" altLang="en-US" smtClean="0"/>
              <a:t>ニコンのＡＲデバイスの用途開発</a:t>
            </a:r>
          </a:p>
        </p:txBody>
      </p:sp>
      <p:sp>
        <p:nvSpPr>
          <p:cNvPr id="24579" name="コンテンツ プレースホルダー 2"/>
          <p:cNvSpPr>
            <a:spLocks noGrp="1"/>
          </p:cNvSpPr>
          <p:nvPr>
            <p:ph idx="1"/>
          </p:nvPr>
        </p:nvSpPr>
        <p:spPr/>
        <p:txBody>
          <a:bodyPr/>
          <a:lstStyle/>
          <a:p>
            <a:pPr eaLnBrk="1" hangingPunct="1"/>
            <a:endParaRPr lang="ja-JP" altLang="en-US" smtClean="0"/>
          </a:p>
        </p:txBody>
      </p:sp>
      <p:pic>
        <p:nvPicPr>
          <p:cNvPr id="24580" name="Picture 5" descr="http://livedoor.2.blogimg.jp/mojosgy/imgs/6/e/6e035426.jpg"/>
          <p:cNvPicPr>
            <a:picLocks noChangeAspect="1" noChangeArrowheads="1"/>
          </p:cNvPicPr>
          <p:nvPr/>
        </p:nvPicPr>
        <p:blipFill>
          <a:blip r:embed="rId2" cstate="print"/>
          <a:srcRect/>
          <a:stretch>
            <a:fillRect/>
          </a:stretch>
        </p:blipFill>
        <p:spPr bwMode="auto">
          <a:xfrm>
            <a:off x="2987675" y="1773238"/>
            <a:ext cx="5562600" cy="3705225"/>
          </a:xfrm>
          <a:prstGeom prst="rect">
            <a:avLst/>
          </a:prstGeom>
          <a:noFill/>
          <a:ln w="9525">
            <a:noFill/>
            <a:miter lim="800000"/>
            <a:headEnd/>
            <a:tailEnd/>
          </a:ln>
        </p:spPr>
      </p:pic>
      <p:pic>
        <p:nvPicPr>
          <p:cNvPr id="24581" name="Picture 7" descr="Click!"/>
          <p:cNvPicPr>
            <a:picLocks noChangeAspect="1" noChangeArrowheads="1"/>
          </p:cNvPicPr>
          <p:nvPr/>
        </p:nvPicPr>
        <p:blipFill>
          <a:blip r:embed="rId3" cstate="print"/>
          <a:srcRect/>
          <a:stretch>
            <a:fillRect/>
          </a:stretch>
        </p:blipFill>
        <p:spPr bwMode="auto">
          <a:xfrm>
            <a:off x="468313" y="1700213"/>
            <a:ext cx="2303462" cy="384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r>
              <a:rPr lang="ja-JP" altLang="en-US" smtClean="0"/>
              <a:t>デジタル世代のものづくり</a:t>
            </a:r>
          </a:p>
        </p:txBody>
      </p:sp>
      <p:pic>
        <p:nvPicPr>
          <p:cNvPr id="25603" name="Picture 2">
            <a:hlinkClick r:id="rId2"/>
          </p:cNvPr>
          <p:cNvPicPr>
            <a:picLocks noChangeAspect="1" noChangeArrowheads="1"/>
          </p:cNvPicPr>
          <p:nvPr/>
        </p:nvPicPr>
        <p:blipFill>
          <a:blip r:embed="rId3" cstate="print"/>
          <a:srcRect/>
          <a:stretch>
            <a:fillRect/>
          </a:stretch>
        </p:blipFill>
        <p:spPr bwMode="auto">
          <a:xfrm>
            <a:off x="1331913" y="1168400"/>
            <a:ext cx="6756400"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lstStyle/>
          <a:p>
            <a:endParaRPr lang="ja-JP" altLang="en-US" smtClean="0"/>
          </a:p>
        </p:txBody>
      </p:sp>
      <p:sp>
        <p:nvSpPr>
          <p:cNvPr id="26627" name="コンテンツ プレースホルダ 2"/>
          <p:cNvSpPr>
            <a:spLocks noGrp="1"/>
          </p:cNvSpPr>
          <p:nvPr>
            <p:ph idx="1"/>
          </p:nvPr>
        </p:nvSpPr>
        <p:spPr/>
        <p:txBody>
          <a:bodyPr/>
          <a:lstStyle/>
          <a:p>
            <a:endParaRPr lang="ja-JP" altLang="en-US" smtClean="0"/>
          </a:p>
        </p:txBody>
      </p:sp>
      <p:pic>
        <p:nvPicPr>
          <p:cNvPr id="26628" name="Picture 2"/>
          <p:cNvPicPr>
            <a:picLocks noChangeAspect="1" noChangeArrowheads="1"/>
          </p:cNvPicPr>
          <p:nvPr/>
        </p:nvPicPr>
        <p:blipFill>
          <a:blip r:embed="rId2" cstate="print"/>
          <a:srcRect/>
          <a:stretch>
            <a:fillRect/>
          </a:stretch>
        </p:blipFill>
        <p:spPr bwMode="auto">
          <a:xfrm>
            <a:off x="0" y="0"/>
            <a:ext cx="9753600" cy="70104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endParaRPr lang="ja-JP" altLang="en-US" smtClean="0"/>
          </a:p>
        </p:txBody>
      </p:sp>
      <p:sp>
        <p:nvSpPr>
          <p:cNvPr id="27651" name="コンテンツ プレースホルダ 2"/>
          <p:cNvSpPr>
            <a:spLocks noGrp="1"/>
          </p:cNvSpPr>
          <p:nvPr>
            <p:ph idx="1"/>
          </p:nvPr>
        </p:nvSpPr>
        <p:spPr/>
        <p:txBody>
          <a:bodyPr/>
          <a:lstStyle/>
          <a:p>
            <a:endParaRPr lang="ja-JP" altLang="en-US" smtClean="0"/>
          </a:p>
        </p:txBody>
      </p:sp>
      <p:pic>
        <p:nvPicPr>
          <p:cNvPr id="27652" name="Picture 2"/>
          <p:cNvPicPr>
            <a:picLocks noChangeAspect="1" noChangeArrowheads="1"/>
          </p:cNvPicPr>
          <p:nvPr/>
        </p:nvPicPr>
        <p:blipFill>
          <a:blip r:embed="rId2" cstate="print"/>
          <a:srcRect/>
          <a:stretch>
            <a:fillRect/>
          </a:stretch>
        </p:blipFill>
        <p:spPr bwMode="auto">
          <a:xfrm>
            <a:off x="0" y="0"/>
            <a:ext cx="9753600" cy="70104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コンテンツ プレースホルダ 2"/>
          <p:cNvSpPr>
            <a:spLocks noGrp="1"/>
          </p:cNvSpPr>
          <p:nvPr>
            <p:ph idx="1"/>
          </p:nvPr>
        </p:nvSpPr>
        <p:spPr/>
        <p:txBody>
          <a:bodyPr/>
          <a:lstStyle/>
          <a:p>
            <a:endParaRPr lang="ja-JP" altLang="en-US" smtClean="0"/>
          </a:p>
        </p:txBody>
      </p:sp>
      <p:pic>
        <p:nvPicPr>
          <p:cNvPr id="28675" name="Picture 2" descr="デジハリ大学03 USBメモリーケース図面 外側"/>
          <p:cNvPicPr>
            <a:picLocks noChangeAspect="1" noChangeArrowheads="1"/>
          </p:cNvPicPr>
          <p:nvPr/>
        </p:nvPicPr>
        <p:blipFill>
          <a:blip r:embed="rId2" cstate="print"/>
          <a:srcRect/>
          <a:stretch>
            <a:fillRect/>
          </a:stretch>
        </p:blipFill>
        <p:spPr bwMode="auto">
          <a:xfrm>
            <a:off x="0" y="1557338"/>
            <a:ext cx="4219575" cy="4733925"/>
          </a:xfrm>
          <a:prstGeom prst="rect">
            <a:avLst/>
          </a:prstGeom>
          <a:noFill/>
          <a:ln w="9525">
            <a:noFill/>
            <a:miter lim="800000"/>
            <a:headEnd/>
            <a:tailEnd/>
          </a:ln>
        </p:spPr>
      </p:pic>
      <p:sp>
        <p:nvSpPr>
          <p:cNvPr id="28676" name="タイトル 1"/>
          <p:cNvSpPr>
            <a:spLocks noGrp="1"/>
          </p:cNvSpPr>
          <p:nvPr>
            <p:ph type="title"/>
          </p:nvPr>
        </p:nvSpPr>
        <p:spPr/>
        <p:txBody>
          <a:bodyPr/>
          <a:lstStyle/>
          <a:p>
            <a:endParaRPr lang="ja-JP" altLang="en-US" smtClean="0"/>
          </a:p>
        </p:txBody>
      </p:sp>
      <p:pic>
        <p:nvPicPr>
          <p:cNvPr id="28677" name="Picture 4" descr="デジハリ大学m2 USBメモリケース図面1"/>
          <p:cNvPicPr>
            <a:picLocks noChangeAspect="1" noChangeArrowheads="1"/>
          </p:cNvPicPr>
          <p:nvPr/>
        </p:nvPicPr>
        <p:blipFill>
          <a:blip r:embed="rId3" cstate="print"/>
          <a:srcRect/>
          <a:stretch>
            <a:fillRect/>
          </a:stretch>
        </p:blipFill>
        <p:spPr bwMode="auto">
          <a:xfrm>
            <a:off x="4924425" y="885825"/>
            <a:ext cx="4219575" cy="5972175"/>
          </a:xfrm>
          <a:prstGeom prst="rect">
            <a:avLst/>
          </a:prstGeom>
          <a:noFill/>
          <a:ln w="9525">
            <a:noFill/>
            <a:miter lim="800000"/>
            <a:headEnd/>
            <a:tailEnd/>
          </a:ln>
        </p:spPr>
      </p:pic>
      <p:sp>
        <p:nvSpPr>
          <p:cNvPr id="7" name="右矢印 6"/>
          <p:cNvSpPr/>
          <p:nvPr/>
        </p:nvSpPr>
        <p:spPr>
          <a:xfrm>
            <a:off x="4427538" y="3357563"/>
            <a:ext cx="649287"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endParaRPr lang="ja-JP" altLang="en-US" smtClean="0"/>
          </a:p>
        </p:txBody>
      </p:sp>
      <p:sp>
        <p:nvSpPr>
          <p:cNvPr id="29699" name="コンテンツ プレースホルダ 2"/>
          <p:cNvSpPr>
            <a:spLocks noGrp="1"/>
          </p:cNvSpPr>
          <p:nvPr>
            <p:ph idx="1"/>
          </p:nvPr>
        </p:nvSpPr>
        <p:spPr/>
        <p:txBody>
          <a:bodyPr/>
          <a:lstStyle/>
          <a:p>
            <a:endParaRPr lang="ja-JP" altLang="en-US" smtClean="0"/>
          </a:p>
        </p:txBody>
      </p:sp>
      <p:pic>
        <p:nvPicPr>
          <p:cNvPr id="29700" name="Picture 2" descr="デジハリ大学12 USBメモリケースサンプルのマジックテープ"/>
          <p:cNvPicPr>
            <a:picLocks noChangeAspect="1" noChangeArrowheads="1"/>
          </p:cNvPicPr>
          <p:nvPr/>
        </p:nvPicPr>
        <p:blipFill>
          <a:blip r:embed="rId2" cstate="print"/>
          <a:srcRect/>
          <a:stretch>
            <a:fillRect/>
          </a:stretch>
        </p:blipFill>
        <p:spPr bwMode="auto">
          <a:xfrm>
            <a:off x="250825" y="476250"/>
            <a:ext cx="4219575" cy="2809875"/>
          </a:xfrm>
          <a:prstGeom prst="rect">
            <a:avLst/>
          </a:prstGeom>
          <a:noFill/>
          <a:ln w="9525">
            <a:noFill/>
            <a:miter lim="800000"/>
            <a:headEnd/>
            <a:tailEnd/>
          </a:ln>
        </p:spPr>
      </p:pic>
      <p:pic>
        <p:nvPicPr>
          <p:cNvPr id="29701" name="Picture 4" descr="デジハリ大学12 サンプル"/>
          <p:cNvPicPr>
            <a:picLocks noChangeAspect="1" noChangeArrowheads="1"/>
          </p:cNvPicPr>
          <p:nvPr/>
        </p:nvPicPr>
        <p:blipFill>
          <a:blip r:embed="rId3" cstate="print"/>
          <a:srcRect/>
          <a:stretch>
            <a:fillRect/>
          </a:stretch>
        </p:blipFill>
        <p:spPr bwMode="auto">
          <a:xfrm>
            <a:off x="4643438" y="476250"/>
            <a:ext cx="4219575" cy="2809875"/>
          </a:xfrm>
          <a:prstGeom prst="rect">
            <a:avLst/>
          </a:prstGeom>
          <a:noFill/>
          <a:ln w="9525">
            <a:noFill/>
            <a:miter lim="800000"/>
            <a:headEnd/>
            <a:tailEnd/>
          </a:ln>
        </p:spPr>
      </p:pic>
      <p:pic>
        <p:nvPicPr>
          <p:cNvPr id="29702" name="Picture 6" descr="デジハリ大学12 USBメモリケースサンプルのSDカード部分"/>
          <p:cNvPicPr>
            <a:picLocks noChangeAspect="1" noChangeArrowheads="1"/>
          </p:cNvPicPr>
          <p:nvPr/>
        </p:nvPicPr>
        <p:blipFill>
          <a:blip r:embed="rId4" cstate="print"/>
          <a:srcRect/>
          <a:stretch>
            <a:fillRect/>
          </a:stretch>
        </p:blipFill>
        <p:spPr bwMode="auto">
          <a:xfrm>
            <a:off x="250825" y="3789363"/>
            <a:ext cx="4219575" cy="2809875"/>
          </a:xfrm>
          <a:prstGeom prst="rect">
            <a:avLst/>
          </a:prstGeom>
          <a:noFill/>
          <a:ln w="9525">
            <a:noFill/>
            <a:miter lim="800000"/>
            <a:headEnd/>
            <a:tailEnd/>
          </a:ln>
        </p:spPr>
      </p:pic>
      <p:pic>
        <p:nvPicPr>
          <p:cNvPr id="29703" name="Picture 8" descr="デジハリ大学12 USBメモリケースサンプルのベルト部分"/>
          <p:cNvPicPr>
            <a:picLocks noChangeAspect="1" noChangeArrowheads="1"/>
          </p:cNvPicPr>
          <p:nvPr/>
        </p:nvPicPr>
        <p:blipFill>
          <a:blip r:embed="rId5" cstate="print"/>
          <a:srcRect/>
          <a:stretch>
            <a:fillRect/>
          </a:stretch>
        </p:blipFill>
        <p:spPr bwMode="auto">
          <a:xfrm>
            <a:off x="4643438" y="3716338"/>
            <a:ext cx="4219575" cy="280987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nvGraphicFramePr>
        <p:xfrm>
          <a:off x="0" y="0"/>
          <a:ext cx="9144000"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正方形/長方形 4"/>
          <p:cNvSpPr/>
          <p:nvPr/>
        </p:nvSpPr>
        <p:spPr>
          <a:xfrm>
            <a:off x="0" y="2492896"/>
            <a:ext cx="2088232" cy="187220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dirty="0" smtClean="0"/>
              <a:t>世代理論家のウィリアム・ストラウスとニール・ハウによる近代史の整理</a:t>
            </a:r>
          </a:p>
          <a:p>
            <a:pPr algn="ctr"/>
            <a:r>
              <a:rPr lang="ja-JP" altLang="en-US" dirty="0" smtClean="0"/>
              <a:t>１世代２０年</a:t>
            </a:r>
            <a:endParaRPr kumimoji="1" lang="ja-JP"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デジタルネイティブと対話</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先日開催した公開グループインタビュー抜粋</a:t>
            </a:r>
            <a:endParaRPr kumimoji="1" lang="ja-JP"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pic>
        <p:nvPicPr>
          <p:cNvPr id="6" name="図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6633" y="1412776"/>
            <a:ext cx="4010025" cy="516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テキスト ボックス 3"/>
          <p:cNvSpPr txBox="1"/>
          <p:nvPr/>
        </p:nvSpPr>
        <p:spPr>
          <a:xfrm>
            <a:off x="4499992" y="902483"/>
            <a:ext cx="4525598" cy="3693319"/>
          </a:xfrm>
          <a:prstGeom prst="rect">
            <a:avLst/>
          </a:prstGeom>
          <a:noFill/>
        </p:spPr>
        <p:txBody>
          <a:bodyPr wrap="none" rtlCol="0">
            <a:spAutoFit/>
          </a:bodyPr>
          <a:lstStyle/>
          <a:p>
            <a:pPr marL="0" indent="0">
              <a:buFontTx/>
              <a:buNone/>
              <a:defRPr/>
            </a:pPr>
            <a:r>
              <a:rPr lang="en-US" altLang="ja-JP" b="1" dirty="0"/>
              <a:t>IT</a:t>
            </a:r>
            <a:r>
              <a:rPr lang="ja-JP" altLang="en-US" b="1" dirty="0"/>
              <a:t>コンサルタント・起業家として数社の</a:t>
            </a:r>
            <a:r>
              <a:rPr lang="en-US" altLang="ja-JP" b="1" dirty="0" smtClean="0"/>
              <a:t>IT</a:t>
            </a:r>
          </a:p>
          <a:p>
            <a:pPr marL="0" indent="0">
              <a:buFontTx/>
              <a:buNone/>
              <a:defRPr/>
            </a:pPr>
            <a:r>
              <a:rPr lang="ja-JP" altLang="en-US" b="1" dirty="0" smtClean="0"/>
              <a:t>ベンチャー</a:t>
            </a:r>
            <a:r>
              <a:rPr lang="ja-JP" altLang="en-US" b="1" dirty="0"/>
              <a:t>役員を兼任すると共に、</a:t>
            </a:r>
            <a:r>
              <a:rPr lang="ja-JP" altLang="en-US" b="1" dirty="0" smtClean="0"/>
              <a:t>デジ</a:t>
            </a:r>
            <a:endParaRPr lang="en-US" altLang="ja-JP" b="1" dirty="0" smtClean="0"/>
          </a:p>
          <a:p>
            <a:pPr marL="0" indent="0">
              <a:buFontTx/>
              <a:buNone/>
              <a:defRPr/>
            </a:pPr>
            <a:r>
              <a:rPr lang="ja-JP" altLang="en-US" b="1" dirty="0" smtClean="0"/>
              <a:t>タルハリウッド</a:t>
            </a:r>
            <a:r>
              <a:rPr lang="ja-JP" altLang="en-US" b="1" dirty="0"/>
              <a:t>大学等で教鞭をふるっている</a:t>
            </a:r>
            <a:r>
              <a:rPr lang="ja-JP" altLang="en-US" b="1" dirty="0" smtClean="0"/>
              <a:t>。</a:t>
            </a:r>
            <a:endParaRPr lang="en-US" altLang="ja-JP" b="1" dirty="0" smtClean="0"/>
          </a:p>
          <a:p>
            <a:pPr marL="0" indent="0">
              <a:buFontTx/>
              <a:buNone/>
              <a:defRPr/>
            </a:pPr>
            <a:endParaRPr lang="en-US" altLang="ja-JP" b="1" dirty="0" smtClean="0"/>
          </a:p>
          <a:p>
            <a:pPr marL="0" indent="0">
              <a:buFontTx/>
              <a:buNone/>
              <a:defRPr/>
            </a:pPr>
            <a:r>
              <a:rPr lang="ja-JP" altLang="en-US" b="1" dirty="0" smtClean="0"/>
              <a:t>著書</a:t>
            </a:r>
            <a:endParaRPr lang="en-US" altLang="ja-JP" b="1" dirty="0" smtClean="0"/>
          </a:p>
          <a:p>
            <a:pPr marL="0" indent="0">
              <a:buFontTx/>
              <a:buNone/>
              <a:defRPr/>
            </a:pPr>
            <a:r>
              <a:rPr lang="en-US" altLang="ja-JP" b="1" dirty="0" smtClean="0"/>
              <a:t>『</a:t>
            </a:r>
            <a:r>
              <a:rPr lang="ja-JP" altLang="en-US" b="1" dirty="0"/>
              <a:t>情報力</a:t>
            </a:r>
            <a:r>
              <a:rPr lang="en-US" altLang="ja-JP" b="1" dirty="0" smtClean="0"/>
              <a:t>』</a:t>
            </a:r>
          </a:p>
          <a:p>
            <a:pPr marL="0" indent="0">
              <a:buFontTx/>
              <a:buNone/>
              <a:defRPr/>
            </a:pPr>
            <a:r>
              <a:rPr lang="en-US" altLang="ja-JP" b="1" dirty="0" smtClean="0"/>
              <a:t>『</a:t>
            </a:r>
            <a:r>
              <a:rPr lang="ja-JP" altLang="en-US" b="1" dirty="0"/>
              <a:t>情報考学</a:t>
            </a:r>
            <a:r>
              <a:rPr lang="en-US" altLang="ja-JP" b="1" dirty="0"/>
              <a:t>―WEB</a:t>
            </a:r>
            <a:r>
              <a:rPr lang="ja-JP" altLang="en-US" b="1" dirty="0"/>
              <a:t>時代の羅針盤</a:t>
            </a:r>
            <a:r>
              <a:rPr lang="en-US" altLang="ja-JP" b="1" dirty="0"/>
              <a:t>213</a:t>
            </a:r>
            <a:r>
              <a:rPr lang="ja-JP" altLang="en-US" b="1" dirty="0"/>
              <a:t>冊</a:t>
            </a:r>
            <a:r>
              <a:rPr lang="en-US" altLang="ja-JP" b="1" dirty="0" smtClean="0"/>
              <a:t>』</a:t>
            </a:r>
          </a:p>
          <a:p>
            <a:pPr marL="0" indent="0">
              <a:buFontTx/>
              <a:buNone/>
              <a:defRPr/>
            </a:pPr>
            <a:r>
              <a:rPr lang="en-US" altLang="ja-JP" b="1" dirty="0" smtClean="0"/>
              <a:t>『</a:t>
            </a:r>
            <a:r>
              <a:rPr lang="ja-JP" altLang="en-US" b="1" dirty="0" smtClean="0"/>
              <a:t>新</a:t>
            </a:r>
            <a:r>
              <a:rPr lang="ja-JP" altLang="en-US" b="1" dirty="0"/>
              <a:t>・データベースメディア戦略</a:t>
            </a:r>
            <a:r>
              <a:rPr lang="en-US" altLang="ja-JP" b="1" dirty="0" smtClean="0"/>
              <a:t>』</a:t>
            </a:r>
          </a:p>
          <a:p>
            <a:pPr marL="0" indent="0">
              <a:buFontTx/>
              <a:buNone/>
              <a:defRPr/>
            </a:pPr>
            <a:r>
              <a:rPr lang="en-US" altLang="ja-JP" b="1" dirty="0" smtClean="0"/>
              <a:t>『</a:t>
            </a:r>
            <a:r>
              <a:rPr lang="ja-JP" altLang="en-US" b="1" dirty="0"/>
              <a:t>アクセスを増やすホームページ革命術</a:t>
            </a:r>
            <a:r>
              <a:rPr lang="en-US" altLang="ja-JP" b="1" dirty="0" smtClean="0"/>
              <a:t>』</a:t>
            </a:r>
          </a:p>
          <a:p>
            <a:pPr marL="0" indent="0">
              <a:buFontTx/>
              <a:buNone/>
              <a:defRPr/>
            </a:pPr>
            <a:r>
              <a:rPr lang="en-US" altLang="ja-JP" b="1" dirty="0" smtClean="0"/>
              <a:t>『</a:t>
            </a:r>
            <a:r>
              <a:rPr lang="ja-JP" altLang="en-US" b="1" dirty="0"/>
              <a:t>ブックビジネス２．０</a:t>
            </a:r>
            <a:r>
              <a:rPr lang="en-US" altLang="ja-JP" b="1" dirty="0" smtClean="0"/>
              <a:t>』</a:t>
            </a:r>
            <a:r>
              <a:rPr lang="ja-JP" altLang="en-US" b="1" dirty="0" smtClean="0"/>
              <a:t>他。</a:t>
            </a:r>
            <a:endParaRPr lang="en-US" altLang="ja-JP" b="1" dirty="0"/>
          </a:p>
          <a:p>
            <a:pPr>
              <a:defRPr/>
            </a:pPr>
            <a:endParaRPr lang="en-US" altLang="ja-JP" b="1" dirty="0" smtClean="0"/>
          </a:p>
          <a:p>
            <a:pPr>
              <a:defRPr/>
            </a:pPr>
            <a:endParaRPr lang="en-US" altLang="ja-JP" b="1" dirty="0" smtClean="0"/>
          </a:p>
          <a:p>
            <a:pPr marL="0" indent="0">
              <a:buFontTx/>
              <a:buNone/>
              <a:defRPr/>
            </a:pPr>
            <a:endParaRPr lang="en-US" altLang="ja-JP" b="1" dirty="0"/>
          </a:p>
        </p:txBody>
      </p:sp>
      <p:sp>
        <p:nvSpPr>
          <p:cNvPr id="5" name="テキスト ボックス 4"/>
          <p:cNvSpPr txBox="1"/>
          <p:nvPr/>
        </p:nvSpPr>
        <p:spPr>
          <a:xfrm>
            <a:off x="1043608" y="766445"/>
            <a:ext cx="2337499" cy="646331"/>
          </a:xfrm>
          <a:prstGeom prst="rect">
            <a:avLst/>
          </a:prstGeom>
          <a:noFill/>
        </p:spPr>
        <p:txBody>
          <a:bodyPr wrap="none" rtlCol="0">
            <a:spAutoFit/>
          </a:bodyPr>
          <a:lstStyle/>
          <a:p>
            <a:r>
              <a:rPr kumimoji="1" lang="ja-JP" altLang="en-US" sz="3600" dirty="0" smtClean="0"/>
              <a:t>橋本　大也</a:t>
            </a:r>
            <a:endParaRPr kumimoji="1" lang="ja-JP" altLang="en-US" sz="3600" dirty="0"/>
          </a:p>
        </p:txBody>
      </p:sp>
    </p:spTree>
    <p:extLst>
      <p:ext uri="{BB962C8B-B14F-4D97-AF65-F5344CB8AC3E}">
        <p14:creationId xmlns:p14="http://schemas.microsoft.com/office/powerpoint/2010/main" xmlns="" val="31362908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sp>
        <p:nvSpPr>
          <p:cNvPr id="3" name="テキスト ボックス 2"/>
          <p:cNvSpPr txBox="1"/>
          <p:nvPr/>
        </p:nvSpPr>
        <p:spPr>
          <a:xfrm>
            <a:off x="3203848" y="3077670"/>
            <a:ext cx="2739853" cy="584775"/>
          </a:xfrm>
          <a:prstGeom prst="rect">
            <a:avLst/>
          </a:prstGeom>
          <a:noFill/>
        </p:spPr>
        <p:txBody>
          <a:bodyPr wrap="none" rtlCol="0">
            <a:spAutoFit/>
          </a:bodyPr>
          <a:lstStyle/>
          <a:p>
            <a:r>
              <a:rPr kumimoji="1" lang="ja-JP" altLang="en-US" sz="3200" b="1" dirty="0" smtClean="0"/>
              <a:t>パネリスト紹介</a:t>
            </a:r>
            <a:endParaRPr kumimoji="1" lang="ja-JP" altLang="en-US" sz="3200" b="1" dirty="0"/>
          </a:p>
        </p:txBody>
      </p:sp>
      <p:graphicFrame>
        <p:nvGraphicFramePr>
          <p:cNvPr id="4" name="表 3"/>
          <p:cNvGraphicFramePr>
            <a:graphicFrameLocks noGrp="1"/>
          </p:cNvGraphicFramePr>
          <p:nvPr>
            <p:extLst>
              <p:ext uri="{D42A27DB-BD31-4B8C-83A1-F6EECF244321}">
                <p14:modId xmlns:p14="http://schemas.microsoft.com/office/powerpoint/2010/main" xmlns="" val="2365905438"/>
              </p:ext>
            </p:extLst>
          </p:nvPr>
        </p:nvGraphicFramePr>
        <p:xfrm>
          <a:off x="218622" y="711238"/>
          <a:ext cx="8387159" cy="6123438"/>
        </p:xfrm>
        <a:graphic>
          <a:graphicData uri="http://schemas.openxmlformats.org/drawingml/2006/table">
            <a:tbl>
              <a:tblPr firstRow="1" bandRow="1">
                <a:tableStyleId>{073A0DAA-6AF3-43AB-8588-CEC1D06C72B9}</a:tableStyleId>
              </a:tblPr>
              <a:tblGrid>
                <a:gridCol w="1455622"/>
                <a:gridCol w="1340097"/>
                <a:gridCol w="1397860"/>
                <a:gridCol w="1397860"/>
                <a:gridCol w="1397860"/>
                <a:gridCol w="1397860"/>
              </a:tblGrid>
              <a:tr h="2293621">
                <a:tc>
                  <a:txBody>
                    <a:bodyPr/>
                    <a:lstStyle/>
                    <a:p>
                      <a:pPr algn="ctr"/>
                      <a:endParaRPr kumimoji="1" lang="ja-JP" altLang="en-US" dirty="0"/>
                    </a:p>
                  </a:txBody>
                  <a:tcPr/>
                </a:tc>
                <a:tc>
                  <a:txBody>
                    <a:bodyPr/>
                    <a:lstStyle/>
                    <a:p>
                      <a:pPr algn="ctr"/>
                      <a:endParaRPr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r>
              <a:tr h="508667">
                <a:tc>
                  <a:txBody>
                    <a:bodyPr/>
                    <a:lstStyle/>
                    <a:p>
                      <a:pPr algn="ctr"/>
                      <a:r>
                        <a:rPr kumimoji="1" lang="en-US" altLang="ja-JP" dirty="0" smtClean="0"/>
                        <a:t>【</a:t>
                      </a:r>
                      <a:r>
                        <a:rPr kumimoji="1" lang="ja-JP" altLang="en-US" dirty="0" smtClean="0"/>
                        <a:t>名前</a:t>
                      </a:r>
                      <a:r>
                        <a:rPr kumimoji="1" lang="en-US" altLang="ja-JP" dirty="0" smtClean="0"/>
                        <a:t>】</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solidFill>
                            <a:schemeClr val="tx1"/>
                          </a:solidFill>
                        </a:rPr>
                        <a:t>大熊美千代</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tx1"/>
                          </a:solidFill>
                        </a:rPr>
                        <a:t>小山悠斗</a:t>
                      </a:r>
                    </a:p>
                  </a:txBody>
                  <a:tcPr/>
                </a:tc>
                <a:tc>
                  <a:txBody>
                    <a:bodyPr/>
                    <a:lstStyle/>
                    <a:p>
                      <a:pPr algn="ctr"/>
                      <a:r>
                        <a:rPr kumimoji="1" lang="ja-JP" altLang="en-US" sz="2000" dirty="0" smtClean="0"/>
                        <a:t>本田美奈</a:t>
                      </a:r>
                      <a:endParaRPr kumimoji="1" lang="ja-JP" altLang="en-US" sz="2000" dirty="0"/>
                    </a:p>
                  </a:txBody>
                  <a:tcPr/>
                </a:tc>
                <a:tc>
                  <a:txBody>
                    <a:bodyPr/>
                    <a:lstStyle/>
                    <a:p>
                      <a:pPr algn="ctr"/>
                      <a:r>
                        <a:rPr kumimoji="1" lang="ja-JP" altLang="en-US" sz="2000" dirty="0" smtClean="0"/>
                        <a:t>小島啓介</a:t>
                      </a:r>
                      <a:endParaRPr kumimoji="1" lang="ja-JP" altLang="en-US" sz="2000" dirty="0"/>
                    </a:p>
                  </a:txBody>
                  <a:tcPr/>
                </a:tc>
                <a:tc>
                  <a:txBody>
                    <a:bodyPr/>
                    <a:lstStyle/>
                    <a:p>
                      <a:pPr algn="ctr"/>
                      <a:r>
                        <a:rPr kumimoji="1" lang="ja-JP" altLang="en-US" sz="2000" dirty="0" smtClean="0"/>
                        <a:t>新木絵里</a:t>
                      </a:r>
                      <a:endParaRPr kumimoji="1" lang="ja-JP" altLang="en-US" sz="2000" dirty="0"/>
                    </a:p>
                  </a:txBody>
                  <a:tcPr/>
                </a:tc>
              </a:tr>
              <a:tr h="483096">
                <a:tc>
                  <a:txBody>
                    <a:bodyPr/>
                    <a:lstStyle/>
                    <a:p>
                      <a:pPr algn="ctr"/>
                      <a:r>
                        <a:rPr kumimoji="1" lang="en-US" altLang="ja-JP" dirty="0" smtClean="0"/>
                        <a:t>【</a:t>
                      </a:r>
                      <a:r>
                        <a:rPr kumimoji="1" lang="ja-JP" altLang="en-US" dirty="0" smtClean="0"/>
                        <a:t>所属</a:t>
                      </a:r>
                      <a:r>
                        <a:rPr kumimoji="1" lang="en-US" altLang="ja-JP" dirty="0" smtClean="0"/>
                        <a:t>】</a:t>
                      </a:r>
                      <a:endParaRPr kumimoji="1" lang="ja-JP" altLang="en-US" dirty="0"/>
                    </a:p>
                  </a:txBody>
                  <a:tcPr/>
                </a:tc>
                <a:tc>
                  <a:txBody>
                    <a:bodyPr/>
                    <a:lstStyle/>
                    <a:p>
                      <a:pPr algn="ctr"/>
                      <a:r>
                        <a:rPr kumimoji="1" lang="ja-JP" altLang="en-US" dirty="0" smtClean="0"/>
                        <a:t>青山学院</a:t>
                      </a:r>
                      <a:endParaRPr kumimoji="1" lang="ja-JP" altLang="en-US" dirty="0"/>
                    </a:p>
                  </a:txBody>
                  <a:tcPr/>
                </a:tc>
                <a:tc>
                  <a:txBody>
                    <a:bodyPr/>
                    <a:lstStyle/>
                    <a:p>
                      <a:pPr algn="ctr"/>
                      <a:r>
                        <a:rPr kumimoji="1" lang="ja-JP" altLang="en-US" dirty="0" smtClean="0"/>
                        <a:t>慶應</a:t>
                      </a:r>
                      <a:r>
                        <a:rPr kumimoji="1" lang="en-US" altLang="ja-JP" dirty="0" smtClean="0"/>
                        <a:t>SFC</a:t>
                      </a:r>
                      <a:endParaRPr kumimoji="1" lang="ja-JP" altLang="en-US" dirty="0"/>
                    </a:p>
                  </a:txBody>
                  <a:tcPr/>
                </a:tc>
                <a:tc>
                  <a:txBody>
                    <a:bodyPr/>
                    <a:lstStyle/>
                    <a:p>
                      <a:pPr algn="ctr"/>
                      <a:r>
                        <a:rPr kumimoji="1" lang="ja-JP" altLang="en-US" dirty="0" smtClean="0"/>
                        <a:t>慶應</a:t>
                      </a:r>
                      <a:r>
                        <a:rPr kumimoji="1" lang="en-US" altLang="ja-JP" dirty="0" smtClean="0"/>
                        <a:t>SFC</a:t>
                      </a:r>
                      <a:endParaRPr kumimoji="1" lang="ja-JP" altLang="en-US" dirty="0"/>
                    </a:p>
                  </a:txBody>
                  <a:tcPr/>
                </a:tc>
                <a:tc>
                  <a:txBody>
                    <a:bodyPr/>
                    <a:lstStyle/>
                    <a:p>
                      <a:pPr algn="ctr"/>
                      <a:r>
                        <a:rPr kumimoji="1" lang="ja-JP" altLang="en-US" dirty="0" smtClean="0"/>
                        <a:t>慶應</a:t>
                      </a:r>
                      <a:r>
                        <a:rPr kumimoji="1" lang="en-US" altLang="ja-JP" dirty="0" smtClean="0"/>
                        <a:t>SFC</a:t>
                      </a:r>
                      <a:endParaRPr kumimoji="1" lang="ja-JP" altLang="en-US" dirty="0"/>
                    </a:p>
                  </a:txBody>
                  <a:tcPr/>
                </a:tc>
                <a:tc>
                  <a:txBody>
                    <a:bodyPr/>
                    <a:lstStyle/>
                    <a:p>
                      <a:pPr algn="ctr"/>
                      <a:r>
                        <a:rPr kumimoji="1" lang="ja-JP" altLang="en-US" dirty="0" smtClean="0"/>
                        <a:t>青山学院</a:t>
                      </a:r>
                      <a:endParaRPr kumimoji="1" lang="ja-JP" altLang="en-US" dirty="0"/>
                    </a:p>
                  </a:txBody>
                  <a:tcPr/>
                </a:tc>
              </a:tr>
              <a:tr h="563612">
                <a:tc>
                  <a:txBody>
                    <a:bodyPr/>
                    <a:lstStyle/>
                    <a:p>
                      <a:pPr algn="ctr"/>
                      <a:r>
                        <a:rPr kumimoji="1" lang="en-US" altLang="ja-JP" dirty="0" smtClean="0"/>
                        <a:t>【Follow】</a:t>
                      </a:r>
                      <a:endParaRPr kumimoji="1" lang="ja-JP" altLang="en-US" dirty="0"/>
                    </a:p>
                  </a:txBody>
                  <a:tcPr/>
                </a:tc>
                <a:tc>
                  <a:txBody>
                    <a:bodyPr/>
                    <a:lstStyle/>
                    <a:p>
                      <a:pPr algn="ctr"/>
                      <a:r>
                        <a:rPr kumimoji="1" lang="en-US" altLang="ja-JP" dirty="0" smtClean="0"/>
                        <a:t>219</a:t>
                      </a:r>
                      <a:endParaRPr kumimoji="1" lang="ja-JP" altLang="en-US" dirty="0"/>
                    </a:p>
                  </a:txBody>
                  <a:tcPr/>
                </a:tc>
                <a:tc>
                  <a:txBody>
                    <a:bodyPr/>
                    <a:lstStyle/>
                    <a:p>
                      <a:pPr algn="ctr"/>
                      <a:r>
                        <a:rPr kumimoji="1" lang="en-US" altLang="ja-JP" dirty="0" smtClean="0"/>
                        <a:t>55</a:t>
                      </a:r>
                      <a:endParaRPr kumimoji="1" lang="ja-JP" altLang="en-US" dirty="0"/>
                    </a:p>
                  </a:txBody>
                  <a:tcPr/>
                </a:tc>
                <a:tc>
                  <a:txBody>
                    <a:bodyPr/>
                    <a:lstStyle/>
                    <a:p>
                      <a:pPr algn="ctr"/>
                      <a:r>
                        <a:rPr kumimoji="1" lang="en-US" altLang="ja-JP" dirty="0" smtClean="0"/>
                        <a:t>408</a:t>
                      </a:r>
                      <a:endParaRPr kumimoji="1" lang="ja-JP" altLang="en-US" dirty="0"/>
                    </a:p>
                  </a:txBody>
                  <a:tcPr/>
                </a:tc>
                <a:tc>
                  <a:txBody>
                    <a:bodyPr/>
                    <a:lstStyle/>
                    <a:p>
                      <a:pPr algn="ctr"/>
                      <a:r>
                        <a:rPr kumimoji="1" lang="en-US" altLang="ja-JP" dirty="0" smtClean="0"/>
                        <a:t>286</a:t>
                      </a:r>
                      <a:endParaRPr kumimoji="1" lang="ja-JP" altLang="en-US" dirty="0"/>
                    </a:p>
                  </a:txBody>
                  <a:tcPr/>
                </a:tc>
                <a:tc>
                  <a:txBody>
                    <a:bodyPr/>
                    <a:lstStyle/>
                    <a:p>
                      <a:pPr algn="ctr"/>
                      <a:r>
                        <a:rPr kumimoji="1" lang="en-US" altLang="ja-JP" dirty="0" smtClean="0"/>
                        <a:t>103</a:t>
                      </a:r>
                      <a:endParaRPr kumimoji="1" lang="ja-JP" altLang="en-US" dirty="0"/>
                    </a:p>
                  </a:txBody>
                  <a:tcPr/>
                </a:tc>
              </a:tr>
              <a:tr h="399475">
                <a:tc>
                  <a:txBody>
                    <a:bodyPr/>
                    <a:lstStyle/>
                    <a:p>
                      <a:pPr algn="ctr"/>
                      <a:r>
                        <a:rPr kumimoji="1" lang="en-US" altLang="ja-JP" dirty="0" smtClean="0"/>
                        <a:t>【Follower】</a:t>
                      </a:r>
                      <a:endParaRPr kumimoji="1" lang="ja-JP" altLang="en-US" dirty="0"/>
                    </a:p>
                  </a:txBody>
                  <a:tcPr/>
                </a:tc>
                <a:tc>
                  <a:txBody>
                    <a:bodyPr/>
                    <a:lstStyle/>
                    <a:p>
                      <a:pPr algn="ctr"/>
                      <a:r>
                        <a:rPr kumimoji="1" lang="en-US" altLang="ja-JP" dirty="0" smtClean="0"/>
                        <a:t>226</a:t>
                      </a:r>
                      <a:endParaRPr kumimoji="1" lang="ja-JP" altLang="en-US" dirty="0"/>
                    </a:p>
                  </a:txBody>
                  <a:tcPr/>
                </a:tc>
                <a:tc>
                  <a:txBody>
                    <a:bodyPr/>
                    <a:lstStyle/>
                    <a:p>
                      <a:pPr algn="ctr"/>
                      <a:r>
                        <a:rPr kumimoji="1" lang="en-US" altLang="ja-JP" dirty="0" smtClean="0"/>
                        <a:t>46</a:t>
                      </a:r>
                      <a:endParaRPr kumimoji="1" lang="ja-JP" altLang="en-US" dirty="0"/>
                    </a:p>
                  </a:txBody>
                  <a:tcPr/>
                </a:tc>
                <a:tc>
                  <a:txBody>
                    <a:bodyPr/>
                    <a:lstStyle/>
                    <a:p>
                      <a:pPr algn="ctr"/>
                      <a:r>
                        <a:rPr kumimoji="1" lang="en-US" altLang="ja-JP" dirty="0" smtClean="0"/>
                        <a:t>379</a:t>
                      </a:r>
                      <a:endParaRPr kumimoji="1" lang="ja-JP" altLang="en-US" dirty="0"/>
                    </a:p>
                  </a:txBody>
                  <a:tcPr/>
                </a:tc>
                <a:tc>
                  <a:txBody>
                    <a:bodyPr/>
                    <a:lstStyle/>
                    <a:p>
                      <a:pPr algn="ctr"/>
                      <a:r>
                        <a:rPr kumimoji="1" lang="en-US" altLang="ja-JP" dirty="0" smtClean="0"/>
                        <a:t>426</a:t>
                      </a:r>
                      <a:endParaRPr kumimoji="1" lang="ja-JP" altLang="en-US" dirty="0"/>
                    </a:p>
                  </a:txBody>
                  <a:tcPr/>
                </a:tc>
                <a:tc>
                  <a:txBody>
                    <a:bodyPr/>
                    <a:lstStyle/>
                    <a:p>
                      <a:pPr algn="ctr"/>
                      <a:r>
                        <a:rPr kumimoji="1" lang="en-US" altLang="ja-JP" dirty="0" smtClean="0"/>
                        <a:t>92</a:t>
                      </a:r>
                      <a:endParaRPr kumimoji="1" lang="ja-JP" altLang="en-US" dirty="0"/>
                    </a:p>
                  </a:txBody>
                  <a:tcPr/>
                </a:tc>
              </a:tr>
              <a:tr h="411927">
                <a:tc>
                  <a:txBody>
                    <a:bodyPr/>
                    <a:lstStyle/>
                    <a:p>
                      <a:pPr algn="ctr"/>
                      <a:r>
                        <a:rPr kumimoji="1" lang="en-US" altLang="ja-JP" dirty="0" smtClean="0"/>
                        <a:t>【Facebook】</a:t>
                      </a:r>
                      <a:endParaRPr kumimoji="1" lang="ja-JP" altLang="en-US" dirty="0"/>
                    </a:p>
                  </a:txBody>
                  <a:tcPr/>
                </a:tc>
                <a:tc>
                  <a:txBody>
                    <a:bodyPr/>
                    <a:lstStyle/>
                    <a:p>
                      <a:pPr algn="ctr"/>
                      <a:r>
                        <a:rPr kumimoji="1" lang="en-US" altLang="ja-JP" dirty="0" smtClean="0"/>
                        <a:t>262</a:t>
                      </a:r>
                      <a:endParaRPr kumimoji="1" lang="ja-JP" altLang="en-US" dirty="0"/>
                    </a:p>
                  </a:txBody>
                  <a:tcPr/>
                </a:tc>
                <a:tc>
                  <a:txBody>
                    <a:bodyPr/>
                    <a:lstStyle/>
                    <a:p>
                      <a:pPr algn="ctr"/>
                      <a:r>
                        <a:rPr kumimoji="1" lang="en-US" altLang="ja-JP" dirty="0" smtClean="0"/>
                        <a:t>143</a:t>
                      </a:r>
                      <a:endParaRPr kumimoji="1" lang="ja-JP" altLang="en-US" dirty="0"/>
                    </a:p>
                  </a:txBody>
                  <a:tcPr/>
                </a:tc>
                <a:tc>
                  <a:txBody>
                    <a:bodyPr/>
                    <a:lstStyle/>
                    <a:p>
                      <a:pPr algn="ctr"/>
                      <a:r>
                        <a:rPr kumimoji="1" lang="en-US" altLang="ja-JP" dirty="0" smtClean="0"/>
                        <a:t>611</a:t>
                      </a:r>
                      <a:endParaRPr kumimoji="1" lang="ja-JP" altLang="en-US" dirty="0"/>
                    </a:p>
                  </a:txBody>
                  <a:tcPr/>
                </a:tc>
                <a:tc>
                  <a:txBody>
                    <a:bodyPr/>
                    <a:lstStyle/>
                    <a:p>
                      <a:pPr algn="ctr"/>
                      <a:r>
                        <a:rPr kumimoji="1" lang="en-US" altLang="ja-JP" dirty="0" smtClean="0"/>
                        <a:t>210</a:t>
                      </a:r>
                      <a:endParaRPr kumimoji="1" lang="ja-JP" altLang="en-US" dirty="0"/>
                    </a:p>
                  </a:txBody>
                  <a:tcPr/>
                </a:tc>
                <a:tc>
                  <a:txBody>
                    <a:bodyPr/>
                    <a:lstStyle/>
                    <a:p>
                      <a:pPr algn="ctr"/>
                      <a:r>
                        <a:rPr kumimoji="1" lang="ja-JP" altLang="en-US" sz="1600" dirty="0" smtClean="0"/>
                        <a:t>やってません。</a:t>
                      </a:r>
                      <a:endParaRPr kumimoji="1" lang="ja-JP" altLang="en-US" sz="1600" dirty="0"/>
                    </a:p>
                  </a:txBody>
                  <a:tcPr/>
                </a:tc>
              </a:tr>
              <a:tr h="1011596">
                <a:tc>
                  <a:txBody>
                    <a:bodyPr/>
                    <a:lstStyle/>
                    <a:p>
                      <a:pPr algn="ctr"/>
                      <a:r>
                        <a:rPr kumimoji="1" lang="en-US" altLang="ja-JP" dirty="0" smtClean="0"/>
                        <a:t>【</a:t>
                      </a:r>
                      <a:r>
                        <a:rPr kumimoji="1" lang="ja-JP" altLang="en-US" dirty="0" smtClean="0"/>
                        <a:t>一言</a:t>
                      </a:r>
                      <a:r>
                        <a:rPr kumimoji="1" lang="en-US" altLang="ja-JP" dirty="0" smtClean="0"/>
                        <a:t>】</a:t>
                      </a:r>
                    </a:p>
                    <a:p>
                      <a:pPr algn="ctr"/>
                      <a:endParaRPr kumimoji="1" lang="ja-JP" altLang="en-US" dirty="0"/>
                    </a:p>
                  </a:txBody>
                  <a:tcPr/>
                </a:tc>
                <a:tc>
                  <a:txBody>
                    <a:bodyPr/>
                    <a:lstStyle/>
                    <a:p>
                      <a:pPr algn="l"/>
                      <a:r>
                        <a:rPr kumimoji="1" lang="en-US" altLang="ja-JP" dirty="0" smtClean="0"/>
                        <a:t>The</a:t>
                      </a:r>
                      <a:r>
                        <a:rPr kumimoji="1" lang="ja-JP" altLang="en-US" dirty="0" smtClean="0"/>
                        <a:t>青学女子大生。</a:t>
                      </a:r>
                      <a:endParaRPr kumimoji="1" lang="en-US" altLang="ja-JP" dirty="0" smtClean="0"/>
                    </a:p>
                    <a:p>
                      <a:pPr algn="l"/>
                      <a:r>
                        <a:rPr kumimoji="1" lang="ja-JP" altLang="en-US" dirty="0" smtClean="0"/>
                        <a:t>女子会とサークルが大好き。</a:t>
                      </a:r>
                      <a:endParaRPr kumimoji="1" lang="ja-JP" altLang="en-US" dirty="0"/>
                    </a:p>
                  </a:txBody>
                  <a:tcPr/>
                </a:tc>
                <a:tc>
                  <a:txBody>
                    <a:bodyPr/>
                    <a:lstStyle/>
                    <a:p>
                      <a:pPr algn="l"/>
                      <a:r>
                        <a:rPr kumimoji="1" lang="ja-JP" altLang="en-US" dirty="0" smtClean="0"/>
                        <a:t>米国生活</a:t>
                      </a:r>
                      <a:r>
                        <a:rPr kumimoji="1" lang="en-US" altLang="ja-JP" dirty="0" smtClean="0"/>
                        <a:t>15</a:t>
                      </a:r>
                      <a:r>
                        <a:rPr kumimoji="1" lang="ja-JP" altLang="en-US" dirty="0" smtClean="0"/>
                        <a:t>年の帰国子女。バイトは電気店で販売員。</a:t>
                      </a:r>
                      <a:endParaRPr kumimoji="1" lang="ja-JP" altLang="en-US" dirty="0"/>
                    </a:p>
                  </a:txBody>
                  <a:tcPr/>
                </a:tc>
                <a:tc>
                  <a:txBody>
                    <a:bodyPr/>
                    <a:lstStyle/>
                    <a:p>
                      <a:pPr algn="l"/>
                      <a:r>
                        <a:rPr kumimoji="1" lang="ja-JP" altLang="en-US" dirty="0" smtClean="0"/>
                        <a:t>セルビア人の母を持つ福岡県民。国際協力に超積極的。</a:t>
                      </a:r>
                      <a:endParaRPr kumimoji="1" lang="ja-JP" altLang="en-US" dirty="0"/>
                    </a:p>
                  </a:txBody>
                  <a:tcPr/>
                </a:tc>
                <a:tc>
                  <a:txBody>
                    <a:bodyPr/>
                    <a:lstStyle/>
                    <a:p>
                      <a:pPr algn="ctr"/>
                      <a:r>
                        <a:rPr kumimoji="1" lang="ja-JP" altLang="en-US" dirty="0" smtClean="0"/>
                        <a:t>グリーアプリコンテストの優勝者。アプリの開発者。</a:t>
                      </a:r>
                      <a:endParaRPr kumimoji="1" lang="ja-JP" altLang="en-US" dirty="0"/>
                    </a:p>
                  </a:txBody>
                  <a:tcPr/>
                </a:tc>
                <a:tc>
                  <a:txBody>
                    <a:bodyPr/>
                    <a:lstStyle/>
                    <a:p>
                      <a:pPr algn="ctr"/>
                      <a:r>
                        <a:rPr kumimoji="1" lang="ja-JP" altLang="en-US" dirty="0" smtClean="0"/>
                        <a:t>フリーペーパー編集者。アンチスマートフォン。</a:t>
                      </a:r>
                      <a:endParaRPr kumimoji="1" lang="ja-JP" altLang="en-US" dirty="0"/>
                    </a:p>
                  </a:txBody>
                  <a:tcPr/>
                </a:tc>
              </a:tr>
            </a:tbl>
          </a:graphicData>
        </a:graphic>
      </p:graphicFrame>
      <p:pic>
        <p:nvPicPr>
          <p:cNvPr id="7" name="図 1"/>
          <p:cNvPicPr>
            <a:picLocks noChangeAspect="1"/>
          </p:cNvPicPr>
          <p:nvPr/>
        </p:nvPicPr>
        <p:blipFill>
          <a:blip r:embed="rId4" cstate="print">
            <a:extLst>
              <a:ext uri="{28A0092B-C50C-407E-A947-70E740481C1C}">
                <a14:useLocalDpi xmlns:a14="http://schemas.microsoft.com/office/drawing/2010/main" xmlns="" val="0"/>
              </a:ext>
            </a:extLst>
          </a:blip>
          <a:srcRect l="14566" r="9320" b="29105"/>
          <a:stretch>
            <a:fillRect/>
          </a:stretch>
        </p:blipFill>
        <p:spPr bwMode="auto">
          <a:xfrm>
            <a:off x="1688361" y="901674"/>
            <a:ext cx="1336793" cy="1915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図 3"/>
          <p:cNvPicPr>
            <a:picLocks noChangeAspect="1"/>
          </p:cNvPicPr>
          <p:nvPr/>
        </p:nvPicPr>
        <p:blipFill rotWithShape="1">
          <a:blip r:embed="rId5" cstate="print">
            <a:extLst>
              <a:ext uri="{28A0092B-C50C-407E-A947-70E740481C1C}">
                <a14:useLocalDpi xmlns:a14="http://schemas.microsoft.com/office/drawing/2010/main" xmlns="" val="0"/>
              </a:ext>
            </a:extLst>
          </a:blip>
          <a:srcRect l="50000" t="12525" r="5542"/>
          <a:stretch/>
        </p:blipFill>
        <p:spPr bwMode="auto">
          <a:xfrm>
            <a:off x="3025156" y="901674"/>
            <a:ext cx="1387046" cy="1915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図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428972" y="901674"/>
            <a:ext cx="1368145" cy="1915258"/>
          </a:xfrm>
          <a:prstGeom prst="rect">
            <a:avLst/>
          </a:prstGeom>
        </p:spPr>
      </p:pic>
      <p:pic>
        <p:nvPicPr>
          <p:cNvPr id="10" name="図 9"/>
          <p:cNvPicPr>
            <a:picLocks noChangeAspect="1"/>
          </p:cNvPicPr>
          <p:nvPr/>
        </p:nvPicPr>
        <p:blipFill rotWithShape="1">
          <a:blip r:embed="rId7" cstate="print">
            <a:extLst>
              <a:ext uri="{28A0092B-C50C-407E-A947-70E740481C1C}">
                <a14:useLocalDpi xmlns:a14="http://schemas.microsoft.com/office/drawing/2010/main" xmlns="" val="0"/>
              </a:ext>
            </a:extLst>
          </a:blip>
          <a:srcRect l="15766" t="828" r="22929" b="21457"/>
          <a:stretch/>
        </p:blipFill>
        <p:spPr>
          <a:xfrm>
            <a:off x="5797117" y="901674"/>
            <a:ext cx="1439179" cy="1915258"/>
          </a:xfrm>
          <a:prstGeom prst="rect">
            <a:avLst/>
          </a:prstGeom>
        </p:spPr>
      </p:pic>
      <p:pic>
        <p:nvPicPr>
          <p:cNvPr id="11" name="図 15"/>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235301" y="901674"/>
            <a:ext cx="1358283" cy="1915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テキスト ボックス 4"/>
          <p:cNvSpPr txBox="1"/>
          <p:nvPr/>
        </p:nvSpPr>
        <p:spPr>
          <a:xfrm>
            <a:off x="467544" y="764704"/>
            <a:ext cx="923330" cy="2138294"/>
          </a:xfrm>
          <a:prstGeom prst="rect">
            <a:avLst/>
          </a:prstGeom>
          <a:noFill/>
        </p:spPr>
        <p:txBody>
          <a:bodyPr vert="eaVert" wrap="square" rtlCol="0">
            <a:spAutoFit/>
          </a:bodyPr>
          <a:lstStyle/>
          <a:p>
            <a:r>
              <a:rPr kumimoji="1" lang="ja-JP" altLang="en-US" sz="4800" dirty="0" smtClean="0">
                <a:solidFill>
                  <a:schemeClr val="bg1"/>
                </a:solidFill>
              </a:rPr>
              <a:t>登壇者</a:t>
            </a:r>
            <a:endParaRPr kumimoji="1" lang="ja-JP" altLang="en-US" sz="4800" dirty="0">
              <a:solidFill>
                <a:schemeClr val="bg1"/>
              </a:solidFill>
            </a:endParaRPr>
          </a:p>
        </p:txBody>
      </p:sp>
    </p:spTree>
    <p:extLst>
      <p:ext uri="{BB962C8B-B14F-4D97-AF65-F5344CB8AC3E}">
        <p14:creationId xmlns:p14="http://schemas.microsoft.com/office/powerpoint/2010/main" xmlns="" val="84830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sp>
        <p:nvSpPr>
          <p:cNvPr id="3" name="テキスト ボックス 2"/>
          <p:cNvSpPr txBox="1"/>
          <p:nvPr/>
        </p:nvSpPr>
        <p:spPr>
          <a:xfrm>
            <a:off x="875725" y="879797"/>
            <a:ext cx="7344816" cy="369332"/>
          </a:xfrm>
          <a:prstGeom prst="rect">
            <a:avLst/>
          </a:prstGeom>
          <a:noFill/>
        </p:spPr>
        <p:txBody>
          <a:bodyPr wrap="square" rtlCol="0">
            <a:spAutoFit/>
          </a:bodyPr>
          <a:lstStyle/>
          <a:p>
            <a:r>
              <a:rPr lang="ja-JP" altLang="en-US" dirty="0"/>
              <a:t>そもそもテレビ</a:t>
            </a:r>
            <a:r>
              <a:rPr lang="ja-JP" altLang="en-US" dirty="0" smtClean="0"/>
              <a:t>って</a:t>
            </a:r>
            <a:r>
              <a:rPr lang="ja-JP" altLang="en-US" dirty="0"/>
              <a:t>見る</a:t>
            </a:r>
            <a:r>
              <a:rPr lang="ja-JP" altLang="en-US" dirty="0" smtClean="0"/>
              <a:t>の？</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xmlns="" val="2125531376"/>
              </p:ext>
            </p:extLst>
          </p:nvPr>
        </p:nvGraphicFramePr>
        <p:xfrm>
          <a:off x="1187624" y="1628800"/>
          <a:ext cx="6096000" cy="4015720"/>
        </p:xfrm>
        <a:graphic>
          <a:graphicData uri="http://schemas.openxmlformats.org/drawingml/2006/table">
            <a:tbl>
              <a:tblPr firstRow="1" bandRow="1">
                <a:tableStyleId>{16D9F66E-5EB9-4882-86FB-DCBF35E3C3E4}</a:tableStyleId>
              </a:tblPr>
              <a:tblGrid>
                <a:gridCol w="1080120"/>
                <a:gridCol w="792088"/>
                <a:gridCol w="4223792"/>
              </a:tblGrid>
              <a:tr h="1440160">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入ってくる情報量がネットより圧倒的に少ないから。自分の興味のないニュース等も飛ばしてみる事ができないので、その間は違うことをしている。</a:t>
                      </a:r>
                      <a:endParaRPr kumimoji="1" lang="ja-JP" altLang="en-US" dirty="0"/>
                    </a:p>
                  </a:txBody>
                  <a:tcPr/>
                </a:tc>
              </a:tr>
              <a:tr h="370840">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テレビじゃないとないものがないから。情報の質が極端に低いし少ない。</a:t>
                      </a:r>
                      <a:r>
                        <a:rPr kumimoji="1" lang="ja-JP" altLang="en-US" sz="1800" b="1" i="0" kern="1200" dirty="0" smtClean="0">
                          <a:solidFill>
                            <a:schemeClr val="dk1"/>
                          </a:solidFill>
                          <a:effectLst/>
                          <a:latin typeface="+mn-lt"/>
                          <a:ea typeface="+mn-ea"/>
                          <a:cs typeface="+mn-cs"/>
                        </a:rPr>
                        <a:t>情報も誤った見解を抱かせるものや表層しか捉えてないものが多いし、エンタメなら</a:t>
                      </a:r>
                      <a:r>
                        <a:rPr kumimoji="1" lang="en-US" altLang="ja-JP" sz="1800" b="1" i="0" kern="1200" dirty="0" err="1" smtClean="0">
                          <a:solidFill>
                            <a:schemeClr val="dk1"/>
                          </a:solidFill>
                          <a:effectLst/>
                          <a:latin typeface="+mn-lt"/>
                          <a:ea typeface="+mn-ea"/>
                          <a:cs typeface="+mn-cs"/>
                        </a:rPr>
                        <a:t>Youtube</a:t>
                      </a:r>
                      <a:r>
                        <a:rPr kumimoji="1" lang="ja-JP" altLang="en-US" sz="1800" b="1" i="0" kern="1200" dirty="0" smtClean="0">
                          <a:solidFill>
                            <a:schemeClr val="dk1"/>
                          </a:solidFill>
                          <a:effectLst/>
                          <a:latin typeface="+mn-lt"/>
                          <a:ea typeface="+mn-ea"/>
                          <a:cs typeface="+mn-cs"/>
                        </a:rPr>
                        <a:t>や</a:t>
                      </a:r>
                      <a:r>
                        <a:rPr kumimoji="1" lang="en-US" altLang="ja-JP" sz="1800" b="1" i="0" kern="1200" dirty="0" err="1" smtClean="0">
                          <a:solidFill>
                            <a:schemeClr val="dk1"/>
                          </a:solidFill>
                          <a:effectLst/>
                          <a:latin typeface="+mn-lt"/>
                          <a:ea typeface="+mn-ea"/>
                          <a:cs typeface="+mn-cs"/>
                        </a:rPr>
                        <a:t>Vimeo</a:t>
                      </a:r>
                      <a:r>
                        <a:rPr kumimoji="1" lang="ja-JP" altLang="en-US" sz="1800" b="1" i="0" kern="1200" dirty="0" smtClean="0">
                          <a:solidFill>
                            <a:schemeClr val="dk1"/>
                          </a:solidFill>
                          <a:effectLst/>
                          <a:latin typeface="+mn-lt"/>
                          <a:ea typeface="+mn-ea"/>
                          <a:cs typeface="+mn-cs"/>
                        </a:rPr>
                        <a:t>を見た方が良い。</a:t>
                      </a:r>
                      <a:endParaRPr kumimoji="1" lang="ja-JP" altLang="en-US" b="1" dirty="0"/>
                    </a:p>
                  </a:txBody>
                  <a:tcPr/>
                </a:tc>
              </a:tr>
              <a:tr h="370840">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気に入ったドラマなど面白いから</a:t>
                      </a:r>
                      <a:endParaRPr kumimoji="1" lang="ja-JP" altLang="en-US" dirty="0"/>
                    </a:p>
                  </a:txBody>
                  <a:tcPr/>
                </a:tc>
              </a:tr>
              <a:tr h="370840">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帰りが遅く深夜番組をやっているため</a:t>
                      </a:r>
                      <a:endParaRPr kumimoji="1" lang="ja-JP" altLang="en-US" dirty="0"/>
                    </a:p>
                  </a:txBody>
                  <a:tcPr/>
                </a:tc>
              </a:tr>
              <a:tr h="370840">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自分の部屋にテレビが無いから。</a:t>
                      </a:r>
                      <a:endParaRPr kumimoji="1" lang="ja-JP" altLang="en-US" dirty="0"/>
                    </a:p>
                  </a:txBody>
                  <a:tcPr/>
                </a:tc>
              </a:tr>
            </a:tbl>
          </a:graphicData>
        </a:graphic>
      </p:graphicFrame>
    </p:spTree>
    <p:extLst>
      <p:ext uri="{BB962C8B-B14F-4D97-AF65-F5344CB8AC3E}">
        <p14:creationId xmlns:p14="http://schemas.microsoft.com/office/powerpoint/2010/main" xmlns="" val="223133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3"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295339619"/>
              </p:ext>
            </p:extLst>
          </p:nvPr>
        </p:nvGraphicFramePr>
        <p:xfrm>
          <a:off x="610874" y="1556792"/>
          <a:ext cx="7849557" cy="4507271"/>
        </p:xfrm>
        <a:graphic>
          <a:graphicData uri="http://schemas.openxmlformats.org/drawingml/2006/table">
            <a:tbl>
              <a:tblPr firstRow="1" bandRow="1">
                <a:tableStyleId>{16D9F66E-5EB9-4882-86FB-DCBF35E3C3E4}</a:tableStyleId>
              </a:tblPr>
              <a:tblGrid>
                <a:gridCol w="1390824"/>
                <a:gridCol w="1576267"/>
                <a:gridCol w="4882466"/>
              </a:tblGrid>
              <a:tr h="1584176">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a:t>
                      </a:r>
                      <a:r>
                        <a:rPr kumimoji="1" lang="en-US" altLang="ja-JP" sz="1800" b="0" i="0" kern="1200" dirty="0" smtClean="0">
                          <a:solidFill>
                            <a:schemeClr val="dk1"/>
                          </a:solidFill>
                          <a:effectLst/>
                          <a:latin typeface="+mn-lt"/>
                          <a:ea typeface="+mn-ea"/>
                          <a:cs typeface="+mn-cs"/>
                        </a:rPr>
                        <a:t/>
                      </a:r>
                      <a:br>
                        <a:rPr kumimoji="1" lang="en-US" altLang="ja-JP" sz="1800" b="0" i="0" kern="1200" dirty="0" smtClean="0">
                          <a:solidFill>
                            <a:schemeClr val="dk1"/>
                          </a:solidFill>
                          <a:effectLst/>
                          <a:latin typeface="+mn-lt"/>
                          <a:ea typeface="+mn-ea"/>
                          <a:cs typeface="+mn-cs"/>
                        </a:rPr>
                      </a:br>
                      <a:endParaRPr kumimoji="1" lang="ja-JP" altLang="en-US" dirty="0"/>
                    </a:p>
                  </a:txBody>
                  <a:tcPr/>
                </a:tc>
                <a:tc>
                  <a:txBody>
                    <a:bodyPr/>
                    <a:lstStyle/>
                    <a:p>
                      <a:r>
                        <a:rPr kumimoji="1" lang="en-US" altLang="ja-JP" sz="1800" b="0" i="0" kern="1200" dirty="0" err="1" smtClean="0">
                          <a:solidFill>
                            <a:schemeClr val="dk1"/>
                          </a:solidFill>
                          <a:effectLst/>
                          <a:latin typeface="+mn-lt"/>
                          <a:ea typeface="+mn-ea"/>
                          <a:cs typeface="+mn-cs"/>
                        </a:rPr>
                        <a:t>WiMax</a:t>
                      </a:r>
                      <a:r>
                        <a:rPr kumimoji="1" lang="ja-JP" altLang="en-US" sz="1800" b="0" i="0" kern="1200" dirty="0" smtClean="0">
                          <a:solidFill>
                            <a:schemeClr val="dk1"/>
                          </a:solidFill>
                          <a:effectLst/>
                          <a:latin typeface="+mn-lt"/>
                          <a:ea typeface="+mn-ea"/>
                          <a:cs typeface="+mn-cs"/>
                        </a:rPr>
                        <a:t>と大和証券の</a:t>
                      </a:r>
                      <a:r>
                        <a:rPr kumimoji="1" lang="en-US" altLang="ja-JP" sz="1800" b="0" i="0" kern="1200" dirty="0" smtClean="0">
                          <a:solidFill>
                            <a:schemeClr val="dk1"/>
                          </a:solidFill>
                          <a:effectLst/>
                          <a:latin typeface="+mn-lt"/>
                          <a:ea typeface="+mn-ea"/>
                          <a:cs typeface="+mn-cs"/>
                        </a:rPr>
                        <a:t>CM</a:t>
                      </a:r>
                    </a:p>
                    <a:p>
                      <a:endParaRPr kumimoji="1" lang="en-US" altLang="ja-JP" sz="1800" b="0" i="0" kern="1200" dirty="0" smtClean="0">
                        <a:solidFill>
                          <a:schemeClr val="dk1"/>
                        </a:solidFill>
                        <a:effectLst/>
                        <a:latin typeface="+mn-lt"/>
                        <a:ea typeface="+mn-ea"/>
                        <a:cs typeface="+mn-cs"/>
                      </a:endParaRPr>
                    </a:p>
                    <a:p>
                      <a:r>
                        <a:rPr kumimoji="1" lang="en-US" altLang="ja-JP" sz="1800" b="1" i="0" kern="1200" dirty="0" err="1" smtClean="0">
                          <a:solidFill>
                            <a:schemeClr val="dk1"/>
                          </a:solidFill>
                          <a:effectLst/>
                          <a:latin typeface="+mn-lt"/>
                          <a:ea typeface="+mn-ea"/>
                          <a:cs typeface="+mn-cs"/>
                        </a:rPr>
                        <a:t>Youtube</a:t>
                      </a:r>
                      <a:r>
                        <a:rPr kumimoji="1" lang="ja-JP" altLang="en-US" sz="1800" b="1" i="0" kern="1200" dirty="0" smtClean="0">
                          <a:solidFill>
                            <a:schemeClr val="dk1"/>
                          </a:solidFill>
                          <a:effectLst/>
                          <a:latin typeface="+mn-lt"/>
                          <a:ea typeface="+mn-ea"/>
                          <a:cs typeface="+mn-cs"/>
                        </a:rPr>
                        <a:t>で人気がでた動画をそのまま</a:t>
                      </a:r>
                      <a:r>
                        <a:rPr kumimoji="1" lang="en-US" altLang="ja-JP" sz="1800" b="1" i="0" kern="1200" dirty="0" smtClean="0">
                          <a:solidFill>
                            <a:schemeClr val="dk1"/>
                          </a:solidFill>
                          <a:effectLst/>
                          <a:latin typeface="+mn-lt"/>
                          <a:ea typeface="+mn-ea"/>
                          <a:cs typeface="+mn-cs"/>
                        </a:rPr>
                        <a:t>CM</a:t>
                      </a:r>
                      <a:r>
                        <a:rPr kumimoji="1" lang="ja-JP" altLang="en-US" sz="1800" b="1" i="0" kern="1200" dirty="0" smtClean="0">
                          <a:solidFill>
                            <a:schemeClr val="dk1"/>
                          </a:solidFill>
                          <a:effectLst/>
                          <a:latin typeface="+mn-lt"/>
                          <a:ea typeface="+mn-ea"/>
                          <a:cs typeface="+mn-cs"/>
                        </a:rPr>
                        <a:t>に活用していたから。</a:t>
                      </a:r>
                      <a:r>
                        <a:rPr kumimoji="1" lang="ja-JP" altLang="en-US" sz="1800" b="0" i="0" kern="1200" dirty="0" smtClean="0">
                          <a:solidFill>
                            <a:schemeClr val="dk1"/>
                          </a:solidFill>
                          <a:effectLst/>
                          <a:latin typeface="+mn-lt"/>
                          <a:ea typeface="+mn-ea"/>
                          <a:cs typeface="+mn-cs"/>
                        </a:rPr>
                        <a:t/>
                      </a:r>
                      <a:br>
                        <a:rPr kumimoji="1" lang="ja-JP" altLang="en-US" sz="1800" b="0" i="0" kern="1200" dirty="0" smtClean="0">
                          <a:solidFill>
                            <a:schemeClr val="dk1"/>
                          </a:solidFill>
                          <a:effectLst/>
                          <a:latin typeface="+mn-lt"/>
                          <a:ea typeface="+mn-ea"/>
                          <a:cs typeface="+mn-cs"/>
                        </a:rPr>
                      </a:br>
                      <a:endParaRPr kumimoji="1" lang="ja-JP" altLang="en-US" dirty="0"/>
                    </a:p>
                  </a:txBody>
                  <a:tcPr/>
                </a:tc>
              </a:tr>
              <a:tr h="669565">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en-US" altLang="ja-JP" dirty="0" smtClean="0"/>
                    </a:p>
                  </a:txBody>
                  <a:tcPr/>
                </a:tc>
                <a:tc>
                  <a:txBody>
                    <a:bodyPr/>
                    <a:lstStyle/>
                    <a:p>
                      <a:r>
                        <a:rPr kumimoji="1" lang="ja-JP" altLang="en-US" sz="1800" b="0" i="0" kern="1200" dirty="0" smtClean="0">
                          <a:solidFill>
                            <a:schemeClr val="dk1"/>
                          </a:solidFill>
                          <a:effectLst/>
                          <a:latin typeface="+mn-lt"/>
                          <a:ea typeface="+mn-ea"/>
                          <a:cs typeface="+mn-cs"/>
                        </a:rPr>
                        <a:t>就活関連</a:t>
                      </a:r>
                      <a:endParaRPr kumimoji="1" lang="en-US" altLang="ja-JP" sz="1800" b="0" i="0" kern="1200" dirty="0" smtClean="0">
                        <a:solidFill>
                          <a:schemeClr val="dk1"/>
                        </a:solidFill>
                        <a:effectLst/>
                        <a:latin typeface="+mn-lt"/>
                        <a:ea typeface="+mn-ea"/>
                        <a:cs typeface="+mn-cs"/>
                      </a:endParaRPr>
                    </a:p>
                    <a:p>
                      <a:r>
                        <a:rPr kumimoji="1" lang="en-US" altLang="ja-JP" sz="1800" b="0" i="0" kern="1200" dirty="0" smtClean="0">
                          <a:solidFill>
                            <a:schemeClr val="dk1"/>
                          </a:solidFill>
                          <a:effectLst/>
                          <a:latin typeface="+mn-lt"/>
                          <a:ea typeface="+mn-ea"/>
                          <a:cs typeface="+mn-cs"/>
                        </a:rPr>
                        <a:t>Facebook</a:t>
                      </a:r>
                      <a:r>
                        <a:rPr kumimoji="1" lang="ja-JP" altLang="en-US" sz="1800" b="0" i="0" kern="1200" dirty="0" smtClean="0">
                          <a:solidFill>
                            <a:schemeClr val="dk1"/>
                          </a:solidFill>
                          <a:effectLst/>
                          <a:latin typeface="+mn-lt"/>
                          <a:ea typeface="+mn-ea"/>
                          <a:cs typeface="+mn-cs"/>
                        </a:rPr>
                        <a:t>によく出てくるから </a:t>
                      </a:r>
                      <a:endParaRPr kumimoji="1" lang="ja-JP" altLang="en-US" dirty="0"/>
                    </a:p>
                  </a:txBody>
                  <a:tcPr/>
                </a:tc>
              </a:tr>
              <a:tr h="669565">
                <a:tc>
                  <a:txBody>
                    <a:bodyPr/>
                    <a:lstStyle/>
                    <a:p>
                      <a:r>
                        <a:rPr kumimoji="1" lang="ja-JP" altLang="en-US" dirty="0" smtClean="0"/>
                        <a:t>大熊</a:t>
                      </a:r>
                      <a:endParaRPr kumimoji="1" lang="ja-JP" altLang="en-US" dirty="0"/>
                    </a:p>
                  </a:txBody>
                  <a:tcPr/>
                </a:tc>
                <a:tc>
                  <a:txBody>
                    <a:bodyPr/>
                    <a:lstStyle/>
                    <a:p>
                      <a:r>
                        <a:rPr kumimoji="1" lang="ja-JP" altLang="en-US"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消臭力</a:t>
                      </a:r>
                      <a:endParaRPr kumimoji="1" lang="en-US" altLang="ja-JP" sz="1800" b="0" i="0" kern="1200" dirty="0" smtClean="0">
                        <a:solidFill>
                          <a:schemeClr val="dk1"/>
                        </a:solidFill>
                        <a:effectLst/>
                        <a:latin typeface="+mn-lt"/>
                        <a:ea typeface="+mn-ea"/>
                        <a:cs typeface="+mn-cs"/>
                      </a:endParaRPr>
                    </a:p>
                    <a:p>
                      <a:r>
                        <a:rPr kumimoji="1" lang="ja-JP" altLang="en-US" sz="1800" b="0" i="0" kern="1200" dirty="0" smtClean="0">
                          <a:solidFill>
                            <a:schemeClr val="dk1"/>
                          </a:solidFill>
                          <a:effectLst/>
                          <a:latin typeface="+mn-lt"/>
                          <a:ea typeface="+mn-ea"/>
                          <a:cs typeface="+mn-cs"/>
                        </a:rPr>
                        <a:t>ミゲル君のかわいさと声のギャップ</a:t>
                      </a:r>
                      <a:endParaRPr kumimoji="1" lang="ja-JP" altLang="en-US" dirty="0"/>
                    </a:p>
                  </a:txBody>
                  <a:tcPr/>
                </a:tc>
              </a:tr>
              <a:tr h="669565">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en-US" altLang="ja-JP" dirty="0" smtClean="0"/>
                        <a:t>earth </a:t>
                      </a:r>
                    </a:p>
                    <a:p>
                      <a:r>
                        <a:rPr lang="ja-JP" altLang="en-US" dirty="0" smtClean="0"/>
                        <a:t>宮崎あおいさんがブルーハーツを歌っているのが可愛くて新鮮だった。</a:t>
                      </a:r>
                      <a:endParaRPr kumimoji="1" lang="ja-JP" altLang="en-US" dirty="0"/>
                    </a:p>
                  </a:txBody>
                  <a:tcPr/>
                </a:tc>
              </a:tr>
              <a:tr h="669565">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dirty="0" smtClean="0"/>
                        <a:t>特に意識してみたことがない</a:t>
                      </a:r>
                      <a:endParaRPr kumimoji="1" lang="ja-JP" altLang="en-US" dirty="0"/>
                    </a:p>
                  </a:txBody>
                  <a:tcPr/>
                </a:tc>
              </a:tr>
            </a:tbl>
          </a:graphicData>
        </a:graphic>
      </p:graphicFrame>
      <p:sp>
        <p:nvSpPr>
          <p:cNvPr id="3" name="テキスト ボックス 2"/>
          <p:cNvSpPr txBox="1"/>
          <p:nvPr/>
        </p:nvSpPr>
        <p:spPr>
          <a:xfrm>
            <a:off x="683568" y="908720"/>
            <a:ext cx="3090911" cy="369332"/>
          </a:xfrm>
          <a:prstGeom prst="rect">
            <a:avLst/>
          </a:prstGeom>
          <a:noFill/>
        </p:spPr>
        <p:txBody>
          <a:bodyPr wrap="none" rtlCol="0">
            <a:spAutoFit/>
          </a:bodyPr>
          <a:lstStyle/>
          <a:p>
            <a:r>
              <a:rPr lang="ja-JP" altLang="en-US" dirty="0"/>
              <a:t>印象的なＣＭ・広告ってある？</a:t>
            </a:r>
            <a:endParaRPr kumimoji="1" lang="ja-JP" altLang="en-US" dirty="0"/>
          </a:p>
        </p:txBody>
      </p:sp>
    </p:spTree>
    <p:extLst>
      <p:ext uri="{BB962C8B-B14F-4D97-AF65-F5344CB8AC3E}">
        <p14:creationId xmlns:p14="http://schemas.microsoft.com/office/powerpoint/2010/main" xmlns="" val="2231332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3813228067"/>
              </p:ext>
            </p:extLst>
          </p:nvPr>
        </p:nvGraphicFramePr>
        <p:xfrm>
          <a:off x="971600" y="1556792"/>
          <a:ext cx="6096000" cy="4023360"/>
        </p:xfrm>
        <a:graphic>
          <a:graphicData uri="http://schemas.openxmlformats.org/drawingml/2006/table">
            <a:tbl>
              <a:tblPr firstRow="1" bandRow="1">
                <a:tableStyleId>{16D9F66E-5EB9-4882-86FB-DCBF35E3C3E4}</a:tableStyleId>
              </a:tblPr>
              <a:tblGrid>
                <a:gridCol w="1080120"/>
                <a:gridCol w="792088"/>
                <a:gridCol w="4223792"/>
              </a:tblGrid>
              <a:tr h="139040">
                <a:tc>
                  <a:txBody>
                    <a:bodyPr/>
                    <a:lstStyle/>
                    <a:p>
                      <a:r>
                        <a:rPr kumimoji="1" lang="ja-JP" altLang="en-US" b="0" dirty="0" smtClean="0"/>
                        <a:t>小山</a:t>
                      </a:r>
                      <a:endParaRPr kumimoji="1" lang="ja-JP" altLang="en-US" b="0"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面白いから。電車などで移動中や時間をつぶすためにも必ず持ち歩いている。</a:t>
                      </a:r>
                      <a:endParaRPr kumimoji="1" lang="ja-JP" altLang="en-US" dirty="0"/>
                    </a:p>
                  </a:txBody>
                  <a:tcPr/>
                </a:tc>
              </a:tr>
              <a:tr h="370840">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技術書とか大学の授業で使う参考文献を書籍で買う </a:t>
                      </a:r>
                      <a:endParaRPr kumimoji="1" lang="ja-JP" altLang="en-US" dirty="0"/>
                    </a:p>
                  </a:txBody>
                  <a:tcPr/>
                </a:tc>
              </a:tr>
              <a:tr h="370840">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考えや視野が広がるので。特に自己啓発本が好きで不安や落ち込んだときなどよく読みます</a:t>
                      </a:r>
                      <a:endParaRPr kumimoji="1" lang="ja-JP" altLang="en-US" dirty="0"/>
                    </a:p>
                  </a:txBody>
                  <a:tcPr/>
                </a:tc>
              </a:tr>
              <a:tr h="370840">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小説が好きだし、ゼミで課題の本がたくさんあります。</a:t>
                      </a:r>
                      <a:endParaRPr kumimoji="1" lang="ja-JP" altLang="en-US" dirty="0"/>
                    </a:p>
                  </a:txBody>
                  <a:tcPr/>
                </a:tc>
              </a:tr>
              <a:tr h="370840">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大学の課題があるのでそのための本を読まなくちゃいけないし、興味ある分野の本などは、買うか、学校で借りるか、友達に借り</a:t>
                      </a:r>
                      <a:endParaRPr kumimoji="1" lang="ja-JP" altLang="en-US" dirty="0"/>
                    </a:p>
                  </a:txBody>
                  <a:tcPr/>
                </a:tc>
              </a:tr>
            </a:tbl>
          </a:graphicData>
        </a:graphic>
      </p:graphicFrame>
      <p:sp>
        <p:nvSpPr>
          <p:cNvPr id="3" name="正方形/長方形 2"/>
          <p:cNvSpPr/>
          <p:nvPr/>
        </p:nvSpPr>
        <p:spPr>
          <a:xfrm>
            <a:off x="971600" y="908720"/>
            <a:ext cx="2122697" cy="369332"/>
          </a:xfrm>
          <a:prstGeom prst="rect">
            <a:avLst/>
          </a:prstGeom>
        </p:spPr>
        <p:txBody>
          <a:bodyPr wrap="none">
            <a:spAutoFit/>
          </a:bodyPr>
          <a:lstStyle/>
          <a:p>
            <a:r>
              <a:rPr lang="ja-JP" altLang="en-US" dirty="0" smtClean="0"/>
              <a:t>本</a:t>
            </a:r>
            <a:r>
              <a:rPr lang="ja-JP" altLang="en-US" dirty="0"/>
              <a:t>って買う？読む？</a:t>
            </a:r>
          </a:p>
        </p:txBody>
      </p:sp>
    </p:spTree>
    <p:extLst>
      <p:ext uri="{BB962C8B-B14F-4D97-AF65-F5344CB8AC3E}">
        <p14:creationId xmlns:p14="http://schemas.microsoft.com/office/powerpoint/2010/main" xmlns="" val="15430617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3"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3050511719"/>
              </p:ext>
            </p:extLst>
          </p:nvPr>
        </p:nvGraphicFramePr>
        <p:xfrm>
          <a:off x="539552" y="1484784"/>
          <a:ext cx="8038355" cy="4608510"/>
        </p:xfrm>
        <a:graphic>
          <a:graphicData uri="http://schemas.openxmlformats.org/drawingml/2006/table">
            <a:tbl>
              <a:tblPr firstRow="1" bandRow="1">
                <a:tableStyleId>{16D9F66E-5EB9-4882-86FB-DCBF35E3C3E4}</a:tableStyleId>
              </a:tblPr>
              <a:tblGrid>
                <a:gridCol w="1424276"/>
                <a:gridCol w="1044469"/>
                <a:gridCol w="5569610"/>
              </a:tblGrid>
              <a:tr h="1232850">
                <a:tc>
                  <a:txBody>
                    <a:bodyPr/>
                    <a:lstStyle/>
                    <a:p>
                      <a:r>
                        <a:rPr kumimoji="1" lang="ja-JP" altLang="en-US" b="0" dirty="0" smtClean="0"/>
                        <a:t>小山</a:t>
                      </a:r>
                      <a:endParaRPr kumimoji="1" lang="ja-JP" altLang="en-US" b="0"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近くの書店で見当たらなかったらアマゾンで買う。</a:t>
                      </a:r>
                      <a:endParaRPr kumimoji="1" lang="ja-JP" altLang="en-US" dirty="0"/>
                    </a:p>
                  </a:txBody>
                  <a:tcPr/>
                </a:tc>
              </a:tr>
              <a:tr h="1232850">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すぐ欲しい時と、数日待ってもいい時で使い分けている</a:t>
                      </a:r>
                      <a:endParaRPr kumimoji="1" lang="ja-JP" altLang="en-US" dirty="0"/>
                    </a:p>
                  </a:txBody>
                  <a:tcPr/>
                </a:tc>
              </a:tr>
              <a:tr h="714270">
                <a:tc>
                  <a:txBody>
                    <a:bodyPr/>
                    <a:lstStyle/>
                    <a:p>
                      <a:r>
                        <a:rPr kumimoji="1" lang="ja-JP" altLang="en-US" dirty="0" smtClean="0"/>
                        <a:t>大熊</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本屋でないと立ち読みできないので</a:t>
                      </a:r>
                      <a:endParaRPr kumimoji="1" lang="ja-JP" altLang="en-US" dirty="0"/>
                    </a:p>
                  </a:txBody>
                  <a:tcPr/>
                </a:tc>
              </a:tr>
              <a:tr h="714270">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専門書籍はネットが多い。本屋に行っても在庫がないものでもすぐに手に入るし、安いから。</a:t>
                      </a:r>
                      <a:endParaRPr kumimoji="1" lang="ja-JP" altLang="en-US" dirty="0"/>
                    </a:p>
                  </a:txBody>
                  <a:tcPr/>
                </a:tc>
              </a:tr>
              <a:tr h="714270">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dirty="0" smtClean="0"/>
                        <a:t>アマゾン</a:t>
                      </a:r>
                      <a:endParaRPr kumimoji="1" lang="ja-JP" altLang="en-US" dirty="0"/>
                    </a:p>
                  </a:txBody>
                  <a:tcPr/>
                </a:tc>
              </a:tr>
            </a:tbl>
          </a:graphicData>
        </a:graphic>
      </p:graphicFrame>
      <p:sp>
        <p:nvSpPr>
          <p:cNvPr id="3" name="正方形/長方形 2"/>
          <p:cNvSpPr/>
          <p:nvPr/>
        </p:nvSpPr>
        <p:spPr>
          <a:xfrm>
            <a:off x="395536" y="980728"/>
            <a:ext cx="4062331" cy="369332"/>
          </a:xfrm>
          <a:prstGeom prst="rect">
            <a:avLst/>
          </a:prstGeom>
        </p:spPr>
        <p:txBody>
          <a:bodyPr wrap="none">
            <a:spAutoFit/>
          </a:bodyPr>
          <a:lstStyle/>
          <a:p>
            <a:r>
              <a:rPr lang="ja-JP" altLang="en-US" dirty="0"/>
              <a:t>本ってネットで買う？何をどこで買った？</a:t>
            </a:r>
          </a:p>
        </p:txBody>
      </p:sp>
    </p:spTree>
    <p:extLst>
      <p:ext uri="{BB962C8B-B14F-4D97-AF65-F5344CB8AC3E}">
        <p14:creationId xmlns:p14="http://schemas.microsoft.com/office/powerpoint/2010/main" xmlns="" val="15430617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2337522108"/>
              </p:ext>
            </p:extLst>
          </p:nvPr>
        </p:nvGraphicFramePr>
        <p:xfrm>
          <a:off x="611560" y="1484784"/>
          <a:ext cx="8029865" cy="4608512"/>
        </p:xfrm>
        <a:graphic>
          <a:graphicData uri="http://schemas.openxmlformats.org/drawingml/2006/table">
            <a:tbl>
              <a:tblPr firstRow="1" bandRow="1">
                <a:tableStyleId>{16D9F66E-5EB9-4882-86FB-DCBF35E3C3E4}</a:tableStyleId>
              </a:tblPr>
              <a:tblGrid>
                <a:gridCol w="1422772"/>
                <a:gridCol w="1043366"/>
                <a:gridCol w="5563727"/>
              </a:tblGrid>
              <a:tr h="1482320">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紙媒体の方が頭に入る。好きな本は友達にも貸したいし、本に不自由をあまり感じていないから。</a:t>
                      </a:r>
                      <a:endParaRPr kumimoji="1" lang="ja-JP" altLang="en-US" dirty="0"/>
                    </a:p>
                  </a:txBody>
                  <a:tcPr/>
                </a:tc>
              </a:tr>
              <a:tr h="571960">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dirty="0" smtClean="0"/>
                        <a:t>持っている</a:t>
                      </a:r>
                      <a:endParaRPr kumimoji="1" lang="ja-JP" altLang="en-US" dirty="0"/>
                    </a:p>
                  </a:txBody>
                  <a:tcPr/>
                </a:tc>
              </a:tr>
              <a:tr h="1410312">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立ち読みして吟味できる本屋が好きなので、電子書籍のほうが持ち運び便利だと思いますが、まだ買ったことがありません。</a:t>
                      </a:r>
                      <a:endParaRPr kumimoji="1" lang="ja-JP" altLang="en-US" dirty="0"/>
                    </a:p>
                  </a:txBody>
                  <a:tcPr/>
                </a:tc>
              </a:tr>
              <a:tr h="571960">
                <a:tc>
                  <a:txBody>
                    <a:bodyPr/>
                    <a:lstStyle/>
                    <a:p>
                      <a:r>
                        <a:rPr kumimoji="1" lang="ja-JP" altLang="en-US" dirty="0" smtClean="0"/>
                        <a:t>新木</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lang="ja-JP" altLang="en-US" dirty="0" smtClean="0"/>
                        <a:t>書籍に対して不満があまりないから。 </a:t>
                      </a:r>
                      <a:endParaRPr kumimoji="1" lang="ja-JP" altLang="en-US" dirty="0"/>
                    </a:p>
                  </a:txBody>
                  <a:tcPr/>
                </a:tc>
              </a:tr>
              <a:tr h="571960">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今のところ書物は紙派だからです。</a:t>
                      </a:r>
                      <a:endParaRPr kumimoji="1" lang="ja-JP" altLang="en-US" dirty="0"/>
                    </a:p>
                  </a:txBody>
                  <a:tcPr/>
                </a:tc>
              </a:tr>
            </a:tbl>
          </a:graphicData>
        </a:graphic>
      </p:graphicFrame>
      <p:sp>
        <p:nvSpPr>
          <p:cNvPr id="3" name="正方形/長方形 2"/>
          <p:cNvSpPr/>
          <p:nvPr/>
        </p:nvSpPr>
        <p:spPr>
          <a:xfrm>
            <a:off x="611560" y="1052736"/>
            <a:ext cx="4522392" cy="369332"/>
          </a:xfrm>
          <a:prstGeom prst="rect">
            <a:avLst/>
          </a:prstGeom>
        </p:spPr>
        <p:txBody>
          <a:bodyPr wrap="none">
            <a:spAutoFit/>
          </a:bodyPr>
          <a:lstStyle/>
          <a:p>
            <a:r>
              <a:rPr lang="ja-JP" altLang="en-US" dirty="0"/>
              <a:t>電子書籍って今後買う予定ある？持ってる？</a:t>
            </a:r>
          </a:p>
        </p:txBody>
      </p:sp>
      <p:sp>
        <p:nvSpPr>
          <p:cNvPr id="4" name="テキスト ボックス 3"/>
          <p:cNvSpPr txBox="1"/>
          <p:nvPr/>
        </p:nvSpPr>
        <p:spPr>
          <a:xfrm>
            <a:off x="1259632" y="6453336"/>
            <a:ext cx="5032147" cy="369332"/>
          </a:xfrm>
          <a:prstGeom prst="rect">
            <a:avLst/>
          </a:prstGeom>
          <a:noFill/>
        </p:spPr>
        <p:txBody>
          <a:bodyPr wrap="none" rtlCol="0">
            <a:spAutoFit/>
          </a:bodyPr>
          <a:lstStyle/>
          <a:p>
            <a:r>
              <a:rPr kumimoji="1" lang="en-US" altLang="ja-JP" dirty="0" smtClean="0"/>
              <a:t>【</a:t>
            </a:r>
            <a:r>
              <a:rPr lang="ja-JP" altLang="en-US" dirty="0"/>
              <a:t>あまり普及して</a:t>
            </a:r>
            <a:r>
              <a:rPr lang="ja-JP" altLang="en-US" dirty="0" smtClean="0"/>
              <a:t>いない、紙</a:t>
            </a:r>
            <a:r>
              <a:rPr lang="ja-JP" altLang="en-US" dirty="0"/>
              <a:t>に不満を持って</a:t>
            </a:r>
            <a:r>
              <a:rPr lang="ja-JP" altLang="en-US" dirty="0" smtClean="0"/>
              <a:t>いない</a:t>
            </a:r>
            <a:r>
              <a:rPr kumimoji="1" lang="en-US" altLang="ja-JP" dirty="0" smtClean="0"/>
              <a:t>】</a:t>
            </a:r>
            <a:endParaRPr kumimoji="1" lang="ja-JP" altLang="en-US" dirty="0"/>
          </a:p>
        </p:txBody>
      </p:sp>
    </p:spTree>
    <p:extLst>
      <p:ext uri="{BB962C8B-B14F-4D97-AF65-F5344CB8AC3E}">
        <p14:creationId xmlns:p14="http://schemas.microsoft.com/office/powerpoint/2010/main" xmlns="" val="6220597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929626334"/>
              </p:ext>
            </p:extLst>
          </p:nvPr>
        </p:nvGraphicFramePr>
        <p:xfrm>
          <a:off x="1403648" y="1278052"/>
          <a:ext cx="7342040" cy="3779203"/>
        </p:xfrm>
        <a:graphic>
          <a:graphicData uri="http://schemas.openxmlformats.org/drawingml/2006/table">
            <a:tbl>
              <a:tblPr firstRow="1" bandRow="1">
                <a:tableStyleId>{16D9F66E-5EB9-4882-86FB-DCBF35E3C3E4}</a:tableStyleId>
              </a:tblPr>
              <a:tblGrid>
                <a:gridCol w="1300900"/>
                <a:gridCol w="953993"/>
                <a:gridCol w="5087147"/>
              </a:tblGrid>
              <a:tr h="1783171">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ネットの情報は３割くらいしか信用していないし、ネットで出会った人を好きになることもない。知り合いだったとしても、実際に会って話してみないと分からないことがたくさんあると思うから。</a:t>
                      </a:r>
                      <a:endParaRPr kumimoji="1" lang="ja-JP" altLang="en-US" dirty="0"/>
                    </a:p>
                  </a:txBody>
                  <a:tcPr/>
                </a:tc>
              </a:tr>
              <a:tr h="451984">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ソーシャル怖いので </a:t>
                      </a:r>
                      <a:endParaRPr kumimoji="1" lang="ja-JP" altLang="en-US" dirty="0"/>
                    </a:p>
                  </a:txBody>
                  <a:tcPr/>
                </a:tc>
              </a:tr>
              <a:tr h="451984">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好きな人からならどんな伝える手段でも嬉しい</a:t>
                      </a:r>
                      <a:endParaRPr kumimoji="1" lang="ja-JP" altLang="en-US" dirty="0"/>
                    </a:p>
                  </a:txBody>
                  <a:tcPr/>
                </a:tc>
              </a:tr>
              <a:tr h="451984">
                <a:tc>
                  <a:txBody>
                    <a:bodyPr/>
                    <a:lstStyle/>
                    <a:p>
                      <a:r>
                        <a:rPr kumimoji="1" lang="ja-JP" altLang="en-US" dirty="0" smtClean="0"/>
                        <a:t>新木</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lang="ja-JP" altLang="en-US" dirty="0" smtClean="0"/>
                        <a:t>コミュニケーション障害か！</a:t>
                      </a:r>
                      <a:r>
                        <a:rPr lang="ja-JP" altLang="en-US" dirty="0" err="1" smtClean="0"/>
                        <a:t>って</a:t>
                      </a:r>
                      <a:r>
                        <a:rPr lang="ja-JP" altLang="en-US" dirty="0" smtClean="0"/>
                        <a:t>思う</a:t>
                      </a:r>
                      <a:r>
                        <a:rPr lang="en-US" altLang="ja-JP" dirty="0" smtClean="0"/>
                        <a:t>(</a:t>
                      </a:r>
                      <a:r>
                        <a:rPr lang="ja-JP" altLang="en-US" dirty="0" smtClean="0"/>
                        <a:t>笑</a:t>
                      </a:r>
                      <a:r>
                        <a:rPr lang="en-US" altLang="ja-JP" dirty="0" smtClean="0"/>
                        <a:t>)</a:t>
                      </a:r>
                      <a:endParaRPr kumimoji="1" lang="ja-JP" altLang="en-US" dirty="0"/>
                    </a:p>
                  </a:txBody>
                  <a:tcPr/>
                </a:tc>
              </a:tr>
              <a:tr h="451984">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現実味が無いというか、本気にはとらえないと思います。</a:t>
                      </a:r>
                      <a:endParaRPr kumimoji="1" lang="ja-JP" altLang="en-US" dirty="0"/>
                    </a:p>
                  </a:txBody>
                  <a:tcPr/>
                </a:tc>
              </a:tr>
            </a:tbl>
          </a:graphicData>
        </a:graphic>
      </p:graphicFrame>
      <p:sp>
        <p:nvSpPr>
          <p:cNvPr id="3" name="正方形/長方形 2"/>
          <p:cNvSpPr/>
          <p:nvPr/>
        </p:nvSpPr>
        <p:spPr>
          <a:xfrm>
            <a:off x="683568" y="908720"/>
            <a:ext cx="3328155" cy="369332"/>
          </a:xfrm>
          <a:prstGeom prst="rect">
            <a:avLst/>
          </a:prstGeom>
        </p:spPr>
        <p:txBody>
          <a:bodyPr wrap="none">
            <a:spAutoFit/>
          </a:bodyPr>
          <a:lstStyle/>
          <a:p>
            <a:r>
              <a:rPr lang="en-US" altLang="ja-JP" dirty="0"/>
              <a:t>twitter</a:t>
            </a:r>
            <a:r>
              <a:rPr lang="ja-JP" altLang="en-US" dirty="0"/>
              <a:t>で告白されたら付き合う？</a:t>
            </a:r>
          </a:p>
        </p:txBody>
      </p:sp>
    </p:spTree>
    <p:extLst>
      <p:ext uri="{BB962C8B-B14F-4D97-AF65-F5344CB8AC3E}">
        <p14:creationId xmlns:p14="http://schemas.microsoft.com/office/powerpoint/2010/main" xmlns="" val="6220597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3484522944"/>
              </p:ext>
            </p:extLst>
          </p:nvPr>
        </p:nvGraphicFramePr>
        <p:xfrm>
          <a:off x="1187623" y="1340768"/>
          <a:ext cx="7560840" cy="4519729"/>
        </p:xfrm>
        <a:graphic>
          <a:graphicData uri="http://schemas.openxmlformats.org/drawingml/2006/table">
            <a:tbl>
              <a:tblPr firstRow="1" bandRow="1">
                <a:tableStyleId>{16D9F66E-5EB9-4882-86FB-DCBF35E3C3E4}</a:tableStyleId>
              </a:tblPr>
              <a:tblGrid>
                <a:gridCol w="1339668"/>
                <a:gridCol w="982423"/>
                <a:gridCol w="5238749"/>
              </a:tblGrid>
              <a:tr h="2073831">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特に相手にメッセージを送ることもないのでそのまま放置。むしろ解除する方が意識過剰だと思うし、別れたからって嫌いになるわけではないので友達関係で良いと思う。</a:t>
                      </a:r>
                      <a:endParaRPr kumimoji="1" lang="ja-JP" altLang="en-US" dirty="0"/>
                    </a:p>
                  </a:txBody>
                  <a:tcPr/>
                </a:tc>
              </a:tr>
              <a:tr h="525658">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そこまでストイックじゃないので </a:t>
                      </a:r>
                      <a:endParaRPr kumimoji="1" lang="ja-JP" altLang="en-US" dirty="0"/>
                    </a:p>
                  </a:txBody>
                  <a:tcPr/>
                </a:tc>
              </a:tr>
              <a:tr h="525658">
                <a:tc>
                  <a:txBody>
                    <a:bodyPr/>
                    <a:lstStyle/>
                    <a:p>
                      <a:r>
                        <a:rPr kumimoji="1" lang="ja-JP" altLang="en-US" dirty="0" smtClean="0"/>
                        <a:t>大熊</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気まずくなるし、付き合っていた仲なら関係を切りたくないので</a:t>
                      </a:r>
                      <a:endParaRPr kumimoji="1" lang="ja-JP" altLang="en-US" dirty="0"/>
                    </a:p>
                  </a:txBody>
                  <a:tcPr/>
                </a:tc>
              </a:tr>
              <a:tr h="525658">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やっぱり気になってしまうし、自分も自由に使えなくなってしまう気がするから。</a:t>
                      </a:r>
                      <a:endParaRPr kumimoji="1" lang="ja-JP" altLang="en-US" dirty="0"/>
                    </a:p>
                  </a:txBody>
                  <a:tcPr/>
                </a:tc>
              </a:tr>
              <a:tr h="525658">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そこまで</a:t>
                      </a:r>
                      <a:r>
                        <a:rPr kumimoji="1" lang="en-US" altLang="ja-JP" sz="1800" b="0" i="0" kern="1200" dirty="0" smtClean="0">
                          <a:solidFill>
                            <a:schemeClr val="dk1"/>
                          </a:solidFill>
                          <a:effectLst/>
                          <a:latin typeface="+mn-lt"/>
                          <a:ea typeface="+mn-ea"/>
                          <a:cs typeface="+mn-cs"/>
                        </a:rPr>
                        <a:t>twitter</a:t>
                      </a:r>
                      <a:r>
                        <a:rPr kumimoji="1" lang="ja-JP" altLang="en-US" sz="1800" b="0" i="0" kern="1200" dirty="0" smtClean="0">
                          <a:solidFill>
                            <a:schemeClr val="dk1"/>
                          </a:solidFill>
                          <a:effectLst/>
                          <a:latin typeface="+mn-lt"/>
                          <a:ea typeface="+mn-ea"/>
                          <a:cs typeface="+mn-cs"/>
                        </a:rPr>
                        <a:t>とか</a:t>
                      </a:r>
                      <a:r>
                        <a:rPr kumimoji="1" lang="en-US" altLang="ja-JP" sz="1800" b="0" i="0" kern="1200" dirty="0" err="1" smtClean="0">
                          <a:solidFill>
                            <a:schemeClr val="dk1"/>
                          </a:solidFill>
                          <a:effectLst/>
                          <a:latin typeface="+mn-lt"/>
                          <a:ea typeface="+mn-ea"/>
                          <a:cs typeface="+mn-cs"/>
                        </a:rPr>
                        <a:t>facebook</a:t>
                      </a:r>
                      <a:r>
                        <a:rPr kumimoji="1" lang="ja-JP" altLang="en-US" sz="1800" b="0" i="0" kern="1200" dirty="0" smtClean="0">
                          <a:solidFill>
                            <a:schemeClr val="dk1"/>
                          </a:solidFill>
                          <a:effectLst/>
                          <a:latin typeface="+mn-lt"/>
                          <a:ea typeface="+mn-ea"/>
                          <a:cs typeface="+mn-cs"/>
                        </a:rPr>
                        <a:t>を使わないので、多分解除してもしなくてもあまり変わらないと思うから。</a:t>
                      </a:r>
                      <a:endParaRPr kumimoji="1" lang="ja-JP" altLang="en-US" dirty="0"/>
                    </a:p>
                  </a:txBody>
                  <a:tcPr/>
                </a:tc>
              </a:tr>
            </a:tbl>
          </a:graphicData>
        </a:graphic>
      </p:graphicFrame>
      <p:sp>
        <p:nvSpPr>
          <p:cNvPr id="4" name="テキスト ボックス 3"/>
          <p:cNvSpPr txBox="1"/>
          <p:nvPr/>
        </p:nvSpPr>
        <p:spPr>
          <a:xfrm>
            <a:off x="683568" y="836712"/>
            <a:ext cx="6647974" cy="369332"/>
          </a:xfrm>
          <a:prstGeom prst="rect">
            <a:avLst/>
          </a:prstGeom>
          <a:noFill/>
        </p:spPr>
        <p:txBody>
          <a:bodyPr wrap="none" rtlCol="0">
            <a:spAutoFit/>
          </a:bodyPr>
          <a:lstStyle/>
          <a:p>
            <a:r>
              <a:rPr lang="ja-JP" altLang="en-US" dirty="0"/>
              <a:t>恋人と別れたら</a:t>
            </a:r>
            <a:r>
              <a:rPr lang="en-US" altLang="ja-JP" dirty="0" err="1"/>
              <a:t>mixi</a:t>
            </a:r>
            <a:r>
              <a:rPr lang="ja-JP" altLang="en-US" dirty="0" err="1"/>
              <a:t>、</a:t>
            </a:r>
            <a:r>
              <a:rPr lang="en-US" altLang="ja-JP" dirty="0"/>
              <a:t>twitter</a:t>
            </a:r>
            <a:r>
              <a:rPr lang="ja-JP" altLang="en-US" dirty="0" err="1"/>
              <a:t>、</a:t>
            </a:r>
            <a:r>
              <a:rPr lang="en-US" altLang="ja-JP" dirty="0" err="1"/>
              <a:t>facebook</a:t>
            </a:r>
            <a:r>
              <a:rPr lang="ja-JP" altLang="en-US" dirty="0"/>
              <a:t>上の友達関係を解除する？</a:t>
            </a:r>
            <a:endParaRPr kumimoji="1" lang="ja-JP" altLang="en-US" dirty="0"/>
          </a:p>
        </p:txBody>
      </p:sp>
    </p:spTree>
    <p:extLst>
      <p:ext uri="{BB962C8B-B14F-4D97-AF65-F5344CB8AC3E}">
        <p14:creationId xmlns:p14="http://schemas.microsoft.com/office/powerpoint/2010/main" xmlns="" val="622059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世代の差はあるのか？</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en-US" dirty="0" smtClean="0"/>
              <a:t>各世代にも多様性があるがコンピュータとインターネットの普及による大きな環境変化</a:t>
            </a:r>
            <a:endParaRPr lang="en-US" altLang="ja-JP" dirty="0" smtClean="0"/>
          </a:p>
          <a:p>
            <a:endParaRPr lang="en-US" altLang="ja-JP" dirty="0" smtClean="0"/>
          </a:p>
          <a:p>
            <a:r>
              <a:rPr lang="ja-JP" altLang="en-US" dirty="0" smtClean="0"/>
              <a:t>メディアが生む差</a:t>
            </a:r>
            <a:endParaRPr lang="en-US" altLang="ja-JP" dirty="0" smtClean="0"/>
          </a:p>
          <a:p>
            <a:pPr lvl="1"/>
            <a:r>
              <a:rPr kumimoji="1" lang="ja-JP" altLang="en-US" dirty="0" smtClean="0"/>
              <a:t>テレビの世代とネットの世代</a:t>
            </a:r>
            <a:endParaRPr kumimoji="1" lang="en-US" altLang="ja-JP" dirty="0" smtClean="0"/>
          </a:p>
          <a:p>
            <a:r>
              <a:rPr kumimoji="1" lang="ja-JP" altLang="en-US" dirty="0" smtClean="0"/>
              <a:t>テクノロジーが生む差</a:t>
            </a:r>
            <a:endParaRPr kumimoji="1" lang="en-US" altLang="ja-JP" dirty="0" smtClean="0"/>
          </a:p>
          <a:p>
            <a:pPr lvl="1"/>
            <a:r>
              <a:rPr lang="ja-JP" altLang="en-US" dirty="0" smtClean="0"/>
              <a:t>アナログなツール世代とデジタル機器世代</a:t>
            </a:r>
            <a:endParaRPr lang="en-US" altLang="ja-JP" dirty="0" smtClean="0"/>
          </a:p>
          <a:p>
            <a:r>
              <a:rPr kumimoji="1" lang="ja-JP" altLang="en-US" dirty="0" smtClean="0"/>
              <a:t>グローバル度が生む差</a:t>
            </a:r>
            <a:endParaRPr kumimoji="1" lang="en-US" altLang="ja-JP" dirty="0" smtClean="0"/>
          </a:p>
          <a:p>
            <a:pPr lvl="1"/>
            <a:r>
              <a:rPr lang="ja-JP" altLang="en-US" dirty="0" smtClean="0"/>
              <a:t>ネットワーク社会</a:t>
            </a:r>
            <a:endParaRPr kumimoji="1" lang="en-US" altLang="ja-JP"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145270789"/>
              </p:ext>
            </p:extLst>
          </p:nvPr>
        </p:nvGraphicFramePr>
        <p:xfrm>
          <a:off x="1331641" y="1484785"/>
          <a:ext cx="7200798" cy="3925847"/>
        </p:xfrm>
        <a:graphic>
          <a:graphicData uri="http://schemas.openxmlformats.org/drawingml/2006/table">
            <a:tbl>
              <a:tblPr firstRow="1" bandRow="1">
                <a:tableStyleId>{16D9F66E-5EB9-4882-86FB-DCBF35E3C3E4}</a:tableStyleId>
              </a:tblPr>
              <a:tblGrid>
                <a:gridCol w="1275874"/>
                <a:gridCol w="935640"/>
                <a:gridCol w="4989284"/>
              </a:tblGrid>
              <a:tr h="594410">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恥ずかしいから。必要がないから。</a:t>
                      </a:r>
                      <a:endParaRPr kumimoji="1" lang="ja-JP" altLang="en-US" dirty="0"/>
                    </a:p>
                  </a:txBody>
                  <a:tcPr/>
                </a:tc>
              </a:tr>
              <a:tr h="1486025">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勝手に見つけてくれないと繋がってても活用できず無意味だから。でも親のアカウントは作ってあげたので知ってる </a:t>
                      </a:r>
                      <a:endParaRPr kumimoji="1" lang="ja-JP" altLang="en-US" dirty="0"/>
                    </a:p>
                  </a:txBody>
                  <a:tcPr/>
                </a:tc>
              </a:tr>
              <a:tr h="602666">
                <a:tc>
                  <a:txBody>
                    <a:bodyPr/>
                    <a:lstStyle/>
                    <a:p>
                      <a:r>
                        <a:rPr kumimoji="1" lang="ja-JP" altLang="en-US" dirty="0" smtClean="0"/>
                        <a:t>大熊</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親が</a:t>
                      </a:r>
                      <a:r>
                        <a:rPr kumimoji="1" lang="en-US" altLang="ja-JP" sz="1800" b="0" i="0" kern="1200" dirty="0" smtClean="0">
                          <a:solidFill>
                            <a:schemeClr val="dk1"/>
                          </a:solidFill>
                          <a:effectLst/>
                          <a:latin typeface="+mn-lt"/>
                          <a:ea typeface="+mn-ea"/>
                          <a:cs typeface="+mn-cs"/>
                        </a:rPr>
                        <a:t>SNS</a:t>
                      </a:r>
                      <a:r>
                        <a:rPr kumimoji="1" lang="ja-JP" altLang="en-US" sz="1800" b="0" i="0" kern="1200" dirty="0" smtClean="0">
                          <a:solidFill>
                            <a:schemeClr val="dk1"/>
                          </a:solidFill>
                          <a:effectLst/>
                          <a:latin typeface="+mn-lt"/>
                          <a:ea typeface="+mn-ea"/>
                          <a:cs typeface="+mn-cs"/>
                        </a:rPr>
                        <a:t>を使っていないし、友達関係を詳しく見られたくないので</a:t>
                      </a:r>
                      <a:endParaRPr kumimoji="1" lang="ja-JP" altLang="en-US" dirty="0"/>
                    </a:p>
                  </a:txBody>
                  <a:tcPr/>
                </a:tc>
              </a:tr>
              <a:tr h="602666">
                <a:tc>
                  <a:txBody>
                    <a:bodyPr/>
                    <a:lstStyle/>
                    <a:p>
                      <a:r>
                        <a:rPr kumimoji="1" lang="ja-JP" altLang="en-US" dirty="0" smtClean="0"/>
                        <a:t>新木</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lang="ja-JP" altLang="en-US" dirty="0" smtClean="0"/>
                        <a:t>親が使用していない。</a:t>
                      </a:r>
                      <a:endParaRPr kumimoji="1" lang="ja-JP" altLang="en-US" dirty="0"/>
                    </a:p>
                  </a:txBody>
                  <a:tcPr/>
                </a:tc>
              </a:tr>
              <a:tr h="602666">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親に見つけられたので</a:t>
                      </a:r>
                      <a:r>
                        <a:rPr kumimoji="1" lang="en-US" altLang="ja-JP" sz="1800" b="0" i="0" kern="1200" dirty="0" smtClean="0">
                          <a:solidFill>
                            <a:schemeClr val="dk1"/>
                          </a:solidFill>
                          <a:effectLst/>
                          <a:latin typeface="+mn-lt"/>
                          <a:ea typeface="+mn-ea"/>
                          <a:cs typeface="+mn-cs"/>
                        </a:rPr>
                        <a:t>accept</a:t>
                      </a:r>
                      <a:r>
                        <a:rPr kumimoji="1" lang="ja-JP" altLang="en-US" sz="1800" b="0" i="0" kern="1200" dirty="0" smtClean="0">
                          <a:solidFill>
                            <a:schemeClr val="dk1"/>
                          </a:solidFill>
                          <a:effectLst/>
                          <a:latin typeface="+mn-lt"/>
                          <a:ea typeface="+mn-ea"/>
                          <a:cs typeface="+mn-cs"/>
                        </a:rPr>
                        <a:t>しました。</a:t>
                      </a:r>
                      <a:endParaRPr kumimoji="1" lang="ja-JP" altLang="en-US" dirty="0"/>
                    </a:p>
                  </a:txBody>
                  <a:tcPr/>
                </a:tc>
              </a:tr>
            </a:tbl>
          </a:graphicData>
        </a:graphic>
      </p:graphicFrame>
      <p:sp>
        <p:nvSpPr>
          <p:cNvPr id="4" name="テキスト ボックス 3"/>
          <p:cNvSpPr txBox="1"/>
          <p:nvPr/>
        </p:nvSpPr>
        <p:spPr>
          <a:xfrm>
            <a:off x="611560" y="908720"/>
            <a:ext cx="6353021" cy="369332"/>
          </a:xfrm>
          <a:prstGeom prst="rect">
            <a:avLst/>
          </a:prstGeom>
          <a:noFill/>
        </p:spPr>
        <p:txBody>
          <a:bodyPr wrap="none" rtlCol="0">
            <a:spAutoFit/>
          </a:bodyPr>
          <a:lstStyle/>
          <a:p>
            <a:r>
              <a:rPr lang="ja-JP" altLang="en-US" dirty="0"/>
              <a:t>親と</a:t>
            </a:r>
            <a:r>
              <a:rPr lang="en-US" altLang="ja-JP" dirty="0" err="1"/>
              <a:t>mixi</a:t>
            </a:r>
            <a:r>
              <a:rPr lang="ja-JP" altLang="en-US" dirty="0" err="1"/>
              <a:t>、</a:t>
            </a:r>
            <a:r>
              <a:rPr lang="en-US" altLang="ja-JP" dirty="0"/>
              <a:t>twitter</a:t>
            </a:r>
            <a:r>
              <a:rPr lang="ja-JP" altLang="en-US" dirty="0" err="1"/>
              <a:t>、</a:t>
            </a:r>
            <a:r>
              <a:rPr lang="en-US" altLang="ja-JP" dirty="0" err="1"/>
              <a:t>facebook</a:t>
            </a:r>
            <a:r>
              <a:rPr lang="ja-JP" altLang="en-US" dirty="0"/>
              <a:t>上なんかで友達関係になっている？</a:t>
            </a:r>
            <a:endParaRPr kumimoji="1" lang="ja-JP" altLang="en-US" dirty="0"/>
          </a:p>
        </p:txBody>
      </p:sp>
      <p:sp>
        <p:nvSpPr>
          <p:cNvPr id="3" name="正方形/長方形 2"/>
          <p:cNvSpPr/>
          <p:nvPr/>
        </p:nvSpPr>
        <p:spPr>
          <a:xfrm>
            <a:off x="971599" y="5805264"/>
            <a:ext cx="5992981" cy="369332"/>
          </a:xfrm>
          <a:prstGeom prst="rect">
            <a:avLst/>
          </a:prstGeom>
        </p:spPr>
        <p:txBody>
          <a:bodyPr wrap="square">
            <a:spAutoFit/>
          </a:bodyPr>
          <a:lstStyle/>
          <a:p>
            <a:r>
              <a:rPr lang="ja-JP" altLang="en-US" dirty="0"/>
              <a:t>基本的には親とはあまりつながりたくない</a:t>
            </a:r>
            <a:r>
              <a:rPr lang="ja-JP" altLang="en-US" dirty="0" smtClean="0"/>
              <a:t>メディア</a:t>
            </a:r>
            <a:endParaRPr lang="ja-JP" altLang="en-US" dirty="0"/>
          </a:p>
        </p:txBody>
      </p:sp>
    </p:spTree>
    <p:extLst>
      <p:ext uri="{BB962C8B-B14F-4D97-AF65-F5344CB8AC3E}">
        <p14:creationId xmlns:p14="http://schemas.microsoft.com/office/powerpoint/2010/main" xmlns="" val="6220597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978391167"/>
              </p:ext>
            </p:extLst>
          </p:nvPr>
        </p:nvGraphicFramePr>
        <p:xfrm>
          <a:off x="1403647" y="1412776"/>
          <a:ext cx="7344817" cy="3600399"/>
        </p:xfrm>
        <a:graphic>
          <a:graphicData uri="http://schemas.openxmlformats.org/drawingml/2006/table">
            <a:tbl>
              <a:tblPr firstRow="1" bandRow="1">
                <a:tableStyleId>{16D9F66E-5EB9-4882-86FB-DCBF35E3C3E4}</a:tableStyleId>
              </a:tblPr>
              <a:tblGrid>
                <a:gridCol w="1301392"/>
                <a:gridCol w="954354"/>
                <a:gridCol w="5089071"/>
              </a:tblGrid>
              <a:tr h="1601699">
                <a:tc>
                  <a:txBody>
                    <a:bodyPr/>
                    <a:lstStyle/>
                    <a:p>
                      <a:r>
                        <a:rPr kumimoji="1" lang="ja-JP" altLang="en-US" b="0" dirty="0" smtClean="0"/>
                        <a:t>小山</a:t>
                      </a:r>
                      <a:endParaRPr kumimoji="1" lang="ja-JP" altLang="en-US" b="0"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アメリカ時代の先生は普段話すことができないので、今どんなことを考えていたり、どんな生徒がいるかという話を見るのが面白い。</a:t>
                      </a:r>
                      <a:endParaRPr kumimoji="1" lang="ja-JP" altLang="en-US" dirty="0"/>
                    </a:p>
                  </a:txBody>
                  <a:tcPr/>
                </a:tc>
              </a:tr>
              <a:tr h="499675">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先生と生徒から友達になったので </a:t>
                      </a:r>
                      <a:endParaRPr kumimoji="1" lang="ja-JP" altLang="en-US" dirty="0"/>
                    </a:p>
                  </a:txBody>
                  <a:tcPr/>
                </a:tc>
              </a:tr>
              <a:tr h="499675">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友達感覚で</a:t>
                      </a:r>
                      <a:endParaRPr kumimoji="1" lang="ja-JP" altLang="en-US" dirty="0"/>
                    </a:p>
                  </a:txBody>
                  <a:tcPr/>
                </a:tc>
              </a:tr>
              <a:tr h="499675">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ゼミの</a:t>
                      </a:r>
                      <a:r>
                        <a:rPr lang="ja-JP" altLang="en-US" dirty="0" err="1" smtClean="0"/>
                        <a:t>みんながして</a:t>
                      </a:r>
                      <a:r>
                        <a:rPr lang="ja-JP" altLang="en-US" dirty="0" smtClean="0"/>
                        <a:t>いるから。</a:t>
                      </a:r>
                      <a:endParaRPr kumimoji="1" lang="ja-JP" altLang="en-US" dirty="0"/>
                    </a:p>
                  </a:txBody>
                  <a:tcPr/>
                </a:tc>
              </a:tr>
              <a:tr h="499675">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先生達が好きだからです</a:t>
                      </a:r>
                      <a:endParaRPr kumimoji="1" lang="ja-JP" altLang="en-US" dirty="0"/>
                    </a:p>
                  </a:txBody>
                  <a:tcPr/>
                </a:tc>
              </a:tr>
            </a:tbl>
          </a:graphicData>
        </a:graphic>
      </p:graphicFrame>
      <p:sp>
        <p:nvSpPr>
          <p:cNvPr id="3" name="テキスト ボックス 2"/>
          <p:cNvSpPr txBox="1"/>
          <p:nvPr/>
        </p:nvSpPr>
        <p:spPr>
          <a:xfrm>
            <a:off x="611560" y="836712"/>
            <a:ext cx="6583854" cy="369332"/>
          </a:xfrm>
          <a:prstGeom prst="rect">
            <a:avLst/>
          </a:prstGeom>
          <a:noFill/>
        </p:spPr>
        <p:txBody>
          <a:bodyPr wrap="none" rtlCol="0">
            <a:spAutoFit/>
          </a:bodyPr>
          <a:lstStyle/>
          <a:p>
            <a:r>
              <a:rPr lang="ja-JP" altLang="en-US" dirty="0"/>
              <a:t>先生と</a:t>
            </a:r>
            <a:r>
              <a:rPr lang="en-US" altLang="ja-JP" dirty="0" err="1"/>
              <a:t>mixi</a:t>
            </a:r>
            <a:r>
              <a:rPr lang="ja-JP" altLang="en-US" dirty="0" err="1"/>
              <a:t>、</a:t>
            </a:r>
            <a:r>
              <a:rPr lang="en-US" altLang="ja-JP" dirty="0"/>
              <a:t>twitter</a:t>
            </a:r>
            <a:r>
              <a:rPr lang="ja-JP" altLang="en-US" dirty="0" err="1"/>
              <a:t>、</a:t>
            </a:r>
            <a:r>
              <a:rPr lang="en-US" altLang="ja-JP" dirty="0" err="1"/>
              <a:t>facebook</a:t>
            </a:r>
            <a:r>
              <a:rPr lang="ja-JP" altLang="en-US" dirty="0"/>
              <a:t>上なんかで友達関係になっている？</a:t>
            </a:r>
            <a:endParaRPr kumimoji="1" lang="ja-JP" altLang="en-US" dirty="0"/>
          </a:p>
        </p:txBody>
      </p:sp>
    </p:spTree>
    <p:extLst>
      <p:ext uri="{BB962C8B-B14F-4D97-AF65-F5344CB8AC3E}">
        <p14:creationId xmlns:p14="http://schemas.microsoft.com/office/powerpoint/2010/main" xmlns="" val="6220597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1153248015"/>
              </p:ext>
            </p:extLst>
          </p:nvPr>
        </p:nvGraphicFramePr>
        <p:xfrm>
          <a:off x="1547663" y="1556793"/>
          <a:ext cx="7200799" cy="3312367"/>
        </p:xfrm>
        <a:graphic>
          <a:graphicData uri="http://schemas.openxmlformats.org/drawingml/2006/table">
            <a:tbl>
              <a:tblPr firstRow="1" bandRow="1">
                <a:tableStyleId>{16D9F66E-5EB9-4882-86FB-DCBF35E3C3E4}</a:tableStyleId>
              </a:tblPr>
              <a:tblGrid>
                <a:gridCol w="1275874"/>
                <a:gridCol w="1701165"/>
                <a:gridCol w="4223760"/>
              </a:tblGrid>
              <a:tr h="720826">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ソフトバンク　</a:t>
                      </a:r>
                      <a:r>
                        <a:rPr kumimoji="1" lang="en-US" altLang="ja-JP" sz="1800" b="0" i="0" kern="1200" dirty="0" smtClean="0">
                          <a:solidFill>
                            <a:schemeClr val="dk1"/>
                          </a:solidFill>
                          <a:effectLst/>
                          <a:latin typeface="+mn-lt"/>
                          <a:ea typeface="+mn-ea"/>
                          <a:cs typeface="+mn-cs"/>
                        </a:rPr>
                        <a:t>822P</a:t>
                      </a:r>
                      <a:endParaRPr kumimoji="1" lang="ja-JP" altLang="en-US" dirty="0"/>
                    </a:p>
                  </a:txBody>
                  <a:tcPr/>
                </a:tc>
                <a:tc>
                  <a:txBody>
                    <a:bodyPr/>
                    <a:lstStyle/>
                    <a:p>
                      <a:endParaRPr kumimoji="1" lang="ja-JP" altLang="en-US" dirty="0"/>
                    </a:p>
                  </a:txBody>
                  <a:tcPr/>
                </a:tc>
              </a:tr>
              <a:tr h="1338678">
                <a:tc>
                  <a:txBody>
                    <a:bodyPr/>
                    <a:lstStyle/>
                    <a:p>
                      <a:r>
                        <a:rPr kumimoji="1" lang="ja-JP" altLang="en-US" dirty="0" smtClean="0"/>
                        <a:t>小島</a:t>
                      </a:r>
                      <a:endParaRPr kumimoji="1" lang="ja-JP" altLang="en-US" dirty="0"/>
                    </a:p>
                  </a:txBody>
                  <a:tcPr/>
                </a:tc>
                <a:tc>
                  <a:txBody>
                    <a:bodyPr/>
                    <a:lstStyle/>
                    <a:p>
                      <a:r>
                        <a:rPr kumimoji="1" lang="en-US" altLang="ja-JP" sz="1800" b="0" i="0" kern="1200" dirty="0" smtClean="0">
                          <a:solidFill>
                            <a:schemeClr val="dk1"/>
                          </a:solidFill>
                          <a:effectLst/>
                          <a:latin typeface="+mn-lt"/>
                          <a:ea typeface="+mn-ea"/>
                          <a:cs typeface="+mn-cs"/>
                        </a:rPr>
                        <a:t>au</a:t>
                      </a:r>
                      <a:r>
                        <a:rPr kumimoji="1" lang="ja-JP" altLang="en-US" sz="1800" b="0" i="0" kern="1200" dirty="0" smtClean="0">
                          <a:solidFill>
                            <a:schemeClr val="dk1"/>
                          </a:solidFill>
                          <a:effectLst/>
                          <a:latin typeface="+mn-lt"/>
                          <a:ea typeface="+mn-ea"/>
                          <a:cs typeface="+mn-cs"/>
                        </a:rPr>
                        <a:t>のガラケー、</a:t>
                      </a:r>
                      <a:r>
                        <a:rPr kumimoji="1" lang="en-US" altLang="ja-JP" sz="1800" b="0" i="0" kern="1200" dirty="0" smtClean="0">
                          <a:solidFill>
                            <a:schemeClr val="dk1"/>
                          </a:solidFill>
                          <a:effectLst/>
                          <a:latin typeface="+mn-lt"/>
                          <a:ea typeface="+mn-ea"/>
                          <a:cs typeface="+mn-cs"/>
                        </a:rPr>
                        <a:t>iPhone3GS</a:t>
                      </a:r>
                      <a:endParaRPr kumimoji="1" lang="ja-JP" altLang="en-US" dirty="0"/>
                    </a:p>
                  </a:txBody>
                  <a:tcPr/>
                </a:tc>
                <a:tc>
                  <a:txBody>
                    <a:bodyPr/>
                    <a:lstStyle/>
                    <a:p>
                      <a:r>
                        <a:rPr kumimoji="1" lang="en-US" altLang="ja-JP" sz="1800" b="0" i="0" kern="1200" dirty="0" smtClean="0">
                          <a:solidFill>
                            <a:schemeClr val="dk1"/>
                          </a:solidFill>
                          <a:effectLst/>
                          <a:latin typeface="+mn-lt"/>
                          <a:ea typeface="+mn-ea"/>
                          <a:cs typeface="+mn-cs"/>
                        </a:rPr>
                        <a:t>au</a:t>
                      </a:r>
                      <a:r>
                        <a:rPr kumimoji="1" lang="ja-JP" altLang="en-US" sz="1800" b="0" i="0" kern="1200" dirty="0" smtClean="0">
                          <a:solidFill>
                            <a:schemeClr val="dk1"/>
                          </a:solidFill>
                          <a:effectLst/>
                          <a:latin typeface="+mn-lt"/>
                          <a:ea typeface="+mn-ea"/>
                          <a:cs typeface="+mn-cs"/>
                        </a:rPr>
                        <a:t>は家族が全員</a:t>
                      </a:r>
                      <a:r>
                        <a:rPr kumimoji="1" lang="en-US" altLang="ja-JP" sz="1800" b="0" i="0" kern="1200" dirty="0" smtClean="0">
                          <a:solidFill>
                            <a:schemeClr val="dk1"/>
                          </a:solidFill>
                          <a:effectLst/>
                          <a:latin typeface="+mn-lt"/>
                          <a:ea typeface="+mn-ea"/>
                          <a:cs typeface="+mn-cs"/>
                        </a:rPr>
                        <a:t>au</a:t>
                      </a:r>
                      <a:r>
                        <a:rPr kumimoji="1" lang="ja-JP" altLang="en-US" sz="1800" b="0" i="0" kern="1200" dirty="0" smtClean="0">
                          <a:solidFill>
                            <a:schemeClr val="dk1"/>
                          </a:solidFill>
                          <a:effectLst/>
                          <a:latin typeface="+mn-lt"/>
                          <a:ea typeface="+mn-ea"/>
                          <a:cs typeface="+mn-cs"/>
                        </a:rPr>
                        <a:t>だから、</a:t>
                      </a:r>
                      <a:r>
                        <a:rPr kumimoji="1" lang="en-US" altLang="ja-JP" sz="1800" b="0" i="0" kern="1200" dirty="0" smtClean="0">
                          <a:solidFill>
                            <a:schemeClr val="dk1"/>
                          </a:solidFill>
                          <a:effectLst/>
                          <a:latin typeface="+mn-lt"/>
                          <a:ea typeface="+mn-ea"/>
                          <a:cs typeface="+mn-cs"/>
                        </a:rPr>
                        <a:t>iPhone</a:t>
                      </a:r>
                      <a:r>
                        <a:rPr kumimoji="1" lang="ja-JP" altLang="en-US" sz="1800" b="0" i="0" kern="1200" dirty="0" smtClean="0">
                          <a:solidFill>
                            <a:schemeClr val="dk1"/>
                          </a:solidFill>
                          <a:effectLst/>
                          <a:latin typeface="+mn-lt"/>
                          <a:ea typeface="+mn-ea"/>
                          <a:cs typeface="+mn-cs"/>
                        </a:rPr>
                        <a:t>は開発テスト用として買って、今は</a:t>
                      </a:r>
                      <a:r>
                        <a:rPr kumimoji="1" lang="en-US" altLang="ja-JP" sz="1800" b="0" i="0" kern="1200" dirty="0" smtClean="0">
                          <a:solidFill>
                            <a:schemeClr val="dk1"/>
                          </a:solidFill>
                          <a:effectLst/>
                          <a:latin typeface="+mn-lt"/>
                          <a:ea typeface="+mn-ea"/>
                          <a:cs typeface="+mn-cs"/>
                        </a:rPr>
                        <a:t>PC</a:t>
                      </a:r>
                      <a:r>
                        <a:rPr kumimoji="1" lang="ja-JP" altLang="en-US" sz="1800" b="0" i="0" kern="1200" dirty="0" smtClean="0">
                          <a:solidFill>
                            <a:schemeClr val="dk1"/>
                          </a:solidFill>
                          <a:effectLst/>
                          <a:latin typeface="+mn-lt"/>
                          <a:ea typeface="+mn-ea"/>
                          <a:cs typeface="+mn-cs"/>
                        </a:rPr>
                        <a:t>の代わり、普通の携帯として持っている </a:t>
                      </a:r>
                      <a:endParaRPr kumimoji="1" lang="ja-JP" altLang="en-US" dirty="0"/>
                    </a:p>
                  </a:txBody>
                  <a:tcPr/>
                </a:tc>
              </a:tr>
              <a:tr h="417621">
                <a:tc>
                  <a:txBody>
                    <a:bodyPr/>
                    <a:lstStyle/>
                    <a:p>
                      <a:r>
                        <a:rPr kumimoji="1" lang="ja-JP" altLang="en-US" dirty="0" smtClean="0"/>
                        <a:t>大熊</a:t>
                      </a:r>
                      <a:endParaRPr kumimoji="1" lang="ja-JP" altLang="en-US" dirty="0"/>
                    </a:p>
                  </a:txBody>
                  <a:tcPr/>
                </a:tc>
                <a:tc>
                  <a:txBody>
                    <a:bodyPr/>
                    <a:lstStyle/>
                    <a:p>
                      <a:r>
                        <a:rPr kumimoji="1" lang="en-US" altLang="ja-JP" dirty="0" err="1" smtClean="0"/>
                        <a:t>iphone</a:t>
                      </a:r>
                      <a:endParaRPr kumimoji="1" lang="ja-JP" altLang="en-US" dirty="0"/>
                    </a:p>
                  </a:txBody>
                  <a:tcPr/>
                </a:tc>
                <a:tc>
                  <a:txBody>
                    <a:bodyPr/>
                    <a:lstStyle/>
                    <a:p>
                      <a:endParaRPr kumimoji="1" lang="ja-JP" altLang="en-US" dirty="0"/>
                    </a:p>
                  </a:txBody>
                  <a:tcPr/>
                </a:tc>
              </a:tr>
              <a:tr h="417621">
                <a:tc>
                  <a:txBody>
                    <a:bodyPr/>
                    <a:lstStyle/>
                    <a:p>
                      <a:r>
                        <a:rPr kumimoji="1" lang="ja-JP" altLang="en-US" dirty="0" smtClean="0"/>
                        <a:t>新木</a:t>
                      </a:r>
                      <a:endParaRPr kumimoji="1" lang="ja-JP" altLang="en-US" dirty="0"/>
                    </a:p>
                  </a:txBody>
                  <a:tcPr/>
                </a:tc>
                <a:tc>
                  <a:txBody>
                    <a:bodyPr/>
                    <a:lstStyle/>
                    <a:p>
                      <a:r>
                        <a:rPr kumimoji="1" lang="en-US" altLang="ja-JP" dirty="0" smtClean="0"/>
                        <a:t>w64SA</a:t>
                      </a:r>
                      <a:endParaRPr kumimoji="1" lang="ja-JP" altLang="en-US" dirty="0"/>
                    </a:p>
                  </a:txBody>
                  <a:tcPr/>
                </a:tc>
                <a:tc>
                  <a:txBody>
                    <a:bodyPr/>
                    <a:lstStyle/>
                    <a:p>
                      <a:r>
                        <a:rPr lang="ja-JP" altLang="en-US" dirty="0" smtClean="0"/>
                        <a:t>デザインが可愛くて、手になじんだから</a:t>
                      </a:r>
                      <a:endParaRPr kumimoji="1" lang="ja-JP" altLang="en-US" dirty="0"/>
                    </a:p>
                  </a:txBody>
                  <a:tcPr/>
                </a:tc>
              </a:tr>
              <a:tr h="417621">
                <a:tc>
                  <a:txBody>
                    <a:bodyPr/>
                    <a:lstStyle/>
                    <a:p>
                      <a:r>
                        <a:rPr kumimoji="1" lang="ja-JP" altLang="en-US" dirty="0" smtClean="0"/>
                        <a:t>本田</a:t>
                      </a:r>
                      <a:endParaRPr kumimoji="1" lang="ja-JP" altLang="en-US" dirty="0"/>
                    </a:p>
                  </a:txBody>
                  <a:tcPr/>
                </a:tc>
                <a:tc>
                  <a:txBody>
                    <a:bodyPr/>
                    <a:lstStyle/>
                    <a:p>
                      <a:r>
                        <a:rPr kumimoji="1" lang="en-US" altLang="ja-JP" dirty="0" smtClean="0"/>
                        <a:t>iphone4s</a:t>
                      </a:r>
                      <a:endParaRPr kumimoji="1" lang="ja-JP" altLang="en-US" dirty="0"/>
                    </a:p>
                  </a:txBody>
                  <a:tcPr/>
                </a:tc>
                <a:tc>
                  <a:txBody>
                    <a:bodyPr/>
                    <a:lstStyle/>
                    <a:p>
                      <a:r>
                        <a:rPr kumimoji="1" lang="ja-JP" altLang="en-US" dirty="0" smtClean="0"/>
                        <a:t>ずっと欲しかったから</a:t>
                      </a:r>
                      <a:endParaRPr kumimoji="1" lang="ja-JP" altLang="en-US" dirty="0"/>
                    </a:p>
                  </a:txBody>
                  <a:tcPr/>
                </a:tc>
              </a:tr>
            </a:tbl>
          </a:graphicData>
        </a:graphic>
      </p:graphicFrame>
      <p:sp>
        <p:nvSpPr>
          <p:cNvPr id="3" name="テキスト ボックス 2"/>
          <p:cNvSpPr txBox="1"/>
          <p:nvPr/>
        </p:nvSpPr>
        <p:spPr>
          <a:xfrm>
            <a:off x="539552" y="980728"/>
            <a:ext cx="3842719" cy="369332"/>
          </a:xfrm>
          <a:prstGeom prst="rect">
            <a:avLst/>
          </a:prstGeom>
          <a:noFill/>
        </p:spPr>
        <p:txBody>
          <a:bodyPr wrap="none" rtlCol="0">
            <a:spAutoFit/>
          </a:bodyPr>
          <a:lstStyle/>
          <a:p>
            <a:r>
              <a:rPr lang="ja-JP" altLang="en-US" dirty="0"/>
              <a:t>ケータイは何の機種を持っているの？</a:t>
            </a:r>
            <a:endParaRPr kumimoji="1" lang="ja-JP" altLang="en-US" dirty="0"/>
          </a:p>
        </p:txBody>
      </p:sp>
    </p:spTree>
    <p:extLst>
      <p:ext uri="{BB962C8B-B14F-4D97-AF65-F5344CB8AC3E}">
        <p14:creationId xmlns:p14="http://schemas.microsoft.com/office/powerpoint/2010/main" xmlns="" val="6220597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370374836"/>
              </p:ext>
            </p:extLst>
          </p:nvPr>
        </p:nvGraphicFramePr>
        <p:xfrm>
          <a:off x="179512" y="1340768"/>
          <a:ext cx="8640960" cy="4060743"/>
        </p:xfrm>
        <a:graphic>
          <a:graphicData uri="http://schemas.openxmlformats.org/drawingml/2006/table">
            <a:tbl>
              <a:tblPr firstRow="1" bandRow="1">
                <a:tableStyleId>{16D9F66E-5EB9-4882-86FB-DCBF35E3C3E4}</a:tableStyleId>
              </a:tblPr>
              <a:tblGrid>
                <a:gridCol w="1531049"/>
                <a:gridCol w="2755888"/>
                <a:gridCol w="4354023"/>
              </a:tblGrid>
              <a:tr h="1152128">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販売の仕事をしていたら、ナンパできるようになった</a:t>
                      </a:r>
                      <a:br>
                        <a:rPr kumimoji="1" lang="ja-JP" altLang="en-US" sz="1800" b="0" i="0" kern="1200" dirty="0" smtClean="0">
                          <a:solidFill>
                            <a:schemeClr val="dk1"/>
                          </a:solidFill>
                          <a:effectLst/>
                          <a:latin typeface="+mn-lt"/>
                          <a:ea typeface="+mn-ea"/>
                          <a:cs typeface="+mn-cs"/>
                        </a:rPr>
                      </a:b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smtClean="0">
                          <a:solidFill>
                            <a:schemeClr val="dk1"/>
                          </a:solidFill>
                          <a:effectLst/>
                          <a:latin typeface="+mn-lt"/>
                          <a:ea typeface="+mn-ea"/>
                          <a:cs typeface="+mn-cs"/>
                        </a:rPr>
                        <a:t>販売とナンパはものすごく似ている作業だと先輩に学び、何回かナンパを一緒にさせられた</a:t>
                      </a:r>
                      <a:endParaRPr kumimoji="1" lang="ja-JP" altLang="en-US" dirty="0" smtClean="0"/>
                    </a:p>
                    <a:p>
                      <a:endParaRPr kumimoji="1" lang="ja-JP" altLang="en-US" dirty="0"/>
                    </a:p>
                  </a:txBody>
                  <a:tcPr/>
                </a:tc>
              </a:tr>
              <a:tr h="652541">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ネタバレがほぼ毎日あるから</a:t>
                      </a:r>
                      <a:endParaRPr kumimoji="1" lang="ja-JP" altLang="en-US" dirty="0"/>
                    </a:p>
                  </a:txBody>
                  <a:tcPr/>
                </a:tc>
              </a:tr>
              <a:tr h="652541">
                <a:tc>
                  <a:txBody>
                    <a:bodyPr/>
                    <a:lstStyle/>
                    <a:p>
                      <a:r>
                        <a:rPr kumimoji="1" lang="ja-JP" altLang="en-US" dirty="0" smtClean="0"/>
                        <a:t>大熊</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女子会・飲み会</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女子会は男子のいない少人数によって、飲み会はお酒によって本音などがさら</a:t>
                      </a:r>
                      <a:r>
                        <a:rPr kumimoji="1" lang="ja-JP" altLang="en-US" sz="1800" b="0" i="0" kern="1200" dirty="0" err="1" smtClean="0">
                          <a:solidFill>
                            <a:schemeClr val="dk1"/>
                          </a:solidFill>
                          <a:effectLst/>
                          <a:latin typeface="+mn-lt"/>
                          <a:ea typeface="+mn-ea"/>
                          <a:cs typeface="+mn-cs"/>
                        </a:rPr>
                        <a:t>け</a:t>
                      </a:r>
                      <a:r>
                        <a:rPr kumimoji="1" lang="ja-JP" altLang="en-US" sz="1800" b="0" i="0" kern="1200" dirty="0" smtClean="0">
                          <a:solidFill>
                            <a:schemeClr val="dk1"/>
                          </a:solidFill>
                          <a:effectLst/>
                          <a:latin typeface="+mn-lt"/>
                          <a:ea typeface="+mn-ea"/>
                          <a:cs typeface="+mn-cs"/>
                        </a:rPr>
                        <a:t>出るので</a:t>
                      </a:r>
                      <a:endParaRPr kumimoji="1" lang="ja-JP" altLang="en-US" dirty="0"/>
                    </a:p>
                  </a:txBody>
                  <a:tcPr/>
                </a:tc>
              </a:tr>
              <a:tr h="652541">
                <a:tc>
                  <a:txBody>
                    <a:bodyPr/>
                    <a:lstStyle/>
                    <a:p>
                      <a:r>
                        <a:rPr kumimoji="1" lang="ja-JP" altLang="en-US" dirty="0" smtClean="0"/>
                        <a:t>新木</a:t>
                      </a:r>
                      <a:endParaRPr kumimoji="1" lang="ja-JP" altLang="en-US" dirty="0"/>
                    </a:p>
                  </a:txBody>
                  <a:tcPr/>
                </a:tc>
                <a:tc>
                  <a:txBody>
                    <a:bodyPr/>
                    <a:lstStyle/>
                    <a:p>
                      <a:r>
                        <a:rPr kumimoji="1" lang="ja-JP" altLang="en-US" dirty="0" smtClean="0"/>
                        <a:t>女子会</a:t>
                      </a:r>
                      <a:endParaRPr kumimoji="1" lang="ja-JP" altLang="en-US" dirty="0"/>
                    </a:p>
                  </a:txBody>
                  <a:tcPr/>
                </a:tc>
                <a:tc>
                  <a:txBody>
                    <a:bodyPr/>
                    <a:lstStyle/>
                    <a:p>
                      <a:r>
                        <a:rPr lang="ja-JP" altLang="en-US" dirty="0" smtClean="0"/>
                        <a:t>ゼミ内の「頼れる男ランキング」で盛り上がったから笑</a:t>
                      </a:r>
                      <a:endParaRPr kumimoji="1" lang="ja-JP" altLang="en-US" dirty="0"/>
                    </a:p>
                  </a:txBody>
                  <a:tcPr/>
                </a:tc>
              </a:tr>
              <a:tr h="652541">
                <a:tc>
                  <a:txBody>
                    <a:bodyPr/>
                    <a:lstStyle/>
                    <a:p>
                      <a:r>
                        <a:rPr kumimoji="1" lang="ja-JP" altLang="en-US" dirty="0" smtClean="0"/>
                        <a:t>本田</a:t>
                      </a:r>
                      <a:endParaRPr kumimoji="1" lang="ja-JP" altLang="en-US" dirty="0"/>
                    </a:p>
                  </a:txBody>
                  <a:tcPr/>
                </a:tc>
                <a:tc>
                  <a:txBody>
                    <a:bodyPr/>
                    <a:lstStyle/>
                    <a:p>
                      <a:r>
                        <a:rPr kumimoji="1" lang="ja-JP" altLang="en-US" dirty="0" smtClean="0"/>
                        <a:t>文化祭</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皆とお店出せたし先輩達も集まったし、お腹いっぱい食べたから。</a:t>
                      </a:r>
                      <a:endParaRPr kumimoji="1" lang="ja-JP" altLang="en-US" dirty="0"/>
                    </a:p>
                  </a:txBody>
                  <a:tcPr/>
                </a:tc>
              </a:tr>
            </a:tbl>
          </a:graphicData>
        </a:graphic>
      </p:graphicFrame>
      <p:sp>
        <p:nvSpPr>
          <p:cNvPr id="3" name="テキスト ボックス 2"/>
          <p:cNvSpPr txBox="1"/>
          <p:nvPr/>
        </p:nvSpPr>
        <p:spPr>
          <a:xfrm>
            <a:off x="23591" y="698864"/>
            <a:ext cx="4910319" cy="369332"/>
          </a:xfrm>
          <a:prstGeom prst="rect">
            <a:avLst/>
          </a:prstGeom>
          <a:noFill/>
        </p:spPr>
        <p:txBody>
          <a:bodyPr wrap="none" rtlCol="0">
            <a:spAutoFit/>
          </a:bodyPr>
          <a:lstStyle/>
          <a:p>
            <a:r>
              <a:rPr lang="ja-JP" altLang="en-US" dirty="0"/>
              <a:t>最近友達とか大学内で面白かったことってある？</a:t>
            </a:r>
            <a:endParaRPr kumimoji="1" lang="ja-JP" altLang="en-US" dirty="0"/>
          </a:p>
        </p:txBody>
      </p:sp>
      <p:sp>
        <p:nvSpPr>
          <p:cNvPr id="4" name="正方形/長方形 3"/>
          <p:cNvSpPr/>
          <p:nvPr/>
        </p:nvSpPr>
        <p:spPr>
          <a:xfrm>
            <a:off x="1259632" y="5805264"/>
            <a:ext cx="4572000" cy="646331"/>
          </a:xfrm>
          <a:prstGeom prst="rect">
            <a:avLst/>
          </a:prstGeom>
        </p:spPr>
        <p:txBody>
          <a:bodyPr>
            <a:spAutoFit/>
          </a:bodyPr>
          <a:lstStyle/>
          <a:p>
            <a:r>
              <a:rPr lang="ja-JP" altLang="en-US" dirty="0"/>
              <a:t>答え方を揃える。</a:t>
            </a:r>
          </a:p>
          <a:p>
            <a:r>
              <a:rPr lang="ja-JP" altLang="en-US" dirty="0"/>
              <a:t>少し詳しくヒアリングをする。</a:t>
            </a:r>
          </a:p>
        </p:txBody>
      </p:sp>
    </p:spTree>
    <p:extLst>
      <p:ext uri="{BB962C8B-B14F-4D97-AF65-F5344CB8AC3E}">
        <p14:creationId xmlns:p14="http://schemas.microsoft.com/office/powerpoint/2010/main" xmlns="" val="6220597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xmlns="" val="203825132"/>
              </p:ext>
            </p:extLst>
          </p:nvPr>
        </p:nvGraphicFramePr>
        <p:xfrm>
          <a:off x="179512" y="1340768"/>
          <a:ext cx="8640960" cy="3866423"/>
        </p:xfrm>
        <a:graphic>
          <a:graphicData uri="http://schemas.openxmlformats.org/drawingml/2006/table">
            <a:tbl>
              <a:tblPr firstRow="1" bandRow="1">
                <a:tableStyleId>{16D9F66E-5EB9-4882-86FB-DCBF35E3C3E4}</a:tableStyleId>
              </a:tblPr>
              <a:tblGrid>
                <a:gridCol w="1531049"/>
                <a:gridCol w="2755888"/>
                <a:gridCol w="4354023"/>
              </a:tblGrid>
              <a:tr h="720080">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
                      </a:r>
                      <a:br>
                        <a:rPr kumimoji="1" lang="ja-JP" altLang="en-US" sz="1800" b="0" i="0" kern="1200" dirty="0" smtClean="0">
                          <a:solidFill>
                            <a:schemeClr val="dk1"/>
                          </a:solidFill>
                          <a:effectLst/>
                          <a:latin typeface="+mn-lt"/>
                          <a:ea typeface="+mn-ea"/>
                          <a:cs typeface="+mn-cs"/>
                        </a:rPr>
                      </a:br>
                      <a:endParaRPr kumimoji="1" lang="ja-JP" altLang="en-US" dirty="0"/>
                    </a:p>
                  </a:txBody>
                  <a:tcPr/>
                </a:tc>
                <a:tc>
                  <a:txBody>
                    <a:bodyPr/>
                    <a:lstStyle/>
                    <a:p>
                      <a:endParaRPr kumimoji="1" lang="ja-JP" altLang="en-US" dirty="0"/>
                    </a:p>
                  </a:txBody>
                  <a:tcPr/>
                </a:tc>
              </a:tr>
              <a:tr h="652541">
                <a:tc>
                  <a:txBody>
                    <a:bodyPr/>
                    <a:lstStyle/>
                    <a:p>
                      <a:r>
                        <a:rPr kumimoji="1" lang="ja-JP" altLang="en-US" dirty="0" smtClean="0"/>
                        <a:t>小島</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深夜に大学構内の池周辺でカップルが○</a:t>
                      </a:r>
                      <a:r>
                        <a:rPr kumimoji="1" lang="en-US" altLang="ja-JP" sz="1800" b="0" i="0" kern="1200" dirty="0" smtClean="0">
                          <a:solidFill>
                            <a:schemeClr val="dk1"/>
                          </a:solidFill>
                          <a:effectLst/>
                          <a:latin typeface="+mn-lt"/>
                          <a:ea typeface="+mn-ea"/>
                          <a:cs typeface="+mn-cs"/>
                        </a:rPr>
                        <a:t>×</a:t>
                      </a:r>
                      <a:r>
                        <a:rPr kumimoji="1" lang="ja-JP" altLang="en-US" sz="1800" b="0" i="0" kern="1200" dirty="0" smtClean="0">
                          <a:solidFill>
                            <a:schemeClr val="dk1"/>
                          </a:solidFill>
                          <a:effectLst/>
                          <a:latin typeface="+mn-lt"/>
                          <a:ea typeface="+mn-ea"/>
                          <a:cs typeface="+mn-cs"/>
                        </a:rPr>
                        <a:t>した噂</a:t>
                      </a:r>
                    </a:p>
                    <a:p>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smtClean="0">
                          <a:solidFill>
                            <a:schemeClr val="dk1"/>
                          </a:solidFill>
                          <a:effectLst/>
                          <a:latin typeface="+mn-lt"/>
                          <a:ea typeface="+mn-ea"/>
                          <a:cs typeface="+mn-cs"/>
                        </a:rPr>
                        <a:t>理由：音を聞いた人がいて、</a:t>
                      </a:r>
                      <a:r>
                        <a:rPr kumimoji="1" lang="en-US" altLang="ja-JP" sz="1800" b="0" i="0" kern="1200" dirty="0" smtClean="0">
                          <a:solidFill>
                            <a:schemeClr val="dk1"/>
                          </a:solidFill>
                          <a:effectLst/>
                          <a:latin typeface="+mn-lt"/>
                          <a:ea typeface="+mn-ea"/>
                          <a:cs typeface="+mn-cs"/>
                        </a:rPr>
                        <a:t>Twitter</a:t>
                      </a:r>
                      <a:r>
                        <a:rPr kumimoji="1" lang="ja-JP" altLang="en-US" sz="1800" b="0" i="0" kern="1200" dirty="0" smtClean="0">
                          <a:solidFill>
                            <a:schemeClr val="dk1"/>
                          </a:solidFill>
                          <a:effectLst/>
                          <a:latin typeface="+mn-lt"/>
                          <a:ea typeface="+mn-ea"/>
                          <a:cs typeface="+mn-cs"/>
                        </a:rPr>
                        <a:t>で呟いてたのを</a:t>
                      </a:r>
                      <a:r>
                        <a:rPr kumimoji="1" lang="en-US" altLang="ja-JP" sz="1800" b="0" i="0" kern="1200" dirty="0" smtClean="0">
                          <a:solidFill>
                            <a:schemeClr val="dk1"/>
                          </a:solidFill>
                          <a:effectLst/>
                          <a:latin typeface="+mn-lt"/>
                          <a:ea typeface="+mn-ea"/>
                          <a:cs typeface="+mn-cs"/>
                        </a:rPr>
                        <a:t>RT</a:t>
                      </a:r>
                      <a:r>
                        <a:rPr kumimoji="1" lang="ja-JP" altLang="en-US" sz="1800" b="0" i="0" kern="1200" dirty="0" smtClean="0">
                          <a:solidFill>
                            <a:schemeClr val="dk1"/>
                          </a:solidFill>
                          <a:effectLst/>
                          <a:latin typeface="+mn-lt"/>
                          <a:ea typeface="+mn-ea"/>
                          <a:cs typeface="+mn-cs"/>
                        </a:rPr>
                        <a:t>されまくって広まった。犯人が後輩というのが面白かった </a:t>
                      </a:r>
                    </a:p>
                    <a:p>
                      <a:endParaRPr kumimoji="1" lang="ja-JP" altLang="en-US" dirty="0"/>
                    </a:p>
                  </a:txBody>
                  <a:tcPr/>
                </a:tc>
              </a:tr>
              <a:tr h="652541">
                <a:tc>
                  <a:txBody>
                    <a:bodyPr/>
                    <a:lstStyle/>
                    <a:p>
                      <a:r>
                        <a:rPr kumimoji="1" lang="ja-JP" altLang="en-US" dirty="0" smtClean="0"/>
                        <a:t>大熊</a:t>
                      </a:r>
                      <a:endParaRPr kumimoji="1" lang="ja-JP" altLang="en-US" dirty="0"/>
                    </a:p>
                  </a:txBody>
                  <a:tcPr/>
                </a:tc>
                <a:tc>
                  <a:txBody>
                    <a:bodyPr/>
                    <a:lstStyle/>
                    <a:p>
                      <a:r>
                        <a:rPr kumimoji="1" lang="en-US" altLang="ja-JP" sz="1800" b="0" i="0" kern="1200" dirty="0" smtClean="0">
                          <a:solidFill>
                            <a:schemeClr val="dk1"/>
                          </a:solidFill>
                          <a:effectLst/>
                          <a:latin typeface="+mn-lt"/>
                          <a:ea typeface="+mn-ea"/>
                          <a:cs typeface="+mn-cs"/>
                        </a:rPr>
                        <a:t>twitter</a:t>
                      </a:r>
                      <a:r>
                        <a:rPr kumimoji="1" lang="ja-JP" altLang="en-US" sz="1800" b="0" i="0" kern="1200" dirty="0" smtClean="0">
                          <a:solidFill>
                            <a:schemeClr val="dk1"/>
                          </a:solidFill>
                          <a:effectLst/>
                          <a:latin typeface="+mn-lt"/>
                          <a:ea typeface="+mn-ea"/>
                          <a:cs typeface="+mn-cs"/>
                        </a:rPr>
                        <a:t>上で問題ツイートをした青学生</a:t>
                      </a:r>
                      <a:endParaRPr kumimoji="1" lang="ja-JP" altLang="en-US" dirty="0"/>
                    </a:p>
                  </a:txBody>
                  <a:tcPr/>
                </a:tc>
                <a:tc>
                  <a:txBody>
                    <a:bodyPr/>
                    <a:lstStyle/>
                    <a:p>
                      <a:endParaRPr kumimoji="1" lang="ja-JP" altLang="en-US" dirty="0"/>
                    </a:p>
                  </a:txBody>
                  <a:tcPr/>
                </a:tc>
              </a:tr>
              <a:tr h="652541">
                <a:tc>
                  <a:txBody>
                    <a:bodyPr/>
                    <a:lstStyle/>
                    <a:p>
                      <a:r>
                        <a:rPr kumimoji="1" lang="ja-JP" altLang="en-US" dirty="0" smtClean="0"/>
                        <a:t>新木</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652541">
                <a:tc>
                  <a:txBody>
                    <a:bodyPr/>
                    <a:lstStyle/>
                    <a:p>
                      <a:r>
                        <a:rPr kumimoji="1" lang="ja-JP" altLang="en-US" dirty="0" smtClean="0"/>
                        <a:t>本田</a:t>
                      </a:r>
                      <a:endParaRPr kumimoji="1" lang="ja-JP" altLang="en-US" dirty="0"/>
                    </a:p>
                  </a:txBody>
                  <a:tcPr/>
                </a:tc>
                <a:tc>
                  <a:txBody>
                    <a:bodyPr/>
                    <a:lstStyle/>
                    <a:p>
                      <a:r>
                        <a:rPr kumimoji="1" lang="ja-JP" altLang="en-US" dirty="0" smtClean="0"/>
                        <a:t>大学構内の池でカップルが・・・</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ツイッターで皆がつぶやいていたから。</a:t>
                      </a:r>
                      <a:endParaRPr kumimoji="1" lang="ja-JP" altLang="en-US" dirty="0"/>
                    </a:p>
                  </a:txBody>
                  <a:tcPr/>
                </a:tc>
              </a:tr>
            </a:tbl>
          </a:graphicData>
        </a:graphic>
      </p:graphicFrame>
      <p:sp>
        <p:nvSpPr>
          <p:cNvPr id="4" name="テキスト ボックス 3"/>
          <p:cNvSpPr txBox="1"/>
          <p:nvPr/>
        </p:nvSpPr>
        <p:spPr>
          <a:xfrm>
            <a:off x="251520" y="836712"/>
            <a:ext cx="5894562" cy="369332"/>
          </a:xfrm>
          <a:prstGeom prst="rect">
            <a:avLst/>
          </a:prstGeom>
          <a:noFill/>
        </p:spPr>
        <p:txBody>
          <a:bodyPr wrap="none" rtlCol="0">
            <a:spAutoFit/>
          </a:bodyPr>
          <a:lstStyle/>
          <a:p>
            <a:r>
              <a:rPr lang="ja-JP" altLang="en-US" dirty="0"/>
              <a:t>最近、大学で噂になったネタってある？なんで広まったの？</a:t>
            </a:r>
            <a:endParaRPr kumimoji="1" lang="ja-JP" altLang="en-US" dirty="0"/>
          </a:p>
        </p:txBody>
      </p:sp>
      <p:sp>
        <p:nvSpPr>
          <p:cNvPr id="6" name="テキスト ボックス 5"/>
          <p:cNvSpPr txBox="1"/>
          <p:nvPr/>
        </p:nvSpPr>
        <p:spPr>
          <a:xfrm>
            <a:off x="1403648" y="5733256"/>
            <a:ext cx="6822702" cy="923330"/>
          </a:xfrm>
          <a:prstGeom prst="rect">
            <a:avLst/>
          </a:prstGeom>
          <a:noFill/>
        </p:spPr>
        <p:txBody>
          <a:bodyPr wrap="none" rtlCol="0">
            <a:spAutoFit/>
          </a:bodyPr>
          <a:lstStyle/>
          <a:p>
            <a:r>
              <a:rPr lang="ja-JP" altLang="en-US" dirty="0"/>
              <a:t>情報発信地としてのキャンパス</a:t>
            </a:r>
          </a:p>
          <a:p>
            <a:r>
              <a:rPr lang="ja-JP" altLang="en-US" dirty="0"/>
              <a:t>大学生の人間関係、ゴシップにのせて情報発信すると広がりますね。</a:t>
            </a:r>
          </a:p>
          <a:p>
            <a:endParaRPr kumimoji="1" lang="ja-JP" altLang="en-US" dirty="0"/>
          </a:p>
        </p:txBody>
      </p:sp>
    </p:spTree>
    <p:extLst>
      <p:ext uri="{BB962C8B-B14F-4D97-AF65-F5344CB8AC3E}">
        <p14:creationId xmlns:p14="http://schemas.microsoft.com/office/powerpoint/2010/main" xmlns="" val="27800955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pPr eaLnBrk="1" hangingPunct="1"/>
            <a:r>
              <a:rPr lang="ja-JP" altLang="en-US" smtClean="0"/>
              <a:t>“脱デジタル”の世代</a:t>
            </a:r>
          </a:p>
        </p:txBody>
      </p:sp>
      <p:sp>
        <p:nvSpPr>
          <p:cNvPr id="17411" name="コンテンツ プレースホルダー 2"/>
          <p:cNvSpPr>
            <a:spLocks noGrp="1"/>
          </p:cNvSpPr>
          <p:nvPr>
            <p:ph idx="1"/>
          </p:nvPr>
        </p:nvSpPr>
        <p:spPr>
          <a:xfrm>
            <a:off x="395288" y="1412875"/>
            <a:ext cx="8229600" cy="4997450"/>
          </a:xfrm>
        </p:spPr>
        <p:txBody>
          <a:bodyPr/>
          <a:lstStyle/>
          <a:p>
            <a:pPr eaLnBrk="1" hangingPunct="1"/>
            <a:r>
              <a:rPr lang="ja-JP" altLang="en-US" smtClean="0"/>
              <a:t>ビットよりもアトムなモノづくりに関心</a:t>
            </a:r>
            <a:endParaRPr lang="en-US" altLang="ja-JP" smtClean="0"/>
          </a:p>
          <a:p>
            <a:pPr lvl="1" eaLnBrk="1" hangingPunct="1"/>
            <a:r>
              <a:rPr lang="ja-JP" altLang="en-US" smtClean="0"/>
              <a:t>ビットはコモディティ、誰でもすぐできる</a:t>
            </a:r>
            <a:endParaRPr lang="en-US" altLang="ja-JP" smtClean="0"/>
          </a:p>
          <a:p>
            <a:pPr lvl="1" eaLnBrk="1" hangingPunct="1"/>
            <a:r>
              <a:rPr lang="ja-JP" altLang="en-US" smtClean="0"/>
              <a:t>アナログはプロの世界、コストもかかる</a:t>
            </a:r>
            <a:endParaRPr lang="en-US" altLang="ja-JP" smtClean="0"/>
          </a:p>
          <a:p>
            <a:pPr eaLnBrk="1" hangingPunct="1"/>
            <a:r>
              <a:rPr lang="ja-JP" altLang="en-US" smtClean="0"/>
              <a:t>アナログな能力への評価、憧れ</a:t>
            </a:r>
            <a:endParaRPr lang="en-US" altLang="ja-JP" smtClean="0"/>
          </a:p>
          <a:p>
            <a:pPr lvl="1" eaLnBrk="1" hangingPunct="1"/>
            <a:r>
              <a:rPr lang="ja-JP" altLang="en-US" smtClean="0"/>
              <a:t>３ＤＣＧよりデッサンできる人が偉い</a:t>
            </a:r>
            <a:endParaRPr lang="en-US" altLang="ja-JP" smtClean="0"/>
          </a:p>
          <a:p>
            <a:pPr lvl="1" eaLnBrk="1" hangingPunct="1"/>
            <a:r>
              <a:rPr lang="ja-JP" altLang="en-US" smtClean="0"/>
              <a:t>手で描くのが上手い学生はパワポも上手い</a:t>
            </a:r>
            <a:endParaRPr lang="en-US" altLang="ja-JP" smtClean="0"/>
          </a:p>
          <a:p>
            <a:pPr eaLnBrk="1" hangingPunct="1"/>
            <a:r>
              <a:rPr lang="ja-JP" altLang="en-US" smtClean="0"/>
              <a:t>一番好きな映画は</a:t>
            </a:r>
            <a:r>
              <a:rPr lang="en-US" altLang="ja-JP" smtClean="0"/>
              <a:t>『</a:t>
            </a:r>
            <a:r>
              <a:rPr lang="ja-JP" altLang="en-US" smtClean="0"/>
              <a:t>三丁目の夕日</a:t>
            </a:r>
            <a:r>
              <a:rPr lang="en-US" altLang="ja-JP" smtClean="0"/>
              <a:t>』</a:t>
            </a:r>
          </a:p>
          <a:p>
            <a:pPr lvl="1" eaLnBrk="1" hangingPunct="1"/>
            <a:r>
              <a:rPr lang="ja-JP" altLang="en-US" smtClean="0"/>
              <a:t>アバター不人気</a:t>
            </a:r>
            <a:endParaRPr lang="en-US" altLang="ja-JP" smtClean="0"/>
          </a:p>
          <a:p>
            <a:pPr lvl="1" eaLnBrk="1" hangingPunct="1"/>
            <a:r>
              <a:rPr lang="ja-JP" altLang="en-US" smtClean="0"/>
              <a:t>三丁目を舞う紙飛行機や昭和の風景再現にＣＧ</a:t>
            </a:r>
            <a:endParaRPr lang="en-US" altLang="ja-JP" smtClean="0"/>
          </a:p>
          <a:p>
            <a:pPr lvl="1" eaLnBrk="1" hangingPunct="1"/>
            <a:endParaRPr lang="en-US" altLang="ja-JP" smtClean="0"/>
          </a:p>
          <a:p>
            <a:pPr eaLnBrk="1" hangingPunct="1"/>
            <a:endParaRPr lang="ja-JP"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 calcmode="lin" valueType="num">
                                      <p:cBhvr additive="base">
                                        <p:cTn id="11"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anim calcmode="lin" valueType="num">
                                      <p:cBhvr additive="base">
                                        <p:cTn id="15"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 calcmode="lin" valueType="num">
                                      <p:cBhvr additive="base">
                                        <p:cTn id="21"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4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411">
                                            <p:txEl>
                                              <p:pRg st="4" end="4"/>
                                            </p:txEl>
                                          </p:spTgt>
                                        </p:tgtEl>
                                        <p:attrNameLst>
                                          <p:attrName>style.visibility</p:attrName>
                                        </p:attrNameLst>
                                      </p:cBhvr>
                                      <p:to>
                                        <p:strVal val="visible"/>
                                      </p:to>
                                    </p:set>
                                    <p:anim calcmode="lin" valueType="num">
                                      <p:cBhvr additive="base">
                                        <p:cTn id="25"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411">
                                            <p:txEl>
                                              <p:pRg st="5" end="5"/>
                                            </p:txEl>
                                          </p:spTgt>
                                        </p:tgtEl>
                                        <p:attrNameLst>
                                          <p:attrName>style.visibility</p:attrName>
                                        </p:attrNameLst>
                                      </p:cBhvr>
                                      <p:to>
                                        <p:strVal val="visible"/>
                                      </p:to>
                                    </p:set>
                                    <p:anim calcmode="lin" valueType="num">
                                      <p:cBhvr additive="base">
                                        <p:cTn id="29"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anim calcmode="lin" valueType="num">
                                      <p:cBhvr additive="base">
                                        <p:cTn id="35"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7411">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411">
                                            <p:txEl>
                                              <p:pRg st="7" end="7"/>
                                            </p:txEl>
                                          </p:spTgt>
                                        </p:tgtEl>
                                        <p:attrNameLst>
                                          <p:attrName>style.visibility</p:attrName>
                                        </p:attrNameLst>
                                      </p:cBhvr>
                                      <p:to>
                                        <p:strVal val="visible"/>
                                      </p:to>
                                    </p:set>
                                    <p:anim calcmode="lin" valueType="num">
                                      <p:cBhvr additive="base">
                                        <p:cTn id="39"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7411">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411">
                                            <p:txEl>
                                              <p:pRg st="8" end="8"/>
                                            </p:txEl>
                                          </p:spTgt>
                                        </p:tgtEl>
                                        <p:attrNameLst>
                                          <p:attrName>style.visibility</p:attrName>
                                        </p:attrNameLst>
                                      </p:cBhvr>
                                      <p:to>
                                        <p:strVal val="visible"/>
                                      </p:to>
                                    </p:set>
                                    <p:anim calcmode="lin" valueType="num">
                                      <p:cBhvr additive="base">
                                        <p:cTn id="43"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デジタルネイティブ時代の</a:t>
            </a:r>
            <a:r>
              <a:rPr lang="en-US" altLang="ja-JP" dirty="0" smtClean="0"/>
              <a:t/>
            </a:r>
            <a:br>
              <a:rPr lang="en-US" altLang="ja-JP" dirty="0" smtClean="0"/>
            </a:br>
            <a:r>
              <a:rPr lang="ja-JP" altLang="en-US" dirty="0" smtClean="0"/>
              <a:t>コンプライアンス</a:t>
            </a:r>
          </a:p>
        </p:txBody>
      </p:sp>
      <p:sp>
        <p:nvSpPr>
          <p:cNvPr id="31747" name="コンテンツ プレースホルダー 2"/>
          <p:cNvSpPr>
            <a:spLocks noGrp="1"/>
          </p:cNvSpPr>
          <p:nvPr>
            <p:ph idx="1"/>
          </p:nvPr>
        </p:nvSpPr>
        <p:spPr>
          <a:xfrm>
            <a:off x="457200" y="1600200"/>
            <a:ext cx="8229600" cy="5068888"/>
          </a:xfrm>
        </p:spPr>
        <p:txBody>
          <a:bodyPr/>
          <a:lstStyle/>
          <a:p>
            <a:pPr eaLnBrk="1" hangingPunct="1"/>
            <a:r>
              <a:rPr lang="ja-JP" altLang="en-US" smtClean="0"/>
              <a:t>必須授業による教育</a:t>
            </a:r>
            <a:endParaRPr lang="en-US" altLang="ja-JP" smtClean="0"/>
          </a:p>
          <a:p>
            <a:pPr lvl="1" eaLnBrk="1" hangingPunct="1"/>
            <a:r>
              <a:rPr lang="ja-JP" altLang="en-US" smtClean="0"/>
              <a:t>「コンテンツ産業におけるコンプライアンス」</a:t>
            </a:r>
            <a:endParaRPr lang="en-US" altLang="ja-JP" smtClean="0"/>
          </a:p>
          <a:p>
            <a:pPr eaLnBrk="1" hangingPunct="1"/>
            <a:r>
              <a:rPr lang="ja-JP" altLang="en-US" smtClean="0"/>
              <a:t>厳しい懲戒基準の設定</a:t>
            </a:r>
            <a:endParaRPr lang="en-US" altLang="ja-JP" smtClean="0"/>
          </a:p>
          <a:p>
            <a:pPr lvl="1" eaLnBrk="1" hangingPunct="1"/>
            <a:r>
              <a:rPr lang="ja-JP" altLang="en-US" smtClean="0"/>
              <a:t>不正ネットワークアクセスや違法コピーに対しては放校または停学の厳しい基準を明示</a:t>
            </a:r>
            <a:endParaRPr lang="en-US" altLang="ja-JP" smtClean="0"/>
          </a:p>
          <a:p>
            <a:pPr eaLnBrk="1" hangingPunct="1"/>
            <a:r>
              <a:rPr lang="ja-JP" altLang="en-US" smtClean="0"/>
              <a:t>入学時に誓約書</a:t>
            </a:r>
            <a:endParaRPr lang="en-US" altLang="ja-JP" smtClean="0"/>
          </a:p>
          <a:p>
            <a:pPr eaLnBrk="1" hangingPunct="1"/>
            <a:r>
              <a:rPr lang="ja-JP" altLang="en-US" smtClean="0"/>
              <a:t>学生ガイド（全員配布）にわかりやすく明示</a:t>
            </a:r>
            <a:endParaRPr lang="en-US" altLang="ja-JP" smtClean="0"/>
          </a:p>
          <a:p>
            <a:pPr lvl="1" eaLnBrk="1" hangingPunct="1"/>
            <a:r>
              <a:rPr lang="en-US" altLang="ja-JP" sz="1400" smtClean="0"/>
              <a:t>P.32</a:t>
            </a:r>
            <a:r>
              <a:rPr lang="ja-JP" altLang="en-US" sz="1400" smtClean="0"/>
              <a:t>　「上映権」について</a:t>
            </a:r>
          </a:p>
          <a:p>
            <a:pPr lvl="1" eaLnBrk="1" hangingPunct="1"/>
            <a:r>
              <a:rPr lang="en-US" altLang="ja-JP" sz="1400" smtClean="0"/>
              <a:t>P.37</a:t>
            </a:r>
            <a:r>
              <a:rPr lang="ja-JP" altLang="en-US" sz="1400" smtClean="0"/>
              <a:t>　「（４）授業の録音・録画について」</a:t>
            </a:r>
          </a:p>
          <a:p>
            <a:pPr lvl="1" eaLnBrk="1" hangingPunct="1"/>
            <a:r>
              <a:rPr lang="en-US" altLang="ja-JP" sz="1400" smtClean="0"/>
              <a:t>P.38</a:t>
            </a:r>
            <a:r>
              <a:rPr lang="ja-JP" altLang="en-US" sz="1400" smtClean="0"/>
              <a:t>　「（９）ソフトウェアの不正使用に対する処罰等」</a:t>
            </a:r>
          </a:p>
          <a:p>
            <a:pPr lvl="1" eaLnBrk="1" hangingPunct="1"/>
            <a:r>
              <a:rPr lang="en-US" altLang="ja-JP" sz="1400" smtClean="0"/>
              <a:t>P.38</a:t>
            </a:r>
            <a:r>
              <a:rPr lang="ja-JP" altLang="en-US" sz="1400" smtClean="0"/>
              <a:t>　「（１０）コンテンツのダウンロードについて」</a:t>
            </a:r>
            <a:endParaRPr lang="en-US" altLang="ja-JP" sz="1400" smtClean="0"/>
          </a:p>
          <a:p>
            <a:pPr lvl="1" eaLnBrk="1" hangingPunct="1"/>
            <a:endParaRPr lang="en-US" altLang="ja-JP" smtClean="0"/>
          </a:p>
          <a:p>
            <a:pPr eaLnBrk="1" hangingPunct="1"/>
            <a:endParaRPr lang="ja-JP" alt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企業がデジタルネイティブと</a:t>
            </a:r>
            <a:r>
              <a:rPr kumimoji="1" lang="en-US" altLang="ja-JP" dirty="0" smtClean="0"/>
              <a:t/>
            </a:r>
            <a:br>
              <a:rPr kumimoji="1" lang="en-US" altLang="ja-JP" dirty="0" smtClean="0"/>
            </a:br>
            <a:r>
              <a:rPr lang="ja-JP" altLang="en-US" dirty="0" smtClean="0"/>
              <a:t>創造的に対話する秘訣</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kumimoji="1" lang="ja-JP" altLang="en-US" dirty="0" smtClean="0"/>
              <a:t>ワークショップが有効</a:t>
            </a:r>
            <a:endParaRPr kumimoji="1" lang="en-US" altLang="ja-JP" dirty="0" smtClean="0"/>
          </a:p>
          <a:p>
            <a:pPr lvl="1"/>
            <a:r>
              <a:rPr lang="ja-JP" altLang="en-US" dirty="0" smtClean="0"/>
              <a:t>“インクルーシブ・デザイン”</a:t>
            </a:r>
            <a:endParaRPr lang="en-US" altLang="ja-JP" dirty="0" smtClean="0"/>
          </a:p>
          <a:p>
            <a:pPr lvl="1"/>
            <a:r>
              <a:rPr kumimoji="1" lang="ja-JP" altLang="en-US" dirty="0" smtClean="0"/>
              <a:t>お客様扱いではなくパートナー扱いにすると調子に乗ってくれる</a:t>
            </a:r>
            <a:endParaRPr kumimoji="1" lang="en-US" altLang="ja-JP" dirty="0" smtClean="0"/>
          </a:p>
          <a:p>
            <a:pPr lvl="1"/>
            <a:endParaRPr kumimoji="1" lang="en-US" altLang="ja-JP" dirty="0" smtClean="0"/>
          </a:p>
          <a:p>
            <a:r>
              <a:rPr lang="ja-JP" altLang="en-US" dirty="0" smtClean="0"/>
              <a:t>ソーシャルメディアを使う</a:t>
            </a:r>
            <a:endParaRPr lang="en-US" altLang="ja-JP" dirty="0" smtClean="0"/>
          </a:p>
          <a:p>
            <a:pPr lvl="1"/>
            <a:r>
              <a:rPr lang="ja-JP" altLang="en-US" dirty="0" smtClean="0"/>
              <a:t>デジタル・コミュニケーション</a:t>
            </a:r>
            <a:endParaRPr lang="en-US" altLang="ja-JP" dirty="0" smtClean="0"/>
          </a:p>
          <a:p>
            <a:pPr lvl="1"/>
            <a:r>
              <a:rPr lang="ja-JP" altLang="en-US" dirty="0" smtClean="0"/>
              <a:t>行動観察</a:t>
            </a:r>
            <a:endParaRPr lang="en-US" altLang="ja-JP" dirty="0" smtClean="0"/>
          </a:p>
          <a:p>
            <a:pPr lvl="1"/>
            <a:r>
              <a:rPr lang="ja-JP" altLang="en-US" dirty="0" smtClean="0"/>
              <a:t>潜在ニーズ、本音や行動様式が分析できる</a:t>
            </a:r>
            <a:endParaRPr lang="en-US" altLang="ja-JP" dirty="0" smtClean="0"/>
          </a:p>
          <a:p>
            <a:pPr lvl="1">
              <a:buNone/>
            </a:pPr>
            <a:endParaRPr kumimoji="1" lang="ja-JP"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0"/>
            <a:ext cx="8229600" cy="1143000"/>
          </a:xfrm>
        </p:spPr>
        <p:txBody>
          <a:bodyPr/>
          <a:lstStyle/>
          <a:p>
            <a:r>
              <a:rPr kumimoji="1" lang="ja-JP" altLang="en-US" dirty="0" smtClean="0"/>
              <a:t>デジタルネイティブラボ</a:t>
            </a:r>
            <a:endParaRPr kumimoji="1" lang="ja-JP" alt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79512" y="908720"/>
            <a:ext cx="4133946" cy="575807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644008" y="908720"/>
            <a:ext cx="4191000" cy="576262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958" y="46344"/>
            <a:ext cx="4533613" cy="477054"/>
          </a:xfrm>
          <a:prstGeom prst="rect">
            <a:avLst/>
          </a:prstGeom>
        </p:spPr>
        <p:txBody>
          <a:bodyPr/>
          <a:lstStyle>
            <a:defPPr>
              <a:defRPr lang="ja-JP"/>
            </a:defPPr>
            <a:lvl1pPr>
              <a:spcBef>
                <a:spcPct val="0"/>
              </a:spcBef>
              <a:buNone/>
              <a:defRPr sz="2500" b="1">
                <a:latin typeface="+mj-lt"/>
                <a:ea typeface="ＭＳ Ｐゴシック" charset="-128"/>
                <a:cs typeface="+mj-cs"/>
              </a:defRPr>
            </a:lvl1pPr>
          </a:lstStyle>
          <a:p>
            <a:r>
              <a:rPr lang="ja-JP" altLang="en-US" dirty="0"/>
              <a:t>二子玉ウォーク</a:t>
            </a:r>
            <a:r>
              <a:rPr lang="en-US" altLang="ja-JP" dirty="0"/>
              <a:t>×</a:t>
            </a:r>
            <a:r>
              <a:rPr lang="ja-JP" altLang="en-US" dirty="0"/>
              <a:t>ワールドカフェ</a:t>
            </a:r>
          </a:p>
        </p:txBody>
      </p:sp>
      <p:grpSp>
        <p:nvGrpSpPr>
          <p:cNvPr id="5" name="グループ化 23"/>
          <p:cNvGrpSpPr/>
          <p:nvPr/>
        </p:nvGrpSpPr>
        <p:grpSpPr>
          <a:xfrm>
            <a:off x="750933" y="1844824"/>
            <a:ext cx="7736371" cy="4536504"/>
            <a:chOff x="44463" y="1051203"/>
            <a:chExt cx="8908552" cy="5331658"/>
          </a:xfrm>
        </p:grpSpPr>
        <p:sp>
          <p:nvSpPr>
            <p:cNvPr id="2" name="正方形/長方形 1"/>
            <p:cNvSpPr/>
            <p:nvPr/>
          </p:nvSpPr>
          <p:spPr>
            <a:xfrm>
              <a:off x="395536" y="1051203"/>
              <a:ext cx="4104456" cy="2665829"/>
            </a:xfrm>
            <a:prstGeom prst="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50" name="フリーフォーム 149"/>
            <p:cNvSpPr/>
            <p:nvPr/>
          </p:nvSpPr>
          <p:spPr>
            <a:xfrm>
              <a:off x="1915108" y="1172248"/>
              <a:ext cx="1028900" cy="504396"/>
            </a:xfrm>
            <a:custGeom>
              <a:avLst/>
              <a:gdLst>
                <a:gd name="connsiteX0" fmla="*/ 67437 w 1028900"/>
                <a:gd name="connsiteY0" fmla="*/ 465443 h 504396"/>
                <a:gd name="connsiteX1" fmla="*/ 54737 w 1028900"/>
                <a:gd name="connsiteY1" fmla="*/ 97143 h 504396"/>
                <a:gd name="connsiteX2" fmla="*/ 67437 w 1028900"/>
                <a:gd name="connsiteY2" fmla="*/ 8243 h 504396"/>
                <a:gd name="connsiteX3" fmla="*/ 283337 w 1028900"/>
                <a:gd name="connsiteY3" fmla="*/ 20943 h 504396"/>
                <a:gd name="connsiteX4" fmla="*/ 308737 w 1028900"/>
                <a:gd name="connsiteY4" fmla="*/ 109843 h 504396"/>
                <a:gd name="connsiteX5" fmla="*/ 321437 w 1028900"/>
                <a:gd name="connsiteY5" fmla="*/ 325743 h 504396"/>
                <a:gd name="connsiteX6" fmla="*/ 334137 w 1028900"/>
                <a:gd name="connsiteY6" fmla="*/ 363843 h 504396"/>
                <a:gd name="connsiteX7" fmla="*/ 346837 w 1028900"/>
                <a:gd name="connsiteY7" fmla="*/ 440043 h 504396"/>
                <a:gd name="connsiteX8" fmla="*/ 410337 w 1028900"/>
                <a:gd name="connsiteY8" fmla="*/ 427343 h 504396"/>
                <a:gd name="connsiteX9" fmla="*/ 461137 w 1028900"/>
                <a:gd name="connsiteY9" fmla="*/ 224143 h 504396"/>
                <a:gd name="connsiteX10" fmla="*/ 626237 w 1028900"/>
                <a:gd name="connsiteY10" fmla="*/ 236843 h 504396"/>
                <a:gd name="connsiteX11" fmla="*/ 638937 w 1028900"/>
                <a:gd name="connsiteY11" fmla="*/ 325743 h 504396"/>
                <a:gd name="connsiteX12" fmla="*/ 651637 w 1028900"/>
                <a:gd name="connsiteY12" fmla="*/ 389243 h 504396"/>
                <a:gd name="connsiteX13" fmla="*/ 727837 w 1028900"/>
                <a:gd name="connsiteY13" fmla="*/ 46343 h 504396"/>
                <a:gd name="connsiteX14" fmla="*/ 804037 w 1028900"/>
                <a:gd name="connsiteY14" fmla="*/ 20943 h 504396"/>
                <a:gd name="connsiteX15" fmla="*/ 969137 w 1028900"/>
                <a:gd name="connsiteY15" fmla="*/ 478143 h 504396"/>
                <a:gd name="connsiteX16" fmla="*/ 918337 w 1028900"/>
                <a:gd name="connsiteY16" fmla="*/ 490843 h 504396"/>
                <a:gd name="connsiteX17" fmla="*/ 67437 w 1028900"/>
                <a:gd name="connsiteY17" fmla="*/ 465443 h 50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900" h="504396">
                  <a:moveTo>
                    <a:pt x="67437" y="465443"/>
                  </a:moveTo>
                  <a:cubicBezTo>
                    <a:pt x="-76496" y="399826"/>
                    <a:pt x="54737" y="219983"/>
                    <a:pt x="54737" y="97143"/>
                  </a:cubicBezTo>
                  <a:cubicBezTo>
                    <a:pt x="54737" y="67209"/>
                    <a:pt x="39039" y="17709"/>
                    <a:pt x="67437" y="8243"/>
                  </a:cubicBezTo>
                  <a:cubicBezTo>
                    <a:pt x="135829" y="-14554"/>
                    <a:pt x="211370" y="16710"/>
                    <a:pt x="283337" y="20943"/>
                  </a:cubicBezTo>
                  <a:cubicBezTo>
                    <a:pt x="290957" y="43802"/>
                    <a:pt x="306611" y="87517"/>
                    <a:pt x="308737" y="109843"/>
                  </a:cubicBezTo>
                  <a:cubicBezTo>
                    <a:pt x="315572" y="181609"/>
                    <a:pt x="314264" y="254010"/>
                    <a:pt x="321437" y="325743"/>
                  </a:cubicBezTo>
                  <a:cubicBezTo>
                    <a:pt x="322769" y="339064"/>
                    <a:pt x="331233" y="350775"/>
                    <a:pt x="334137" y="363843"/>
                  </a:cubicBezTo>
                  <a:cubicBezTo>
                    <a:pt x="339723" y="388980"/>
                    <a:pt x="342604" y="414643"/>
                    <a:pt x="346837" y="440043"/>
                  </a:cubicBezTo>
                  <a:cubicBezTo>
                    <a:pt x="368004" y="435810"/>
                    <a:pt x="402758" y="447554"/>
                    <a:pt x="410337" y="427343"/>
                  </a:cubicBezTo>
                  <a:cubicBezTo>
                    <a:pt x="495763" y="199541"/>
                    <a:pt x="347551" y="262005"/>
                    <a:pt x="461137" y="224143"/>
                  </a:cubicBezTo>
                  <a:cubicBezTo>
                    <a:pt x="516170" y="228376"/>
                    <a:pt x="578314" y="209458"/>
                    <a:pt x="626237" y="236843"/>
                  </a:cubicBezTo>
                  <a:cubicBezTo>
                    <a:pt x="652227" y="251695"/>
                    <a:pt x="634016" y="296216"/>
                    <a:pt x="638937" y="325743"/>
                  </a:cubicBezTo>
                  <a:cubicBezTo>
                    <a:pt x="642486" y="347035"/>
                    <a:pt x="647404" y="368076"/>
                    <a:pt x="651637" y="389243"/>
                  </a:cubicBezTo>
                  <a:cubicBezTo>
                    <a:pt x="838496" y="351871"/>
                    <a:pt x="635978" y="413779"/>
                    <a:pt x="727837" y="46343"/>
                  </a:cubicBezTo>
                  <a:cubicBezTo>
                    <a:pt x="734331" y="20368"/>
                    <a:pt x="804037" y="20943"/>
                    <a:pt x="804037" y="20943"/>
                  </a:cubicBezTo>
                  <a:cubicBezTo>
                    <a:pt x="1107623" y="42628"/>
                    <a:pt x="1038576" y="-21819"/>
                    <a:pt x="969137" y="478143"/>
                  </a:cubicBezTo>
                  <a:cubicBezTo>
                    <a:pt x="966736" y="495432"/>
                    <a:pt x="935790" y="490594"/>
                    <a:pt x="918337" y="490843"/>
                  </a:cubicBezTo>
                  <a:cubicBezTo>
                    <a:pt x="638966" y="494834"/>
                    <a:pt x="211370" y="531060"/>
                    <a:pt x="67437" y="465443"/>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24" name="フリーフォーム 1023"/>
            <p:cNvSpPr/>
            <p:nvPr/>
          </p:nvSpPr>
          <p:spPr>
            <a:xfrm>
              <a:off x="656463" y="1249057"/>
              <a:ext cx="1028900" cy="504396"/>
            </a:xfrm>
            <a:custGeom>
              <a:avLst/>
              <a:gdLst>
                <a:gd name="connsiteX0" fmla="*/ 67437 w 1028900"/>
                <a:gd name="connsiteY0" fmla="*/ 465443 h 504396"/>
                <a:gd name="connsiteX1" fmla="*/ 54737 w 1028900"/>
                <a:gd name="connsiteY1" fmla="*/ 97143 h 504396"/>
                <a:gd name="connsiteX2" fmla="*/ 67437 w 1028900"/>
                <a:gd name="connsiteY2" fmla="*/ 8243 h 504396"/>
                <a:gd name="connsiteX3" fmla="*/ 283337 w 1028900"/>
                <a:gd name="connsiteY3" fmla="*/ 20943 h 504396"/>
                <a:gd name="connsiteX4" fmla="*/ 308737 w 1028900"/>
                <a:gd name="connsiteY4" fmla="*/ 109843 h 504396"/>
                <a:gd name="connsiteX5" fmla="*/ 321437 w 1028900"/>
                <a:gd name="connsiteY5" fmla="*/ 325743 h 504396"/>
                <a:gd name="connsiteX6" fmla="*/ 334137 w 1028900"/>
                <a:gd name="connsiteY6" fmla="*/ 363843 h 504396"/>
                <a:gd name="connsiteX7" fmla="*/ 346837 w 1028900"/>
                <a:gd name="connsiteY7" fmla="*/ 440043 h 504396"/>
                <a:gd name="connsiteX8" fmla="*/ 410337 w 1028900"/>
                <a:gd name="connsiteY8" fmla="*/ 427343 h 504396"/>
                <a:gd name="connsiteX9" fmla="*/ 461137 w 1028900"/>
                <a:gd name="connsiteY9" fmla="*/ 224143 h 504396"/>
                <a:gd name="connsiteX10" fmla="*/ 626237 w 1028900"/>
                <a:gd name="connsiteY10" fmla="*/ 236843 h 504396"/>
                <a:gd name="connsiteX11" fmla="*/ 638937 w 1028900"/>
                <a:gd name="connsiteY11" fmla="*/ 325743 h 504396"/>
                <a:gd name="connsiteX12" fmla="*/ 651637 w 1028900"/>
                <a:gd name="connsiteY12" fmla="*/ 389243 h 504396"/>
                <a:gd name="connsiteX13" fmla="*/ 727837 w 1028900"/>
                <a:gd name="connsiteY13" fmla="*/ 46343 h 504396"/>
                <a:gd name="connsiteX14" fmla="*/ 804037 w 1028900"/>
                <a:gd name="connsiteY14" fmla="*/ 20943 h 504396"/>
                <a:gd name="connsiteX15" fmla="*/ 969137 w 1028900"/>
                <a:gd name="connsiteY15" fmla="*/ 478143 h 504396"/>
                <a:gd name="connsiteX16" fmla="*/ 918337 w 1028900"/>
                <a:gd name="connsiteY16" fmla="*/ 490843 h 504396"/>
                <a:gd name="connsiteX17" fmla="*/ 67437 w 1028900"/>
                <a:gd name="connsiteY17" fmla="*/ 465443 h 50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900" h="504396">
                  <a:moveTo>
                    <a:pt x="67437" y="465443"/>
                  </a:moveTo>
                  <a:cubicBezTo>
                    <a:pt x="-76496" y="399826"/>
                    <a:pt x="54737" y="219983"/>
                    <a:pt x="54737" y="97143"/>
                  </a:cubicBezTo>
                  <a:cubicBezTo>
                    <a:pt x="54737" y="67209"/>
                    <a:pt x="39039" y="17709"/>
                    <a:pt x="67437" y="8243"/>
                  </a:cubicBezTo>
                  <a:cubicBezTo>
                    <a:pt x="135829" y="-14554"/>
                    <a:pt x="211370" y="16710"/>
                    <a:pt x="283337" y="20943"/>
                  </a:cubicBezTo>
                  <a:cubicBezTo>
                    <a:pt x="290957" y="43802"/>
                    <a:pt x="306611" y="87517"/>
                    <a:pt x="308737" y="109843"/>
                  </a:cubicBezTo>
                  <a:cubicBezTo>
                    <a:pt x="315572" y="181609"/>
                    <a:pt x="314264" y="254010"/>
                    <a:pt x="321437" y="325743"/>
                  </a:cubicBezTo>
                  <a:cubicBezTo>
                    <a:pt x="322769" y="339064"/>
                    <a:pt x="331233" y="350775"/>
                    <a:pt x="334137" y="363843"/>
                  </a:cubicBezTo>
                  <a:cubicBezTo>
                    <a:pt x="339723" y="388980"/>
                    <a:pt x="342604" y="414643"/>
                    <a:pt x="346837" y="440043"/>
                  </a:cubicBezTo>
                  <a:cubicBezTo>
                    <a:pt x="368004" y="435810"/>
                    <a:pt x="402758" y="447554"/>
                    <a:pt x="410337" y="427343"/>
                  </a:cubicBezTo>
                  <a:cubicBezTo>
                    <a:pt x="495763" y="199541"/>
                    <a:pt x="347551" y="262005"/>
                    <a:pt x="461137" y="224143"/>
                  </a:cubicBezTo>
                  <a:cubicBezTo>
                    <a:pt x="516170" y="228376"/>
                    <a:pt x="578314" y="209458"/>
                    <a:pt x="626237" y="236843"/>
                  </a:cubicBezTo>
                  <a:cubicBezTo>
                    <a:pt x="652227" y="251695"/>
                    <a:pt x="634016" y="296216"/>
                    <a:pt x="638937" y="325743"/>
                  </a:cubicBezTo>
                  <a:cubicBezTo>
                    <a:pt x="642486" y="347035"/>
                    <a:pt x="647404" y="368076"/>
                    <a:pt x="651637" y="389243"/>
                  </a:cubicBezTo>
                  <a:cubicBezTo>
                    <a:pt x="838496" y="351871"/>
                    <a:pt x="635978" y="413779"/>
                    <a:pt x="727837" y="46343"/>
                  </a:cubicBezTo>
                  <a:cubicBezTo>
                    <a:pt x="734331" y="20368"/>
                    <a:pt x="804037" y="20943"/>
                    <a:pt x="804037" y="20943"/>
                  </a:cubicBezTo>
                  <a:cubicBezTo>
                    <a:pt x="1107623" y="42628"/>
                    <a:pt x="1038576" y="-21819"/>
                    <a:pt x="969137" y="478143"/>
                  </a:cubicBezTo>
                  <a:cubicBezTo>
                    <a:pt x="966736" y="495432"/>
                    <a:pt x="935790" y="490594"/>
                    <a:pt x="918337" y="490843"/>
                  </a:cubicBezTo>
                  <a:cubicBezTo>
                    <a:pt x="638966" y="494834"/>
                    <a:pt x="211370" y="531060"/>
                    <a:pt x="67437" y="465443"/>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3" name="フリーフォーム 22"/>
            <p:cNvSpPr/>
            <p:nvPr/>
          </p:nvSpPr>
          <p:spPr>
            <a:xfrm>
              <a:off x="419100" y="2260600"/>
              <a:ext cx="4051300" cy="1460500"/>
            </a:xfrm>
            <a:custGeom>
              <a:avLst/>
              <a:gdLst>
                <a:gd name="connsiteX0" fmla="*/ 38100 w 4051300"/>
                <a:gd name="connsiteY0" fmla="*/ 939800 h 1460500"/>
                <a:gd name="connsiteX1" fmla="*/ 101600 w 4051300"/>
                <a:gd name="connsiteY1" fmla="*/ 889000 h 1460500"/>
                <a:gd name="connsiteX2" fmla="*/ 177800 w 4051300"/>
                <a:gd name="connsiteY2" fmla="*/ 825500 h 1460500"/>
                <a:gd name="connsiteX3" fmla="*/ 241300 w 4051300"/>
                <a:gd name="connsiteY3" fmla="*/ 800100 h 1460500"/>
                <a:gd name="connsiteX4" fmla="*/ 304800 w 4051300"/>
                <a:gd name="connsiteY4" fmla="*/ 787400 h 1460500"/>
                <a:gd name="connsiteX5" fmla="*/ 342900 w 4051300"/>
                <a:gd name="connsiteY5" fmla="*/ 774700 h 1460500"/>
                <a:gd name="connsiteX6" fmla="*/ 469900 w 4051300"/>
                <a:gd name="connsiteY6" fmla="*/ 685800 h 1460500"/>
                <a:gd name="connsiteX7" fmla="*/ 508000 w 4051300"/>
                <a:gd name="connsiteY7" fmla="*/ 660400 h 1460500"/>
                <a:gd name="connsiteX8" fmla="*/ 584200 w 4051300"/>
                <a:gd name="connsiteY8" fmla="*/ 635000 h 1460500"/>
                <a:gd name="connsiteX9" fmla="*/ 622300 w 4051300"/>
                <a:gd name="connsiteY9" fmla="*/ 622300 h 1460500"/>
                <a:gd name="connsiteX10" fmla="*/ 711200 w 4051300"/>
                <a:gd name="connsiteY10" fmla="*/ 596900 h 1460500"/>
                <a:gd name="connsiteX11" fmla="*/ 762000 w 4051300"/>
                <a:gd name="connsiteY11" fmla="*/ 584200 h 1460500"/>
                <a:gd name="connsiteX12" fmla="*/ 800100 w 4051300"/>
                <a:gd name="connsiteY12" fmla="*/ 571500 h 1460500"/>
                <a:gd name="connsiteX13" fmla="*/ 901700 w 4051300"/>
                <a:gd name="connsiteY13" fmla="*/ 546100 h 1460500"/>
                <a:gd name="connsiteX14" fmla="*/ 977900 w 4051300"/>
                <a:gd name="connsiteY14" fmla="*/ 520700 h 1460500"/>
                <a:gd name="connsiteX15" fmla="*/ 1028700 w 4051300"/>
                <a:gd name="connsiteY15" fmla="*/ 508000 h 1460500"/>
                <a:gd name="connsiteX16" fmla="*/ 1079500 w 4051300"/>
                <a:gd name="connsiteY16" fmla="*/ 482600 h 1460500"/>
                <a:gd name="connsiteX17" fmla="*/ 2019300 w 4051300"/>
                <a:gd name="connsiteY17" fmla="*/ 469900 h 1460500"/>
                <a:gd name="connsiteX18" fmla="*/ 2209800 w 4051300"/>
                <a:gd name="connsiteY18" fmla="*/ 457200 h 1460500"/>
                <a:gd name="connsiteX19" fmla="*/ 2273300 w 4051300"/>
                <a:gd name="connsiteY19" fmla="*/ 431800 h 1460500"/>
                <a:gd name="connsiteX20" fmla="*/ 2349500 w 4051300"/>
                <a:gd name="connsiteY20" fmla="*/ 419100 h 1460500"/>
                <a:gd name="connsiteX21" fmla="*/ 2413000 w 4051300"/>
                <a:gd name="connsiteY21" fmla="*/ 393700 h 1460500"/>
                <a:gd name="connsiteX22" fmla="*/ 2489200 w 4051300"/>
                <a:gd name="connsiteY22" fmla="*/ 381000 h 1460500"/>
                <a:gd name="connsiteX23" fmla="*/ 2527300 w 4051300"/>
                <a:gd name="connsiteY23" fmla="*/ 368300 h 1460500"/>
                <a:gd name="connsiteX24" fmla="*/ 2603500 w 4051300"/>
                <a:gd name="connsiteY24" fmla="*/ 355600 h 1460500"/>
                <a:gd name="connsiteX25" fmla="*/ 2717800 w 4051300"/>
                <a:gd name="connsiteY25" fmla="*/ 317500 h 1460500"/>
                <a:gd name="connsiteX26" fmla="*/ 2755900 w 4051300"/>
                <a:gd name="connsiteY26" fmla="*/ 304800 h 1460500"/>
                <a:gd name="connsiteX27" fmla="*/ 2819400 w 4051300"/>
                <a:gd name="connsiteY27" fmla="*/ 292100 h 1460500"/>
                <a:gd name="connsiteX28" fmla="*/ 2895600 w 4051300"/>
                <a:gd name="connsiteY28" fmla="*/ 266700 h 1460500"/>
                <a:gd name="connsiteX29" fmla="*/ 2933700 w 4051300"/>
                <a:gd name="connsiteY29" fmla="*/ 254000 h 1460500"/>
                <a:gd name="connsiteX30" fmla="*/ 3022600 w 4051300"/>
                <a:gd name="connsiteY30" fmla="*/ 228600 h 1460500"/>
                <a:gd name="connsiteX31" fmla="*/ 3073400 w 4051300"/>
                <a:gd name="connsiteY31" fmla="*/ 215900 h 1460500"/>
                <a:gd name="connsiteX32" fmla="*/ 3149600 w 4051300"/>
                <a:gd name="connsiteY32" fmla="*/ 190500 h 1460500"/>
                <a:gd name="connsiteX33" fmla="*/ 3200400 w 4051300"/>
                <a:gd name="connsiteY33" fmla="*/ 177800 h 1460500"/>
                <a:gd name="connsiteX34" fmla="*/ 3263900 w 4051300"/>
                <a:gd name="connsiteY34" fmla="*/ 165100 h 1460500"/>
                <a:gd name="connsiteX35" fmla="*/ 3302000 w 4051300"/>
                <a:gd name="connsiteY35" fmla="*/ 152400 h 1460500"/>
                <a:gd name="connsiteX36" fmla="*/ 3352800 w 4051300"/>
                <a:gd name="connsiteY36" fmla="*/ 139700 h 1460500"/>
                <a:gd name="connsiteX37" fmla="*/ 3429000 w 4051300"/>
                <a:gd name="connsiteY37" fmla="*/ 114300 h 1460500"/>
                <a:gd name="connsiteX38" fmla="*/ 3530600 w 4051300"/>
                <a:gd name="connsiteY38" fmla="*/ 88900 h 1460500"/>
                <a:gd name="connsiteX39" fmla="*/ 3594100 w 4051300"/>
                <a:gd name="connsiteY39" fmla="*/ 76200 h 1460500"/>
                <a:gd name="connsiteX40" fmla="*/ 3683000 w 4051300"/>
                <a:gd name="connsiteY40" fmla="*/ 50800 h 1460500"/>
                <a:gd name="connsiteX41" fmla="*/ 3784600 w 4051300"/>
                <a:gd name="connsiteY41" fmla="*/ 38100 h 1460500"/>
                <a:gd name="connsiteX42" fmla="*/ 3822700 w 4051300"/>
                <a:gd name="connsiteY42" fmla="*/ 25400 h 1460500"/>
                <a:gd name="connsiteX43" fmla="*/ 3987800 w 4051300"/>
                <a:gd name="connsiteY43" fmla="*/ 0 h 1460500"/>
                <a:gd name="connsiteX44" fmla="*/ 4013200 w 4051300"/>
                <a:gd name="connsiteY44" fmla="*/ 38100 h 1460500"/>
                <a:gd name="connsiteX45" fmla="*/ 4051300 w 4051300"/>
                <a:gd name="connsiteY45" fmla="*/ 165100 h 1460500"/>
                <a:gd name="connsiteX46" fmla="*/ 4038600 w 4051300"/>
                <a:gd name="connsiteY46" fmla="*/ 546100 h 1460500"/>
                <a:gd name="connsiteX47" fmla="*/ 4025900 w 4051300"/>
                <a:gd name="connsiteY47" fmla="*/ 584200 h 1460500"/>
                <a:gd name="connsiteX48" fmla="*/ 4013200 w 4051300"/>
                <a:gd name="connsiteY48" fmla="*/ 635000 h 1460500"/>
                <a:gd name="connsiteX49" fmla="*/ 4000500 w 4051300"/>
                <a:gd name="connsiteY49" fmla="*/ 762000 h 1460500"/>
                <a:gd name="connsiteX50" fmla="*/ 3962400 w 4051300"/>
                <a:gd name="connsiteY50" fmla="*/ 787400 h 1460500"/>
                <a:gd name="connsiteX51" fmla="*/ 3860800 w 4051300"/>
                <a:gd name="connsiteY51" fmla="*/ 800100 h 1460500"/>
                <a:gd name="connsiteX52" fmla="*/ 3759200 w 4051300"/>
                <a:gd name="connsiteY52" fmla="*/ 825500 h 1460500"/>
                <a:gd name="connsiteX53" fmla="*/ 3683000 w 4051300"/>
                <a:gd name="connsiteY53" fmla="*/ 850900 h 1460500"/>
                <a:gd name="connsiteX54" fmla="*/ 3644900 w 4051300"/>
                <a:gd name="connsiteY54" fmla="*/ 863600 h 1460500"/>
                <a:gd name="connsiteX55" fmla="*/ 3606800 w 4051300"/>
                <a:gd name="connsiteY55" fmla="*/ 876300 h 1460500"/>
                <a:gd name="connsiteX56" fmla="*/ 3530600 w 4051300"/>
                <a:gd name="connsiteY56" fmla="*/ 927100 h 1460500"/>
                <a:gd name="connsiteX57" fmla="*/ 3517900 w 4051300"/>
                <a:gd name="connsiteY57" fmla="*/ 965200 h 1460500"/>
                <a:gd name="connsiteX58" fmla="*/ 3454400 w 4051300"/>
                <a:gd name="connsiteY58" fmla="*/ 1041400 h 1460500"/>
                <a:gd name="connsiteX59" fmla="*/ 3390900 w 4051300"/>
                <a:gd name="connsiteY59" fmla="*/ 1168400 h 1460500"/>
                <a:gd name="connsiteX60" fmla="*/ 3365500 w 4051300"/>
                <a:gd name="connsiteY60" fmla="*/ 1206500 h 1460500"/>
                <a:gd name="connsiteX61" fmla="*/ 3340100 w 4051300"/>
                <a:gd name="connsiteY61" fmla="*/ 1244600 h 1460500"/>
                <a:gd name="connsiteX62" fmla="*/ 3314700 w 4051300"/>
                <a:gd name="connsiteY62" fmla="*/ 1320800 h 1460500"/>
                <a:gd name="connsiteX63" fmla="*/ 3302000 w 4051300"/>
                <a:gd name="connsiteY63" fmla="*/ 1371600 h 1460500"/>
                <a:gd name="connsiteX64" fmla="*/ 3225800 w 4051300"/>
                <a:gd name="connsiteY64" fmla="*/ 1397000 h 1460500"/>
                <a:gd name="connsiteX65" fmla="*/ 3187700 w 4051300"/>
                <a:gd name="connsiteY65" fmla="*/ 1409700 h 1460500"/>
                <a:gd name="connsiteX66" fmla="*/ 3149600 w 4051300"/>
                <a:gd name="connsiteY66" fmla="*/ 1422400 h 1460500"/>
                <a:gd name="connsiteX67" fmla="*/ 2755900 w 4051300"/>
                <a:gd name="connsiteY67" fmla="*/ 1447800 h 1460500"/>
                <a:gd name="connsiteX68" fmla="*/ 2692400 w 4051300"/>
                <a:gd name="connsiteY68" fmla="*/ 1460500 h 1460500"/>
                <a:gd name="connsiteX69" fmla="*/ 2349500 w 4051300"/>
                <a:gd name="connsiteY69" fmla="*/ 1435100 h 1460500"/>
                <a:gd name="connsiteX70" fmla="*/ 558800 w 4051300"/>
                <a:gd name="connsiteY70" fmla="*/ 1397000 h 1460500"/>
                <a:gd name="connsiteX71" fmla="*/ 368300 w 4051300"/>
                <a:gd name="connsiteY71" fmla="*/ 1371600 h 1460500"/>
                <a:gd name="connsiteX72" fmla="*/ 0 w 4051300"/>
                <a:gd name="connsiteY72" fmla="*/ 1358900 h 1460500"/>
                <a:gd name="connsiteX73" fmla="*/ 25400 w 4051300"/>
                <a:gd name="connsiteY73" fmla="*/ 1270000 h 1460500"/>
                <a:gd name="connsiteX74" fmla="*/ 38100 w 4051300"/>
                <a:gd name="connsiteY74" fmla="*/ 939800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51300" h="1460500">
                  <a:moveTo>
                    <a:pt x="38100" y="939800"/>
                  </a:moveTo>
                  <a:cubicBezTo>
                    <a:pt x="50800" y="876300"/>
                    <a:pt x="81200" y="906850"/>
                    <a:pt x="101600" y="889000"/>
                  </a:cubicBezTo>
                  <a:cubicBezTo>
                    <a:pt x="139050" y="856231"/>
                    <a:pt x="134481" y="847160"/>
                    <a:pt x="177800" y="825500"/>
                  </a:cubicBezTo>
                  <a:cubicBezTo>
                    <a:pt x="198190" y="815305"/>
                    <a:pt x="219464" y="806651"/>
                    <a:pt x="241300" y="800100"/>
                  </a:cubicBezTo>
                  <a:cubicBezTo>
                    <a:pt x="261975" y="793897"/>
                    <a:pt x="283859" y="792635"/>
                    <a:pt x="304800" y="787400"/>
                  </a:cubicBezTo>
                  <a:cubicBezTo>
                    <a:pt x="317787" y="784153"/>
                    <a:pt x="330200" y="778933"/>
                    <a:pt x="342900" y="774700"/>
                  </a:cubicBezTo>
                  <a:cubicBezTo>
                    <a:pt x="418122" y="718284"/>
                    <a:pt x="376088" y="748341"/>
                    <a:pt x="469900" y="685800"/>
                  </a:cubicBezTo>
                  <a:cubicBezTo>
                    <a:pt x="482600" y="677333"/>
                    <a:pt x="493520" y="665227"/>
                    <a:pt x="508000" y="660400"/>
                  </a:cubicBezTo>
                  <a:lnTo>
                    <a:pt x="584200" y="635000"/>
                  </a:lnTo>
                  <a:cubicBezTo>
                    <a:pt x="596900" y="630767"/>
                    <a:pt x="609313" y="625547"/>
                    <a:pt x="622300" y="622300"/>
                  </a:cubicBezTo>
                  <a:cubicBezTo>
                    <a:pt x="781109" y="582598"/>
                    <a:pt x="583663" y="633339"/>
                    <a:pt x="711200" y="596900"/>
                  </a:cubicBezTo>
                  <a:cubicBezTo>
                    <a:pt x="727983" y="592105"/>
                    <a:pt x="745217" y="588995"/>
                    <a:pt x="762000" y="584200"/>
                  </a:cubicBezTo>
                  <a:cubicBezTo>
                    <a:pt x="774872" y="580522"/>
                    <a:pt x="787185" y="575022"/>
                    <a:pt x="800100" y="571500"/>
                  </a:cubicBezTo>
                  <a:cubicBezTo>
                    <a:pt x="833779" y="562315"/>
                    <a:pt x="868582" y="557139"/>
                    <a:pt x="901700" y="546100"/>
                  </a:cubicBezTo>
                  <a:cubicBezTo>
                    <a:pt x="927100" y="537633"/>
                    <a:pt x="951925" y="527194"/>
                    <a:pt x="977900" y="520700"/>
                  </a:cubicBezTo>
                  <a:cubicBezTo>
                    <a:pt x="994833" y="516467"/>
                    <a:pt x="1012357" y="514129"/>
                    <a:pt x="1028700" y="508000"/>
                  </a:cubicBezTo>
                  <a:cubicBezTo>
                    <a:pt x="1046427" y="501353"/>
                    <a:pt x="1060582" y="483328"/>
                    <a:pt x="1079500" y="482600"/>
                  </a:cubicBezTo>
                  <a:cubicBezTo>
                    <a:pt x="1392564" y="470559"/>
                    <a:pt x="1706033" y="474133"/>
                    <a:pt x="2019300" y="469900"/>
                  </a:cubicBezTo>
                  <a:cubicBezTo>
                    <a:pt x="2082800" y="465667"/>
                    <a:pt x="2146863" y="466641"/>
                    <a:pt x="2209800" y="457200"/>
                  </a:cubicBezTo>
                  <a:cubicBezTo>
                    <a:pt x="2232345" y="453818"/>
                    <a:pt x="2251306" y="437798"/>
                    <a:pt x="2273300" y="431800"/>
                  </a:cubicBezTo>
                  <a:cubicBezTo>
                    <a:pt x="2298143" y="425025"/>
                    <a:pt x="2324100" y="423333"/>
                    <a:pt x="2349500" y="419100"/>
                  </a:cubicBezTo>
                  <a:cubicBezTo>
                    <a:pt x="2370667" y="410633"/>
                    <a:pt x="2391006" y="399698"/>
                    <a:pt x="2413000" y="393700"/>
                  </a:cubicBezTo>
                  <a:cubicBezTo>
                    <a:pt x="2437843" y="386925"/>
                    <a:pt x="2464063" y="386586"/>
                    <a:pt x="2489200" y="381000"/>
                  </a:cubicBezTo>
                  <a:cubicBezTo>
                    <a:pt x="2502268" y="378096"/>
                    <a:pt x="2514232" y="371204"/>
                    <a:pt x="2527300" y="368300"/>
                  </a:cubicBezTo>
                  <a:cubicBezTo>
                    <a:pt x="2552437" y="362714"/>
                    <a:pt x="2578518" y="361845"/>
                    <a:pt x="2603500" y="355600"/>
                  </a:cubicBezTo>
                  <a:lnTo>
                    <a:pt x="2717800" y="317500"/>
                  </a:lnTo>
                  <a:cubicBezTo>
                    <a:pt x="2730500" y="313267"/>
                    <a:pt x="2742773" y="307425"/>
                    <a:pt x="2755900" y="304800"/>
                  </a:cubicBezTo>
                  <a:cubicBezTo>
                    <a:pt x="2777067" y="300567"/>
                    <a:pt x="2798575" y="297780"/>
                    <a:pt x="2819400" y="292100"/>
                  </a:cubicBezTo>
                  <a:cubicBezTo>
                    <a:pt x="2845231" y="285055"/>
                    <a:pt x="2870200" y="275167"/>
                    <a:pt x="2895600" y="266700"/>
                  </a:cubicBezTo>
                  <a:cubicBezTo>
                    <a:pt x="2908300" y="262467"/>
                    <a:pt x="2920713" y="257247"/>
                    <a:pt x="2933700" y="254000"/>
                  </a:cubicBezTo>
                  <a:cubicBezTo>
                    <a:pt x="3092509" y="214298"/>
                    <a:pt x="2895063" y="265039"/>
                    <a:pt x="3022600" y="228600"/>
                  </a:cubicBezTo>
                  <a:cubicBezTo>
                    <a:pt x="3039383" y="223805"/>
                    <a:pt x="3056682" y="220916"/>
                    <a:pt x="3073400" y="215900"/>
                  </a:cubicBezTo>
                  <a:cubicBezTo>
                    <a:pt x="3099045" y="208207"/>
                    <a:pt x="3123625" y="196994"/>
                    <a:pt x="3149600" y="190500"/>
                  </a:cubicBezTo>
                  <a:cubicBezTo>
                    <a:pt x="3166533" y="186267"/>
                    <a:pt x="3183361" y="181586"/>
                    <a:pt x="3200400" y="177800"/>
                  </a:cubicBezTo>
                  <a:cubicBezTo>
                    <a:pt x="3221472" y="173117"/>
                    <a:pt x="3242959" y="170335"/>
                    <a:pt x="3263900" y="165100"/>
                  </a:cubicBezTo>
                  <a:cubicBezTo>
                    <a:pt x="3276887" y="161853"/>
                    <a:pt x="3289128" y="156078"/>
                    <a:pt x="3302000" y="152400"/>
                  </a:cubicBezTo>
                  <a:cubicBezTo>
                    <a:pt x="3318783" y="147605"/>
                    <a:pt x="3336082" y="144716"/>
                    <a:pt x="3352800" y="139700"/>
                  </a:cubicBezTo>
                  <a:cubicBezTo>
                    <a:pt x="3378445" y="132007"/>
                    <a:pt x="3403025" y="120794"/>
                    <a:pt x="3429000" y="114300"/>
                  </a:cubicBezTo>
                  <a:cubicBezTo>
                    <a:pt x="3462867" y="105833"/>
                    <a:pt x="3496369" y="95746"/>
                    <a:pt x="3530600" y="88900"/>
                  </a:cubicBezTo>
                  <a:cubicBezTo>
                    <a:pt x="3551767" y="84667"/>
                    <a:pt x="3573159" y="81435"/>
                    <a:pt x="3594100" y="76200"/>
                  </a:cubicBezTo>
                  <a:cubicBezTo>
                    <a:pt x="3654495" y="61101"/>
                    <a:pt x="3611734" y="62678"/>
                    <a:pt x="3683000" y="50800"/>
                  </a:cubicBezTo>
                  <a:cubicBezTo>
                    <a:pt x="3716666" y="45189"/>
                    <a:pt x="3750733" y="42333"/>
                    <a:pt x="3784600" y="38100"/>
                  </a:cubicBezTo>
                  <a:cubicBezTo>
                    <a:pt x="3797300" y="33867"/>
                    <a:pt x="3809713" y="28647"/>
                    <a:pt x="3822700" y="25400"/>
                  </a:cubicBezTo>
                  <a:cubicBezTo>
                    <a:pt x="3880880" y="10855"/>
                    <a:pt x="3926108" y="7711"/>
                    <a:pt x="3987800" y="0"/>
                  </a:cubicBezTo>
                  <a:cubicBezTo>
                    <a:pt x="3996267" y="12700"/>
                    <a:pt x="4007001" y="24152"/>
                    <a:pt x="4013200" y="38100"/>
                  </a:cubicBezTo>
                  <a:cubicBezTo>
                    <a:pt x="4030868" y="77854"/>
                    <a:pt x="4040745" y="122880"/>
                    <a:pt x="4051300" y="165100"/>
                  </a:cubicBezTo>
                  <a:cubicBezTo>
                    <a:pt x="4047067" y="292100"/>
                    <a:pt x="4046287" y="419262"/>
                    <a:pt x="4038600" y="546100"/>
                  </a:cubicBezTo>
                  <a:cubicBezTo>
                    <a:pt x="4037790" y="559462"/>
                    <a:pt x="4029578" y="571328"/>
                    <a:pt x="4025900" y="584200"/>
                  </a:cubicBezTo>
                  <a:cubicBezTo>
                    <a:pt x="4021105" y="600983"/>
                    <a:pt x="4017433" y="618067"/>
                    <a:pt x="4013200" y="635000"/>
                  </a:cubicBezTo>
                  <a:cubicBezTo>
                    <a:pt x="4008967" y="677333"/>
                    <a:pt x="4013954" y="721639"/>
                    <a:pt x="4000500" y="762000"/>
                  </a:cubicBezTo>
                  <a:cubicBezTo>
                    <a:pt x="3995673" y="776480"/>
                    <a:pt x="3977126" y="783384"/>
                    <a:pt x="3962400" y="787400"/>
                  </a:cubicBezTo>
                  <a:cubicBezTo>
                    <a:pt x="3929472" y="796380"/>
                    <a:pt x="3894667" y="795867"/>
                    <a:pt x="3860800" y="800100"/>
                  </a:cubicBezTo>
                  <a:cubicBezTo>
                    <a:pt x="3745195" y="838635"/>
                    <a:pt x="3927779" y="779524"/>
                    <a:pt x="3759200" y="825500"/>
                  </a:cubicBezTo>
                  <a:cubicBezTo>
                    <a:pt x="3733369" y="832545"/>
                    <a:pt x="3708400" y="842433"/>
                    <a:pt x="3683000" y="850900"/>
                  </a:cubicBezTo>
                  <a:lnTo>
                    <a:pt x="3644900" y="863600"/>
                  </a:lnTo>
                  <a:cubicBezTo>
                    <a:pt x="3632200" y="867833"/>
                    <a:pt x="3617939" y="868874"/>
                    <a:pt x="3606800" y="876300"/>
                  </a:cubicBezTo>
                  <a:lnTo>
                    <a:pt x="3530600" y="927100"/>
                  </a:lnTo>
                  <a:cubicBezTo>
                    <a:pt x="3526367" y="939800"/>
                    <a:pt x="3523887" y="953226"/>
                    <a:pt x="3517900" y="965200"/>
                  </a:cubicBezTo>
                  <a:cubicBezTo>
                    <a:pt x="3500219" y="1000563"/>
                    <a:pt x="3482487" y="1013313"/>
                    <a:pt x="3454400" y="1041400"/>
                  </a:cubicBezTo>
                  <a:cubicBezTo>
                    <a:pt x="3434296" y="1121816"/>
                    <a:pt x="3451382" y="1077677"/>
                    <a:pt x="3390900" y="1168400"/>
                  </a:cubicBezTo>
                  <a:lnTo>
                    <a:pt x="3365500" y="1206500"/>
                  </a:lnTo>
                  <a:cubicBezTo>
                    <a:pt x="3357033" y="1219200"/>
                    <a:pt x="3344927" y="1230120"/>
                    <a:pt x="3340100" y="1244600"/>
                  </a:cubicBezTo>
                  <a:cubicBezTo>
                    <a:pt x="3331633" y="1270000"/>
                    <a:pt x="3321194" y="1294825"/>
                    <a:pt x="3314700" y="1320800"/>
                  </a:cubicBezTo>
                  <a:cubicBezTo>
                    <a:pt x="3310467" y="1337733"/>
                    <a:pt x="3315252" y="1360241"/>
                    <a:pt x="3302000" y="1371600"/>
                  </a:cubicBezTo>
                  <a:cubicBezTo>
                    <a:pt x="3281672" y="1389024"/>
                    <a:pt x="3251200" y="1388533"/>
                    <a:pt x="3225800" y="1397000"/>
                  </a:cubicBezTo>
                  <a:lnTo>
                    <a:pt x="3187700" y="1409700"/>
                  </a:lnTo>
                  <a:cubicBezTo>
                    <a:pt x="3175000" y="1413933"/>
                    <a:pt x="3162884" y="1420740"/>
                    <a:pt x="3149600" y="1422400"/>
                  </a:cubicBezTo>
                  <a:cubicBezTo>
                    <a:pt x="2951294" y="1447188"/>
                    <a:pt x="3082098" y="1433617"/>
                    <a:pt x="2755900" y="1447800"/>
                  </a:cubicBezTo>
                  <a:cubicBezTo>
                    <a:pt x="2734733" y="1452033"/>
                    <a:pt x="2713986" y="1460500"/>
                    <a:pt x="2692400" y="1460500"/>
                  </a:cubicBezTo>
                  <a:cubicBezTo>
                    <a:pt x="2507867" y="1460500"/>
                    <a:pt x="2487234" y="1454776"/>
                    <a:pt x="2349500" y="1435100"/>
                  </a:cubicBezTo>
                  <a:cubicBezTo>
                    <a:pt x="1731113" y="1228971"/>
                    <a:pt x="2300073" y="1409898"/>
                    <a:pt x="558800" y="1397000"/>
                  </a:cubicBezTo>
                  <a:cubicBezTo>
                    <a:pt x="477625" y="1369942"/>
                    <a:pt x="513915" y="1378703"/>
                    <a:pt x="368300" y="1371600"/>
                  </a:cubicBezTo>
                  <a:cubicBezTo>
                    <a:pt x="245606" y="1365615"/>
                    <a:pt x="122767" y="1363133"/>
                    <a:pt x="0" y="1358900"/>
                  </a:cubicBezTo>
                  <a:cubicBezTo>
                    <a:pt x="6499" y="1339404"/>
                    <a:pt x="24736" y="1287940"/>
                    <a:pt x="25400" y="1270000"/>
                  </a:cubicBezTo>
                  <a:cubicBezTo>
                    <a:pt x="29004" y="1172700"/>
                    <a:pt x="25400" y="1003300"/>
                    <a:pt x="38100" y="9398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2" name="フリーフォーム 21"/>
            <p:cNvSpPr/>
            <p:nvPr/>
          </p:nvSpPr>
          <p:spPr>
            <a:xfrm>
              <a:off x="695702" y="2781300"/>
              <a:ext cx="3774732" cy="928253"/>
            </a:xfrm>
            <a:custGeom>
              <a:avLst/>
              <a:gdLst>
                <a:gd name="connsiteX0" fmla="*/ 15498 w 3774732"/>
                <a:gd name="connsiteY0" fmla="*/ 863600 h 928253"/>
                <a:gd name="connsiteX1" fmla="*/ 78998 w 3774732"/>
                <a:gd name="connsiteY1" fmla="*/ 850900 h 928253"/>
                <a:gd name="connsiteX2" fmla="*/ 193298 w 3774732"/>
                <a:gd name="connsiteY2" fmla="*/ 800100 h 928253"/>
                <a:gd name="connsiteX3" fmla="*/ 269498 w 3774732"/>
                <a:gd name="connsiteY3" fmla="*/ 774700 h 928253"/>
                <a:gd name="connsiteX4" fmla="*/ 345698 w 3774732"/>
                <a:gd name="connsiteY4" fmla="*/ 749300 h 928253"/>
                <a:gd name="connsiteX5" fmla="*/ 485398 w 3774732"/>
                <a:gd name="connsiteY5" fmla="*/ 711200 h 928253"/>
                <a:gd name="connsiteX6" fmla="*/ 1514098 w 3774732"/>
                <a:gd name="connsiteY6" fmla="*/ 698500 h 928253"/>
                <a:gd name="connsiteX7" fmla="*/ 1615698 w 3774732"/>
                <a:gd name="connsiteY7" fmla="*/ 647700 h 928253"/>
                <a:gd name="connsiteX8" fmla="*/ 1717298 w 3774732"/>
                <a:gd name="connsiteY8" fmla="*/ 622300 h 928253"/>
                <a:gd name="connsiteX9" fmla="*/ 1793498 w 3774732"/>
                <a:gd name="connsiteY9" fmla="*/ 596900 h 928253"/>
                <a:gd name="connsiteX10" fmla="*/ 1844298 w 3774732"/>
                <a:gd name="connsiteY10" fmla="*/ 571500 h 928253"/>
                <a:gd name="connsiteX11" fmla="*/ 1920498 w 3774732"/>
                <a:gd name="connsiteY11" fmla="*/ 558800 h 928253"/>
                <a:gd name="connsiteX12" fmla="*/ 1971298 w 3774732"/>
                <a:gd name="connsiteY12" fmla="*/ 533400 h 928253"/>
                <a:gd name="connsiteX13" fmla="*/ 2047498 w 3774732"/>
                <a:gd name="connsiteY13" fmla="*/ 520700 h 928253"/>
                <a:gd name="connsiteX14" fmla="*/ 2098298 w 3774732"/>
                <a:gd name="connsiteY14" fmla="*/ 508000 h 928253"/>
                <a:gd name="connsiteX15" fmla="*/ 2161798 w 3774732"/>
                <a:gd name="connsiteY15" fmla="*/ 495300 h 928253"/>
                <a:gd name="connsiteX16" fmla="*/ 2199898 w 3774732"/>
                <a:gd name="connsiteY16" fmla="*/ 482600 h 928253"/>
                <a:gd name="connsiteX17" fmla="*/ 2250698 w 3774732"/>
                <a:gd name="connsiteY17" fmla="*/ 469900 h 928253"/>
                <a:gd name="connsiteX18" fmla="*/ 2339598 w 3774732"/>
                <a:gd name="connsiteY18" fmla="*/ 444500 h 928253"/>
                <a:gd name="connsiteX19" fmla="*/ 2479298 w 3774732"/>
                <a:gd name="connsiteY19" fmla="*/ 419100 h 928253"/>
                <a:gd name="connsiteX20" fmla="*/ 2517398 w 3774732"/>
                <a:gd name="connsiteY20" fmla="*/ 406400 h 928253"/>
                <a:gd name="connsiteX21" fmla="*/ 2695198 w 3774732"/>
                <a:gd name="connsiteY21" fmla="*/ 342900 h 928253"/>
                <a:gd name="connsiteX22" fmla="*/ 2796798 w 3774732"/>
                <a:gd name="connsiteY22" fmla="*/ 317500 h 928253"/>
                <a:gd name="connsiteX23" fmla="*/ 2834898 w 3774732"/>
                <a:gd name="connsiteY23" fmla="*/ 304800 h 928253"/>
                <a:gd name="connsiteX24" fmla="*/ 2872998 w 3774732"/>
                <a:gd name="connsiteY24" fmla="*/ 279400 h 928253"/>
                <a:gd name="connsiteX25" fmla="*/ 2961898 w 3774732"/>
                <a:gd name="connsiteY25" fmla="*/ 266700 h 928253"/>
                <a:gd name="connsiteX26" fmla="*/ 3038098 w 3774732"/>
                <a:gd name="connsiteY26" fmla="*/ 241300 h 928253"/>
                <a:gd name="connsiteX27" fmla="*/ 3076198 w 3774732"/>
                <a:gd name="connsiteY27" fmla="*/ 228600 h 928253"/>
                <a:gd name="connsiteX28" fmla="*/ 3139698 w 3774732"/>
                <a:gd name="connsiteY28" fmla="*/ 215900 h 928253"/>
                <a:gd name="connsiteX29" fmla="*/ 3177798 w 3774732"/>
                <a:gd name="connsiteY29" fmla="*/ 203200 h 928253"/>
                <a:gd name="connsiteX30" fmla="*/ 3228598 w 3774732"/>
                <a:gd name="connsiteY30" fmla="*/ 190500 h 928253"/>
                <a:gd name="connsiteX31" fmla="*/ 3266698 w 3774732"/>
                <a:gd name="connsiteY31" fmla="*/ 165100 h 928253"/>
                <a:gd name="connsiteX32" fmla="*/ 3342898 w 3774732"/>
                <a:gd name="connsiteY32" fmla="*/ 139700 h 928253"/>
                <a:gd name="connsiteX33" fmla="*/ 3419098 w 3774732"/>
                <a:gd name="connsiteY33" fmla="*/ 101600 h 928253"/>
                <a:gd name="connsiteX34" fmla="*/ 3546098 w 3774732"/>
                <a:gd name="connsiteY34" fmla="*/ 88900 h 928253"/>
                <a:gd name="connsiteX35" fmla="*/ 3584198 w 3774732"/>
                <a:gd name="connsiteY35" fmla="*/ 63500 h 928253"/>
                <a:gd name="connsiteX36" fmla="*/ 3698498 w 3774732"/>
                <a:gd name="connsiteY36" fmla="*/ 25400 h 928253"/>
                <a:gd name="connsiteX37" fmla="*/ 3736598 w 3774732"/>
                <a:gd name="connsiteY37" fmla="*/ 12700 h 928253"/>
                <a:gd name="connsiteX38" fmla="*/ 3774698 w 3774732"/>
                <a:gd name="connsiteY38" fmla="*/ 0 h 928253"/>
                <a:gd name="connsiteX39" fmla="*/ 3749298 w 3774732"/>
                <a:gd name="connsiteY39" fmla="*/ 215900 h 928253"/>
                <a:gd name="connsiteX40" fmla="*/ 3609598 w 3774732"/>
                <a:gd name="connsiteY40" fmla="*/ 228600 h 928253"/>
                <a:gd name="connsiteX41" fmla="*/ 3533398 w 3774732"/>
                <a:gd name="connsiteY41" fmla="*/ 254000 h 928253"/>
                <a:gd name="connsiteX42" fmla="*/ 3419098 w 3774732"/>
                <a:gd name="connsiteY42" fmla="*/ 292100 h 928253"/>
                <a:gd name="connsiteX43" fmla="*/ 3380998 w 3774732"/>
                <a:gd name="connsiteY43" fmla="*/ 304800 h 928253"/>
                <a:gd name="connsiteX44" fmla="*/ 3304798 w 3774732"/>
                <a:gd name="connsiteY44" fmla="*/ 355600 h 928253"/>
                <a:gd name="connsiteX45" fmla="*/ 3266698 w 3774732"/>
                <a:gd name="connsiteY45" fmla="*/ 381000 h 928253"/>
                <a:gd name="connsiteX46" fmla="*/ 3228598 w 3774732"/>
                <a:gd name="connsiteY46" fmla="*/ 393700 h 928253"/>
                <a:gd name="connsiteX47" fmla="*/ 3203198 w 3774732"/>
                <a:gd name="connsiteY47" fmla="*/ 431800 h 928253"/>
                <a:gd name="connsiteX48" fmla="*/ 3139698 w 3774732"/>
                <a:gd name="connsiteY48" fmla="*/ 508000 h 928253"/>
                <a:gd name="connsiteX49" fmla="*/ 3126998 w 3774732"/>
                <a:gd name="connsiteY49" fmla="*/ 546100 h 928253"/>
                <a:gd name="connsiteX50" fmla="*/ 3076198 w 3774732"/>
                <a:gd name="connsiteY50" fmla="*/ 660400 h 928253"/>
                <a:gd name="connsiteX51" fmla="*/ 3038098 w 3774732"/>
                <a:gd name="connsiteY51" fmla="*/ 774700 h 928253"/>
                <a:gd name="connsiteX52" fmla="*/ 3025398 w 3774732"/>
                <a:gd name="connsiteY52" fmla="*/ 812800 h 928253"/>
                <a:gd name="connsiteX53" fmla="*/ 2911098 w 3774732"/>
                <a:gd name="connsiteY53" fmla="*/ 876300 h 928253"/>
                <a:gd name="connsiteX54" fmla="*/ 2796798 w 3774732"/>
                <a:gd name="connsiteY54" fmla="*/ 889000 h 928253"/>
                <a:gd name="connsiteX55" fmla="*/ 2136398 w 3774732"/>
                <a:gd name="connsiteY55" fmla="*/ 889000 h 928253"/>
                <a:gd name="connsiteX56" fmla="*/ 1933198 w 3774732"/>
                <a:gd name="connsiteY56" fmla="*/ 876300 h 928253"/>
                <a:gd name="connsiteX57" fmla="*/ 2798 w 3774732"/>
                <a:gd name="connsiteY57" fmla="*/ 889000 h 928253"/>
                <a:gd name="connsiteX58" fmla="*/ 40898 w 3774732"/>
                <a:gd name="connsiteY58" fmla="*/ 876300 h 928253"/>
                <a:gd name="connsiteX59" fmla="*/ 78998 w 3774732"/>
                <a:gd name="connsiteY59" fmla="*/ 876300 h 92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774732" h="928253">
                  <a:moveTo>
                    <a:pt x="15498" y="863600"/>
                  </a:moveTo>
                  <a:cubicBezTo>
                    <a:pt x="36665" y="859367"/>
                    <a:pt x="58323" y="857103"/>
                    <a:pt x="78998" y="850900"/>
                  </a:cubicBezTo>
                  <a:cubicBezTo>
                    <a:pt x="164723" y="825183"/>
                    <a:pt x="118249" y="830120"/>
                    <a:pt x="193298" y="800100"/>
                  </a:cubicBezTo>
                  <a:cubicBezTo>
                    <a:pt x="218157" y="790156"/>
                    <a:pt x="244098" y="783167"/>
                    <a:pt x="269498" y="774700"/>
                  </a:cubicBezTo>
                  <a:lnTo>
                    <a:pt x="345698" y="749300"/>
                  </a:lnTo>
                  <a:cubicBezTo>
                    <a:pt x="384381" y="736406"/>
                    <a:pt x="455649" y="711567"/>
                    <a:pt x="485398" y="711200"/>
                  </a:cubicBezTo>
                  <a:lnTo>
                    <a:pt x="1514098" y="698500"/>
                  </a:lnTo>
                  <a:cubicBezTo>
                    <a:pt x="1692244" y="653964"/>
                    <a:pt x="1421407" y="728654"/>
                    <a:pt x="1615698" y="647700"/>
                  </a:cubicBezTo>
                  <a:cubicBezTo>
                    <a:pt x="1647922" y="634273"/>
                    <a:pt x="1684180" y="633339"/>
                    <a:pt x="1717298" y="622300"/>
                  </a:cubicBezTo>
                  <a:cubicBezTo>
                    <a:pt x="1742698" y="613833"/>
                    <a:pt x="1769551" y="608874"/>
                    <a:pt x="1793498" y="596900"/>
                  </a:cubicBezTo>
                  <a:cubicBezTo>
                    <a:pt x="1810431" y="588433"/>
                    <a:pt x="1826164" y="576940"/>
                    <a:pt x="1844298" y="571500"/>
                  </a:cubicBezTo>
                  <a:cubicBezTo>
                    <a:pt x="1868962" y="564101"/>
                    <a:pt x="1895098" y="563033"/>
                    <a:pt x="1920498" y="558800"/>
                  </a:cubicBezTo>
                  <a:cubicBezTo>
                    <a:pt x="1937431" y="550333"/>
                    <a:pt x="1953164" y="538840"/>
                    <a:pt x="1971298" y="533400"/>
                  </a:cubicBezTo>
                  <a:cubicBezTo>
                    <a:pt x="1995962" y="526001"/>
                    <a:pt x="2022248" y="525750"/>
                    <a:pt x="2047498" y="520700"/>
                  </a:cubicBezTo>
                  <a:cubicBezTo>
                    <a:pt x="2064614" y="517277"/>
                    <a:pt x="2081259" y="511786"/>
                    <a:pt x="2098298" y="508000"/>
                  </a:cubicBezTo>
                  <a:cubicBezTo>
                    <a:pt x="2119370" y="503317"/>
                    <a:pt x="2140857" y="500535"/>
                    <a:pt x="2161798" y="495300"/>
                  </a:cubicBezTo>
                  <a:cubicBezTo>
                    <a:pt x="2174785" y="492053"/>
                    <a:pt x="2187026" y="486278"/>
                    <a:pt x="2199898" y="482600"/>
                  </a:cubicBezTo>
                  <a:cubicBezTo>
                    <a:pt x="2216681" y="477805"/>
                    <a:pt x="2233859" y="474493"/>
                    <a:pt x="2250698" y="469900"/>
                  </a:cubicBezTo>
                  <a:cubicBezTo>
                    <a:pt x="2280431" y="461791"/>
                    <a:pt x="2309568" y="451430"/>
                    <a:pt x="2339598" y="444500"/>
                  </a:cubicBezTo>
                  <a:cubicBezTo>
                    <a:pt x="2486795" y="410531"/>
                    <a:pt x="2348881" y="451704"/>
                    <a:pt x="2479298" y="419100"/>
                  </a:cubicBezTo>
                  <a:cubicBezTo>
                    <a:pt x="2492285" y="415853"/>
                    <a:pt x="2504698" y="410633"/>
                    <a:pt x="2517398" y="406400"/>
                  </a:cubicBezTo>
                  <a:cubicBezTo>
                    <a:pt x="2605786" y="340109"/>
                    <a:pt x="2541221" y="377117"/>
                    <a:pt x="2695198" y="342900"/>
                  </a:cubicBezTo>
                  <a:cubicBezTo>
                    <a:pt x="2729276" y="335327"/>
                    <a:pt x="2763680" y="328539"/>
                    <a:pt x="2796798" y="317500"/>
                  </a:cubicBezTo>
                  <a:cubicBezTo>
                    <a:pt x="2809498" y="313267"/>
                    <a:pt x="2822924" y="310787"/>
                    <a:pt x="2834898" y="304800"/>
                  </a:cubicBezTo>
                  <a:cubicBezTo>
                    <a:pt x="2848550" y="297974"/>
                    <a:pt x="2858378" y="283786"/>
                    <a:pt x="2872998" y="279400"/>
                  </a:cubicBezTo>
                  <a:cubicBezTo>
                    <a:pt x="2901670" y="270798"/>
                    <a:pt x="2932265" y="270933"/>
                    <a:pt x="2961898" y="266700"/>
                  </a:cubicBezTo>
                  <a:lnTo>
                    <a:pt x="3038098" y="241300"/>
                  </a:lnTo>
                  <a:cubicBezTo>
                    <a:pt x="3050798" y="237067"/>
                    <a:pt x="3063071" y="231225"/>
                    <a:pt x="3076198" y="228600"/>
                  </a:cubicBezTo>
                  <a:cubicBezTo>
                    <a:pt x="3097365" y="224367"/>
                    <a:pt x="3118757" y="221135"/>
                    <a:pt x="3139698" y="215900"/>
                  </a:cubicBezTo>
                  <a:cubicBezTo>
                    <a:pt x="3152685" y="212653"/>
                    <a:pt x="3164926" y="206878"/>
                    <a:pt x="3177798" y="203200"/>
                  </a:cubicBezTo>
                  <a:cubicBezTo>
                    <a:pt x="3194581" y="198405"/>
                    <a:pt x="3211665" y="194733"/>
                    <a:pt x="3228598" y="190500"/>
                  </a:cubicBezTo>
                  <a:cubicBezTo>
                    <a:pt x="3241298" y="182033"/>
                    <a:pt x="3252750" y="171299"/>
                    <a:pt x="3266698" y="165100"/>
                  </a:cubicBezTo>
                  <a:cubicBezTo>
                    <a:pt x="3291164" y="154226"/>
                    <a:pt x="3320621" y="154552"/>
                    <a:pt x="3342898" y="139700"/>
                  </a:cubicBezTo>
                  <a:cubicBezTo>
                    <a:pt x="3371154" y="120863"/>
                    <a:pt x="3384921" y="106858"/>
                    <a:pt x="3419098" y="101600"/>
                  </a:cubicBezTo>
                  <a:cubicBezTo>
                    <a:pt x="3461148" y="95131"/>
                    <a:pt x="3503765" y="93133"/>
                    <a:pt x="3546098" y="88900"/>
                  </a:cubicBezTo>
                  <a:cubicBezTo>
                    <a:pt x="3558798" y="80433"/>
                    <a:pt x="3570250" y="69699"/>
                    <a:pt x="3584198" y="63500"/>
                  </a:cubicBezTo>
                  <a:lnTo>
                    <a:pt x="3698498" y="25400"/>
                  </a:lnTo>
                  <a:lnTo>
                    <a:pt x="3736598" y="12700"/>
                  </a:lnTo>
                  <a:lnTo>
                    <a:pt x="3774698" y="0"/>
                  </a:lnTo>
                  <a:cubicBezTo>
                    <a:pt x="3766231" y="71967"/>
                    <a:pt x="3791724" y="157156"/>
                    <a:pt x="3749298" y="215900"/>
                  </a:cubicBezTo>
                  <a:cubicBezTo>
                    <a:pt x="3721921" y="253806"/>
                    <a:pt x="3655645" y="220474"/>
                    <a:pt x="3609598" y="228600"/>
                  </a:cubicBezTo>
                  <a:cubicBezTo>
                    <a:pt x="3583231" y="233253"/>
                    <a:pt x="3558798" y="245533"/>
                    <a:pt x="3533398" y="254000"/>
                  </a:cubicBezTo>
                  <a:lnTo>
                    <a:pt x="3419098" y="292100"/>
                  </a:lnTo>
                  <a:cubicBezTo>
                    <a:pt x="3406398" y="296333"/>
                    <a:pt x="3392137" y="297374"/>
                    <a:pt x="3380998" y="304800"/>
                  </a:cubicBezTo>
                  <a:lnTo>
                    <a:pt x="3304798" y="355600"/>
                  </a:lnTo>
                  <a:cubicBezTo>
                    <a:pt x="3292098" y="364067"/>
                    <a:pt x="3281178" y="376173"/>
                    <a:pt x="3266698" y="381000"/>
                  </a:cubicBezTo>
                  <a:lnTo>
                    <a:pt x="3228598" y="393700"/>
                  </a:lnTo>
                  <a:cubicBezTo>
                    <a:pt x="3220131" y="406400"/>
                    <a:pt x="3212969" y="420074"/>
                    <a:pt x="3203198" y="431800"/>
                  </a:cubicBezTo>
                  <a:cubicBezTo>
                    <a:pt x="3168089" y="473931"/>
                    <a:pt x="3163347" y="460702"/>
                    <a:pt x="3139698" y="508000"/>
                  </a:cubicBezTo>
                  <a:cubicBezTo>
                    <a:pt x="3133711" y="519974"/>
                    <a:pt x="3132985" y="534126"/>
                    <a:pt x="3126998" y="546100"/>
                  </a:cubicBezTo>
                  <a:cubicBezTo>
                    <a:pt x="3066621" y="666855"/>
                    <a:pt x="3141728" y="463811"/>
                    <a:pt x="3076198" y="660400"/>
                  </a:cubicBezTo>
                  <a:lnTo>
                    <a:pt x="3038098" y="774700"/>
                  </a:lnTo>
                  <a:cubicBezTo>
                    <a:pt x="3033865" y="787400"/>
                    <a:pt x="3036537" y="805374"/>
                    <a:pt x="3025398" y="812800"/>
                  </a:cubicBezTo>
                  <a:cubicBezTo>
                    <a:pt x="2989033" y="837043"/>
                    <a:pt x="2955805" y="868849"/>
                    <a:pt x="2911098" y="876300"/>
                  </a:cubicBezTo>
                  <a:cubicBezTo>
                    <a:pt x="2873285" y="882602"/>
                    <a:pt x="2834898" y="884767"/>
                    <a:pt x="2796798" y="889000"/>
                  </a:cubicBezTo>
                  <a:cubicBezTo>
                    <a:pt x="2563036" y="966921"/>
                    <a:pt x="2753993" y="908003"/>
                    <a:pt x="2136398" y="889000"/>
                  </a:cubicBezTo>
                  <a:cubicBezTo>
                    <a:pt x="2068565" y="886913"/>
                    <a:pt x="2000931" y="880533"/>
                    <a:pt x="1933198" y="876300"/>
                  </a:cubicBezTo>
                  <a:lnTo>
                    <a:pt x="2798" y="889000"/>
                  </a:lnTo>
                  <a:cubicBezTo>
                    <a:pt x="-10589" y="889000"/>
                    <a:pt x="27693" y="878501"/>
                    <a:pt x="40898" y="876300"/>
                  </a:cubicBezTo>
                  <a:cubicBezTo>
                    <a:pt x="53425" y="874212"/>
                    <a:pt x="66298" y="876300"/>
                    <a:pt x="78998" y="876300"/>
                  </a:cubicBezTo>
                </a:path>
              </a:pathLst>
            </a:custGeom>
            <a:solidFill>
              <a:schemeClr val="accent6">
                <a:lumMod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48" name="正方形/長方形 47"/>
            <p:cNvSpPr/>
            <p:nvPr/>
          </p:nvSpPr>
          <p:spPr>
            <a:xfrm>
              <a:off x="4499992" y="1051203"/>
              <a:ext cx="4104456" cy="266582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0" name="正方形/長方形 49"/>
            <p:cNvSpPr/>
            <p:nvPr/>
          </p:nvSpPr>
          <p:spPr>
            <a:xfrm>
              <a:off x="395536" y="3717032"/>
              <a:ext cx="4104456" cy="2665829"/>
            </a:xfrm>
            <a:prstGeom prst="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51" name="正方形/長方形 50"/>
            <p:cNvSpPr/>
            <p:nvPr/>
          </p:nvSpPr>
          <p:spPr>
            <a:xfrm>
              <a:off x="4499992" y="3717032"/>
              <a:ext cx="4104456" cy="2665829"/>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3" name="フローチャート : 論理和 2"/>
            <p:cNvSpPr/>
            <p:nvPr/>
          </p:nvSpPr>
          <p:spPr>
            <a:xfrm>
              <a:off x="3779912" y="3029094"/>
              <a:ext cx="1440160" cy="1396225"/>
            </a:xfrm>
            <a:prstGeom prst="flowChartOr">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nvGrpSpPr>
            <p:cNvPr id="7" name="グループ化 4"/>
            <p:cNvGrpSpPr/>
            <p:nvPr/>
          </p:nvGrpSpPr>
          <p:grpSpPr>
            <a:xfrm>
              <a:off x="2471021" y="2302347"/>
              <a:ext cx="915726" cy="1330018"/>
              <a:chOff x="4457940" y="3165231"/>
              <a:chExt cx="1850069" cy="3393831"/>
            </a:xfrm>
          </p:grpSpPr>
          <p:sp>
            <p:nvSpPr>
              <p:cNvPr id="6" name="フリーフォーム 5"/>
              <p:cNvSpPr/>
              <p:nvPr/>
            </p:nvSpPr>
            <p:spPr>
              <a:xfrm>
                <a:off x="4457940" y="3227124"/>
                <a:ext cx="1850069" cy="3331938"/>
              </a:xfrm>
              <a:custGeom>
                <a:avLst/>
                <a:gdLst>
                  <a:gd name="connsiteX0" fmla="*/ 635029 w 1850069"/>
                  <a:gd name="connsiteY0" fmla="*/ 26030 h 3331938"/>
                  <a:gd name="connsiteX1" fmla="*/ 547106 w 1850069"/>
                  <a:gd name="connsiteY1" fmla="*/ 43614 h 3331938"/>
                  <a:gd name="connsiteX2" fmla="*/ 476768 w 1850069"/>
                  <a:gd name="connsiteY2" fmla="*/ 131538 h 3331938"/>
                  <a:gd name="connsiteX3" fmla="*/ 388845 w 1850069"/>
                  <a:gd name="connsiteY3" fmla="*/ 184291 h 3331938"/>
                  <a:gd name="connsiteX4" fmla="*/ 371260 w 1850069"/>
                  <a:gd name="connsiteY4" fmla="*/ 237045 h 3331938"/>
                  <a:gd name="connsiteX5" fmla="*/ 406429 w 1850069"/>
                  <a:gd name="connsiteY5" fmla="*/ 588738 h 3331938"/>
                  <a:gd name="connsiteX6" fmla="*/ 388845 w 1850069"/>
                  <a:gd name="connsiteY6" fmla="*/ 641491 h 3331938"/>
                  <a:gd name="connsiteX7" fmla="*/ 283337 w 1850069"/>
                  <a:gd name="connsiteY7" fmla="*/ 676661 h 3331938"/>
                  <a:gd name="connsiteX8" fmla="*/ 230583 w 1850069"/>
                  <a:gd name="connsiteY8" fmla="*/ 711830 h 3331938"/>
                  <a:gd name="connsiteX9" fmla="*/ 195414 w 1850069"/>
                  <a:gd name="connsiteY9" fmla="*/ 764584 h 3331938"/>
                  <a:gd name="connsiteX10" fmla="*/ 212998 w 1850069"/>
                  <a:gd name="connsiteY10" fmla="*/ 817338 h 3331938"/>
                  <a:gd name="connsiteX11" fmla="*/ 265752 w 1850069"/>
                  <a:gd name="connsiteY11" fmla="*/ 834922 h 3331938"/>
                  <a:gd name="connsiteX12" fmla="*/ 441598 w 1850069"/>
                  <a:gd name="connsiteY12" fmla="*/ 852507 h 3331938"/>
                  <a:gd name="connsiteX13" fmla="*/ 476768 w 1850069"/>
                  <a:gd name="connsiteY13" fmla="*/ 887676 h 3331938"/>
                  <a:gd name="connsiteX14" fmla="*/ 424014 w 1850069"/>
                  <a:gd name="connsiteY14" fmla="*/ 993184 h 3331938"/>
                  <a:gd name="connsiteX15" fmla="*/ 476768 w 1850069"/>
                  <a:gd name="connsiteY15" fmla="*/ 1010768 h 3331938"/>
                  <a:gd name="connsiteX16" fmla="*/ 547106 w 1850069"/>
                  <a:gd name="connsiteY16" fmla="*/ 1028353 h 3331938"/>
                  <a:gd name="connsiteX17" fmla="*/ 529522 w 1850069"/>
                  <a:gd name="connsiteY17" fmla="*/ 1098691 h 3331938"/>
                  <a:gd name="connsiteX18" fmla="*/ 582275 w 1850069"/>
                  <a:gd name="connsiteY18" fmla="*/ 1133861 h 3331938"/>
                  <a:gd name="connsiteX19" fmla="*/ 775706 w 1850069"/>
                  <a:gd name="connsiteY19" fmla="*/ 1133861 h 3331938"/>
                  <a:gd name="connsiteX20" fmla="*/ 916383 w 1850069"/>
                  <a:gd name="connsiteY20" fmla="*/ 1116276 h 3331938"/>
                  <a:gd name="connsiteX21" fmla="*/ 933968 w 1850069"/>
                  <a:gd name="connsiteY21" fmla="*/ 1256953 h 3331938"/>
                  <a:gd name="connsiteX22" fmla="*/ 599860 w 1850069"/>
                  <a:gd name="connsiteY22" fmla="*/ 1309707 h 3331938"/>
                  <a:gd name="connsiteX23" fmla="*/ 582275 w 1850069"/>
                  <a:gd name="connsiteY23" fmla="*/ 1362461 h 3331938"/>
                  <a:gd name="connsiteX24" fmla="*/ 494352 w 1850069"/>
                  <a:gd name="connsiteY24" fmla="*/ 1467968 h 3331938"/>
                  <a:gd name="connsiteX25" fmla="*/ 459183 w 1850069"/>
                  <a:gd name="connsiteY25" fmla="*/ 1678984 h 3331938"/>
                  <a:gd name="connsiteX26" fmla="*/ 406429 w 1850069"/>
                  <a:gd name="connsiteY26" fmla="*/ 1854830 h 3331938"/>
                  <a:gd name="connsiteX27" fmla="*/ 371260 w 1850069"/>
                  <a:gd name="connsiteY27" fmla="*/ 1960338 h 3331938"/>
                  <a:gd name="connsiteX28" fmla="*/ 300922 w 1850069"/>
                  <a:gd name="connsiteY28" fmla="*/ 1995507 h 3331938"/>
                  <a:gd name="connsiteX29" fmla="*/ 177829 w 1850069"/>
                  <a:gd name="connsiteY29" fmla="*/ 2030676 h 3331938"/>
                  <a:gd name="connsiteX30" fmla="*/ 72322 w 1850069"/>
                  <a:gd name="connsiteY30" fmla="*/ 2065845 h 3331938"/>
                  <a:gd name="connsiteX31" fmla="*/ 19568 w 1850069"/>
                  <a:gd name="connsiteY31" fmla="*/ 2083430 h 3331938"/>
                  <a:gd name="connsiteX32" fmla="*/ 1983 w 1850069"/>
                  <a:gd name="connsiteY32" fmla="*/ 2136184 h 3331938"/>
                  <a:gd name="connsiteX33" fmla="*/ 142660 w 1850069"/>
                  <a:gd name="connsiteY33" fmla="*/ 2136184 h 3331938"/>
                  <a:gd name="connsiteX34" fmla="*/ 72322 w 1850069"/>
                  <a:gd name="connsiteY34" fmla="*/ 2276861 h 3331938"/>
                  <a:gd name="connsiteX35" fmla="*/ 125075 w 1850069"/>
                  <a:gd name="connsiteY35" fmla="*/ 2294445 h 3331938"/>
                  <a:gd name="connsiteX36" fmla="*/ 212998 w 1850069"/>
                  <a:gd name="connsiteY36" fmla="*/ 2241691 h 3331938"/>
                  <a:gd name="connsiteX37" fmla="*/ 248168 w 1850069"/>
                  <a:gd name="connsiteY37" fmla="*/ 2276861 h 3331938"/>
                  <a:gd name="connsiteX38" fmla="*/ 212998 w 1850069"/>
                  <a:gd name="connsiteY38" fmla="*/ 2312030 h 3331938"/>
                  <a:gd name="connsiteX39" fmla="*/ 195414 w 1850069"/>
                  <a:gd name="connsiteY39" fmla="*/ 2364784 h 3331938"/>
                  <a:gd name="connsiteX40" fmla="*/ 248168 w 1850069"/>
                  <a:gd name="connsiteY40" fmla="*/ 2382368 h 3331938"/>
                  <a:gd name="connsiteX41" fmla="*/ 265752 w 1850069"/>
                  <a:gd name="connsiteY41" fmla="*/ 2329614 h 3331938"/>
                  <a:gd name="connsiteX42" fmla="*/ 300922 w 1850069"/>
                  <a:gd name="connsiteY42" fmla="*/ 2294445 h 3331938"/>
                  <a:gd name="connsiteX43" fmla="*/ 353675 w 1850069"/>
                  <a:gd name="connsiteY43" fmla="*/ 2312030 h 3331938"/>
                  <a:gd name="connsiteX44" fmla="*/ 388845 w 1850069"/>
                  <a:gd name="connsiteY44" fmla="*/ 2435122 h 3331938"/>
                  <a:gd name="connsiteX45" fmla="*/ 424014 w 1850069"/>
                  <a:gd name="connsiteY45" fmla="*/ 2382368 h 3331938"/>
                  <a:gd name="connsiteX46" fmla="*/ 459183 w 1850069"/>
                  <a:gd name="connsiteY46" fmla="*/ 2188938 h 3331938"/>
                  <a:gd name="connsiteX47" fmla="*/ 529522 w 1850069"/>
                  <a:gd name="connsiteY47" fmla="*/ 2276861 h 3331938"/>
                  <a:gd name="connsiteX48" fmla="*/ 564691 w 1850069"/>
                  <a:gd name="connsiteY48" fmla="*/ 2241691 h 3331938"/>
                  <a:gd name="connsiteX49" fmla="*/ 547106 w 1850069"/>
                  <a:gd name="connsiteY49" fmla="*/ 2188938 h 3331938"/>
                  <a:gd name="connsiteX50" fmla="*/ 511937 w 1850069"/>
                  <a:gd name="connsiteY50" fmla="*/ 2153768 h 3331938"/>
                  <a:gd name="connsiteX51" fmla="*/ 547106 w 1850069"/>
                  <a:gd name="connsiteY51" fmla="*/ 1889999 h 3331938"/>
                  <a:gd name="connsiteX52" fmla="*/ 582275 w 1850069"/>
                  <a:gd name="connsiteY52" fmla="*/ 1837245 h 3331938"/>
                  <a:gd name="connsiteX53" fmla="*/ 635029 w 1850069"/>
                  <a:gd name="connsiteY53" fmla="*/ 1555891 h 3331938"/>
                  <a:gd name="connsiteX54" fmla="*/ 687783 w 1850069"/>
                  <a:gd name="connsiteY54" fmla="*/ 1538307 h 3331938"/>
                  <a:gd name="connsiteX55" fmla="*/ 793291 w 1850069"/>
                  <a:gd name="connsiteY55" fmla="*/ 1555891 h 3331938"/>
                  <a:gd name="connsiteX56" fmla="*/ 810875 w 1850069"/>
                  <a:gd name="connsiteY56" fmla="*/ 1608645 h 3331938"/>
                  <a:gd name="connsiteX57" fmla="*/ 775706 w 1850069"/>
                  <a:gd name="connsiteY57" fmla="*/ 1995507 h 3331938"/>
                  <a:gd name="connsiteX58" fmla="*/ 793291 w 1850069"/>
                  <a:gd name="connsiteY58" fmla="*/ 2698891 h 3331938"/>
                  <a:gd name="connsiteX59" fmla="*/ 828460 w 1850069"/>
                  <a:gd name="connsiteY59" fmla="*/ 3068168 h 3331938"/>
                  <a:gd name="connsiteX60" fmla="*/ 810875 w 1850069"/>
                  <a:gd name="connsiteY60" fmla="*/ 3173676 h 3331938"/>
                  <a:gd name="connsiteX61" fmla="*/ 511937 w 1850069"/>
                  <a:gd name="connsiteY61" fmla="*/ 3226430 h 3331938"/>
                  <a:gd name="connsiteX62" fmla="*/ 529522 w 1850069"/>
                  <a:gd name="connsiteY62" fmla="*/ 3296768 h 3331938"/>
                  <a:gd name="connsiteX63" fmla="*/ 564691 w 1850069"/>
                  <a:gd name="connsiteY63" fmla="*/ 3331938 h 3331938"/>
                  <a:gd name="connsiteX64" fmla="*/ 933968 w 1850069"/>
                  <a:gd name="connsiteY64" fmla="*/ 3314353 h 3331938"/>
                  <a:gd name="connsiteX65" fmla="*/ 986722 w 1850069"/>
                  <a:gd name="connsiteY65" fmla="*/ 3261599 h 3331938"/>
                  <a:gd name="connsiteX66" fmla="*/ 1004306 w 1850069"/>
                  <a:gd name="connsiteY66" fmla="*/ 3208845 h 3331938"/>
                  <a:gd name="connsiteX67" fmla="*/ 951552 w 1850069"/>
                  <a:gd name="connsiteY67" fmla="*/ 2980245 h 3331938"/>
                  <a:gd name="connsiteX68" fmla="*/ 933968 w 1850069"/>
                  <a:gd name="connsiteY68" fmla="*/ 2927491 h 3331938"/>
                  <a:gd name="connsiteX69" fmla="*/ 916383 w 1850069"/>
                  <a:gd name="connsiteY69" fmla="*/ 2874738 h 3331938"/>
                  <a:gd name="connsiteX70" fmla="*/ 951552 w 1850069"/>
                  <a:gd name="connsiteY70" fmla="*/ 2364784 h 3331938"/>
                  <a:gd name="connsiteX71" fmla="*/ 969137 w 1850069"/>
                  <a:gd name="connsiteY71" fmla="*/ 2312030 h 3331938"/>
                  <a:gd name="connsiteX72" fmla="*/ 1004306 w 1850069"/>
                  <a:gd name="connsiteY72" fmla="*/ 2259276 h 3331938"/>
                  <a:gd name="connsiteX73" fmla="*/ 1092229 w 1850069"/>
                  <a:gd name="connsiteY73" fmla="*/ 2399953 h 3331938"/>
                  <a:gd name="connsiteX74" fmla="*/ 1109814 w 1850069"/>
                  <a:gd name="connsiteY74" fmla="*/ 2452707 h 3331938"/>
                  <a:gd name="connsiteX75" fmla="*/ 1127398 w 1850069"/>
                  <a:gd name="connsiteY75" fmla="*/ 3226430 h 3331938"/>
                  <a:gd name="connsiteX76" fmla="*/ 1162568 w 1850069"/>
                  <a:gd name="connsiteY76" fmla="*/ 3261599 h 3331938"/>
                  <a:gd name="connsiteX77" fmla="*/ 1232906 w 1850069"/>
                  <a:gd name="connsiteY77" fmla="*/ 3279184 h 3331938"/>
                  <a:gd name="connsiteX78" fmla="*/ 1549429 w 1850069"/>
                  <a:gd name="connsiteY78" fmla="*/ 3261599 h 3331938"/>
                  <a:gd name="connsiteX79" fmla="*/ 1531845 w 1850069"/>
                  <a:gd name="connsiteY79" fmla="*/ 3208845 h 3331938"/>
                  <a:gd name="connsiteX80" fmla="*/ 1426337 w 1850069"/>
                  <a:gd name="connsiteY80" fmla="*/ 3156091 h 3331938"/>
                  <a:gd name="connsiteX81" fmla="*/ 1373583 w 1850069"/>
                  <a:gd name="connsiteY81" fmla="*/ 3138507 h 3331938"/>
                  <a:gd name="connsiteX82" fmla="*/ 1320829 w 1850069"/>
                  <a:gd name="connsiteY82" fmla="*/ 3103338 h 3331938"/>
                  <a:gd name="connsiteX83" fmla="*/ 1355998 w 1850069"/>
                  <a:gd name="connsiteY83" fmla="*/ 2259276 h 3331938"/>
                  <a:gd name="connsiteX84" fmla="*/ 1373583 w 1850069"/>
                  <a:gd name="connsiteY84" fmla="*/ 2188938 h 3331938"/>
                  <a:gd name="connsiteX85" fmla="*/ 1391168 w 1850069"/>
                  <a:gd name="connsiteY85" fmla="*/ 2101014 h 3331938"/>
                  <a:gd name="connsiteX86" fmla="*/ 1408752 w 1850069"/>
                  <a:gd name="connsiteY86" fmla="*/ 1573476 h 3331938"/>
                  <a:gd name="connsiteX87" fmla="*/ 1391168 w 1850069"/>
                  <a:gd name="connsiteY87" fmla="*/ 1503138 h 3331938"/>
                  <a:gd name="connsiteX88" fmla="*/ 1285660 w 1850069"/>
                  <a:gd name="connsiteY88" fmla="*/ 1467968 h 3331938"/>
                  <a:gd name="connsiteX89" fmla="*/ 1303245 w 1850069"/>
                  <a:gd name="connsiteY89" fmla="*/ 1555891 h 3331938"/>
                  <a:gd name="connsiteX90" fmla="*/ 1408752 w 1850069"/>
                  <a:gd name="connsiteY90" fmla="*/ 1591061 h 3331938"/>
                  <a:gd name="connsiteX91" fmla="*/ 1426337 w 1850069"/>
                  <a:gd name="connsiteY91" fmla="*/ 1960338 h 3331938"/>
                  <a:gd name="connsiteX92" fmla="*/ 1443922 w 1850069"/>
                  <a:gd name="connsiteY92" fmla="*/ 2013091 h 3331938"/>
                  <a:gd name="connsiteX93" fmla="*/ 1461506 w 1850069"/>
                  <a:gd name="connsiteY93" fmla="*/ 2083430 h 3331938"/>
                  <a:gd name="connsiteX94" fmla="*/ 1496675 w 1850069"/>
                  <a:gd name="connsiteY94" fmla="*/ 2206522 h 3331938"/>
                  <a:gd name="connsiteX95" fmla="*/ 1479091 w 1850069"/>
                  <a:gd name="connsiteY95" fmla="*/ 2364784 h 3331938"/>
                  <a:gd name="connsiteX96" fmla="*/ 1443922 w 1850069"/>
                  <a:gd name="connsiteY96" fmla="*/ 2417538 h 3331938"/>
                  <a:gd name="connsiteX97" fmla="*/ 1496675 w 1850069"/>
                  <a:gd name="connsiteY97" fmla="*/ 2435122 h 3331938"/>
                  <a:gd name="connsiteX98" fmla="*/ 1549429 w 1850069"/>
                  <a:gd name="connsiteY98" fmla="*/ 2417538 h 3331938"/>
                  <a:gd name="connsiteX99" fmla="*/ 1584598 w 1850069"/>
                  <a:gd name="connsiteY99" fmla="*/ 2399953 h 3331938"/>
                  <a:gd name="connsiteX100" fmla="*/ 1602183 w 1850069"/>
                  <a:gd name="connsiteY100" fmla="*/ 2575799 h 3331938"/>
                  <a:gd name="connsiteX101" fmla="*/ 1619768 w 1850069"/>
                  <a:gd name="connsiteY101" fmla="*/ 2523045 h 3331938"/>
                  <a:gd name="connsiteX102" fmla="*/ 1637352 w 1850069"/>
                  <a:gd name="connsiteY102" fmla="*/ 2452707 h 3331938"/>
                  <a:gd name="connsiteX103" fmla="*/ 1707691 w 1850069"/>
                  <a:gd name="connsiteY103" fmla="*/ 2540630 h 3331938"/>
                  <a:gd name="connsiteX104" fmla="*/ 1742860 w 1850069"/>
                  <a:gd name="connsiteY104" fmla="*/ 2470291 h 3331938"/>
                  <a:gd name="connsiteX105" fmla="*/ 1760445 w 1850069"/>
                  <a:gd name="connsiteY105" fmla="*/ 2523045 h 3331938"/>
                  <a:gd name="connsiteX106" fmla="*/ 1813198 w 1850069"/>
                  <a:gd name="connsiteY106" fmla="*/ 2505461 h 3331938"/>
                  <a:gd name="connsiteX107" fmla="*/ 1848368 w 1850069"/>
                  <a:gd name="connsiteY107" fmla="*/ 2470291 h 3331938"/>
                  <a:gd name="connsiteX108" fmla="*/ 1778029 w 1850069"/>
                  <a:gd name="connsiteY108" fmla="*/ 2364784 h 3331938"/>
                  <a:gd name="connsiteX109" fmla="*/ 1725275 w 1850069"/>
                  <a:gd name="connsiteY109" fmla="*/ 2347199 h 3331938"/>
                  <a:gd name="connsiteX110" fmla="*/ 1707691 w 1850069"/>
                  <a:gd name="connsiteY110" fmla="*/ 2241691 h 3331938"/>
                  <a:gd name="connsiteX111" fmla="*/ 1690106 w 1850069"/>
                  <a:gd name="connsiteY111" fmla="*/ 2188938 h 3331938"/>
                  <a:gd name="connsiteX112" fmla="*/ 1672522 w 1850069"/>
                  <a:gd name="connsiteY112" fmla="*/ 2013091 h 3331938"/>
                  <a:gd name="connsiteX113" fmla="*/ 1637352 w 1850069"/>
                  <a:gd name="connsiteY113" fmla="*/ 1907584 h 3331938"/>
                  <a:gd name="connsiteX114" fmla="*/ 1602183 w 1850069"/>
                  <a:gd name="connsiteY114" fmla="*/ 1784491 h 3331938"/>
                  <a:gd name="connsiteX115" fmla="*/ 1584598 w 1850069"/>
                  <a:gd name="connsiteY115" fmla="*/ 1731738 h 3331938"/>
                  <a:gd name="connsiteX116" fmla="*/ 1567014 w 1850069"/>
                  <a:gd name="connsiteY116" fmla="*/ 1573476 h 3331938"/>
                  <a:gd name="connsiteX117" fmla="*/ 1549429 w 1850069"/>
                  <a:gd name="connsiteY117" fmla="*/ 1520722 h 3331938"/>
                  <a:gd name="connsiteX118" fmla="*/ 1514260 w 1850069"/>
                  <a:gd name="connsiteY118" fmla="*/ 1467968 h 3331938"/>
                  <a:gd name="connsiteX119" fmla="*/ 1461506 w 1850069"/>
                  <a:gd name="connsiteY119" fmla="*/ 1432799 h 3331938"/>
                  <a:gd name="connsiteX120" fmla="*/ 1285660 w 1850069"/>
                  <a:gd name="connsiteY120" fmla="*/ 1380045 h 3331938"/>
                  <a:gd name="connsiteX121" fmla="*/ 1232906 w 1850069"/>
                  <a:gd name="connsiteY121" fmla="*/ 1362461 h 3331938"/>
                  <a:gd name="connsiteX122" fmla="*/ 1197737 w 1850069"/>
                  <a:gd name="connsiteY122" fmla="*/ 1327291 h 3331938"/>
                  <a:gd name="connsiteX123" fmla="*/ 1197737 w 1850069"/>
                  <a:gd name="connsiteY123" fmla="*/ 1186614 h 3331938"/>
                  <a:gd name="connsiteX124" fmla="*/ 1232906 w 1850069"/>
                  <a:gd name="connsiteY124" fmla="*/ 1133861 h 3331938"/>
                  <a:gd name="connsiteX125" fmla="*/ 1285660 w 1850069"/>
                  <a:gd name="connsiteY125" fmla="*/ 1116276 h 3331938"/>
                  <a:gd name="connsiteX126" fmla="*/ 1338414 w 1850069"/>
                  <a:gd name="connsiteY126" fmla="*/ 1081107 h 3331938"/>
                  <a:gd name="connsiteX127" fmla="*/ 1479091 w 1850069"/>
                  <a:gd name="connsiteY127" fmla="*/ 1045938 h 3331938"/>
                  <a:gd name="connsiteX128" fmla="*/ 1531845 w 1850069"/>
                  <a:gd name="connsiteY128" fmla="*/ 1010768 h 3331938"/>
                  <a:gd name="connsiteX129" fmla="*/ 1584598 w 1850069"/>
                  <a:gd name="connsiteY129" fmla="*/ 993184 h 3331938"/>
                  <a:gd name="connsiteX130" fmla="*/ 1654937 w 1850069"/>
                  <a:gd name="connsiteY130" fmla="*/ 905261 h 3331938"/>
                  <a:gd name="connsiteX131" fmla="*/ 1690106 w 1850069"/>
                  <a:gd name="connsiteY131" fmla="*/ 870091 h 3331938"/>
                  <a:gd name="connsiteX132" fmla="*/ 1725275 w 1850069"/>
                  <a:gd name="connsiteY132" fmla="*/ 764584 h 3331938"/>
                  <a:gd name="connsiteX133" fmla="*/ 1760445 w 1850069"/>
                  <a:gd name="connsiteY133" fmla="*/ 623907 h 3331938"/>
                  <a:gd name="connsiteX134" fmla="*/ 1742860 w 1850069"/>
                  <a:gd name="connsiteY134" fmla="*/ 254630 h 3331938"/>
                  <a:gd name="connsiteX135" fmla="*/ 1725275 w 1850069"/>
                  <a:gd name="connsiteY135" fmla="*/ 201876 h 3331938"/>
                  <a:gd name="connsiteX136" fmla="*/ 1672522 w 1850069"/>
                  <a:gd name="connsiteY136" fmla="*/ 184291 h 3331938"/>
                  <a:gd name="connsiteX137" fmla="*/ 1619768 w 1850069"/>
                  <a:gd name="connsiteY137" fmla="*/ 149122 h 3331938"/>
                  <a:gd name="connsiteX138" fmla="*/ 1496675 w 1850069"/>
                  <a:gd name="connsiteY138" fmla="*/ 113953 h 3331938"/>
                  <a:gd name="connsiteX139" fmla="*/ 1391168 w 1850069"/>
                  <a:gd name="connsiteY139" fmla="*/ 78784 h 3331938"/>
                  <a:gd name="connsiteX140" fmla="*/ 1320829 w 1850069"/>
                  <a:gd name="connsiteY140" fmla="*/ 43614 h 3331938"/>
                  <a:gd name="connsiteX141" fmla="*/ 1215322 w 1850069"/>
                  <a:gd name="connsiteY141" fmla="*/ 26030 h 3331938"/>
                  <a:gd name="connsiteX142" fmla="*/ 916383 w 1850069"/>
                  <a:gd name="connsiteY142" fmla="*/ 26030 h 3331938"/>
                  <a:gd name="connsiteX143" fmla="*/ 793291 w 1850069"/>
                  <a:gd name="connsiteY143" fmla="*/ 61199 h 3331938"/>
                  <a:gd name="connsiteX144" fmla="*/ 758122 w 1850069"/>
                  <a:gd name="connsiteY144" fmla="*/ 61199 h 33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850069" h="3331938">
                    <a:moveTo>
                      <a:pt x="635029" y="26030"/>
                    </a:moveTo>
                    <a:cubicBezTo>
                      <a:pt x="605721" y="31891"/>
                      <a:pt x="574577" y="31840"/>
                      <a:pt x="547106" y="43614"/>
                    </a:cubicBezTo>
                    <a:cubicBezTo>
                      <a:pt x="521263" y="54690"/>
                      <a:pt x="490196" y="114754"/>
                      <a:pt x="476768" y="131538"/>
                    </a:cubicBezTo>
                    <a:cubicBezTo>
                      <a:pt x="441659" y="175424"/>
                      <a:pt x="442605" y="166371"/>
                      <a:pt x="388845" y="184291"/>
                    </a:cubicBezTo>
                    <a:cubicBezTo>
                      <a:pt x="382983" y="201876"/>
                      <a:pt x="371260" y="218509"/>
                      <a:pt x="371260" y="237045"/>
                    </a:cubicBezTo>
                    <a:cubicBezTo>
                      <a:pt x="371260" y="498465"/>
                      <a:pt x="360748" y="451691"/>
                      <a:pt x="406429" y="588738"/>
                    </a:cubicBezTo>
                    <a:cubicBezTo>
                      <a:pt x="400568" y="606322"/>
                      <a:pt x="403928" y="630717"/>
                      <a:pt x="388845" y="641491"/>
                    </a:cubicBezTo>
                    <a:cubicBezTo>
                      <a:pt x="358678" y="663039"/>
                      <a:pt x="314183" y="656097"/>
                      <a:pt x="283337" y="676661"/>
                    </a:cubicBezTo>
                    <a:lnTo>
                      <a:pt x="230583" y="711830"/>
                    </a:lnTo>
                    <a:cubicBezTo>
                      <a:pt x="218860" y="729415"/>
                      <a:pt x="198888" y="743737"/>
                      <a:pt x="195414" y="764584"/>
                    </a:cubicBezTo>
                    <a:cubicBezTo>
                      <a:pt x="192367" y="782868"/>
                      <a:pt x="199891" y="804231"/>
                      <a:pt x="212998" y="817338"/>
                    </a:cubicBezTo>
                    <a:cubicBezTo>
                      <a:pt x="226105" y="830445"/>
                      <a:pt x="247432" y="832104"/>
                      <a:pt x="265752" y="834922"/>
                    </a:cubicBezTo>
                    <a:cubicBezTo>
                      <a:pt x="323975" y="843879"/>
                      <a:pt x="382983" y="846645"/>
                      <a:pt x="441598" y="852507"/>
                    </a:cubicBezTo>
                    <a:cubicBezTo>
                      <a:pt x="453321" y="864230"/>
                      <a:pt x="473517" y="871419"/>
                      <a:pt x="476768" y="887676"/>
                    </a:cubicBezTo>
                    <a:cubicBezTo>
                      <a:pt x="482368" y="915676"/>
                      <a:pt x="435410" y="976090"/>
                      <a:pt x="424014" y="993184"/>
                    </a:cubicBezTo>
                    <a:cubicBezTo>
                      <a:pt x="441599" y="999045"/>
                      <a:pt x="458945" y="1005676"/>
                      <a:pt x="476768" y="1010768"/>
                    </a:cubicBezTo>
                    <a:cubicBezTo>
                      <a:pt x="500006" y="1017407"/>
                      <a:pt x="534672" y="1007629"/>
                      <a:pt x="547106" y="1028353"/>
                    </a:cubicBezTo>
                    <a:cubicBezTo>
                      <a:pt x="559540" y="1049076"/>
                      <a:pt x="535383" y="1075245"/>
                      <a:pt x="529522" y="1098691"/>
                    </a:cubicBezTo>
                    <a:cubicBezTo>
                      <a:pt x="547106" y="1110414"/>
                      <a:pt x="561228" y="1131948"/>
                      <a:pt x="582275" y="1133861"/>
                    </a:cubicBezTo>
                    <a:cubicBezTo>
                      <a:pt x="883017" y="1161202"/>
                      <a:pt x="622551" y="1082808"/>
                      <a:pt x="775706" y="1133861"/>
                    </a:cubicBezTo>
                    <a:cubicBezTo>
                      <a:pt x="822598" y="1127999"/>
                      <a:pt x="870043" y="1107008"/>
                      <a:pt x="916383" y="1116276"/>
                    </a:cubicBezTo>
                    <a:cubicBezTo>
                      <a:pt x="972974" y="1127594"/>
                      <a:pt x="948847" y="1242074"/>
                      <a:pt x="933968" y="1256953"/>
                    </a:cubicBezTo>
                    <a:cubicBezTo>
                      <a:pt x="884521" y="1306400"/>
                      <a:pt x="600380" y="1309667"/>
                      <a:pt x="599860" y="1309707"/>
                    </a:cubicBezTo>
                    <a:cubicBezTo>
                      <a:pt x="593998" y="1327292"/>
                      <a:pt x="591471" y="1346367"/>
                      <a:pt x="582275" y="1362461"/>
                    </a:cubicBezTo>
                    <a:cubicBezTo>
                      <a:pt x="554406" y="1411232"/>
                      <a:pt x="530542" y="1431779"/>
                      <a:pt x="494352" y="1467968"/>
                    </a:cubicBezTo>
                    <a:cubicBezTo>
                      <a:pt x="455086" y="1585769"/>
                      <a:pt x="492839" y="1460227"/>
                      <a:pt x="459183" y="1678984"/>
                    </a:cubicBezTo>
                    <a:cubicBezTo>
                      <a:pt x="451590" y="1728335"/>
                      <a:pt x="420120" y="1813755"/>
                      <a:pt x="406429" y="1854830"/>
                    </a:cubicBezTo>
                    <a:cubicBezTo>
                      <a:pt x="406429" y="1854831"/>
                      <a:pt x="371262" y="1960337"/>
                      <a:pt x="371260" y="1960338"/>
                    </a:cubicBezTo>
                    <a:cubicBezTo>
                      <a:pt x="347814" y="1972061"/>
                      <a:pt x="325016" y="1985181"/>
                      <a:pt x="300922" y="1995507"/>
                    </a:cubicBezTo>
                    <a:cubicBezTo>
                      <a:pt x="254965" y="2015203"/>
                      <a:pt x="227394" y="2015807"/>
                      <a:pt x="177829" y="2030676"/>
                    </a:cubicBezTo>
                    <a:cubicBezTo>
                      <a:pt x="142321" y="2041328"/>
                      <a:pt x="107491" y="2054122"/>
                      <a:pt x="72322" y="2065845"/>
                    </a:cubicBezTo>
                    <a:lnTo>
                      <a:pt x="19568" y="2083430"/>
                    </a:lnTo>
                    <a:cubicBezTo>
                      <a:pt x="13706" y="2101015"/>
                      <a:pt x="-6307" y="2119605"/>
                      <a:pt x="1983" y="2136184"/>
                    </a:cubicBezTo>
                    <a:cubicBezTo>
                      <a:pt x="21645" y="2175508"/>
                      <a:pt x="135640" y="2137588"/>
                      <a:pt x="142660" y="2136184"/>
                    </a:cubicBezTo>
                    <a:cubicBezTo>
                      <a:pt x="102248" y="2257419"/>
                      <a:pt x="133704" y="2215477"/>
                      <a:pt x="72322" y="2276861"/>
                    </a:cubicBezTo>
                    <a:cubicBezTo>
                      <a:pt x="89906" y="2282722"/>
                      <a:pt x="106540" y="2294445"/>
                      <a:pt x="125075" y="2294445"/>
                    </a:cubicBezTo>
                    <a:cubicBezTo>
                      <a:pt x="170731" y="2294445"/>
                      <a:pt x="185139" y="2269551"/>
                      <a:pt x="212998" y="2241691"/>
                    </a:cubicBezTo>
                    <a:cubicBezTo>
                      <a:pt x="224721" y="2253414"/>
                      <a:pt x="248168" y="2260282"/>
                      <a:pt x="248168" y="2276861"/>
                    </a:cubicBezTo>
                    <a:cubicBezTo>
                      <a:pt x="248168" y="2293440"/>
                      <a:pt x="221528" y="2297814"/>
                      <a:pt x="212998" y="2312030"/>
                    </a:cubicBezTo>
                    <a:cubicBezTo>
                      <a:pt x="203461" y="2327924"/>
                      <a:pt x="201275" y="2347199"/>
                      <a:pt x="195414" y="2364784"/>
                    </a:cubicBezTo>
                    <a:cubicBezTo>
                      <a:pt x="212999" y="2370645"/>
                      <a:pt x="231589" y="2390658"/>
                      <a:pt x="248168" y="2382368"/>
                    </a:cubicBezTo>
                    <a:cubicBezTo>
                      <a:pt x="264747" y="2374078"/>
                      <a:pt x="256215" y="2345508"/>
                      <a:pt x="265752" y="2329614"/>
                    </a:cubicBezTo>
                    <a:cubicBezTo>
                      <a:pt x="274282" y="2315398"/>
                      <a:pt x="289199" y="2306168"/>
                      <a:pt x="300922" y="2294445"/>
                    </a:cubicBezTo>
                    <a:cubicBezTo>
                      <a:pt x="318506" y="2300307"/>
                      <a:pt x="340568" y="2298923"/>
                      <a:pt x="353675" y="2312030"/>
                    </a:cubicBezTo>
                    <a:cubicBezTo>
                      <a:pt x="362084" y="2320439"/>
                      <a:pt x="388693" y="2434513"/>
                      <a:pt x="388845" y="2435122"/>
                    </a:cubicBezTo>
                    <a:cubicBezTo>
                      <a:pt x="400568" y="2417537"/>
                      <a:pt x="414563" y="2401271"/>
                      <a:pt x="424014" y="2382368"/>
                    </a:cubicBezTo>
                    <a:cubicBezTo>
                      <a:pt x="451120" y="2328156"/>
                      <a:pt x="453122" y="2237425"/>
                      <a:pt x="459183" y="2188938"/>
                    </a:cubicBezTo>
                    <a:cubicBezTo>
                      <a:pt x="460961" y="2191605"/>
                      <a:pt x="512818" y="2276861"/>
                      <a:pt x="529522" y="2276861"/>
                    </a:cubicBezTo>
                    <a:cubicBezTo>
                      <a:pt x="546101" y="2276861"/>
                      <a:pt x="552968" y="2253414"/>
                      <a:pt x="564691" y="2241691"/>
                    </a:cubicBezTo>
                    <a:cubicBezTo>
                      <a:pt x="558829" y="2224107"/>
                      <a:pt x="556643" y="2204832"/>
                      <a:pt x="547106" y="2188938"/>
                    </a:cubicBezTo>
                    <a:cubicBezTo>
                      <a:pt x="538576" y="2174722"/>
                      <a:pt x="513118" y="2170305"/>
                      <a:pt x="511937" y="2153768"/>
                    </a:cubicBezTo>
                    <a:cubicBezTo>
                      <a:pt x="509482" y="2119399"/>
                      <a:pt x="512870" y="1958473"/>
                      <a:pt x="547106" y="1889999"/>
                    </a:cubicBezTo>
                    <a:cubicBezTo>
                      <a:pt x="556557" y="1871096"/>
                      <a:pt x="570552" y="1854830"/>
                      <a:pt x="582275" y="1837245"/>
                    </a:cubicBezTo>
                    <a:cubicBezTo>
                      <a:pt x="585387" y="1796789"/>
                      <a:pt x="561918" y="1614380"/>
                      <a:pt x="635029" y="1555891"/>
                    </a:cubicBezTo>
                    <a:cubicBezTo>
                      <a:pt x="649503" y="1544312"/>
                      <a:pt x="670198" y="1544168"/>
                      <a:pt x="687783" y="1538307"/>
                    </a:cubicBezTo>
                    <a:cubicBezTo>
                      <a:pt x="722952" y="1544168"/>
                      <a:pt x="762334" y="1538202"/>
                      <a:pt x="793291" y="1555891"/>
                    </a:cubicBezTo>
                    <a:cubicBezTo>
                      <a:pt x="809385" y="1565087"/>
                      <a:pt x="810875" y="1590109"/>
                      <a:pt x="810875" y="1608645"/>
                    </a:cubicBezTo>
                    <a:cubicBezTo>
                      <a:pt x="810875" y="1806738"/>
                      <a:pt x="801224" y="1842404"/>
                      <a:pt x="775706" y="1995507"/>
                    </a:cubicBezTo>
                    <a:cubicBezTo>
                      <a:pt x="781568" y="2229968"/>
                      <a:pt x="785067" y="2464501"/>
                      <a:pt x="793291" y="2698891"/>
                    </a:cubicBezTo>
                    <a:cubicBezTo>
                      <a:pt x="803375" y="2986279"/>
                      <a:pt x="788824" y="2909630"/>
                      <a:pt x="828460" y="3068168"/>
                    </a:cubicBezTo>
                    <a:cubicBezTo>
                      <a:pt x="822598" y="3103337"/>
                      <a:pt x="834354" y="3146843"/>
                      <a:pt x="810875" y="3173676"/>
                    </a:cubicBezTo>
                    <a:cubicBezTo>
                      <a:pt x="772406" y="3217640"/>
                      <a:pt x="517941" y="3225884"/>
                      <a:pt x="511937" y="3226430"/>
                    </a:cubicBezTo>
                    <a:cubicBezTo>
                      <a:pt x="517799" y="3249876"/>
                      <a:pt x="518714" y="3275152"/>
                      <a:pt x="529522" y="3296768"/>
                    </a:cubicBezTo>
                    <a:cubicBezTo>
                      <a:pt x="536936" y="3311597"/>
                      <a:pt x="548128" y="3331218"/>
                      <a:pt x="564691" y="3331938"/>
                    </a:cubicBezTo>
                    <a:lnTo>
                      <a:pt x="933968" y="3314353"/>
                    </a:lnTo>
                    <a:cubicBezTo>
                      <a:pt x="951553" y="3296768"/>
                      <a:pt x="972928" y="3282291"/>
                      <a:pt x="986722" y="3261599"/>
                    </a:cubicBezTo>
                    <a:cubicBezTo>
                      <a:pt x="997004" y="3246176"/>
                      <a:pt x="1004306" y="3227381"/>
                      <a:pt x="1004306" y="3208845"/>
                    </a:cubicBezTo>
                    <a:cubicBezTo>
                      <a:pt x="1004306" y="3117530"/>
                      <a:pt x="979412" y="3063825"/>
                      <a:pt x="951552" y="2980245"/>
                    </a:cubicBezTo>
                    <a:lnTo>
                      <a:pt x="933968" y="2927491"/>
                    </a:lnTo>
                    <a:lnTo>
                      <a:pt x="916383" y="2874738"/>
                    </a:lnTo>
                    <a:cubicBezTo>
                      <a:pt x="927431" y="2598537"/>
                      <a:pt x="899636" y="2546491"/>
                      <a:pt x="951552" y="2364784"/>
                    </a:cubicBezTo>
                    <a:cubicBezTo>
                      <a:pt x="956644" y="2346961"/>
                      <a:pt x="960847" y="2328609"/>
                      <a:pt x="969137" y="2312030"/>
                    </a:cubicBezTo>
                    <a:cubicBezTo>
                      <a:pt x="978588" y="2293127"/>
                      <a:pt x="992583" y="2276861"/>
                      <a:pt x="1004306" y="2259276"/>
                    </a:cubicBezTo>
                    <a:cubicBezTo>
                      <a:pt x="1087906" y="2315009"/>
                      <a:pt x="1050376" y="2274395"/>
                      <a:pt x="1092229" y="2399953"/>
                    </a:cubicBezTo>
                    <a:lnTo>
                      <a:pt x="1109814" y="2452707"/>
                    </a:lnTo>
                    <a:cubicBezTo>
                      <a:pt x="1115675" y="2710615"/>
                      <a:pt x="1110609" y="2969003"/>
                      <a:pt x="1127398" y="3226430"/>
                    </a:cubicBezTo>
                    <a:cubicBezTo>
                      <a:pt x="1128477" y="3242974"/>
                      <a:pt x="1147739" y="3254185"/>
                      <a:pt x="1162568" y="3261599"/>
                    </a:cubicBezTo>
                    <a:cubicBezTo>
                      <a:pt x="1184184" y="3272407"/>
                      <a:pt x="1209460" y="3273322"/>
                      <a:pt x="1232906" y="3279184"/>
                    </a:cubicBezTo>
                    <a:cubicBezTo>
                      <a:pt x="1338414" y="3273322"/>
                      <a:pt x="1446568" y="3285802"/>
                      <a:pt x="1549429" y="3261599"/>
                    </a:cubicBezTo>
                    <a:cubicBezTo>
                      <a:pt x="1567472" y="3257354"/>
                      <a:pt x="1541382" y="3224739"/>
                      <a:pt x="1531845" y="3208845"/>
                    </a:cubicBezTo>
                    <a:cubicBezTo>
                      <a:pt x="1503282" y="3161241"/>
                      <a:pt x="1478216" y="3170913"/>
                      <a:pt x="1426337" y="3156091"/>
                    </a:cubicBezTo>
                    <a:cubicBezTo>
                      <a:pt x="1408514" y="3150999"/>
                      <a:pt x="1391168" y="3144368"/>
                      <a:pt x="1373583" y="3138507"/>
                    </a:cubicBezTo>
                    <a:cubicBezTo>
                      <a:pt x="1355998" y="3126784"/>
                      <a:pt x="1321252" y="3124468"/>
                      <a:pt x="1320829" y="3103338"/>
                    </a:cubicBezTo>
                    <a:cubicBezTo>
                      <a:pt x="1315198" y="2821796"/>
                      <a:pt x="1339779" y="2540407"/>
                      <a:pt x="1355998" y="2259276"/>
                    </a:cubicBezTo>
                    <a:cubicBezTo>
                      <a:pt x="1357390" y="2235148"/>
                      <a:pt x="1368340" y="2212530"/>
                      <a:pt x="1373583" y="2188938"/>
                    </a:cubicBezTo>
                    <a:cubicBezTo>
                      <a:pt x="1380067" y="2159761"/>
                      <a:pt x="1385306" y="2130322"/>
                      <a:pt x="1391168" y="2101014"/>
                    </a:cubicBezTo>
                    <a:cubicBezTo>
                      <a:pt x="1397029" y="1925168"/>
                      <a:pt x="1408752" y="1749420"/>
                      <a:pt x="1408752" y="1573476"/>
                    </a:cubicBezTo>
                    <a:cubicBezTo>
                      <a:pt x="1408752" y="1549308"/>
                      <a:pt x="1409517" y="1518866"/>
                      <a:pt x="1391168" y="1503138"/>
                    </a:cubicBezTo>
                    <a:cubicBezTo>
                      <a:pt x="1363021" y="1479012"/>
                      <a:pt x="1285660" y="1467968"/>
                      <a:pt x="1285660" y="1467968"/>
                    </a:cubicBezTo>
                    <a:cubicBezTo>
                      <a:pt x="1291522" y="1497276"/>
                      <a:pt x="1282111" y="1534757"/>
                      <a:pt x="1303245" y="1555891"/>
                    </a:cubicBezTo>
                    <a:cubicBezTo>
                      <a:pt x="1329458" y="1582105"/>
                      <a:pt x="1408752" y="1591061"/>
                      <a:pt x="1408752" y="1591061"/>
                    </a:cubicBezTo>
                    <a:cubicBezTo>
                      <a:pt x="1414614" y="1714153"/>
                      <a:pt x="1416103" y="1837532"/>
                      <a:pt x="1426337" y="1960338"/>
                    </a:cubicBezTo>
                    <a:cubicBezTo>
                      <a:pt x="1427876" y="1978810"/>
                      <a:pt x="1438830" y="1995269"/>
                      <a:pt x="1443922" y="2013091"/>
                    </a:cubicBezTo>
                    <a:cubicBezTo>
                      <a:pt x="1450561" y="2036329"/>
                      <a:pt x="1454867" y="2060192"/>
                      <a:pt x="1461506" y="2083430"/>
                    </a:cubicBezTo>
                    <a:cubicBezTo>
                      <a:pt x="1511963" y="2260030"/>
                      <a:pt x="1441701" y="1986621"/>
                      <a:pt x="1496675" y="2206522"/>
                    </a:cubicBezTo>
                    <a:cubicBezTo>
                      <a:pt x="1490814" y="2259276"/>
                      <a:pt x="1491964" y="2313290"/>
                      <a:pt x="1479091" y="2364784"/>
                    </a:cubicBezTo>
                    <a:cubicBezTo>
                      <a:pt x="1473965" y="2385287"/>
                      <a:pt x="1438796" y="2397035"/>
                      <a:pt x="1443922" y="2417538"/>
                    </a:cubicBezTo>
                    <a:cubicBezTo>
                      <a:pt x="1448417" y="2435520"/>
                      <a:pt x="1479091" y="2429261"/>
                      <a:pt x="1496675" y="2435122"/>
                    </a:cubicBezTo>
                    <a:cubicBezTo>
                      <a:pt x="1514260" y="2429261"/>
                      <a:pt x="1537850" y="2432012"/>
                      <a:pt x="1549429" y="2417538"/>
                    </a:cubicBezTo>
                    <a:cubicBezTo>
                      <a:pt x="1585797" y="2372079"/>
                      <a:pt x="1548414" y="2291398"/>
                      <a:pt x="1584598" y="2399953"/>
                    </a:cubicBezTo>
                    <a:cubicBezTo>
                      <a:pt x="1590460" y="2458568"/>
                      <a:pt x="1585999" y="2519158"/>
                      <a:pt x="1602183" y="2575799"/>
                    </a:cubicBezTo>
                    <a:cubicBezTo>
                      <a:pt x="1607275" y="2593622"/>
                      <a:pt x="1614676" y="2540868"/>
                      <a:pt x="1619768" y="2523045"/>
                    </a:cubicBezTo>
                    <a:cubicBezTo>
                      <a:pt x="1626407" y="2499807"/>
                      <a:pt x="1631491" y="2476153"/>
                      <a:pt x="1637352" y="2452707"/>
                    </a:cubicBezTo>
                    <a:cubicBezTo>
                      <a:pt x="1642861" y="2469233"/>
                      <a:pt x="1660903" y="2559345"/>
                      <a:pt x="1707691" y="2540630"/>
                    </a:cubicBezTo>
                    <a:cubicBezTo>
                      <a:pt x="1732030" y="2530894"/>
                      <a:pt x="1731137" y="2493737"/>
                      <a:pt x="1742860" y="2470291"/>
                    </a:cubicBezTo>
                    <a:cubicBezTo>
                      <a:pt x="1748722" y="2487876"/>
                      <a:pt x="1742860" y="2528906"/>
                      <a:pt x="1760445" y="2523045"/>
                    </a:cubicBezTo>
                    <a:cubicBezTo>
                      <a:pt x="1825632" y="2501317"/>
                      <a:pt x="1771960" y="2381743"/>
                      <a:pt x="1813198" y="2505461"/>
                    </a:cubicBezTo>
                    <a:cubicBezTo>
                      <a:pt x="1824921" y="2493738"/>
                      <a:pt x="1845642" y="2486645"/>
                      <a:pt x="1848368" y="2470291"/>
                    </a:cubicBezTo>
                    <a:cubicBezTo>
                      <a:pt x="1858460" y="2409738"/>
                      <a:pt x="1822206" y="2386872"/>
                      <a:pt x="1778029" y="2364784"/>
                    </a:cubicBezTo>
                    <a:cubicBezTo>
                      <a:pt x="1761450" y="2356494"/>
                      <a:pt x="1742860" y="2353061"/>
                      <a:pt x="1725275" y="2347199"/>
                    </a:cubicBezTo>
                    <a:cubicBezTo>
                      <a:pt x="1719414" y="2312030"/>
                      <a:pt x="1715426" y="2276496"/>
                      <a:pt x="1707691" y="2241691"/>
                    </a:cubicBezTo>
                    <a:cubicBezTo>
                      <a:pt x="1703670" y="2223597"/>
                      <a:pt x="1692924" y="2207258"/>
                      <a:pt x="1690106" y="2188938"/>
                    </a:cubicBezTo>
                    <a:cubicBezTo>
                      <a:pt x="1681149" y="2130715"/>
                      <a:pt x="1683378" y="2070990"/>
                      <a:pt x="1672522" y="2013091"/>
                    </a:cubicBezTo>
                    <a:cubicBezTo>
                      <a:pt x="1665690" y="1976654"/>
                      <a:pt x="1649075" y="1942753"/>
                      <a:pt x="1637352" y="1907584"/>
                    </a:cubicBezTo>
                    <a:cubicBezTo>
                      <a:pt x="1595194" y="1781112"/>
                      <a:pt x="1646340" y="1939036"/>
                      <a:pt x="1602183" y="1784491"/>
                    </a:cubicBezTo>
                    <a:cubicBezTo>
                      <a:pt x="1597091" y="1766669"/>
                      <a:pt x="1590460" y="1749322"/>
                      <a:pt x="1584598" y="1731738"/>
                    </a:cubicBezTo>
                    <a:cubicBezTo>
                      <a:pt x="1578737" y="1678984"/>
                      <a:pt x="1575740" y="1625832"/>
                      <a:pt x="1567014" y="1573476"/>
                    </a:cubicBezTo>
                    <a:cubicBezTo>
                      <a:pt x="1563967" y="1555192"/>
                      <a:pt x="1557719" y="1537301"/>
                      <a:pt x="1549429" y="1520722"/>
                    </a:cubicBezTo>
                    <a:cubicBezTo>
                      <a:pt x="1539978" y="1501819"/>
                      <a:pt x="1529204" y="1482912"/>
                      <a:pt x="1514260" y="1467968"/>
                    </a:cubicBezTo>
                    <a:cubicBezTo>
                      <a:pt x="1499316" y="1453024"/>
                      <a:pt x="1480819" y="1441382"/>
                      <a:pt x="1461506" y="1432799"/>
                    </a:cubicBezTo>
                    <a:cubicBezTo>
                      <a:pt x="1386295" y="1399372"/>
                      <a:pt x="1357265" y="1400503"/>
                      <a:pt x="1285660" y="1380045"/>
                    </a:cubicBezTo>
                    <a:cubicBezTo>
                      <a:pt x="1267837" y="1374953"/>
                      <a:pt x="1250491" y="1368322"/>
                      <a:pt x="1232906" y="1362461"/>
                    </a:cubicBezTo>
                    <a:cubicBezTo>
                      <a:pt x="1221183" y="1350738"/>
                      <a:pt x="1206267" y="1341507"/>
                      <a:pt x="1197737" y="1327291"/>
                    </a:cubicBezTo>
                    <a:cubicBezTo>
                      <a:pt x="1169468" y="1280176"/>
                      <a:pt x="1178504" y="1237902"/>
                      <a:pt x="1197737" y="1186614"/>
                    </a:cubicBezTo>
                    <a:cubicBezTo>
                      <a:pt x="1205158" y="1166826"/>
                      <a:pt x="1216403" y="1147063"/>
                      <a:pt x="1232906" y="1133861"/>
                    </a:cubicBezTo>
                    <a:cubicBezTo>
                      <a:pt x="1247380" y="1122282"/>
                      <a:pt x="1269081" y="1124566"/>
                      <a:pt x="1285660" y="1116276"/>
                    </a:cubicBezTo>
                    <a:cubicBezTo>
                      <a:pt x="1304563" y="1106825"/>
                      <a:pt x="1319511" y="1090558"/>
                      <a:pt x="1338414" y="1081107"/>
                    </a:cubicBezTo>
                    <a:cubicBezTo>
                      <a:pt x="1374465" y="1063082"/>
                      <a:pt x="1445644" y="1052627"/>
                      <a:pt x="1479091" y="1045938"/>
                    </a:cubicBezTo>
                    <a:cubicBezTo>
                      <a:pt x="1496676" y="1034215"/>
                      <a:pt x="1512942" y="1020220"/>
                      <a:pt x="1531845" y="1010768"/>
                    </a:cubicBezTo>
                    <a:cubicBezTo>
                      <a:pt x="1548424" y="1002479"/>
                      <a:pt x="1568704" y="1002720"/>
                      <a:pt x="1584598" y="993184"/>
                    </a:cubicBezTo>
                    <a:cubicBezTo>
                      <a:pt x="1617258" y="973588"/>
                      <a:pt x="1632820" y="932907"/>
                      <a:pt x="1654937" y="905261"/>
                    </a:cubicBezTo>
                    <a:cubicBezTo>
                      <a:pt x="1665294" y="892315"/>
                      <a:pt x="1678383" y="881814"/>
                      <a:pt x="1690106" y="870091"/>
                    </a:cubicBezTo>
                    <a:cubicBezTo>
                      <a:pt x="1701829" y="834922"/>
                      <a:pt x="1718005" y="800935"/>
                      <a:pt x="1725275" y="764584"/>
                    </a:cubicBezTo>
                    <a:cubicBezTo>
                      <a:pt x="1746495" y="658485"/>
                      <a:pt x="1733408" y="705015"/>
                      <a:pt x="1760445" y="623907"/>
                    </a:cubicBezTo>
                    <a:cubicBezTo>
                      <a:pt x="1754583" y="500815"/>
                      <a:pt x="1753094" y="377436"/>
                      <a:pt x="1742860" y="254630"/>
                    </a:cubicBezTo>
                    <a:cubicBezTo>
                      <a:pt x="1741321" y="236158"/>
                      <a:pt x="1738382" y="214983"/>
                      <a:pt x="1725275" y="201876"/>
                    </a:cubicBezTo>
                    <a:cubicBezTo>
                      <a:pt x="1712168" y="188769"/>
                      <a:pt x="1689101" y="192580"/>
                      <a:pt x="1672522" y="184291"/>
                    </a:cubicBezTo>
                    <a:cubicBezTo>
                      <a:pt x="1653619" y="174839"/>
                      <a:pt x="1638671" y="158573"/>
                      <a:pt x="1619768" y="149122"/>
                    </a:cubicBezTo>
                    <a:cubicBezTo>
                      <a:pt x="1590224" y="134350"/>
                      <a:pt x="1524839" y="122402"/>
                      <a:pt x="1496675" y="113953"/>
                    </a:cubicBezTo>
                    <a:cubicBezTo>
                      <a:pt x="1461167" y="103301"/>
                      <a:pt x="1424326" y="95363"/>
                      <a:pt x="1391168" y="78784"/>
                    </a:cubicBezTo>
                    <a:cubicBezTo>
                      <a:pt x="1367722" y="67061"/>
                      <a:pt x="1345937" y="51147"/>
                      <a:pt x="1320829" y="43614"/>
                    </a:cubicBezTo>
                    <a:cubicBezTo>
                      <a:pt x="1286679" y="33369"/>
                      <a:pt x="1250491" y="31891"/>
                      <a:pt x="1215322" y="26030"/>
                    </a:cubicBezTo>
                    <a:cubicBezTo>
                      <a:pt x="1089843" y="-15797"/>
                      <a:pt x="1157427" y="-752"/>
                      <a:pt x="916383" y="26030"/>
                    </a:cubicBezTo>
                    <a:cubicBezTo>
                      <a:pt x="818043" y="36957"/>
                      <a:pt x="876657" y="44525"/>
                      <a:pt x="793291" y="61199"/>
                    </a:cubicBezTo>
                    <a:cubicBezTo>
                      <a:pt x="781796" y="63498"/>
                      <a:pt x="769845" y="61199"/>
                      <a:pt x="758122" y="61199"/>
                    </a:cubicBezTo>
                  </a:path>
                </a:pathLst>
              </a:custGeom>
              <a:solidFill>
                <a:schemeClr val="accent1">
                  <a:lumMod val="40000"/>
                  <a:lumOff val="6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grpSp>
            <p:nvGrpSpPr>
              <p:cNvPr id="11" name="グループ化 6"/>
              <p:cNvGrpSpPr/>
              <p:nvPr/>
            </p:nvGrpSpPr>
            <p:grpSpPr>
              <a:xfrm>
                <a:off x="4886952" y="3738117"/>
                <a:ext cx="497810" cy="179535"/>
                <a:chOff x="8172400" y="3742128"/>
                <a:chExt cx="497810" cy="251194"/>
              </a:xfrm>
            </p:grpSpPr>
            <p:sp>
              <p:nvSpPr>
                <p:cNvPr id="9" name="円/楕円 8"/>
                <p:cNvSpPr/>
                <p:nvPr/>
              </p:nvSpPr>
              <p:spPr>
                <a:xfrm>
                  <a:off x="8172400" y="3742129"/>
                  <a:ext cx="497810" cy="25119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 name="円/楕円 9"/>
                <p:cNvSpPr/>
                <p:nvPr/>
              </p:nvSpPr>
              <p:spPr>
                <a:xfrm>
                  <a:off x="8316416" y="3742128"/>
                  <a:ext cx="248905" cy="25119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8" name="フリーフォーム 7"/>
              <p:cNvSpPr/>
              <p:nvPr/>
            </p:nvSpPr>
            <p:spPr>
              <a:xfrm>
                <a:off x="4477508" y="3165231"/>
                <a:ext cx="1830501" cy="966452"/>
              </a:xfrm>
              <a:custGeom>
                <a:avLst/>
                <a:gdLst>
                  <a:gd name="connsiteX0" fmla="*/ 650630 w 1760739"/>
                  <a:gd name="connsiteY0" fmla="*/ 70338 h 966452"/>
                  <a:gd name="connsiteX1" fmla="*/ 439615 w 1760739"/>
                  <a:gd name="connsiteY1" fmla="*/ 87923 h 966452"/>
                  <a:gd name="connsiteX2" fmla="*/ 386861 w 1760739"/>
                  <a:gd name="connsiteY2" fmla="*/ 193431 h 966452"/>
                  <a:gd name="connsiteX3" fmla="*/ 334107 w 1760739"/>
                  <a:gd name="connsiteY3" fmla="*/ 211015 h 966452"/>
                  <a:gd name="connsiteX4" fmla="*/ 211015 w 1760739"/>
                  <a:gd name="connsiteY4" fmla="*/ 246184 h 966452"/>
                  <a:gd name="connsiteX5" fmla="*/ 17584 w 1760739"/>
                  <a:gd name="connsiteY5" fmla="*/ 175846 h 966452"/>
                  <a:gd name="connsiteX6" fmla="*/ 0 w 1760739"/>
                  <a:gd name="connsiteY6" fmla="*/ 123092 h 966452"/>
                  <a:gd name="connsiteX7" fmla="*/ 17584 w 1760739"/>
                  <a:gd name="connsiteY7" fmla="*/ 298938 h 966452"/>
                  <a:gd name="connsiteX8" fmla="*/ 158261 w 1760739"/>
                  <a:gd name="connsiteY8" fmla="*/ 369277 h 966452"/>
                  <a:gd name="connsiteX9" fmla="*/ 808892 w 1760739"/>
                  <a:gd name="connsiteY9" fmla="*/ 422031 h 966452"/>
                  <a:gd name="connsiteX10" fmla="*/ 1002323 w 1760739"/>
                  <a:gd name="connsiteY10" fmla="*/ 474784 h 966452"/>
                  <a:gd name="connsiteX11" fmla="*/ 1072661 w 1760739"/>
                  <a:gd name="connsiteY11" fmla="*/ 562707 h 966452"/>
                  <a:gd name="connsiteX12" fmla="*/ 1090246 w 1760739"/>
                  <a:gd name="connsiteY12" fmla="*/ 615461 h 966452"/>
                  <a:gd name="connsiteX13" fmla="*/ 1143000 w 1760739"/>
                  <a:gd name="connsiteY13" fmla="*/ 650631 h 966452"/>
                  <a:gd name="connsiteX14" fmla="*/ 1107830 w 1760739"/>
                  <a:gd name="connsiteY14" fmla="*/ 720969 h 966452"/>
                  <a:gd name="connsiteX15" fmla="*/ 1090246 w 1760739"/>
                  <a:gd name="connsiteY15" fmla="*/ 773723 h 966452"/>
                  <a:gd name="connsiteX16" fmla="*/ 1125415 w 1760739"/>
                  <a:gd name="connsiteY16" fmla="*/ 896815 h 966452"/>
                  <a:gd name="connsiteX17" fmla="*/ 1178169 w 1760739"/>
                  <a:gd name="connsiteY17" fmla="*/ 914400 h 966452"/>
                  <a:gd name="connsiteX18" fmla="*/ 1283677 w 1760739"/>
                  <a:gd name="connsiteY18" fmla="*/ 931984 h 966452"/>
                  <a:gd name="connsiteX19" fmla="*/ 1635369 w 1760739"/>
                  <a:gd name="connsiteY19" fmla="*/ 931984 h 966452"/>
                  <a:gd name="connsiteX20" fmla="*/ 1670538 w 1760739"/>
                  <a:gd name="connsiteY20" fmla="*/ 879231 h 966452"/>
                  <a:gd name="connsiteX21" fmla="*/ 1705707 w 1760739"/>
                  <a:gd name="connsiteY21" fmla="*/ 756138 h 966452"/>
                  <a:gd name="connsiteX22" fmla="*/ 1740877 w 1760739"/>
                  <a:gd name="connsiteY22" fmla="*/ 633046 h 966452"/>
                  <a:gd name="connsiteX23" fmla="*/ 1740877 w 1760739"/>
                  <a:gd name="connsiteY23" fmla="*/ 298938 h 966452"/>
                  <a:gd name="connsiteX24" fmla="*/ 1705707 w 1760739"/>
                  <a:gd name="connsiteY24" fmla="*/ 193431 h 966452"/>
                  <a:gd name="connsiteX25" fmla="*/ 1670538 w 1760739"/>
                  <a:gd name="connsiteY25" fmla="*/ 158261 h 966452"/>
                  <a:gd name="connsiteX26" fmla="*/ 1600200 w 1760739"/>
                  <a:gd name="connsiteY26" fmla="*/ 140677 h 966452"/>
                  <a:gd name="connsiteX27" fmla="*/ 1494692 w 1760739"/>
                  <a:gd name="connsiteY27" fmla="*/ 105507 h 966452"/>
                  <a:gd name="connsiteX28" fmla="*/ 1336430 w 1760739"/>
                  <a:gd name="connsiteY28" fmla="*/ 52754 h 966452"/>
                  <a:gd name="connsiteX29" fmla="*/ 1230923 w 1760739"/>
                  <a:gd name="connsiteY29" fmla="*/ 17584 h 966452"/>
                  <a:gd name="connsiteX30" fmla="*/ 1143000 w 1760739"/>
                  <a:gd name="connsiteY30" fmla="*/ 0 h 966452"/>
                  <a:gd name="connsiteX31" fmla="*/ 861646 w 1760739"/>
                  <a:gd name="connsiteY31" fmla="*/ 17584 h 966452"/>
                  <a:gd name="connsiteX32" fmla="*/ 791307 w 1760739"/>
                  <a:gd name="connsiteY32" fmla="*/ 35169 h 966452"/>
                  <a:gd name="connsiteX33" fmla="*/ 580292 w 1760739"/>
                  <a:gd name="connsiteY33" fmla="*/ 70338 h 966452"/>
                  <a:gd name="connsiteX34" fmla="*/ 492369 w 1760739"/>
                  <a:gd name="connsiteY34" fmla="*/ 87923 h 9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739" h="966452">
                    <a:moveTo>
                      <a:pt x="650630" y="70338"/>
                    </a:moveTo>
                    <a:cubicBezTo>
                      <a:pt x="580292" y="76200"/>
                      <a:pt x="507481" y="68532"/>
                      <a:pt x="439615" y="87923"/>
                    </a:cubicBezTo>
                    <a:cubicBezTo>
                      <a:pt x="393957" y="100968"/>
                      <a:pt x="411311" y="168981"/>
                      <a:pt x="386861" y="193431"/>
                    </a:cubicBezTo>
                    <a:cubicBezTo>
                      <a:pt x="373754" y="206538"/>
                      <a:pt x="351930" y="205923"/>
                      <a:pt x="334107" y="211015"/>
                    </a:cubicBezTo>
                    <a:cubicBezTo>
                      <a:pt x="179546" y="255175"/>
                      <a:pt x="337501" y="204024"/>
                      <a:pt x="211015" y="246184"/>
                    </a:cubicBezTo>
                    <a:cubicBezTo>
                      <a:pt x="105207" y="232958"/>
                      <a:pt x="72419" y="258099"/>
                      <a:pt x="17584" y="175846"/>
                    </a:cubicBezTo>
                    <a:cubicBezTo>
                      <a:pt x="7302" y="160423"/>
                      <a:pt x="5861" y="140677"/>
                      <a:pt x="0" y="123092"/>
                    </a:cubicBezTo>
                    <a:cubicBezTo>
                      <a:pt x="5861" y="181707"/>
                      <a:pt x="3297" y="241789"/>
                      <a:pt x="17584" y="298938"/>
                    </a:cubicBezTo>
                    <a:cubicBezTo>
                      <a:pt x="29144" y="345176"/>
                      <a:pt x="148435" y="362726"/>
                      <a:pt x="158261" y="369277"/>
                    </a:cubicBezTo>
                    <a:cubicBezTo>
                      <a:pt x="376908" y="515041"/>
                      <a:pt x="189890" y="403825"/>
                      <a:pt x="808892" y="422031"/>
                    </a:cubicBezTo>
                    <a:cubicBezTo>
                      <a:pt x="967551" y="461696"/>
                      <a:pt x="903714" y="441915"/>
                      <a:pt x="1002323" y="474784"/>
                    </a:cubicBezTo>
                    <a:cubicBezTo>
                      <a:pt x="1035033" y="507495"/>
                      <a:pt x="1050479" y="518344"/>
                      <a:pt x="1072661" y="562707"/>
                    </a:cubicBezTo>
                    <a:cubicBezTo>
                      <a:pt x="1080951" y="579286"/>
                      <a:pt x="1078667" y="600987"/>
                      <a:pt x="1090246" y="615461"/>
                    </a:cubicBezTo>
                    <a:cubicBezTo>
                      <a:pt x="1103448" y="631964"/>
                      <a:pt x="1125415" y="638908"/>
                      <a:pt x="1143000" y="650631"/>
                    </a:cubicBezTo>
                    <a:cubicBezTo>
                      <a:pt x="1178168" y="756138"/>
                      <a:pt x="1166445" y="662353"/>
                      <a:pt x="1107830" y="720969"/>
                    </a:cubicBezTo>
                    <a:cubicBezTo>
                      <a:pt x="1094723" y="734076"/>
                      <a:pt x="1096107" y="756138"/>
                      <a:pt x="1090246" y="773723"/>
                    </a:cubicBezTo>
                    <a:cubicBezTo>
                      <a:pt x="1090399" y="774334"/>
                      <a:pt x="1117005" y="888405"/>
                      <a:pt x="1125415" y="896815"/>
                    </a:cubicBezTo>
                    <a:cubicBezTo>
                      <a:pt x="1138522" y="909922"/>
                      <a:pt x="1160074" y="910379"/>
                      <a:pt x="1178169" y="914400"/>
                    </a:cubicBezTo>
                    <a:cubicBezTo>
                      <a:pt x="1212974" y="922134"/>
                      <a:pt x="1248508" y="926123"/>
                      <a:pt x="1283677" y="931984"/>
                    </a:cubicBezTo>
                    <a:cubicBezTo>
                      <a:pt x="1414684" y="975655"/>
                      <a:pt x="1406470" y="980173"/>
                      <a:pt x="1635369" y="931984"/>
                    </a:cubicBezTo>
                    <a:cubicBezTo>
                      <a:pt x="1656049" y="927630"/>
                      <a:pt x="1658815" y="896815"/>
                      <a:pt x="1670538" y="879231"/>
                    </a:cubicBezTo>
                    <a:cubicBezTo>
                      <a:pt x="1725508" y="659353"/>
                      <a:pt x="1655256" y="932718"/>
                      <a:pt x="1705707" y="756138"/>
                    </a:cubicBezTo>
                    <a:cubicBezTo>
                      <a:pt x="1749860" y="601603"/>
                      <a:pt x="1698721" y="759512"/>
                      <a:pt x="1740877" y="633046"/>
                    </a:cubicBezTo>
                    <a:cubicBezTo>
                      <a:pt x="1762744" y="479974"/>
                      <a:pt x="1771608" y="483322"/>
                      <a:pt x="1740877" y="298938"/>
                    </a:cubicBezTo>
                    <a:cubicBezTo>
                      <a:pt x="1734782" y="262371"/>
                      <a:pt x="1731920" y="219645"/>
                      <a:pt x="1705707" y="193431"/>
                    </a:cubicBezTo>
                    <a:cubicBezTo>
                      <a:pt x="1693984" y="181708"/>
                      <a:pt x="1685367" y="165675"/>
                      <a:pt x="1670538" y="158261"/>
                    </a:cubicBezTo>
                    <a:cubicBezTo>
                      <a:pt x="1648922" y="147453"/>
                      <a:pt x="1623348" y="147622"/>
                      <a:pt x="1600200" y="140677"/>
                    </a:cubicBezTo>
                    <a:cubicBezTo>
                      <a:pt x="1564692" y="130024"/>
                      <a:pt x="1529861" y="117230"/>
                      <a:pt x="1494692" y="105507"/>
                    </a:cubicBezTo>
                    <a:lnTo>
                      <a:pt x="1336430" y="52754"/>
                    </a:lnTo>
                    <a:cubicBezTo>
                      <a:pt x="1336426" y="52753"/>
                      <a:pt x="1230926" y="17585"/>
                      <a:pt x="1230923" y="17584"/>
                    </a:cubicBezTo>
                    <a:lnTo>
                      <a:pt x="1143000" y="0"/>
                    </a:lnTo>
                    <a:cubicBezTo>
                      <a:pt x="1049215" y="5861"/>
                      <a:pt x="955147" y="8234"/>
                      <a:pt x="861646" y="17584"/>
                    </a:cubicBezTo>
                    <a:cubicBezTo>
                      <a:pt x="837598" y="19989"/>
                      <a:pt x="815061" y="30715"/>
                      <a:pt x="791307" y="35169"/>
                    </a:cubicBezTo>
                    <a:cubicBezTo>
                      <a:pt x="721220" y="48310"/>
                      <a:pt x="580292" y="70338"/>
                      <a:pt x="580292" y="70338"/>
                    </a:cubicBezTo>
                    <a:cubicBezTo>
                      <a:pt x="516417" y="91630"/>
                      <a:pt x="546074" y="87923"/>
                      <a:pt x="492369" y="87923"/>
                    </a:cubicBez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grpSp>
        <p:grpSp>
          <p:nvGrpSpPr>
            <p:cNvPr id="14" name="グループ化 10"/>
            <p:cNvGrpSpPr/>
            <p:nvPr/>
          </p:nvGrpSpPr>
          <p:grpSpPr>
            <a:xfrm>
              <a:off x="971600" y="2179133"/>
              <a:ext cx="1285159" cy="1472614"/>
              <a:chOff x="2926711" y="2595952"/>
              <a:chExt cx="2614629" cy="3361963"/>
            </a:xfrm>
          </p:grpSpPr>
          <p:sp>
            <p:nvSpPr>
              <p:cNvPr id="12" name="フリーフォーム 11"/>
              <p:cNvSpPr/>
              <p:nvPr/>
            </p:nvSpPr>
            <p:spPr>
              <a:xfrm>
                <a:off x="3634002" y="2595952"/>
                <a:ext cx="1357003" cy="1392713"/>
              </a:xfrm>
              <a:custGeom>
                <a:avLst/>
                <a:gdLst>
                  <a:gd name="connsiteX0" fmla="*/ 706372 w 1357003"/>
                  <a:gd name="connsiteY0" fmla="*/ 2469 h 1392713"/>
                  <a:gd name="connsiteX1" fmla="*/ 337095 w 1357003"/>
                  <a:gd name="connsiteY1" fmla="*/ 20053 h 1392713"/>
                  <a:gd name="connsiteX2" fmla="*/ 284341 w 1357003"/>
                  <a:gd name="connsiteY2" fmla="*/ 37638 h 1392713"/>
                  <a:gd name="connsiteX3" fmla="*/ 249172 w 1357003"/>
                  <a:gd name="connsiteY3" fmla="*/ 143146 h 1392713"/>
                  <a:gd name="connsiteX4" fmla="*/ 231587 w 1357003"/>
                  <a:gd name="connsiteY4" fmla="*/ 195900 h 1392713"/>
                  <a:gd name="connsiteX5" fmla="*/ 214003 w 1357003"/>
                  <a:gd name="connsiteY5" fmla="*/ 248653 h 1392713"/>
                  <a:gd name="connsiteX6" fmla="*/ 196418 w 1357003"/>
                  <a:gd name="connsiteY6" fmla="*/ 301407 h 1392713"/>
                  <a:gd name="connsiteX7" fmla="*/ 143664 w 1357003"/>
                  <a:gd name="connsiteY7" fmla="*/ 600346 h 1392713"/>
                  <a:gd name="connsiteX8" fmla="*/ 90910 w 1357003"/>
                  <a:gd name="connsiteY8" fmla="*/ 758607 h 1392713"/>
                  <a:gd name="connsiteX9" fmla="*/ 38156 w 1357003"/>
                  <a:gd name="connsiteY9" fmla="*/ 916869 h 1392713"/>
                  <a:gd name="connsiteX10" fmla="*/ 20572 w 1357003"/>
                  <a:gd name="connsiteY10" fmla="*/ 969623 h 1392713"/>
                  <a:gd name="connsiteX11" fmla="*/ 2987 w 1357003"/>
                  <a:gd name="connsiteY11" fmla="*/ 1286146 h 1392713"/>
                  <a:gd name="connsiteX12" fmla="*/ 55741 w 1357003"/>
                  <a:gd name="connsiteY12" fmla="*/ 1303730 h 1392713"/>
                  <a:gd name="connsiteX13" fmla="*/ 266756 w 1357003"/>
                  <a:gd name="connsiteY13" fmla="*/ 1321315 h 1392713"/>
                  <a:gd name="connsiteX14" fmla="*/ 319510 w 1357003"/>
                  <a:gd name="connsiteY14" fmla="*/ 1338900 h 1392713"/>
                  <a:gd name="connsiteX15" fmla="*/ 794295 w 1357003"/>
                  <a:gd name="connsiteY15" fmla="*/ 1374069 h 1392713"/>
                  <a:gd name="connsiteX16" fmla="*/ 1233910 w 1357003"/>
                  <a:gd name="connsiteY16" fmla="*/ 1356484 h 1392713"/>
                  <a:gd name="connsiteX17" fmla="*/ 1251495 w 1357003"/>
                  <a:gd name="connsiteY17" fmla="*/ 1110300 h 1392713"/>
                  <a:gd name="connsiteX18" fmla="*/ 1286664 w 1357003"/>
                  <a:gd name="connsiteY18" fmla="*/ 1004792 h 1392713"/>
                  <a:gd name="connsiteX19" fmla="*/ 1304249 w 1357003"/>
                  <a:gd name="connsiteY19" fmla="*/ 934453 h 1392713"/>
                  <a:gd name="connsiteX20" fmla="*/ 1339418 w 1357003"/>
                  <a:gd name="connsiteY20" fmla="*/ 828946 h 1392713"/>
                  <a:gd name="connsiteX21" fmla="*/ 1357003 w 1357003"/>
                  <a:gd name="connsiteY21" fmla="*/ 776192 h 1392713"/>
                  <a:gd name="connsiteX22" fmla="*/ 1339418 w 1357003"/>
                  <a:gd name="connsiteY22" fmla="*/ 442084 h 1392713"/>
                  <a:gd name="connsiteX23" fmla="*/ 1321833 w 1357003"/>
                  <a:gd name="connsiteY23" fmla="*/ 389330 h 1392713"/>
                  <a:gd name="connsiteX24" fmla="*/ 1251495 w 1357003"/>
                  <a:gd name="connsiteY24" fmla="*/ 301407 h 1392713"/>
                  <a:gd name="connsiteX25" fmla="*/ 1198741 w 1357003"/>
                  <a:gd name="connsiteY25" fmla="*/ 266238 h 1392713"/>
                  <a:gd name="connsiteX26" fmla="*/ 1145987 w 1357003"/>
                  <a:gd name="connsiteY26" fmla="*/ 248653 h 1392713"/>
                  <a:gd name="connsiteX27" fmla="*/ 1128403 w 1357003"/>
                  <a:gd name="connsiteY27" fmla="*/ 195900 h 1392713"/>
                  <a:gd name="connsiteX28" fmla="*/ 1040480 w 1357003"/>
                  <a:gd name="connsiteY28" fmla="*/ 125561 h 1392713"/>
                  <a:gd name="connsiteX29" fmla="*/ 952556 w 1357003"/>
                  <a:gd name="connsiteY29" fmla="*/ 37638 h 1392713"/>
                  <a:gd name="connsiteX30" fmla="*/ 847049 w 1357003"/>
                  <a:gd name="connsiteY30" fmla="*/ 20053 h 1392713"/>
                  <a:gd name="connsiteX31" fmla="*/ 794295 w 1357003"/>
                  <a:gd name="connsiteY31" fmla="*/ 2469 h 1392713"/>
                  <a:gd name="connsiteX32" fmla="*/ 706372 w 1357003"/>
                  <a:gd name="connsiteY32" fmla="*/ 2469 h 139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7003" h="1392713">
                    <a:moveTo>
                      <a:pt x="706372" y="2469"/>
                    </a:moveTo>
                    <a:cubicBezTo>
                      <a:pt x="630172" y="5400"/>
                      <a:pt x="459901" y="9819"/>
                      <a:pt x="337095" y="20053"/>
                    </a:cubicBezTo>
                    <a:cubicBezTo>
                      <a:pt x="318623" y="21592"/>
                      <a:pt x="295115" y="22555"/>
                      <a:pt x="284341" y="37638"/>
                    </a:cubicBezTo>
                    <a:cubicBezTo>
                      <a:pt x="262794" y="67805"/>
                      <a:pt x="260895" y="107977"/>
                      <a:pt x="249172" y="143146"/>
                    </a:cubicBezTo>
                    <a:lnTo>
                      <a:pt x="231587" y="195900"/>
                    </a:lnTo>
                    <a:lnTo>
                      <a:pt x="214003" y="248653"/>
                    </a:lnTo>
                    <a:lnTo>
                      <a:pt x="196418" y="301407"/>
                    </a:lnTo>
                    <a:cubicBezTo>
                      <a:pt x="185391" y="378597"/>
                      <a:pt x="165312" y="535403"/>
                      <a:pt x="143664" y="600346"/>
                    </a:cubicBezTo>
                    <a:lnTo>
                      <a:pt x="90910" y="758607"/>
                    </a:lnTo>
                    <a:lnTo>
                      <a:pt x="38156" y="916869"/>
                    </a:lnTo>
                    <a:lnTo>
                      <a:pt x="20572" y="969623"/>
                    </a:lnTo>
                    <a:cubicBezTo>
                      <a:pt x="14710" y="1075131"/>
                      <a:pt x="-8075" y="1181056"/>
                      <a:pt x="2987" y="1286146"/>
                    </a:cubicBezTo>
                    <a:cubicBezTo>
                      <a:pt x="4927" y="1304580"/>
                      <a:pt x="37368" y="1301280"/>
                      <a:pt x="55741" y="1303730"/>
                    </a:cubicBezTo>
                    <a:cubicBezTo>
                      <a:pt x="125704" y="1313058"/>
                      <a:pt x="196418" y="1315453"/>
                      <a:pt x="266756" y="1321315"/>
                    </a:cubicBezTo>
                    <a:cubicBezTo>
                      <a:pt x="284341" y="1327177"/>
                      <a:pt x="301066" y="1337056"/>
                      <a:pt x="319510" y="1338900"/>
                    </a:cubicBezTo>
                    <a:cubicBezTo>
                      <a:pt x="477418" y="1354691"/>
                      <a:pt x="794295" y="1374069"/>
                      <a:pt x="794295" y="1374069"/>
                    </a:cubicBezTo>
                    <a:cubicBezTo>
                      <a:pt x="940833" y="1368207"/>
                      <a:pt x="1106879" y="1429771"/>
                      <a:pt x="1233910" y="1356484"/>
                    </a:cubicBezTo>
                    <a:cubicBezTo>
                      <a:pt x="1305171" y="1315372"/>
                      <a:pt x="1239291" y="1191660"/>
                      <a:pt x="1251495" y="1110300"/>
                    </a:cubicBezTo>
                    <a:cubicBezTo>
                      <a:pt x="1256994" y="1073638"/>
                      <a:pt x="1277673" y="1040757"/>
                      <a:pt x="1286664" y="1004792"/>
                    </a:cubicBezTo>
                    <a:cubicBezTo>
                      <a:pt x="1292526" y="981346"/>
                      <a:pt x="1297304" y="957602"/>
                      <a:pt x="1304249" y="934453"/>
                    </a:cubicBezTo>
                    <a:cubicBezTo>
                      <a:pt x="1314901" y="898945"/>
                      <a:pt x="1327695" y="864115"/>
                      <a:pt x="1339418" y="828946"/>
                    </a:cubicBezTo>
                    <a:lnTo>
                      <a:pt x="1357003" y="776192"/>
                    </a:lnTo>
                    <a:cubicBezTo>
                      <a:pt x="1351141" y="664823"/>
                      <a:pt x="1349515" y="553149"/>
                      <a:pt x="1339418" y="442084"/>
                    </a:cubicBezTo>
                    <a:cubicBezTo>
                      <a:pt x="1337740" y="423624"/>
                      <a:pt x="1330123" y="405909"/>
                      <a:pt x="1321833" y="389330"/>
                    </a:cubicBezTo>
                    <a:cubicBezTo>
                      <a:pt x="1306601" y="358867"/>
                      <a:pt x="1278753" y="323213"/>
                      <a:pt x="1251495" y="301407"/>
                    </a:cubicBezTo>
                    <a:cubicBezTo>
                      <a:pt x="1234992" y="288205"/>
                      <a:pt x="1217644" y="275689"/>
                      <a:pt x="1198741" y="266238"/>
                    </a:cubicBezTo>
                    <a:cubicBezTo>
                      <a:pt x="1182162" y="257948"/>
                      <a:pt x="1163572" y="254515"/>
                      <a:pt x="1145987" y="248653"/>
                    </a:cubicBezTo>
                    <a:cubicBezTo>
                      <a:pt x="1140126" y="231069"/>
                      <a:pt x="1137939" y="211794"/>
                      <a:pt x="1128403" y="195900"/>
                    </a:cubicBezTo>
                    <a:cubicBezTo>
                      <a:pt x="1106752" y="159815"/>
                      <a:pt x="1070746" y="152043"/>
                      <a:pt x="1040480" y="125561"/>
                    </a:cubicBezTo>
                    <a:cubicBezTo>
                      <a:pt x="1009288" y="98268"/>
                      <a:pt x="993440" y="44452"/>
                      <a:pt x="952556" y="37638"/>
                    </a:cubicBezTo>
                    <a:cubicBezTo>
                      <a:pt x="917387" y="31776"/>
                      <a:pt x="881854" y="27787"/>
                      <a:pt x="847049" y="20053"/>
                    </a:cubicBezTo>
                    <a:cubicBezTo>
                      <a:pt x="828955" y="16032"/>
                      <a:pt x="812688" y="4768"/>
                      <a:pt x="794295" y="2469"/>
                    </a:cubicBezTo>
                    <a:cubicBezTo>
                      <a:pt x="765214" y="-1166"/>
                      <a:pt x="782572" y="-462"/>
                      <a:pt x="706372" y="2469"/>
                    </a:cubicBez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00">
                  <a:solidFill>
                    <a:schemeClr val="tx1"/>
                  </a:solidFill>
                </a:endParaRPr>
              </a:p>
            </p:txBody>
          </p:sp>
          <p:sp>
            <p:nvSpPr>
              <p:cNvPr id="13" name="フリーフォーム 12"/>
              <p:cNvSpPr/>
              <p:nvPr/>
            </p:nvSpPr>
            <p:spPr>
              <a:xfrm>
                <a:off x="2926711" y="2668759"/>
                <a:ext cx="2614629" cy="3289156"/>
              </a:xfrm>
              <a:custGeom>
                <a:avLst/>
                <a:gdLst>
                  <a:gd name="connsiteX0" fmla="*/ 1026801 w 2614629"/>
                  <a:gd name="connsiteY0" fmla="*/ 1072662 h 3289156"/>
                  <a:gd name="connsiteX1" fmla="*/ 974047 w 2614629"/>
                  <a:gd name="connsiteY1" fmla="*/ 984739 h 3289156"/>
                  <a:gd name="connsiteX2" fmla="*/ 991632 w 2614629"/>
                  <a:gd name="connsiteY2" fmla="*/ 738554 h 3289156"/>
                  <a:gd name="connsiteX3" fmla="*/ 974047 w 2614629"/>
                  <a:gd name="connsiteY3" fmla="*/ 509954 h 3289156"/>
                  <a:gd name="connsiteX4" fmla="*/ 938878 w 2614629"/>
                  <a:gd name="connsiteY4" fmla="*/ 404446 h 3289156"/>
                  <a:gd name="connsiteX5" fmla="*/ 921294 w 2614629"/>
                  <a:gd name="connsiteY5" fmla="*/ 351693 h 3289156"/>
                  <a:gd name="connsiteX6" fmla="*/ 974047 w 2614629"/>
                  <a:gd name="connsiteY6" fmla="*/ 87923 h 3289156"/>
                  <a:gd name="connsiteX7" fmla="*/ 1114724 w 2614629"/>
                  <a:gd name="connsiteY7" fmla="*/ 17585 h 3289156"/>
                  <a:gd name="connsiteX8" fmla="*/ 1167478 w 2614629"/>
                  <a:gd name="connsiteY8" fmla="*/ 0 h 3289156"/>
                  <a:gd name="connsiteX9" fmla="*/ 1554340 w 2614629"/>
                  <a:gd name="connsiteY9" fmla="*/ 17585 h 3289156"/>
                  <a:gd name="connsiteX10" fmla="*/ 1624678 w 2614629"/>
                  <a:gd name="connsiteY10" fmla="*/ 35170 h 3289156"/>
                  <a:gd name="connsiteX11" fmla="*/ 1730186 w 2614629"/>
                  <a:gd name="connsiteY11" fmla="*/ 87923 h 3289156"/>
                  <a:gd name="connsiteX12" fmla="*/ 1765355 w 2614629"/>
                  <a:gd name="connsiteY12" fmla="*/ 123093 h 3289156"/>
                  <a:gd name="connsiteX13" fmla="*/ 1818109 w 2614629"/>
                  <a:gd name="connsiteY13" fmla="*/ 140677 h 3289156"/>
                  <a:gd name="connsiteX14" fmla="*/ 1870863 w 2614629"/>
                  <a:gd name="connsiteY14" fmla="*/ 246185 h 3289156"/>
                  <a:gd name="connsiteX15" fmla="*/ 1941201 w 2614629"/>
                  <a:gd name="connsiteY15" fmla="*/ 351693 h 3289156"/>
                  <a:gd name="connsiteX16" fmla="*/ 1941201 w 2614629"/>
                  <a:gd name="connsiteY16" fmla="*/ 668216 h 3289156"/>
                  <a:gd name="connsiteX17" fmla="*/ 1888447 w 2614629"/>
                  <a:gd name="connsiteY17" fmla="*/ 685800 h 3289156"/>
                  <a:gd name="connsiteX18" fmla="*/ 1853278 w 2614629"/>
                  <a:gd name="connsiteY18" fmla="*/ 720970 h 3289156"/>
                  <a:gd name="connsiteX19" fmla="*/ 1800524 w 2614629"/>
                  <a:gd name="connsiteY19" fmla="*/ 738554 h 3289156"/>
                  <a:gd name="connsiteX20" fmla="*/ 1765355 w 2614629"/>
                  <a:gd name="connsiteY20" fmla="*/ 844062 h 3289156"/>
                  <a:gd name="connsiteX21" fmla="*/ 1747771 w 2614629"/>
                  <a:gd name="connsiteY21" fmla="*/ 1072662 h 3289156"/>
                  <a:gd name="connsiteX22" fmla="*/ 1712601 w 2614629"/>
                  <a:gd name="connsiteY22" fmla="*/ 1107831 h 3289156"/>
                  <a:gd name="connsiteX23" fmla="*/ 1607094 w 2614629"/>
                  <a:gd name="connsiteY23" fmla="*/ 1125416 h 3289156"/>
                  <a:gd name="connsiteX24" fmla="*/ 1501586 w 2614629"/>
                  <a:gd name="connsiteY24" fmla="*/ 1160585 h 3289156"/>
                  <a:gd name="connsiteX25" fmla="*/ 1484001 w 2614629"/>
                  <a:gd name="connsiteY25" fmla="*/ 1213339 h 3289156"/>
                  <a:gd name="connsiteX26" fmla="*/ 1659847 w 2614629"/>
                  <a:gd name="connsiteY26" fmla="*/ 1318846 h 3289156"/>
                  <a:gd name="connsiteX27" fmla="*/ 1712601 w 2614629"/>
                  <a:gd name="connsiteY27" fmla="*/ 1406770 h 3289156"/>
                  <a:gd name="connsiteX28" fmla="*/ 1730186 w 2614629"/>
                  <a:gd name="connsiteY28" fmla="*/ 1459523 h 3289156"/>
                  <a:gd name="connsiteX29" fmla="*/ 1765355 w 2614629"/>
                  <a:gd name="connsiteY29" fmla="*/ 1494693 h 3289156"/>
                  <a:gd name="connsiteX30" fmla="*/ 1870863 w 2614629"/>
                  <a:gd name="connsiteY30" fmla="*/ 1547446 h 3289156"/>
                  <a:gd name="connsiteX31" fmla="*/ 1958786 w 2614629"/>
                  <a:gd name="connsiteY31" fmla="*/ 1529862 h 3289156"/>
                  <a:gd name="connsiteX32" fmla="*/ 1993955 w 2614629"/>
                  <a:gd name="connsiteY32" fmla="*/ 1424354 h 3289156"/>
                  <a:gd name="connsiteX33" fmla="*/ 2029124 w 2614629"/>
                  <a:gd name="connsiteY33" fmla="*/ 1318846 h 3289156"/>
                  <a:gd name="connsiteX34" fmla="*/ 2046709 w 2614629"/>
                  <a:gd name="connsiteY34" fmla="*/ 1266093 h 3289156"/>
                  <a:gd name="connsiteX35" fmla="*/ 2081878 w 2614629"/>
                  <a:gd name="connsiteY35" fmla="*/ 1230923 h 3289156"/>
                  <a:gd name="connsiteX36" fmla="*/ 2099463 w 2614629"/>
                  <a:gd name="connsiteY36" fmla="*/ 1160585 h 3289156"/>
                  <a:gd name="connsiteX37" fmla="*/ 2187386 w 2614629"/>
                  <a:gd name="connsiteY37" fmla="*/ 1002323 h 3289156"/>
                  <a:gd name="connsiteX38" fmla="*/ 2169801 w 2614629"/>
                  <a:gd name="connsiteY38" fmla="*/ 914400 h 3289156"/>
                  <a:gd name="connsiteX39" fmla="*/ 2152217 w 2614629"/>
                  <a:gd name="connsiteY39" fmla="*/ 861646 h 3289156"/>
                  <a:gd name="connsiteX40" fmla="*/ 2169801 w 2614629"/>
                  <a:gd name="connsiteY40" fmla="*/ 703385 h 3289156"/>
                  <a:gd name="connsiteX41" fmla="*/ 2204971 w 2614629"/>
                  <a:gd name="connsiteY41" fmla="*/ 738554 h 3289156"/>
                  <a:gd name="connsiteX42" fmla="*/ 2275309 w 2614629"/>
                  <a:gd name="connsiteY42" fmla="*/ 826477 h 3289156"/>
                  <a:gd name="connsiteX43" fmla="*/ 2292894 w 2614629"/>
                  <a:gd name="connsiteY43" fmla="*/ 668216 h 3289156"/>
                  <a:gd name="connsiteX44" fmla="*/ 2310478 w 2614629"/>
                  <a:gd name="connsiteY44" fmla="*/ 615462 h 3289156"/>
                  <a:gd name="connsiteX45" fmla="*/ 2328063 w 2614629"/>
                  <a:gd name="connsiteY45" fmla="*/ 668216 h 3289156"/>
                  <a:gd name="connsiteX46" fmla="*/ 2345647 w 2614629"/>
                  <a:gd name="connsiteY46" fmla="*/ 844062 h 3289156"/>
                  <a:gd name="connsiteX47" fmla="*/ 2380817 w 2614629"/>
                  <a:gd name="connsiteY47" fmla="*/ 808893 h 3289156"/>
                  <a:gd name="connsiteX48" fmla="*/ 2398401 w 2614629"/>
                  <a:gd name="connsiteY48" fmla="*/ 720970 h 3289156"/>
                  <a:gd name="connsiteX49" fmla="*/ 2415986 w 2614629"/>
                  <a:gd name="connsiteY49" fmla="*/ 668216 h 3289156"/>
                  <a:gd name="connsiteX50" fmla="*/ 2451155 w 2614629"/>
                  <a:gd name="connsiteY50" fmla="*/ 844062 h 3289156"/>
                  <a:gd name="connsiteX51" fmla="*/ 2415986 w 2614629"/>
                  <a:gd name="connsiteY51" fmla="*/ 896816 h 3289156"/>
                  <a:gd name="connsiteX52" fmla="*/ 2521494 w 2614629"/>
                  <a:gd name="connsiteY52" fmla="*/ 861646 h 3289156"/>
                  <a:gd name="connsiteX53" fmla="*/ 2609417 w 2614629"/>
                  <a:gd name="connsiteY53" fmla="*/ 879231 h 3289156"/>
                  <a:gd name="connsiteX54" fmla="*/ 2591832 w 2614629"/>
                  <a:gd name="connsiteY54" fmla="*/ 931985 h 3289156"/>
                  <a:gd name="connsiteX55" fmla="*/ 2451155 w 2614629"/>
                  <a:gd name="connsiteY55" fmla="*/ 949570 h 3289156"/>
                  <a:gd name="connsiteX56" fmla="*/ 2503909 w 2614629"/>
                  <a:gd name="connsiteY56" fmla="*/ 1037493 h 3289156"/>
                  <a:gd name="connsiteX57" fmla="*/ 2556663 w 2614629"/>
                  <a:gd name="connsiteY57" fmla="*/ 1055077 h 3289156"/>
                  <a:gd name="connsiteX58" fmla="*/ 2539078 w 2614629"/>
                  <a:gd name="connsiteY58" fmla="*/ 1125416 h 3289156"/>
                  <a:gd name="connsiteX59" fmla="*/ 2398401 w 2614629"/>
                  <a:gd name="connsiteY59" fmla="*/ 1055077 h 3289156"/>
                  <a:gd name="connsiteX60" fmla="*/ 2345647 w 2614629"/>
                  <a:gd name="connsiteY60" fmla="*/ 1072662 h 3289156"/>
                  <a:gd name="connsiteX61" fmla="*/ 2310478 w 2614629"/>
                  <a:gd name="connsiteY61" fmla="*/ 1178170 h 3289156"/>
                  <a:gd name="connsiteX62" fmla="*/ 2292894 w 2614629"/>
                  <a:gd name="connsiteY62" fmla="*/ 1230923 h 3289156"/>
                  <a:gd name="connsiteX63" fmla="*/ 2204971 w 2614629"/>
                  <a:gd name="connsiteY63" fmla="*/ 1318846 h 3289156"/>
                  <a:gd name="connsiteX64" fmla="*/ 2152217 w 2614629"/>
                  <a:gd name="connsiteY64" fmla="*/ 1494693 h 3289156"/>
                  <a:gd name="connsiteX65" fmla="*/ 2117047 w 2614629"/>
                  <a:gd name="connsiteY65" fmla="*/ 1529862 h 3289156"/>
                  <a:gd name="connsiteX66" fmla="*/ 1993955 w 2614629"/>
                  <a:gd name="connsiteY66" fmla="*/ 1652954 h 3289156"/>
                  <a:gd name="connsiteX67" fmla="*/ 1941201 w 2614629"/>
                  <a:gd name="connsiteY67" fmla="*/ 1688123 h 3289156"/>
                  <a:gd name="connsiteX68" fmla="*/ 1870863 w 2614629"/>
                  <a:gd name="connsiteY68" fmla="*/ 1670539 h 3289156"/>
                  <a:gd name="connsiteX69" fmla="*/ 1765355 w 2614629"/>
                  <a:gd name="connsiteY69" fmla="*/ 1617785 h 3289156"/>
                  <a:gd name="connsiteX70" fmla="*/ 1712601 w 2614629"/>
                  <a:gd name="connsiteY70" fmla="*/ 1600200 h 3289156"/>
                  <a:gd name="connsiteX71" fmla="*/ 1659847 w 2614629"/>
                  <a:gd name="connsiteY71" fmla="*/ 1512277 h 3289156"/>
                  <a:gd name="connsiteX72" fmla="*/ 1554340 w 2614629"/>
                  <a:gd name="connsiteY72" fmla="*/ 1477108 h 3289156"/>
                  <a:gd name="connsiteX73" fmla="*/ 1519171 w 2614629"/>
                  <a:gd name="connsiteY73" fmla="*/ 1529862 h 3289156"/>
                  <a:gd name="connsiteX74" fmla="*/ 1484001 w 2614629"/>
                  <a:gd name="connsiteY74" fmla="*/ 1652954 h 3289156"/>
                  <a:gd name="connsiteX75" fmla="*/ 1448832 w 2614629"/>
                  <a:gd name="connsiteY75" fmla="*/ 1758462 h 3289156"/>
                  <a:gd name="connsiteX76" fmla="*/ 1466417 w 2614629"/>
                  <a:gd name="connsiteY76" fmla="*/ 1951893 h 3289156"/>
                  <a:gd name="connsiteX77" fmla="*/ 1501586 w 2614629"/>
                  <a:gd name="connsiteY77" fmla="*/ 2057400 h 3289156"/>
                  <a:gd name="connsiteX78" fmla="*/ 1536755 w 2614629"/>
                  <a:gd name="connsiteY78" fmla="*/ 2162908 h 3289156"/>
                  <a:gd name="connsiteX79" fmla="*/ 1554340 w 2614629"/>
                  <a:gd name="connsiteY79" fmla="*/ 2233246 h 3289156"/>
                  <a:gd name="connsiteX80" fmla="*/ 1589509 w 2614629"/>
                  <a:gd name="connsiteY80" fmla="*/ 2338754 h 3289156"/>
                  <a:gd name="connsiteX81" fmla="*/ 1642263 w 2614629"/>
                  <a:gd name="connsiteY81" fmla="*/ 2532185 h 3289156"/>
                  <a:gd name="connsiteX82" fmla="*/ 1659847 w 2614629"/>
                  <a:gd name="connsiteY82" fmla="*/ 2584939 h 3289156"/>
                  <a:gd name="connsiteX83" fmla="*/ 1677432 w 2614629"/>
                  <a:gd name="connsiteY83" fmla="*/ 2637693 h 3289156"/>
                  <a:gd name="connsiteX84" fmla="*/ 1624678 w 2614629"/>
                  <a:gd name="connsiteY84" fmla="*/ 2672862 h 3289156"/>
                  <a:gd name="connsiteX85" fmla="*/ 1413663 w 2614629"/>
                  <a:gd name="connsiteY85" fmla="*/ 2690446 h 3289156"/>
                  <a:gd name="connsiteX86" fmla="*/ 1624678 w 2614629"/>
                  <a:gd name="connsiteY86" fmla="*/ 3200400 h 3289156"/>
                  <a:gd name="connsiteX87" fmla="*/ 1642263 w 2614629"/>
                  <a:gd name="connsiteY87" fmla="*/ 3253154 h 3289156"/>
                  <a:gd name="connsiteX88" fmla="*/ 1589509 w 2614629"/>
                  <a:gd name="connsiteY88" fmla="*/ 3288323 h 3289156"/>
                  <a:gd name="connsiteX89" fmla="*/ 1378494 w 2614629"/>
                  <a:gd name="connsiteY89" fmla="*/ 3270739 h 3289156"/>
                  <a:gd name="connsiteX90" fmla="*/ 1308155 w 2614629"/>
                  <a:gd name="connsiteY90" fmla="*/ 2989385 h 3289156"/>
                  <a:gd name="connsiteX91" fmla="*/ 1290571 w 2614629"/>
                  <a:gd name="connsiteY91" fmla="*/ 2866293 h 3289156"/>
                  <a:gd name="connsiteX92" fmla="*/ 1202647 w 2614629"/>
                  <a:gd name="connsiteY92" fmla="*/ 2708031 h 3289156"/>
                  <a:gd name="connsiteX93" fmla="*/ 1114724 w 2614629"/>
                  <a:gd name="connsiteY93" fmla="*/ 2690446 h 3289156"/>
                  <a:gd name="connsiteX94" fmla="*/ 833371 w 2614629"/>
                  <a:gd name="connsiteY94" fmla="*/ 2708031 h 3289156"/>
                  <a:gd name="connsiteX95" fmla="*/ 569601 w 2614629"/>
                  <a:gd name="connsiteY95" fmla="*/ 3200400 h 3289156"/>
                  <a:gd name="connsiteX96" fmla="*/ 499263 w 2614629"/>
                  <a:gd name="connsiteY96" fmla="*/ 3182816 h 3289156"/>
                  <a:gd name="connsiteX97" fmla="*/ 464094 w 2614629"/>
                  <a:gd name="connsiteY97" fmla="*/ 3147646 h 3289156"/>
                  <a:gd name="connsiteX98" fmla="*/ 516847 w 2614629"/>
                  <a:gd name="connsiteY98" fmla="*/ 3130062 h 3289156"/>
                  <a:gd name="connsiteX99" fmla="*/ 710278 w 2614629"/>
                  <a:gd name="connsiteY99" fmla="*/ 3112477 h 3289156"/>
                  <a:gd name="connsiteX100" fmla="*/ 727863 w 2614629"/>
                  <a:gd name="connsiteY100" fmla="*/ 2989385 h 3289156"/>
                  <a:gd name="connsiteX101" fmla="*/ 763032 w 2614629"/>
                  <a:gd name="connsiteY101" fmla="*/ 2866293 h 3289156"/>
                  <a:gd name="connsiteX102" fmla="*/ 780617 w 2614629"/>
                  <a:gd name="connsiteY102" fmla="*/ 2760785 h 3289156"/>
                  <a:gd name="connsiteX103" fmla="*/ 710278 w 2614629"/>
                  <a:gd name="connsiteY103" fmla="*/ 2725616 h 3289156"/>
                  <a:gd name="connsiteX104" fmla="*/ 569601 w 2614629"/>
                  <a:gd name="connsiteY104" fmla="*/ 2690446 h 3289156"/>
                  <a:gd name="connsiteX105" fmla="*/ 428924 w 2614629"/>
                  <a:gd name="connsiteY105" fmla="*/ 2655277 h 3289156"/>
                  <a:gd name="connsiteX106" fmla="*/ 323417 w 2614629"/>
                  <a:gd name="connsiteY106" fmla="*/ 2620108 h 3289156"/>
                  <a:gd name="connsiteX107" fmla="*/ 358586 w 2614629"/>
                  <a:gd name="connsiteY107" fmla="*/ 2567354 h 3289156"/>
                  <a:gd name="connsiteX108" fmla="*/ 376171 w 2614629"/>
                  <a:gd name="connsiteY108" fmla="*/ 2514600 h 3289156"/>
                  <a:gd name="connsiteX109" fmla="*/ 428924 w 2614629"/>
                  <a:gd name="connsiteY109" fmla="*/ 2461846 h 3289156"/>
                  <a:gd name="connsiteX110" fmla="*/ 446509 w 2614629"/>
                  <a:gd name="connsiteY110" fmla="*/ 2409093 h 3289156"/>
                  <a:gd name="connsiteX111" fmla="*/ 481678 w 2614629"/>
                  <a:gd name="connsiteY111" fmla="*/ 2373923 h 3289156"/>
                  <a:gd name="connsiteX112" fmla="*/ 516847 w 2614629"/>
                  <a:gd name="connsiteY112" fmla="*/ 2321170 h 3289156"/>
                  <a:gd name="connsiteX113" fmla="*/ 552017 w 2614629"/>
                  <a:gd name="connsiteY113" fmla="*/ 2286000 h 3289156"/>
                  <a:gd name="connsiteX114" fmla="*/ 604771 w 2614629"/>
                  <a:gd name="connsiteY114" fmla="*/ 2180493 h 3289156"/>
                  <a:gd name="connsiteX115" fmla="*/ 692694 w 2614629"/>
                  <a:gd name="connsiteY115" fmla="*/ 2110154 h 3289156"/>
                  <a:gd name="connsiteX116" fmla="*/ 727863 w 2614629"/>
                  <a:gd name="connsiteY116" fmla="*/ 2057400 h 3289156"/>
                  <a:gd name="connsiteX117" fmla="*/ 850955 w 2614629"/>
                  <a:gd name="connsiteY117" fmla="*/ 2004646 h 3289156"/>
                  <a:gd name="connsiteX118" fmla="*/ 903709 w 2614629"/>
                  <a:gd name="connsiteY118" fmla="*/ 1969477 h 3289156"/>
                  <a:gd name="connsiteX119" fmla="*/ 974047 w 2614629"/>
                  <a:gd name="connsiteY119" fmla="*/ 1863970 h 3289156"/>
                  <a:gd name="connsiteX120" fmla="*/ 1009217 w 2614629"/>
                  <a:gd name="connsiteY120" fmla="*/ 1758462 h 3289156"/>
                  <a:gd name="connsiteX121" fmla="*/ 991632 w 2614629"/>
                  <a:gd name="connsiteY121" fmla="*/ 1565031 h 3289156"/>
                  <a:gd name="connsiteX122" fmla="*/ 974047 w 2614629"/>
                  <a:gd name="connsiteY122" fmla="*/ 1512277 h 3289156"/>
                  <a:gd name="connsiteX123" fmla="*/ 921294 w 2614629"/>
                  <a:gd name="connsiteY123" fmla="*/ 1494693 h 3289156"/>
                  <a:gd name="connsiteX124" fmla="*/ 657524 w 2614629"/>
                  <a:gd name="connsiteY124" fmla="*/ 1477108 h 3289156"/>
                  <a:gd name="connsiteX125" fmla="*/ 481678 w 2614629"/>
                  <a:gd name="connsiteY125" fmla="*/ 1459523 h 3289156"/>
                  <a:gd name="connsiteX126" fmla="*/ 446509 w 2614629"/>
                  <a:gd name="connsiteY126" fmla="*/ 1318846 h 3289156"/>
                  <a:gd name="connsiteX127" fmla="*/ 428924 w 2614629"/>
                  <a:gd name="connsiteY127" fmla="*/ 1266093 h 3289156"/>
                  <a:gd name="connsiteX128" fmla="*/ 411340 w 2614629"/>
                  <a:gd name="connsiteY128" fmla="*/ 1002323 h 3289156"/>
                  <a:gd name="connsiteX129" fmla="*/ 341001 w 2614629"/>
                  <a:gd name="connsiteY129" fmla="*/ 914400 h 3289156"/>
                  <a:gd name="connsiteX130" fmla="*/ 305832 w 2614629"/>
                  <a:gd name="connsiteY130" fmla="*/ 861646 h 3289156"/>
                  <a:gd name="connsiteX131" fmla="*/ 200324 w 2614629"/>
                  <a:gd name="connsiteY131" fmla="*/ 826477 h 3289156"/>
                  <a:gd name="connsiteX132" fmla="*/ 77232 w 2614629"/>
                  <a:gd name="connsiteY132" fmla="*/ 791308 h 3289156"/>
                  <a:gd name="connsiteX133" fmla="*/ 6894 w 2614629"/>
                  <a:gd name="connsiteY133" fmla="*/ 703385 h 3289156"/>
                  <a:gd name="connsiteX134" fmla="*/ 59647 w 2614629"/>
                  <a:gd name="connsiteY134" fmla="*/ 720970 h 3289156"/>
                  <a:gd name="connsiteX135" fmla="*/ 94817 w 2614629"/>
                  <a:gd name="connsiteY135" fmla="*/ 756139 h 3289156"/>
                  <a:gd name="connsiteX136" fmla="*/ 112401 w 2614629"/>
                  <a:gd name="connsiteY136" fmla="*/ 685800 h 3289156"/>
                  <a:gd name="connsiteX137" fmla="*/ 129986 w 2614629"/>
                  <a:gd name="connsiteY137" fmla="*/ 562708 h 3289156"/>
                  <a:gd name="connsiteX138" fmla="*/ 165155 w 2614629"/>
                  <a:gd name="connsiteY138" fmla="*/ 668216 h 3289156"/>
                  <a:gd name="connsiteX139" fmla="*/ 182740 w 2614629"/>
                  <a:gd name="connsiteY139" fmla="*/ 720970 h 3289156"/>
                  <a:gd name="connsiteX140" fmla="*/ 217909 w 2614629"/>
                  <a:gd name="connsiteY140" fmla="*/ 685800 h 3289156"/>
                  <a:gd name="connsiteX141" fmla="*/ 270663 w 2614629"/>
                  <a:gd name="connsiteY141" fmla="*/ 545123 h 3289156"/>
                  <a:gd name="connsiteX142" fmla="*/ 288247 w 2614629"/>
                  <a:gd name="connsiteY142" fmla="*/ 597877 h 3289156"/>
                  <a:gd name="connsiteX143" fmla="*/ 305832 w 2614629"/>
                  <a:gd name="connsiteY143" fmla="*/ 756139 h 3289156"/>
                  <a:gd name="connsiteX144" fmla="*/ 323417 w 2614629"/>
                  <a:gd name="connsiteY144" fmla="*/ 597877 h 3289156"/>
                  <a:gd name="connsiteX145" fmla="*/ 411340 w 2614629"/>
                  <a:gd name="connsiteY145" fmla="*/ 633046 h 3289156"/>
                  <a:gd name="connsiteX146" fmla="*/ 464094 w 2614629"/>
                  <a:gd name="connsiteY146" fmla="*/ 668216 h 3289156"/>
                  <a:gd name="connsiteX147" fmla="*/ 446509 w 2614629"/>
                  <a:gd name="connsiteY147" fmla="*/ 791308 h 3289156"/>
                  <a:gd name="connsiteX148" fmla="*/ 428924 w 2614629"/>
                  <a:gd name="connsiteY148" fmla="*/ 861646 h 3289156"/>
                  <a:gd name="connsiteX149" fmla="*/ 446509 w 2614629"/>
                  <a:gd name="connsiteY149" fmla="*/ 984739 h 3289156"/>
                  <a:gd name="connsiteX150" fmla="*/ 464094 w 2614629"/>
                  <a:gd name="connsiteY150" fmla="*/ 1055077 h 3289156"/>
                  <a:gd name="connsiteX151" fmla="*/ 499263 w 2614629"/>
                  <a:gd name="connsiteY151" fmla="*/ 1160585 h 3289156"/>
                  <a:gd name="connsiteX152" fmla="*/ 516847 w 2614629"/>
                  <a:gd name="connsiteY152" fmla="*/ 1213339 h 3289156"/>
                  <a:gd name="connsiteX153" fmla="*/ 552017 w 2614629"/>
                  <a:gd name="connsiteY153" fmla="*/ 1318846 h 3289156"/>
                  <a:gd name="connsiteX154" fmla="*/ 569601 w 2614629"/>
                  <a:gd name="connsiteY154" fmla="*/ 1371600 h 3289156"/>
                  <a:gd name="connsiteX155" fmla="*/ 622355 w 2614629"/>
                  <a:gd name="connsiteY155" fmla="*/ 1389185 h 3289156"/>
                  <a:gd name="connsiteX156" fmla="*/ 850955 w 2614629"/>
                  <a:gd name="connsiteY156" fmla="*/ 1371600 h 3289156"/>
                  <a:gd name="connsiteX157" fmla="*/ 868540 w 2614629"/>
                  <a:gd name="connsiteY157" fmla="*/ 1248508 h 3289156"/>
                  <a:gd name="connsiteX158" fmla="*/ 938878 w 2614629"/>
                  <a:gd name="connsiteY158" fmla="*/ 1266093 h 3289156"/>
                  <a:gd name="connsiteX159" fmla="*/ 1044386 w 2614629"/>
                  <a:gd name="connsiteY159" fmla="*/ 1301262 h 3289156"/>
                  <a:gd name="connsiteX160" fmla="*/ 1185063 w 2614629"/>
                  <a:gd name="connsiteY160" fmla="*/ 1283677 h 3289156"/>
                  <a:gd name="connsiteX161" fmla="*/ 1202647 w 2614629"/>
                  <a:gd name="connsiteY161" fmla="*/ 1230923 h 3289156"/>
                  <a:gd name="connsiteX162" fmla="*/ 1220232 w 2614629"/>
                  <a:gd name="connsiteY162" fmla="*/ 1160585 h 3289156"/>
                  <a:gd name="connsiteX163" fmla="*/ 1167478 w 2614629"/>
                  <a:gd name="connsiteY163" fmla="*/ 1125416 h 3289156"/>
                  <a:gd name="connsiteX164" fmla="*/ 1114724 w 2614629"/>
                  <a:gd name="connsiteY164" fmla="*/ 1107831 h 3289156"/>
                  <a:gd name="connsiteX165" fmla="*/ 1026801 w 2614629"/>
                  <a:gd name="connsiteY165" fmla="*/ 1037493 h 3289156"/>
                  <a:gd name="connsiteX166" fmla="*/ 974047 w 2614629"/>
                  <a:gd name="connsiteY166" fmla="*/ 1002323 h 328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14629" h="3289156">
                    <a:moveTo>
                      <a:pt x="1026801" y="1072662"/>
                    </a:moveTo>
                    <a:cubicBezTo>
                      <a:pt x="1009216" y="1043354"/>
                      <a:pt x="977625" y="1018730"/>
                      <a:pt x="974047" y="984739"/>
                    </a:cubicBezTo>
                    <a:cubicBezTo>
                      <a:pt x="965435" y="902920"/>
                      <a:pt x="991632" y="820825"/>
                      <a:pt x="991632" y="738554"/>
                    </a:cubicBezTo>
                    <a:cubicBezTo>
                      <a:pt x="991632" y="662129"/>
                      <a:pt x="985966" y="585444"/>
                      <a:pt x="974047" y="509954"/>
                    </a:cubicBezTo>
                    <a:cubicBezTo>
                      <a:pt x="968265" y="473336"/>
                      <a:pt x="950601" y="439615"/>
                      <a:pt x="938878" y="404446"/>
                    </a:cubicBezTo>
                    <a:lnTo>
                      <a:pt x="921294" y="351693"/>
                    </a:lnTo>
                    <a:cubicBezTo>
                      <a:pt x="934860" y="188891"/>
                      <a:pt x="901455" y="178663"/>
                      <a:pt x="974047" y="87923"/>
                    </a:cubicBezTo>
                    <a:cubicBezTo>
                      <a:pt x="1018688" y="32122"/>
                      <a:pt x="1030925" y="45518"/>
                      <a:pt x="1114724" y="17585"/>
                    </a:cubicBezTo>
                    <a:lnTo>
                      <a:pt x="1167478" y="0"/>
                    </a:lnTo>
                    <a:cubicBezTo>
                      <a:pt x="1296432" y="5862"/>
                      <a:pt x="1425633" y="7684"/>
                      <a:pt x="1554340" y="17585"/>
                    </a:cubicBezTo>
                    <a:cubicBezTo>
                      <a:pt x="1578436" y="19439"/>
                      <a:pt x="1602464" y="25650"/>
                      <a:pt x="1624678" y="35170"/>
                    </a:cubicBezTo>
                    <a:cubicBezTo>
                      <a:pt x="1863264" y="137422"/>
                      <a:pt x="1507924" y="13838"/>
                      <a:pt x="1730186" y="87923"/>
                    </a:cubicBezTo>
                    <a:cubicBezTo>
                      <a:pt x="1741909" y="99646"/>
                      <a:pt x="1751139" y="114563"/>
                      <a:pt x="1765355" y="123093"/>
                    </a:cubicBezTo>
                    <a:cubicBezTo>
                      <a:pt x="1781249" y="132630"/>
                      <a:pt x="1803635" y="129098"/>
                      <a:pt x="1818109" y="140677"/>
                    </a:cubicBezTo>
                    <a:cubicBezTo>
                      <a:pt x="1864946" y="178146"/>
                      <a:pt x="1845379" y="200314"/>
                      <a:pt x="1870863" y="246185"/>
                    </a:cubicBezTo>
                    <a:cubicBezTo>
                      <a:pt x="1891390" y="283134"/>
                      <a:pt x="1941201" y="351693"/>
                      <a:pt x="1941201" y="351693"/>
                    </a:cubicBezTo>
                    <a:cubicBezTo>
                      <a:pt x="1971239" y="471842"/>
                      <a:pt x="1986043" y="500061"/>
                      <a:pt x="1941201" y="668216"/>
                    </a:cubicBezTo>
                    <a:cubicBezTo>
                      <a:pt x="1936425" y="686126"/>
                      <a:pt x="1906032" y="679939"/>
                      <a:pt x="1888447" y="685800"/>
                    </a:cubicBezTo>
                    <a:cubicBezTo>
                      <a:pt x="1876724" y="697523"/>
                      <a:pt x="1867494" y="712440"/>
                      <a:pt x="1853278" y="720970"/>
                    </a:cubicBezTo>
                    <a:cubicBezTo>
                      <a:pt x="1837384" y="730507"/>
                      <a:pt x="1811298" y="723471"/>
                      <a:pt x="1800524" y="738554"/>
                    </a:cubicBezTo>
                    <a:cubicBezTo>
                      <a:pt x="1778976" y="768720"/>
                      <a:pt x="1765355" y="844062"/>
                      <a:pt x="1765355" y="844062"/>
                    </a:cubicBezTo>
                    <a:cubicBezTo>
                      <a:pt x="1759494" y="920262"/>
                      <a:pt x="1762759" y="997721"/>
                      <a:pt x="1747771" y="1072662"/>
                    </a:cubicBezTo>
                    <a:cubicBezTo>
                      <a:pt x="1744520" y="1088919"/>
                      <a:pt x="1728124" y="1102010"/>
                      <a:pt x="1712601" y="1107831"/>
                    </a:cubicBezTo>
                    <a:cubicBezTo>
                      <a:pt x="1679217" y="1120350"/>
                      <a:pt x="1641684" y="1116769"/>
                      <a:pt x="1607094" y="1125416"/>
                    </a:cubicBezTo>
                    <a:cubicBezTo>
                      <a:pt x="1571129" y="1134407"/>
                      <a:pt x="1501586" y="1160585"/>
                      <a:pt x="1501586" y="1160585"/>
                    </a:cubicBezTo>
                    <a:cubicBezTo>
                      <a:pt x="1495724" y="1178170"/>
                      <a:pt x="1484001" y="1194803"/>
                      <a:pt x="1484001" y="1213339"/>
                    </a:cubicBezTo>
                    <a:cubicBezTo>
                      <a:pt x="1484001" y="1350199"/>
                      <a:pt x="1521597" y="1303485"/>
                      <a:pt x="1659847" y="1318846"/>
                    </a:cubicBezTo>
                    <a:cubicBezTo>
                      <a:pt x="1709661" y="1468286"/>
                      <a:pt x="1640188" y="1286082"/>
                      <a:pt x="1712601" y="1406770"/>
                    </a:cubicBezTo>
                    <a:cubicBezTo>
                      <a:pt x="1722138" y="1422664"/>
                      <a:pt x="1720649" y="1443629"/>
                      <a:pt x="1730186" y="1459523"/>
                    </a:cubicBezTo>
                    <a:cubicBezTo>
                      <a:pt x="1738716" y="1473739"/>
                      <a:pt x="1752409" y="1484336"/>
                      <a:pt x="1765355" y="1494693"/>
                    </a:cubicBezTo>
                    <a:cubicBezTo>
                      <a:pt x="1814052" y="1533651"/>
                      <a:pt x="1815145" y="1528874"/>
                      <a:pt x="1870863" y="1547446"/>
                    </a:cubicBezTo>
                    <a:cubicBezTo>
                      <a:pt x="1900171" y="1541585"/>
                      <a:pt x="1937652" y="1550996"/>
                      <a:pt x="1958786" y="1529862"/>
                    </a:cubicBezTo>
                    <a:cubicBezTo>
                      <a:pt x="1985000" y="1503648"/>
                      <a:pt x="1982232" y="1459523"/>
                      <a:pt x="1993955" y="1424354"/>
                    </a:cubicBezTo>
                    <a:lnTo>
                      <a:pt x="2029124" y="1318846"/>
                    </a:lnTo>
                    <a:cubicBezTo>
                      <a:pt x="2034985" y="1301262"/>
                      <a:pt x="2033603" y="1279200"/>
                      <a:pt x="2046709" y="1266093"/>
                    </a:cubicBezTo>
                    <a:lnTo>
                      <a:pt x="2081878" y="1230923"/>
                    </a:lnTo>
                    <a:cubicBezTo>
                      <a:pt x="2087740" y="1207477"/>
                      <a:pt x="2088655" y="1182201"/>
                      <a:pt x="2099463" y="1160585"/>
                    </a:cubicBezTo>
                    <a:cubicBezTo>
                      <a:pt x="2220394" y="918723"/>
                      <a:pt x="2138757" y="1148208"/>
                      <a:pt x="2187386" y="1002323"/>
                    </a:cubicBezTo>
                    <a:cubicBezTo>
                      <a:pt x="2181524" y="973015"/>
                      <a:pt x="2177050" y="943396"/>
                      <a:pt x="2169801" y="914400"/>
                    </a:cubicBezTo>
                    <a:cubicBezTo>
                      <a:pt x="2165305" y="896418"/>
                      <a:pt x="2152217" y="880182"/>
                      <a:pt x="2152217" y="861646"/>
                    </a:cubicBezTo>
                    <a:cubicBezTo>
                      <a:pt x="2152217" y="808568"/>
                      <a:pt x="2163940" y="756139"/>
                      <a:pt x="2169801" y="703385"/>
                    </a:cubicBezTo>
                    <a:cubicBezTo>
                      <a:pt x="2181524" y="715108"/>
                      <a:pt x="2199150" y="723031"/>
                      <a:pt x="2204971" y="738554"/>
                    </a:cubicBezTo>
                    <a:cubicBezTo>
                      <a:pt x="2248527" y="854704"/>
                      <a:pt x="2176812" y="859310"/>
                      <a:pt x="2275309" y="826477"/>
                    </a:cubicBezTo>
                    <a:cubicBezTo>
                      <a:pt x="2281171" y="773723"/>
                      <a:pt x="2284168" y="720572"/>
                      <a:pt x="2292894" y="668216"/>
                    </a:cubicBezTo>
                    <a:cubicBezTo>
                      <a:pt x="2295941" y="649932"/>
                      <a:pt x="2291942" y="615462"/>
                      <a:pt x="2310478" y="615462"/>
                    </a:cubicBezTo>
                    <a:cubicBezTo>
                      <a:pt x="2329014" y="615462"/>
                      <a:pt x="2322201" y="650631"/>
                      <a:pt x="2328063" y="668216"/>
                    </a:cubicBezTo>
                    <a:cubicBezTo>
                      <a:pt x="2333924" y="726831"/>
                      <a:pt x="2324963" y="788905"/>
                      <a:pt x="2345647" y="844062"/>
                    </a:cubicBezTo>
                    <a:cubicBezTo>
                      <a:pt x="2351468" y="859585"/>
                      <a:pt x="2374286" y="824132"/>
                      <a:pt x="2380817" y="808893"/>
                    </a:cubicBezTo>
                    <a:cubicBezTo>
                      <a:pt x="2392591" y="781422"/>
                      <a:pt x="2391152" y="749966"/>
                      <a:pt x="2398401" y="720970"/>
                    </a:cubicBezTo>
                    <a:cubicBezTo>
                      <a:pt x="2402897" y="702988"/>
                      <a:pt x="2410124" y="685801"/>
                      <a:pt x="2415986" y="668216"/>
                    </a:cubicBezTo>
                    <a:cubicBezTo>
                      <a:pt x="2487335" y="739565"/>
                      <a:pt x="2490112" y="714206"/>
                      <a:pt x="2451155" y="844062"/>
                    </a:cubicBezTo>
                    <a:cubicBezTo>
                      <a:pt x="2445082" y="864305"/>
                      <a:pt x="2395483" y="891690"/>
                      <a:pt x="2415986" y="896816"/>
                    </a:cubicBezTo>
                    <a:cubicBezTo>
                      <a:pt x="2451951" y="905807"/>
                      <a:pt x="2521494" y="861646"/>
                      <a:pt x="2521494" y="861646"/>
                    </a:cubicBezTo>
                    <a:cubicBezTo>
                      <a:pt x="2550802" y="867508"/>
                      <a:pt x="2588283" y="858097"/>
                      <a:pt x="2609417" y="879231"/>
                    </a:cubicBezTo>
                    <a:cubicBezTo>
                      <a:pt x="2622524" y="892338"/>
                      <a:pt x="2608770" y="924457"/>
                      <a:pt x="2591832" y="931985"/>
                    </a:cubicBezTo>
                    <a:cubicBezTo>
                      <a:pt x="2548648" y="951178"/>
                      <a:pt x="2498047" y="943708"/>
                      <a:pt x="2451155" y="949570"/>
                    </a:cubicBezTo>
                    <a:cubicBezTo>
                      <a:pt x="2464986" y="991063"/>
                      <a:pt x="2463680" y="1013356"/>
                      <a:pt x="2503909" y="1037493"/>
                    </a:cubicBezTo>
                    <a:cubicBezTo>
                      <a:pt x="2519803" y="1047030"/>
                      <a:pt x="2539078" y="1049216"/>
                      <a:pt x="2556663" y="1055077"/>
                    </a:cubicBezTo>
                    <a:cubicBezTo>
                      <a:pt x="2550801" y="1078523"/>
                      <a:pt x="2561707" y="1116930"/>
                      <a:pt x="2539078" y="1125416"/>
                    </a:cubicBezTo>
                    <a:cubicBezTo>
                      <a:pt x="2419340" y="1170318"/>
                      <a:pt x="2419387" y="1118034"/>
                      <a:pt x="2398401" y="1055077"/>
                    </a:cubicBezTo>
                    <a:cubicBezTo>
                      <a:pt x="2380816" y="1060939"/>
                      <a:pt x="2356421" y="1057579"/>
                      <a:pt x="2345647" y="1072662"/>
                    </a:cubicBezTo>
                    <a:cubicBezTo>
                      <a:pt x="2324100" y="1102829"/>
                      <a:pt x="2322201" y="1143001"/>
                      <a:pt x="2310478" y="1178170"/>
                    </a:cubicBezTo>
                    <a:cubicBezTo>
                      <a:pt x="2304617" y="1195754"/>
                      <a:pt x="2306001" y="1217816"/>
                      <a:pt x="2292894" y="1230923"/>
                    </a:cubicBezTo>
                    <a:lnTo>
                      <a:pt x="2204971" y="1318846"/>
                    </a:lnTo>
                    <a:cubicBezTo>
                      <a:pt x="2197002" y="1350722"/>
                      <a:pt x="2166486" y="1480424"/>
                      <a:pt x="2152217" y="1494693"/>
                    </a:cubicBezTo>
                    <a:cubicBezTo>
                      <a:pt x="2140494" y="1506416"/>
                      <a:pt x="2126994" y="1516599"/>
                      <a:pt x="2117047" y="1529862"/>
                    </a:cubicBezTo>
                    <a:cubicBezTo>
                      <a:pt x="2022989" y="1655272"/>
                      <a:pt x="2092701" y="1620040"/>
                      <a:pt x="1993955" y="1652954"/>
                    </a:cubicBezTo>
                    <a:cubicBezTo>
                      <a:pt x="1976370" y="1664677"/>
                      <a:pt x="1962123" y="1685134"/>
                      <a:pt x="1941201" y="1688123"/>
                    </a:cubicBezTo>
                    <a:cubicBezTo>
                      <a:pt x="1917276" y="1691541"/>
                      <a:pt x="1894101" y="1677178"/>
                      <a:pt x="1870863" y="1670539"/>
                    </a:cubicBezTo>
                    <a:cubicBezTo>
                      <a:pt x="1767735" y="1641074"/>
                      <a:pt x="1868107" y="1669161"/>
                      <a:pt x="1765355" y="1617785"/>
                    </a:cubicBezTo>
                    <a:cubicBezTo>
                      <a:pt x="1748776" y="1609495"/>
                      <a:pt x="1730186" y="1606062"/>
                      <a:pt x="1712601" y="1600200"/>
                    </a:cubicBezTo>
                    <a:cubicBezTo>
                      <a:pt x="1700568" y="1564101"/>
                      <a:pt x="1698470" y="1531588"/>
                      <a:pt x="1659847" y="1512277"/>
                    </a:cubicBezTo>
                    <a:cubicBezTo>
                      <a:pt x="1626689" y="1495698"/>
                      <a:pt x="1554340" y="1477108"/>
                      <a:pt x="1554340" y="1477108"/>
                    </a:cubicBezTo>
                    <a:cubicBezTo>
                      <a:pt x="1542617" y="1494693"/>
                      <a:pt x="1528622" y="1510959"/>
                      <a:pt x="1519171" y="1529862"/>
                    </a:cubicBezTo>
                    <a:cubicBezTo>
                      <a:pt x="1504397" y="1559411"/>
                      <a:pt x="1492452" y="1624783"/>
                      <a:pt x="1484001" y="1652954"/>
                    </a:cubicBezTo>
                    <a:cubicBezTo>
                      <a:pt x="1473348" y="1688462"/>
                      <a:pt x="1448832" y="1758462"/>
                      <a:pt x="1448832" y="1758462"/>
                    </a:cubicBezTo>
                    <a:cubicBezTo>
                      <a:pt x="1454694" y="1822939"/>
                      <a:pt x="1455166" y="1888135"/>
                      <a:pt x="1466417" y="1951893"/>
                    </a:cubicBezTo>
                    <a:cubicBezTo>
                      <a:pt x="1472859" y="1988400"/>
                      <a:pt x="1489863" y="2022231"/>
                      <a:pt x="1501586" y="2057400"/>
                    </a:cubicBezTo>
                    <a:lnTo>
                      <a:pt x="1536755" y="2162908"/>
                    </a:lnTo>
                    <a:cubicBezTo>
                      <a:pt x="1542617" y="2186354"/>
                      <a:pt x="1547395" y="2210098"/>
                      <a:pt x="1554340" y="2233246"/>
                    </a:cubicBezTo>
                    <a:cubicBezTo>
                      <a:pt x="1564993" y="2268754"/>
                      <a:pt x="1582238" y="2302402"/>
                      <a:pt x="1589509" y="2338754"/>
                    </a:cubicBezTo>
                    <a:cubicBezTo>
                      <a:pt x="1614365" y="2463031"/>
                      <a:pt x="1597642" y="2398319"/>
                      <a:pt x="1642263" y="2532185"/>
                    </a:cubicBezTo>
                    <a:lnTo>
                      <a:pt x="1659847" y="2584939"/>
                    </a:lnTo>
                    <a:lnTo>
                      <a:pt x="1677432" y="2637693"/>
                    </a:lnTo>
                    <a:cubicBezTo>
                      <a:pt x="1659847" y="2649416"/>
                      <a:pt x="1645402" y="2668717"/>
                      <a:pt x="1624678" y="2672862"/>
                    </a:cubicBezTo>
                    <a:cubicBezTo>
                      <a:pt x="1555466" y="2686704"/>
                      <a:pt x="1438695" y="2624452"/>
                      <a:pt x="1413663" y="2690446"/>
                    </a:cubicBezTo>
                    <a:cubicBezTo>
                      <a:pt x="1210066" y="3227201"/>
                      <a:pt x="1355800" y="3175957"/>
                      <a:pt x="1624678" y="3200400"/>
                    </a:cubicBezTo>
                    <a:cubicBezTo>
                      <a:pt x="1630540" y="3217985"/>
                      <a:pt x="1649147" y="3235944"/>
                      <a:pt x="1642263" y="3253154"/>
                    </a:cubicBezTo>
                    <a:cubicBezTo>
                      <a:pt x="1634414" y="3272777"/>
                      <a:pt x="1610596" y="3286917"/>
                      <a:pt x="1589509" y="3288323"/>
                    </a:cubicBezTo>
                    <a:cubicBezTo>
                      <a:pt x="1519083" y="3293018"/>
                      <a:pt x="1448832" y="3276600"/>
                      <a:pt x="1378494" y="3270739"/>
                    </a:cubicBezTo>
                    <a:cubicBezTo>
                      <a:pt x="1240660" y="3224793"/>
                      <a:pt x="1334029" y="3274001"/>
                      <a:pt x="1308155" y="2989385"/>
                    </a:cubicBezTo>
                    <a:cubicBezTo>
                      <a:pt x="1304403" y="2948108"/>
                      <a:pt x="1299891" y="2906679"/>
                      <a:pt x="1290571" y="2866293"/>
                    </a:cubicBezTo>
                    <a:cubicBezTo>
                      <a:pt x="1277860" y="2811213"/>
                      <a:pt x="1261273" y="2737344"/>
                      <a:pt x="1202647" y="2708031"/>
                    </a:cubicBezTo>
                    <a:cubicBezTo>
                      <a:pt x="1175914" y="2694665"/>
                      <a:pt x="1144032" y="2696308"/>
                      <a:pt x="1114724" y="2690446"/>
                    </a:cubicBezTo>
                    <a:cubicBezTo>
                      <a:pt x="1020940" y="2696308"/>
                      <a:pt x="880555" y="2626769"/>
                      <a:pt x="833371" y="2708031"/>
                    </a:cubicBezTo>
                    <a:cubicBezTo>
                      <a:pt x="522238" y="3243872"/>
                      <a:pt x="1090868" y="3292389"/>
                      <a:pt x="569601" y="3200400"/>
                    </a:cubicBezTo>
                    <a:cubicBezTo>
                      <a:pt x="545801" y="3196200"/>
                      <a:pt x="522709" y="3188677"/>
                      <a:pt x="499263" y="3182816"/>
                    </a:cubicBezTo>
                    <a:cubicBezTo>
                      <a:pt x="487540" y="3171093"/>
                      <a:pt x="458851" y="3163374"/>
                      <a:pt x="464094" y="3147646"/>
                    </a:cubicBezTo>
                    <a:cubicBezTo>
                      <a:pt x="469955" y="3130062"/>
                      <a:pt x="498498" y="3132683"/>
                      <a:pt x="516847" y="3130062"/>
                    </a:cubicBezTo>
                    <a:cubicBezTo>
                      <a:pt x="580939" y="3120906"/>
                      <a:pt x="645801" y="3118339"/>
                      <a:pt x="710278" y="3112477"/>
                    </a:cubicBezTo>
                    <a:cubicBezTo>
                      <a:pt x="716140" y="3071446"/>
                      <a:pt x="720449" y="3030164"/>
                      <a:pt x="727863" y="2989385"/>
                    </a:cubicBezTo>
                    <a:cubicBezTo>
                      <a:pt x="736697" y="2940799"/>
                      <a:pt x="747963" y="2911498"/>
                      <a:pt x="763032" y="2866293"/>
                    </a:cubicBezTo>
                    <a:cubicBezTo>
                      <a:pt x="768894" y="2831124"/>
                      <a:pt x="793136" y="2794169"/>
                      <a:pt x="780617" y="2760785"/>
                    </a:cubicBezTo>
                    <a:cubicBezTo>
                      <a:pt x="771413" y="2736240"/>
                      <a:pt x="734372" y="2735942"/>
                      <a:pt x="710278" y="2725616"/>
                    </a:cubicBezTo>
                    <a:cubicBezTo>
                      <a:pt x="657985" y="2703205"/>
                      <a:pt x="629237" y="2704208"/>
                      <a:pt x="569601" y="2690446"/>
                    </a:cubicBezTo>
                    <a:cubicBezTo>
                      <a:pt x="522503" y="2679577"/>
                      <a:pt x="474779" y="2670562"/>
                      <a:pt x="428924" y="2655277"/>
                    </a:cubicBezTo>
                    <a:lnTo>
                      <a:pt x="323417" y="2620108"/>
                    </a:lnTo>
                    <a:cubicBezTo>
                      <a:pt x="335140" y="2602523"/>
                      <a:pt x="349135" y="2586257"/>
                      <a:pt x="358586" y="2567354"/>
                    </a:cubicBezTo>
                    <a:cubicBezTo>
                      <a:pt x="366876" y="2550775"/>
                      <a:pt x="365889" y="2530023"/>
                      <a:pt x="376171" y="2514600"/>
                    </a:cubicBezTo>
                    <a:cubicBezTo>
                      <a:pt x="389965" y="2493908"/>
                      <a:pt x="411340" y="2479431"/>
                      <a:pt x="428924" y="2461846"/>
                    </a:cubicBezTo>
                    <a:cubicBezTo>
                      <a:pt x="434786" y="2444262"/>
                      <a:pt x="436972" y="2424987"/>
                      <a:pt x="446509" y="2409093"/>
                    </a:cubicBezTo>
                    <a:cubicBezTo>
                      <a:pt x="455039" y="2394877"/>
                      <a:pt x="471321" y="2386869"/>
                      <a:pt x="481678" y="2373923"/>
                    </a:cubicBezTo>
                    <a:cubicBezTo>
                      <a:pt x="494880" y="2357420"/>
                      <a:pt x="503645" y="2337673"/>
                      <a:pt x="516847" y="2321170"/>
                    </a:cubicBezTo>
                    <a:cubicBezTo>
                      <a:pt x="527204" y="2308224"/>
                      <a:pt x="541660" y="2298946"/>
                      <a:pt x="552017" y="2286000"/>
                    </a:cubicBezTo>
                    <a:cubicBezTo>
                      <a:pt x="658736" y="2152601"/>
                      <a:pt x="526767" y="2310499"/>
                      <a:pt x="604771" y="2180493"/>
                    </a:cubicBezTo>
                    <a:cubicBezTo>
                      <a:pt x="621477" y="2152650"/>
                      <a:pt x="668731" y="2126129"/>
                      <a:pt x="692694" y="2110154"/>
                    </a:cubicBezTo>
                    <a:cubicBezTo>
                      <a:pt x="704417" y="2092569"/>
                      <a:pt x="711627" y="2070930"/>
                      <a:pt x="727863" y="2057400"/>
                    </a:cubicBezTo>
                    <a:cubicBezTo>
                      <a:pt x="782747" y="2011663"/>
                      <a:pt x="795984" y="2032131"/>
                      <a:pt x="850955" y="2004646"/>
                    </a:cubicBezTo>
                    <a:cubicBezTo>
                      <a:pt x="869858" y="1995195"/>
                      <a:pt x="886124" y="1981200"/>
                      <a:pt x="903709" y="1969477"/>
                    </a:cubicBezTo>
                    <a:cubicBezTo>
                      <a:pt x="927155" y="1934308"/>
                      <a:pt x="960680" y="1904069"/>
                      <a:pt x="974047" y="1863970"/>
                    </a:cubicBezTo>
                    <a:lnTo>
                      <a:pt x="1009217" y="1758462"/>
                    </a:lnTo>
                    <a:cubicBezTo>
                      <a:pt x="1003355" y="1693985"/>
                      <a:pt x="1000788" y="1629123"/>
                      <a:pt x="991632" y="1565031"/>
                    </a:cubicBezTo>
                    <a:cubicBezTo>
                      <a:pt x="989011" y="1546681"/>
                      <a:pt x="987154" y="1525384"/>
                      <a:pt x="974047" y="1512277"/>
                    </a:cubicBezTo>
                    <a:cubicBezTo>
                      <a:pt x="960940" y="1499170"/>
                      <a:pt x="938878" y="1500554"/>
                      <a:pt x="921294" y="1494693"/>
                    </a:cubicBezTo>
                    <a:cubicBezTo>
                      <a:pt x="827993" y="1401392"/>
                      <a:pt x="921511" y="1477108"/>
                      <a:pt x="657524" y="1477108"/>
                    </a:cubicBezTo>
                    <a:cubicBezTo>
                      <a:pt x="598616" y="1477108"/>
                      <a:pt x="540293" y="1465385"/>
                      <a:pt x="481678" y="1459523"/>
                    </a:cubicBezTo>
                    <a:cubicBezTo>
                      <a:pt x="441481" y="1338928"/>
                      <a:pt x="488953" y="1488618"/>
                      <a:pt x="446509" y="1318846"/>
                    </a:cubicBezTo>
                    <a:cubicBezTo>
                      <a:pt x="442013" y="1300864"/>
                      <a:pt x="434786" y="1283677"/>
                      <a:pt x="428924" y="1266093"/>
                    </a:cubicBezTo>
                    <a:cubicBezTo>
                      <a:pt x="423063" y="1178170"/>
                      <a:pt x="425826" y="1089243"/>
                      <a:pt x="411340" y="1002323"/>
                    </a:cubicBezTo>
                    <a:cubicBezTo>
                      <a:pt x="405643" y="968141"/>
                      <a:pt x="360780" y="939123"/>
                      <a:pt x="341001" y="914400"/>
                    </a:cubicBezTo>
                    <a:cubicBezTo>
                      <a:pt x="327799" y="897897"/>
                      <a:pt x="323754" y="872847"/>
                      <a:pt x="305832" y="861646"/>
                    </a:cubicBezTo>
                    <a:cubicBezTo>
                      <a:pt x="274395" y="841998"/>
                      <a:pt x="235493" y="838200"/>
                      <a:pt x="200324" y="826477"/>
                    </a:cubicBezTo>
                    <a:cubicBezTo>
                      <a:pt x="124645" y="801251"/>
                      <a:pt x="165551" y="813388"/>
                      <a:pt x="77232" y="791308"/>
                    </a:cubicBezTo>
                    <a:cubicBezTo>
                      <a:pt x="75462" y="790128"/>
                      <a:pt x="-27082" y="737361"/>
                      <a:pt x="6894" y="703385"/>
                    </a:cubicBezTo>
                    <a:cubicBezTo>
                      <a:pt x="20001" y="690278"/>
                      <a:pt x="42063" y="715108"/>
                      <a:pt x="59647" y="720970"/>
                    </a:cubicBezTo>
                    <a:cubicBezTo>
                      <a:pt x="71370" y="732693"/>
                      <a:pt x="81022" y="765336"/>
                      <a:pt x="94817" y="756139"/>
                    </a:cubicBezTo>
                    <a:cubicBezTo>
                      <a:pt x="114926" y="742733"/>
                      <a:pt x="108078" y="709578"/>
                      <a:pt x="112401" y="685800"/>
                    </a:cubicBezTo>
                    <a:cubicBezTo>
                      <a:pt x="119815" y="645021"/>
                      <a:pt x="124124" y="603739"/>
                      <a:pt x="129986" y="562708"/>
                    </a:cubicBezTo>
                    <a:lnTo>
                      <a:pt x="165155" y="668216"/>
                    </a:lnTo>
                    <a:lnTo>
                      <a:pt x="182740" y="720970"/>
                    </a:lnTo>
                    <a:cubicBezTo>
                      <a:pt x="194463" y="709247"/>
                      <a:pt x="212088" y="701323"/>
                      <a:pt x="217909" y="685800"/>
                    </a:cubicBezTo>
                    <a:cubicBezTo>
                      <a:pt x="278840" y="523318"/>
                      <a:pt x="191395" y="624393"/>
                      <a:pt x="270663" y="545123"/>
                    </a:cubicBezTo>
                    <a:cubicBezTo>
                      <a:pt x="276524" y="562708"/>
                      <a:pt x="285200" y="579593"/>
                      <a:pt x="288247" y="597877"/>
                    </a:cubicBezTo>
                    <a:cubicBezTo>
                      <a:pt x="296973" y="650233"/>
                      <a:pt x="252753" y="756139"/>
                      <a:pt x="305832" y="756139"/>
                    </a:cubicBezTo>
                    <a:cubicBezTo>
                      <a:pt x="358911" y="756139"/>
                      <a:pt x="317555" y="650631"/>
                      <a:pt x="323417" y="597877"/>
                    </a:cubicBezTo>
                    <a:cubicBezTo>
                      <a:pt x="399996" y="712747"/>
                      <a:pt x="311235" y="616361"/>
                      <a:pt x="411340" y="633046"/>
                    </a:cubicBezTo>
                    <a:cubicBezTo>
                      <a:pt x="432187" y="636521"/>
                      <a:pt x="446509" y="656493"/>
                      <a:pt x="464094" y="668216"/>
                    </a:cubicBezTo>
                    <a:cubicBezTo>
                      <a:pt x="458232" y="709247"/>
                      <a:pt x="453923" y="750529"/>
                      <a:pt x="446509" y="791308"/>
                    </a:cubicBezTo>
                    <a:cubicBezTo>
                      <a:pt x="442186" y="815086"/>
                      <a:pt x="428924" y="837478"/>
                      <a:pt x="428924" y="861646"/>
                    </a:cubicBezTo>
                    <a:cubicBezTo>
                      <a:pt x="428924" y="903094"/>
                      <a:pt x="439094" y="943960"/>
                      <a:pt x="446509" y="984739"/>
                    </a:cubicBezTo>
                    <a:cubicBezTo>
                      <a:pt x="450832" y="1008517"/>
                      <a:pt x="457149" y="1031929"/>
                      <a:pt x="464094" y="1055077"/>
                    </a:cubicBezTo>
                    <a:cubicBezTo>
                      <a:pt x="474747" y="1090585"/>
                      <a:pt x="487540" y="1125416"/>
                      <a:pt x="499263" y="1160585"/>
                    </a:cubicBezTo>
                    <a:lnTo>
                      <a:pt x="516847" y="1213339"/>
                    </a:lnTo>
                    <a:lnTo>
                      <a:pt x="552017" y="1318846"/>
                    </a:lnTo>
                    <a:cubicBezTo>
                      <a:pt x="557879" y="1336431"/>
                      <a:pt x="552016" y="1365738"/>
                      <a:pt x="569601" y="1371600"/>
                    </a:cubicBezTo>
                    <a:lnTo>
                      <a:pt x="622355" y="1389185"/>
                    </a:lnTo>
                    <a:cubicBezTo>
                      <a:pt x="698555" y="1383323"/>
                      <a:pt x="784599" y="1409517"/>
                      <a:pt x="850955" y="1371600"/>
                    </a:cubicBezTo>
                    <a:cubicBezTo>
                      <a:pt x="886941" y="1351036"/>
                      <a:pt x="842006" y="1280349"/>
                      <a:pt x="868540" y="1248508"/>
                    </a:cubicBezTo>
                    <a:cubicBezTo>
                      <a:pt x="884012" y="1229942"/>
                      <a:pt x="915730" y="1259148"/>
                      <a:pt x="938878" y="1266093"/>
                    </a:cubicBezTo>
                    <a:cubicBezTo>
                      <a:pt x="974386" y="1276746"/>
                      <a:pt x="1044386" y="1301262"/>
                      <a:pt x="1044386" y="1301262"/>
                    </a:cubicBezTo>
                    <a:cubicBezTo>
                      <a:pt x="1091278" y="1295400"/>
                      <a:pt x="1141879" y="1302870"/>
                      <a:pt x="1185063" y="1283677"/>
                    </a:cubicBezTo>
                    <a:cubicBezTo>
                      <a:pt x="1202001" y="1276149"/>
                      <a:pt x="1197555" y="1248746"/>
                      <a:pt x="1202647" y="1230923"/>
                    </a:cubicBezTo>
                    <a:cubicBezTo>
                      <a:pt x="1209286" y="1207685"/>
                      <a:pt x="1214370" y="1184031"/>
                      <a:pt x="1220232" y="1160585"/>
                    </a:cubicBezTo>
                    <a:cubicBezTo>
                      <a:pt x="1202647" y="1148862"/>
                      <a:pt x="1186381" y="1134867"/>
                      <a:pt x="1167478" y="1125416"/>
                    </a:cubicBezTo>
                    <a:cubicBezTo>
                      <a:pt x="1150899" y="1117126"/>
                      <a:pt x="1129198" y="1119410"/>
                      <a:pt x="1114724" y="1107831"/>
                    </a:cubicBezTo>
                    <a:cubicBezTo>
                      <a:pt x="1001099" y="1016930"/>
                      <a:pt x="1159397" y="1081690"/>
                      <a:pt x="1026801" y="1037493"/>
                    </a:cubicBezTo>
                    <a:cubicBezTo>
                      <a:pt x="987487" y="998178"/>
                      <a:pt x="1008211" y="1002323"/>
                      <a:pt x="974047" y="1002323"/>
                    </a:cubicBezTo>
                  </a:path>
                </a:pathLst>
              </a:custGeom>
              <a:solidFill>
                <a:schemeClr val="accent2">
                  <a:lumMod val="20000"/>
                  <a:lumOff val="80000"/>
                </a:schemeClr>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grpSp>
            <p:nvGrpSpPr>
              <p:cNvPr id="15" name="グループ化 13"/>
              <p:cNvGrpSpPr/>
              <p:nvPr/>
            </p:nvGrpSpPr>
            <p:grpSpPr>
              <a:xfrm>
                <a:off x="3906817" y="3116547"/>
                <a:ext cx="497810" cy="179535"/>
                <a:chOff x="8172400" y="3742128"/>
                <a:chExt cx="497810" cy="251194"/>
              </a:xfrm>
            </p:grpSpPr>
            <p:sp>
              <p:nvSpPr>
                <p:cNvPr id="20" name="円/楕円 19"/>
                <p:cNvSpPr/>
                <p:nvPr/>
              </p:nvSpPr>
              <p:spPr>
                <a:xfrm>
                  <a:off x="8172400" y="3742129"/>
                  <a:ext cx="497810" cy="25119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1" name="円/楕円 20"/>
                <p:cNvSpPr/>
                <p:nvPr/>
              </p:nvSpPr>
              <p:spPr>
                <a:xfrm>
                  <a:off x="8316416" y="3742128"/>
                  <a:ext cx="248905" cy="25119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24" name="グループ化 14"/>
              <p:cNvGrpSpPr/>
              <p:nvPr/>
            </p:nvGrpSpPr>
            <p:grpSpPr>
              <a:xfrm>
                <a:off x="4404627" y="3116548"/>
                <a:ext cx="497810" cy="179535"/>
                <a:chOff x="8172400" y="3742128"/>
                <a:chExt cx="497810" cy="251194"/>
              </a:xfrm>
            </p:grpSpPr>
            <p:sp>
              <p:nvSpPr>
                <p:cNvPr id="18" name="円/楕円 17"/>
                <p:cNvSpPr/>
                <p:nvPr/>
              </p:nvSpPr>
              <p:spPr>
                <a:xfrm>
                  <a:off x="8172400" y="3742129"/>
                  <a:ext cx="497810" cy="25119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9" name="円/楕円 18"/>
                <p:cNvSpPr/>
                <p:nvPr/>
              </p:nvSpPr>
              <p:spPr>
                <a:xfrm>
                  <a:off x="8316416" y="3742128"/>
                  <a:ext cx="248905" cy="25119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16" name="フリーフォーム 15"/>
              <p:cNvSpPr/>
              <p:nvPr/>
            </p:nvSpPr>
            <p:spPr>
              <a:xfrm>
                <a:off x="4392957" y="2649579"/>
                <a:ext cx="562878" cy="704980"/>
              </a:xfrm>
              <a:custGeom>
                <a:avLst/>
                <a:gdLst>
                  <a:gd name="connsiteX0" fmla="*/ 171 w 562878"/>
                  <a:gd name="connsiteY0" fmla="*/ 89519 h 704980"/>
                  <a:gd name="connsiteX1" fmla="*/ 52925 w 562878"/>
                  <a:gd name="connsiteY1" fmla="*/ 282950 h 704980"/>
                  <a:gd name="connsiteX2" fmla="*/ 70509 w 562878"/>
                  <a:gd name="connsiteY2" fmla="*/ 335703 h 704980"/>
                  <a:gd name="connsiteX3" fmla="*/ 123263 w 562878"/>
                  <a:gd name="connsiteY3" fmla="*/ 388457 h 704980"/>
                  <a:gd name="connsiteX4" fmla="*/ 158432 w 562878"/>
                  <a:gd name="connsiteY4" fmla="*/ 441211 h 704980"/>
                  <a:gd name="connsiteX5" fmla="*/ 176017 w 562878"/>
                  <a:gd name="connsiteY5" fmla="*/ 493965 h 704980"/>
                  <a:gd name="connsiteX6" fmla="*/ 228771 w 562878"/>
                  <a:gd name="connsiteY6" fmla="*/ 511550 h 704980"/>
                  <a:gd name="connsiteX7" fmla="*/ 263940 w 562878"/>
                  <a:gd name="connsiteY7" fmla="*/ 564303 h 704980"/>
                  <a:gd name="connsiteX8" fmla="*/ 404617 w 562878"/>
                  <a:gd name="connsiteY8" fmla="*/ 669811 h 704980"/>
                  <a:gd name="connsiteX9" fmla="*/ 510125 w 562878"/>
                  <a:gd name="connsiteY9" fmla="*/ 704980 h 704980"/>
                  <a:gd name="connsiteX10" fmla="*/ 562878 w 562878"/>
                  <a:gd name="connsiteY10" fmla="*/ 581888 h 704980"/>
                  <a:gd name="connsiteX11" fmla="*/ 545294 w 562878"/>
                  <a:gd name="connsiteY11" fmla="*/ 318119 h 704980"/>
                  <a:gd name="connsiteX12" fmla="*/ 492540 w 562878"/>
                  <a:gd name="connsiteY12" fmla="*/ 212611 h 704980"/>
                  <a:gd name="connsiteX13" fmla="*/ 439786 w 562878"/>
                  <a:gd name="connsiteY13" fmla="*/ 177442 h 704980"/>
                  <a:gd name="connsiteX14" fmla="*/ 387032 w 562878"/>
                  <a:gd name="connsiteY14" fmla="*/ 124688 h 704980"/>
                  <a:gd name="connsiteX15" fmla="*/ 334278 w 562878"/>
                  <a:gd name="connsiteY15" fmla="*/ 107103 h 704980"/>
                  <a:gd name="connsiteX16" fmla="*/ 193601 w 562878"/>
                  <a:gd name="connsiteY16" fmla="*/ 54350 h 704980"/>
                  <a:gd name="connsiteX17" fmla="*/ 123263 w 562878"/>
                  <a:gd name="connsiteY17" fmla="*/ 19180 h 704980"/>
                  <a:gd name="connsiteX18" fmla="*/ 70509 w 562878"/>
                  <a:gd name="connsiteY18" fmla="*/ 1596 h 704980"/>
                  <a:gd name="connsiteX19" fmla="*/ 35340 w 562878"/>
                  <a:gd name="connsiteY19" fmla="*/ 54350 h 704980"/>
                  <a:gd name="connsiteX20" fmla="*/ 171 w 562878"/>
                  <a:gd name="connsiteY20" fmla="*/ 89519 h 70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2878" h="704980">
                    <a:moveTo>
                      <a:pt x="171" y="89519"/>
                    </a:moveTo>
                    <a:cubicBezTo>
                      <a:pt x="3102" y="127619"/>
                      <a:pt x="8303" y="149084"/>
                      <a:pt x="52925" y="282950"/>
                    </a:cubicBezTo>
                    <a:cubicBezTo>
                      <a:pt x="58786" y="300534"/>
                      <a:pt x="57402" y="322596"/>
                      <a:pt x="70509" y="335703"/>
                    </a:cubicBezTo>
                    <a:cubicBezTo>
                      <a:pt x="88094" y="353288"/>
                      <a:pt x="107343" y="369352"/>
                      <a:pt x="123263" y="388457"/>
                    </a:cubicBezTo>
                    <a:cubicBezTo>
                      <a:pt x="136793" y="404693"/>
                      <a:pt x="148981" y="422308"/>
                      <a:pt x="158432" y="441211"/>
                    </a:cubicBezTo>
                    <a:cubicBezTo>
                      <a:pt x="166722" y="457790"/>
                      <a:pt x="162910" y="480858"/>
                      <a:pt x="176017" y="493965"/>
                    </a:cubicBezTo>
                    <a:cubicBezTo>
                      <a:pt x="189124" y="507072"/>
                      <a:pt x="211186" y="505688"/>
                      <a:pt x="228771" y="511550"/>
                    </a:cubicBezTo>
                    <a:cubicBezTo>
                      <a:pt x="240494" y="529134"/>
                      <a:pt x="250738" y="547800"/>
                      <a:pt x="263940" y="564303"/>
                    </a:cubicBezTo>
                    <a:cubicBezTo>
                      <a:pt x="294240" y="602178"/>
                      <a:pt x="373927" y="659581"/>
                      <a:pt x="404617" y="669811"/>
                    </a:cubicBezTo>
                    <a:lnTo>
                      <a:pt x="510125" y="704980"/>
                    </a:lnTo>
                    <a:cubicBezTo>
                      <a:pt x="538840" y="661906"/>
                      <a:pt x="562878" y="638664"/>
                      <a:pt x="562878" y="581888"/>
                    </a:cubicBezTo>
                    <a:cubicBezTo>
                      <a:pt x="562878" y="493770"/>
                      <a:pt x="555025" y="405698"/>
                      <a:pt x="545294" y="318119"/>
                    </a:cubicBezTo>
                    <a:cubicBezTo>
                      <a:pt x="541719" y="285941"/>
                      <a:pt x="514397" y="234468"/>
                      <a:pt x="492540" y="212611"/>
                    </a:cubicBezTo>
                    <a:cubicBezTo>
                      <a:pt x="477596" y="197667"/>
                      <a:pt x="456022" y="190972"/>
                      <a:pt x="439786" y="177442"/>
                    </a:cubicBezTo>
                    <a:cubicBezTo>
                      <a:pt x="420681" y="161522"/>
                      <a:pt x="407724" y="138483"/>
                      <a:pt x="387032" y="124688"/>
                    </a:cubicBezTo>
                    <a:cubicBezTo>
                      <a:pt x="371609" y="114406"/>
                      <a:pt x="351315" y="114405"/>
                      <a:pt x="334278" y="107103"/>
                    </a:cubicBezTo>
                    <a:cubicBezTo>
                      <a:pt x="205546" y="51932"/>
                      <a:pt x="323279" y="86768"/>
                      <a:pt x="193601" y="54350"/>
                    </a:cubicBezTo>
                    <a:cubicBezTo>
                      <a:pt x="170155" y="42627"/>
                      <a:pt x="147357" y="29506"/>
                      <a:pt x="123263" y="19180"/>
                    </a:cubicBezTo>
                    <a:cubicBezTo>
                      <a:pt x="106226" y="11878"/>
                      <a:pt x="87719" y="-5288"/>
                      <a:pt x="70509" y="1596"/>
                    </a:cubicBezTo>
                    <a:cubicBezTo>
                      <a:pt x="50887" y="9445"/>
                      <a:pt x="44791" y="35447"/>
                      <a:pt x="35340" y="54350"/>
                    </a:cubicBezTo>
                    <a:cubicBezTo>
                      <a:pt x="32719" y="59593"/>
                      <a:pt x="-2760" y="51419"/>
                      <a:pt x="171" y="89519"/>
                    </a:cubicBez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00">
                  <a:solidFill>
                    <a:schemeClr val="tx1"/>
                  </a:solidFill>
                </a:endParaRPr>
              </a:p>
            </p:txBody>
          </p:sp>
          <p:sp>
            <p:nvSpPr>
              <p:cNvPr id="17" name="円/楕円 16"/>
              <p:cNvSpPr/>
              <p:nvPr/>
            </p:nvSpPr>
            <p:spPr>
              <a:xfrm>
                <a:off x="4146198" y="3501008"/>
                <a:ext cx="353794" cy="7361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28" name="グループ化 57"/>
            <p:cNvGrpSpPr/>
            <p:nvPr/>
          </p:nvGrpSpPr>
          <p:grpSpPr>
            <a:xfrm>
              <a:off x="1950432" y="2559688"/>
              <a:ext cx="495510" cy="243829"/>
              <a:chOff x="937552" y="4654586"/>
              <a:chExt cx="3164305" cy="1726742"/>
            </a:xfrm>
          </p:grpSpPr>
          <p:sp>
            <p:nvSpPr>
              <p:cNvPr id="59" name="フリーフォーム 58"/>
              <p:cNvSpPr/>
              <p:nvPr/>
            </p:nvSpPr>
            <p:spPr>
              <a:xfrm>
                <a:off x="937552" y="4654586"/>
                <a:ext cx="3164305" cy="1726742"/>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60" name="円/楕円 59"/>
              <p:cNvSpPr/>
              <p:nvPr/>
            </p:nvSpPr>
            <p:spPr>
              <a:xfrm>
                <a:off x="1995841" y="4864939"/>
                <a:ext cx="1189964" cy="11015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61" name="フリーフォーム 60"/>
              <p:cNvSpPr/>
              <p:nvPr/>
            </p:nvSpPr>
            <p:spPr>
              <a:xfrm>
                <a:off x="1981069" y="4697211"/>
                <a:ext cx="1257300" cy="1436977"/>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2" name="フリーフォーム 61"/>
              <p:cNvSpPr/>
              <p:nvPr/>
            </p:nvSpPr>
            <p:spPr>
              <a:xfrm>
                <a:off x="3266439" y="4711319"/>
                <a:ext cx="730792" cy="307240"/>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63" name="フリーフォーム 62"/>
              <p:cNvSpPr/>
              <p:nvPr/>
            </p:nvSpPr>
            <p:spPr>
              <a:xfrm>
                <a:off x="965200" y="5105400"/>
                <a:ext cx="1028700" cy="12700"/>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64" name="フリーフォーム 63"/>
              <p:cNvSpPr/>
              <p:nvPr/>
            </p:nvSpPr>
            <p:spPr>
              <a:xfrm>
                <a:off x="3247887" y="5059681"/>
                <a:ext cx="815902" cy="45719"/>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cxnSp>
            <p:nvCxnSpPr>
              <p:cNvPr id="65" name="直線コネクタ 64"/>
              <p:cNvCxnSpPr/>
              <p:nvPr/>
            </p:nvCxnSpPr>
            <p:spPr>
              <a:xfrm>
                <a:off x="1533376" y="5118100"/>
                <a:ext cx="0" cy="10160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円/楕円 65"/>
              <p:cNvSpPr/>
              <p:nvPr/>
            </p:nvSpPr>
            <p:spPr>
              <a:xfrm>
                <a:off x="2281520" y="5140317"/>
                <a:ext cx="594982" cy="550763"/>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grpSp>
        <p:sp>
          <p:nvSpPr>
            <p:cNvPr id="25" name="フリーフォーム 24"/>
            <p:cNvSpPr/>
            <p:nvPr/>
          </p:nvSpPr>
          <p:spPr>
            <a:xfrm>
              <a:off x="4137410" y="3314700"/>
              <a:ext cx="180590" cy="304802"/>
            </a:xfrm>
            <a:custGeom>
              <a:avLst/>
              <a:gdLst>
                <a:gd name="connsiteX0" fmla="*/ 40890 w 180590"/>
                <a:gd name="connsiteY0" fmla="*/ 76200 h 304802"/>
                <a:gd name="connsiteX1" fmla="*/ 91690 w 180590"/>
                <a:gd name="connsiteY1" fmla="*/ 0 h 304802"/>
                <a:gd name="connsiteX2" fmla="*/ 78990 w 180590"/>
                <a:gd name="connsiteY2" fmla="*/ 292100 h 304802"/>
                <a:gd name="connsiteX3" fmla="*/ 40890 w 180590"/>
                <a:gd name="connsiteY3" fmla="*/ 304800 h 304802"/>
                <a:gd name="connsiteX4" fmla="*/ 2790 w 180590"/>
                <a:gd name="connsiteY4" fmla="*/ 292100 h 304802"/>
                <a:gd name="connsiteX5" fmla="*/ 180590 w 180590"/>
                <a:gd name="connsiteY5" fmla="*/ 292100 h 30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90" h="304802">
                  <a:moveTo>
                    <a:pt x="40890" y="76200"/>
                  </a:moveTo>
                  <a:cubicBezTo>
                    <a:pt x="83223" y="-50800"/>
                    <a:pt x="66290" y="-76200"/>
                    <a:pt x="91690" y="0"/>
                  </a:cubicBezTo>
                  <a:cubicBezTo>
                    <a:pt x="87457" y="97367"/>
                    <a:pt x="95012" y="195967"/>
                    <a:pt x="78990" y="292100"/>
                  </a:cubicBezTo>
                  <a:cubicBezTo>
                    <a:pt x="76789" y="305305"/>
                    <a:pt x="54277" y="304800"/>
                    <a:pt x="40890" y="304800"/>
                  </a:cubicBezTo>
                  <a:cubicBezTo>
                    <a:pt x="27503" y="304800"/>
                    <a:pt x="-10542" y="293312"/>
                    <a:pt x="2790" y="292100"/>
                  </a:cubicBezTo>
                  <a:cubicBezTo>
                    <a:pt x="61813" y="286734"/>
                    <a:pt x="121323" y="292100"/>
                    <a:pt x="180590" y="29210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43" name="フリーフォーム 42"/>
            <p:cNvSpPr/>
            <p:nvPr/>
          </p:nvSpPr>
          <p:spPr>
            <a:xfrm>
              <a:off x="4088773" y="3938030"/>
              <a:ext cx="254627" cy="265676"/>
            </a:xfrm>
            <a:custGeom>
              <a:avLst/>
              <a:gdLst>
                <a:gd name="connsiteX0" fmla="*/ 102227 w 254627"/>
                <a:gd name="connsiteY0" fmla="*/ 87870 h 265676"/>
                <a:gd name="connsiteX1" fmla="*/ 64127 w 254627"/>
                <a:gd name="connsiteY1" fmla="*/ 24370 h 265676"/>
                <a:gd name="connsiteX2" fmla="*/ 241927 w 254627"/>
                <a:gd name="connsiteY2" fmla="*/ 75170 h 265676"/>
                <a:gd name="connsiteX3" fmla="*/ 229227 w 254627"/>
                <a:gd name="connsiteY3" fmla="*/ 113270 h 265676"/>
                <a:gd name="connsiteX4" fmla="*/ 191127 w 254627"/>
                <a:gd name="connsiteY4" fmla="*/ 125970 h 265676"/>
                <a:gd name="connsiteX5" fmla="*/ 102227 w 254627"/>
                <a:gd name="connsiteY5" fmla="*/ 164070 h 265676"/>
                <a:gd name="connsiteX6" fmla="*/ 64127 w 254627"/>
                <a:gd name="connsiteY6" fmla="*/ 202170 h 265676"/>
                <a:gd name="connsiteX7" fmla="*/ 627 w 254627"/>
                <a:gd name="connsiteY7" fmla="*/ 214870 h 265676"/>
                <a:gd name="connsiteX8" fmla="*/ 51427 w 254627"/>
                <a:gd name="connsiteY8" fmla="*/ 240270 h 265676"/>
                <a:gd name="connsiteX9" fmla="*/ 165727 w 254627"/>
                <a:gd name="connsiteY9" fmla="*/ 252970 h 265676"/>
                <a:gd name="connsiteX10" fmla="*/ 254627 w 254627"/>
                <a:gd name="connsiteY10" fmla="*/ 265670 h 26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627" h="265676">
                  <a:moveTo>
                    <a:pt x="102227" y="87870"/>
                  </a:moveTo>
                  <a:cubicBezTo>
                    <a:pt x="89527" y="66703"/>
                    <a:pt x="41570" y="34395"/>
                    <a:pt x="64127" y="24370"/>
                  </a:cubicBezTo>
                  <a:cubicBezTo>
                    <a:pt x="186243" y="-29904"/>
                    <a:pt x="201873" y="15089"/>
                    <a:pt x="241927" y="75170"/>
                  </a:cubicBezTo>
                  <a:cubicBezTo>
                    <a:pt x="237694" y="87870"/>
                    <a:pt x="238693" y="103804"/>
                    <a:pt x="229227" y="113270"/>
                  </a:cubicBezTo>
                  <a:cubicBezTo>
                    <a:pt x="219761" y="122736"/>
                    <a:pt x="203101" y="119983"/>
                    <a:pt x="191127" y="125970"/>
                  </a:cubicBezTo>
                  <a:cubicBezTo>
                    <a:pt x="103422" y="169823"/>
                    <a:pt x="207953" y="137639"/>
                    <a:pt x="102227" y="164070"/>
                  </a:cubicBezTo>
                  <a:cubicBezTo>
                    <a:pt x="89527" y="176770"/>
                    <a:pt x="80191" y="194138"/>
                    <a:pt x="64127" y="202170"/>
                  </a:cubicBezTo>
                  <a:cubicBezTo>
                    <a:pt x="44820" y="211823"/>
                    <a:pt x="7453" y="194392"/>
                    <a:pt x="627" y="214870"/>
                  </a:cubicBezTo>
                  <a:cubicBezTo>
                    <a:pt x="-5360" y="232831"/>
                    <a:pt x="32980" y="236013"/>
                    <a:pt x="51427" y="240270"/>
                  </a:cubicBezTo>
                  <a:cubicBezTo>
                    <a:pt x="88780" y="248890"/>
                    <a:pt x="127729" y="247904"/>
                    <a:pt x="165727" y="252970"/>
                  </a:cubicBezTo>
                  <a:cubicBezTo>
                    <a:pt x="266197" y="266366"/>
                    <a:pt x="212873" y="265670"/>
                    <a:pt x="254627" y="26567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00"/>
            </a:p>
          </p:txBody>
        </p:sp>
        <p:sp>
          <p:nvSpPr>
            <p:cNvPr id="46" name="フリーフォーム 45"/>
            <p:cNvSpPr/>
            <p:nvPr/>
          </p:nvSpPr>
          <p:spPr>
            <a:xfrm>
              <a:off x="4692619" y="3263900"/>
              <a:ext cx="171481" cy="305406"/>
            </a:xfrm>
            <a:custGeom>
              <a:avLst/>
              <a:gdLst>
                <a:gd name="connsiteX0" fmla="*/ 44481 w 171481"/>
                <a:gd name="connsiteY0" fmla="*/ 76200 h 305406"/>
                <a:gd name="connsiteX1" fmla="*/ 31781 w 171481"/>
                <a:gd name="connsiteY1" fmla="*/ 12700 h 305406"/>
                <a:gd name="connsiteX2" fmla="*/ 69881 w 171481"/>
                <a:gd name="connsiteY2" fmla="*/ 0 h 305406"/>
                <a:gd name="connsiteX3" fmla="*/ 158781 w 171481"/>
                <a:gd name="connsiteY3" fmla="*/ 25400 h 305406"/>
                <a:gd name="connsiteX4" fmla="*/ 146081 w 171481"/>
                <a:gd name="connsiteY4" fmla="*/ 127000 h 305406"/>
                <a:gd name="connsiteX5" fmla="*/ 171481 w 171481"/>
                <a:gd name="connsiteY5" fmla="*/ 152400 h 305406"/>
                <a:gd name="connsiteX6" fmla="*/ 158781 w 171481"/>
                <a:gd name="connsiteY6" fmla="*/ 279400 h 305406"/>
                <a:gd name="connsiteX7" fmla="*/ 6381 w 171481"/>
                <a:gd name="connsiteY7" fmla="*/ 292100 h 305406"/>
                <a:gd name="connsiteX8" fmla="*/ 6381 w 171481"/>
                <a:gd name="connsiteY8" fmla="*/ 241300 h 30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81" h="305406">
                  <a:moveTo>
                    <a:pt x="44481" y="76200"/>
                  </a:moveTo>
                  <a:cubicBezTo>
                    <a:pt x="40248" y="55033"/>
                    <a:pt x="24955" y="33178"/>
                    <a:pt x="31781" y="12700"/>
                  </a:cubicBezTo>
                  <a:cubicBezTo>
                    <a:pt x="36014" y="0"/>
                    <a:pt x="56494" y="0"/>
                    <a:pt x="69881" y="0"/>
                  </a:cubicBezTo>
                  <a:cubicBezTo>
                    <a:pt x="85828" y="0"/>
                    <a:pt x="140814" y="19411"/>
                    <a:pt x="158781" y="25400"/>
                  </a:cubicBezTo>
                  <a:cubicBezTo>
                    <a:pt x="154548" y="59267"/>
                    <a:pt x="159943" y="95811"/>
                    <a:pt x="146081" y="127000"/>
                  </a:cubicBezTo>
                  <a:cubicBezTo>
                    <a:pt x="133329" y="155691"/>
                    <a:pt x="20961" y="122296"/>
                    <a:pt x="171481" y="152400"/>
                  </a:cubicBezTo>
                  <a:cubicBezTo>
                    <a:pt x="167248" y="194733"/>
                    <a:pt x="175144" y="240128"/>
                    <a:pt x="158781" y="279400"/>
                  </a:cubicBezTo>
                  <a:cubicBezTo>
                    <a:pt x="139573" y="325499"/>
                    <a:pt x="14780" y="297349"/>
                    <a:pt x="6381" y="292100"/>
                  </a:cubicBezTo>
                  <a:cubicBezTo>
                    <a:pt x="-7978" y="283125"/>
                    <a:pt x="6381" y="258233"/>
                    <a:pt x="6381" y="24130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00"/>
            </a:p>
          </p:txBody>
        </p:sp>
        <p:sp>
          <p:nvSpPr>
            <p:cNvPr id="47" name="フリーフォーム 46"/>
            <p:cNvSpPr/>
            <p:nvPr/>
          </p:nvSpPr>
          <p:spPr>
            <a:xfrm>
              <a:off x="4610100" y="3924300"/>
              <a:ext cx="254000" cy="244895"/>
            </a:xfrm>
            <a:custGeom>
              <a:avLst/>
              <a:gdLst>
                <a:gd name="connsiteX0" fmla="*/ 177800 w 254000"/>
                <a:gd name="connsiteY0" fmla="*/ 0 h 244895"/>
                <a:gd name="connsiteX1" fmla="*/ 50800 w 254000"/>
                <a:gd name="connsiteY1" fmla="*/ 38100 h 244895"/>
                <a:gd name="connsiteX2" fmla="*/ 12700 w 254000"/>
                <a:gd name="connsiteY2" fmla="*/ 76200 h 244895"/>
                <a:gd name="connsiteX3" fmla="*/ 0 w 254000"/>
                <a:gd name="connsiteY3" fmla="*/ 114300 h 244895"/>
                <a:gd name="connsiteX4" fmla="*/ 254000 w 254000"/>
                <a:gd name="connsiteY4" fmla="*/ 228600 h 24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244895">
                  <a:moveTo>
                    <a:pt x="177800" y="0"/>
                  </a:moveTo>
                  <a:cubicBezTo>
                    <a:pt x="133824" y="8795"/>
                    <a:pt x="90114" y="13529"/>
                    <a:pt x="50800" y="38100"/>
                  </a:cubicBezTo>
                  <a:cubicBezTo>
                    <a:pt x="35570" y="47619"/>
                    <a:pt x="25400" y="63500"/>
                    <a:pt x="12700" y="76200"/>
                  </a:cubicBezTo>
                  <a:cubicBezTo>
                    <a:pt x="8467" y="88900"/>
                    <a:pt x="0" y="100913"/>
                    <a:pt x="0" y="114300"/>
                  </a:cubicBezTo>
                  <a:cubicBezTo>
                    <a:pt x="0" y="308541"/>
                    <a:pt x="19650" y="228600"/>
                    <a:pt x="254000" y="22860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00"/>
            </a:p>
          </p:txBody>
        </p:sp>
        <p:sp>
          <p:nvSpPr>
            <p:cNvPr id="133" name="フリーフォーム 132"/>
            <p:cNvSpPr/>
            <p:nvPr/>
          </p:nvSpPr>
          <p:spPr>
            <a:xfrm>
              <a:off x="448692" y="1424446"/>
              <a:ext cx="4021742" cy="423570"/>
            </a:xfrm>
            <a:custGeom>
              <a:avLst/>
              <a:gdLst>
                <a:gd name="connsiteX0" fmla="*/ 38100 w 4051300"/>
                <a:gd name="connsiteY0" fmla="*/ 939800 h 1460500"/>
                <a:gd name="connsiteX1" fmla="*/ 101600 w 4051300"/>
                <a:gd name="connsiteY1" fmla="*/ 889000 h 1460500"/>
                <a:gd name="connsiteX2" fmla="*/ 177800 w 4051300"/>
                <a:gd name="connsiteY2" fmla="*/ 825500 h 1460500"/>
                <a:gd name="connsiteX3" fmla="*/ 241300 w 4051300"/>
                <a:gd name="connsiteY3" fmla="*/ 800100 h 1460500"/>
                <a:gd name="connsiteX4" fmla="*/ 304800 w 4051300"/>
                <a:gd name="connsiteY4" fmla="*/ 787400 h 1460500"/>
                <a:gd name="connsiteX5" fmla="*/ 342900 w 4051300"/>
                <a:gd name="connsiteY5" fmla="*/ 774700 h 1460500"/>
                <a:gd name="connsiteX6" fmla="*/ 469900 w 4051300"/>
                <a:gd name="connsiteY6" fmla="*/ 685800 h 1460500"/>
                <a:gd name="connsiteX7" fmla="*/ 508000 w 4051300"/>
                <a:gd name="connsiteY7" fmla="*/ 660400 h 1460500"/>
                <a:gd name="connsiteX8" fmla="*/ 584200 w 4051300"/>
                <a:gd name="connsiteY8" fmla="*/ 635000 h 1460500"/>
                <a:gd name="connsiteX9" fmla="*/ 622300 w 4051300"/>
                <a:gd name="connsiteY9" fmla="*/ 622300 h 1460500"/>
                <a:gd name="connsiteX10" fmla="*/ 711200 w 4051300"/>
                <a:gd name="connsiteY10" fmla="*/ 596900 h 1460500"/>
                <a:gd name="connsiteX11" fmla="*/ 762000 w 4051300"/>
                <a:gd name="connsiteY11" fmla="*/ 584200 h 1460500"/>
                <a:gd name="connsiteX12" fmla="*/ 800100 w 4051300"/>
                <a:gd name="connsiteY12" fmla="*/ 571500 h 1460500"/>
                <a:gd name="connsiteX13" fmla="*/ 901700 w 4051300"/>
                <a:gd name="connsiteY13" fmla="*/ 546100 h 1460500"/>
                <a:gd name="connsiteX14" fmla="*/ 977900 w 4051300"/>
                <a:gd name="connsiteY14" fmla="*/ 520700 h 1460500"/>
                <a:gd name="connsiteX15" fmla="*/ 1028700 w 4051300"/>
                <a:gd name="connsiteY15" fmla="*/ 508000 h 1460500"/>
                <a:gd name="connsiteX16" fmla="*/ 1079500 w 4051300"/>
                <a:gd name="connsiteY16" fmla="*/ 482600 h 1460500"/>
                <a:gd name="connsiteX17" fmla="*/ 2019300 w 4051300"/>
                <a:gd name="connsiteY17" fmla="*/ 469900 h 1460500"/>
                <a:gd name="connsiteX18" fmla="*/ 2209800 w 4051300"/>
                <a:gd name="connsiteY18" fmla="*/ 457200 h 1460500"/>
                <a:gd name="connsiteX19" fmla="*/ 2273300 w 4051300"/>
                <a:gd name="connsiteY19" fmla="*/ 431800 h 1460500"/>
                <a:gd name="connsiteX20" fmla="*/ 2349500 w 4051300"/>
                <a:gd name="connsiteY20" fmla="*/ 419100 h 1460500"/>
                <a:gd name="connsiteX21" fmla="*/ 2413000 w 4051300"/>
                <a:gd name="connsiteY21" fmla="*/ 393700 h 1460500"/>
                <a:gd name="connsiteX22" fmla="*/ 2489200 w 4051300"/>
                <a:gd name="connsiteY22" fmla="*/ 381000 h 1460500"/>
                <a:gd name="connsiteX23" fmla="*/ 2527300 w 4051300"/>
                <a:gd name="connsiteY23" fmla="*/ 368300 h 1460500"/>
                <a:gd name="connsiteX24" fmla="*/ 2603500 w 4051300"/>
                <a:gd name="connsiteY24" fmla="*/ 355600 h 1460500"/>
                <a:gd name="connsiteX25" fmla="*/ 2717800 w 4051300"/>
                <a:gd name="connsiteY25" fmla="*/ 317500 h 1460500"/>
                <a:gd name="connsiteX26" fmla="*/ 2755900 w 4051300"/>
                <a:gd name="connsiteY26" fmla="*/ 304800 h 1460500"/>
                <a:gd name="connsiteX27" fmla="*/ 2819400 w 4051300"/>
                <a:gd name="connsiteY27" fmla="*/ 292100 h 1460500"/>
                <a:gd name="connsiteX28" fmla="*/ 2895600 w 4051300"/>
                <a:gd name="connsiteY28" fmla="*/ 266700 h 1460500"/>
                <a:gd name="connsiteX29" fmla="*/ 2933700 w 4051300"/>
                <a:gd name="connsiteY29" fmla="*/ 254000 h 1460500"/>
                <a:gd name="connsiteX30" fmla="*/ 3022600 w 4051300"/>
                <a:gd name="connsiteY30" fmla="*/ 228600 h 1460500"/>
                <a:gd name="connsiteX31" fmla="*/ 3073400 w 4051300"/>
                <a:gd name="connsiteY31" fmla="*/ 215900 h 1460500"/>
                <a:gd name="connsiteX32" fmla="*/ 3149600 w 4051300"/>
                <a:gd name="connsiteY32" fmla="*/ 190500 h 1460500"/>
                <a:gd name="connsiteX33" fmla="*/ 3200400 w 4051300"/>
                <a:gd name="connsiteY33" fmla="*/ 177800 h 1460500"/>
                <a:gd name="connsiteX34" fmla="*/ 3263900 w 4051300"/>
                <a:gd name="connsiteY34" fmla="*/ 165100 h 1460500"/>
                <a:gd name="connsiteX35" fmla="*/ 3302000 w 4051300"/>
                <a:gd name="connsiteY35" fmla="*/ 152400 h 1460500"/>
                <a:gd name="connsiteX36" fmla="*/ 3352800 w 4051300"/>
                <a:gd name="connsiteY36" fmla="*/ 139700 h 1460500"/>
                <a:gd name="connsiteX37" fmla="*/ 3429000 w 4051300"/>
                <a:gd name="connsiteY37" fmla="*/ 114300 h 1460500"/>
                <a:gd name="connsiteX38" fmla="*/ 3530600 w 4051300"/>
                <a:gd name="connsiteY38" fmla="*/ 88900 h 1460500"/>
                <a:gd name="connsiteX39" fmla="*/ 3594100 w 4051300"/>
                <a:gd name="connsiteY39" fmla="*/ 76200 h 1460500"/>
                <a:gd name="connsiteX40" fmla="*/ 3683000 w 4051300"/>
                <a:gd name="connsiteY40" fmla="*/ 50800 h 1460500"/>
                <a:gd name="connsiteX41" fmla="*/ 3784600 w 4051300"/>
                <a:gd name="connsiteY41" fmla="*/ 38100 h 1460500"/>
                <a:gd name="connsiteX42" fmla="*/ 3822700 w 4051300"/>
                <a:gd name="connsiteY42" fmla="*/ 25400 h 1460500"/>
                <a:gd name="connsiteX43" fmla="*/ 3987800 w 4051300"/>
                <a:gd name="connsiteY43" fmla="*/ 0 h 1460500"/>
                <a:gd name="connsiteX44" fmla="*/ 4013200 w 4051300"/>
                <a:gd name="connsiteY44" fmla="*/ 38100 h 1460500"/>
                <a:gd name="connsiteX45" fmla="*/ 4051300 w 4051300"/>
                <a:gd name="connsiteY45" fmla="*/ 165100 h 1460500"/>
                <a:gd name="connsiteX46" fmla="*/ 4038600 w 4051300"/>
                <a:gd name="connsiteY46" fmla="*/ 546100 h 1460500"/>
                <a:gd name="connsiteX47" fmla="*/ 4025900 w 4051300"/>
                <a:gd name="connsiteY47" fmla="*/ 584200 h 1460500"/>
                <a:gd name="connsiteX48" fmla="*/ 4013200 w 4051300"/>
                <a:gd name="connsiteY48" fmla="*/ 635000 h 1460500"/>
                <a:gd name="connsiteX49" fmla="*/ 4000500 w 4051300"/>
                <a:gd name="connsiteY49" fmla="*/ 762000 h 1460500"/>
                <a:gd name="connsiteX50" fmla="*/ 3962400 w 4051300"/>
                <a:gd name="connsiteY50" fmla="*/ 787400 h 1460500"/>
                <a:gd name="connsiteX51" fmla="*/ 3860800 w 4051300"/>
                <a:gd name="connsiteY51" fmla="*/ 800100 h 1460500"/>
                <a:gd name="connsiteX52" fmla="*/ 3759200 w 4051300"/>
                <a:gd name="connsiteY52" fmla="*/ 825500 h 1460500"/>
                <a:gd name="connsiteX53" fmla="*/ 3683000 w 4051300"/>
                <a:gd name="connsiteY53" fmla="*/ 850900 h 1460500"/>
                <a:gd name="connsiteX54" fmla="*/ 3644900 w 4051300"/>
                <a:gd name="connsiteY54" fmla="*/ 863600 h 1460500"/>
                <a:gd name="connsiteX55" fmla="*/ 3606800 w 4051300"/>
                <a:gd name="connsiteY55" fmla="*/ 876300 h 1460500"/>
                <a:gd name="connsiteX56" fmla="*/ 3530600 w 4051300"/>
                <a:gd name="connsiteY56" fmla="*/ 927100 h 1460500"/>
                <a:gd name="connsiteX57" fmla="*/ 3517900 w 4051300"/>
                <a:gd name="connsiteY57" fmla="*/ 965200 h 1460500"/>
                <a:gd name="connsiteX58" fmla="*/ 3454400 w 4051300"/>
                <a:gd name="connsiteY58" fmla="*/ 1041400 h 1460500"/>
                <a:gd name="connsiteX59" fmla="*/ 3390900 w 4051300"/>
                <a:gd name="connsiteY59" fmla="*/ 1168400 h 1460500"/>
                <a:gd name="connsiteX60" fmla="*/ 3365500 w 4051300"/>
                <a:gd name="connsiteY60" fmla="*/ 1206500 h 1460500"/>
                <a:gd name="connsiteX61" fmla="*/ 3340100 w 4051300"/>
                <a:gd name="connsiteY61" fmla="*/ 1244600 h 1460500"/>
                <a:gd name="connsiteX62" fmla="*/ 3314700 w 4051300"/>
                <a:gd name="connsiteY62" fmla="*/ 1320800 h 1460500"/>
                <a:gd name="connsiteX63" fmla="*/ 3302000 w 4051300"/>
                <a:gd name="connsiteY63" fmla="*/ 1371600 h 1460500"/>
                <a:gd name="connsiteX64" fmla="*/ 3225800 w 4051300"/>
                <a:gd name="connsiteY64" fmla="*/ 1397000 h 1460500"/>
                <a:gd name="connsiteX65" fmla="*/ 3187700 w 4051300"/>
                <a:gd name="connsiteY65" fmla="*/ 1409700 h 1460500"/>
                <a:gd name="connsiteX66" fmla="*/ 3149600 w 4051300"/>
                <a:gd name="connsiteY66" fmla="*/ 1422400 h 1460500"/>
                <a:gd name="connsiteX67" fmla="*/ 2755900 w 4051300"/>
                <a:gd name="connsiteY67" fmla="*/ 1447800 h 1460500"/>
                <a:gd name="connsiteX68" fmla="*/ 2692400 w 4051300"/>
                <a:gd name="connsiteY68" fmla="*/ 1460500 h 1460500"/>
                <a:gd name="connsiteX69" fmla="*/ 2349500 w 4051300"/>
                <a:gd name="connsiteY69" fmla="*/ 1435100 h 1460500"/>
                <a:gd name="connsiteX70" fmla="*/ 558800 w 4051300"/>
                <a:gd name="connsiteY70" fmla="*/ 1397000 h 1460500"/>
                <a:gd name="connsiteX71" fmla="*/ 368300 w 4051300"/>
                <a:gd name="connsiteY71" fmla="*/ 1371600 h 1460500"/>
                <a:gd name="connsiteX72" fmla="*/ 0 w 4051300"/>
                <a:gd name="connsiteY72" fmla="*/ 1358900 h 1460500"/>
                <a:gd name="connsiteX73" fmla="*/ 25400 w 4051300"/>
                <a:gd name="connsiteY73" fmla="*/ 1270000 h 1460500"/>
                <a:gd name="connsiteX74" fmla="*/ 38100 w 4051300"/>
                <a:gd name="connsiteY74" fmla="*/ 939800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51300" h="1460500">
                  <a:moveTo>
                    <a:pt x="38100" y="939800"/>
                  </a:moveTo>
                  <a:cubicBezTo>
                    <a:pt x="50800" y="876300"/>
                    <a:pt x="81200" y="906850"/>
                    <a:pt x="101600" y="889000"/>
                  </a:cubicBezTo>
                  <a:cubicBezTo>
                    <a:pt x="139050" y="856231"/>
                    <a:pt x="134481" y="847160"/>
                    <a:pt x="177800" y="825500"/>
                  </a:cubicBezTo>
                  <a:cubicBezTo>
                    <a:pt x="198190" y="815305"/>
                    <a:pt x="219464" y="806651"/>
                    <a:pt x="241300" y="800100"/>
                  </a:cubicBezTo>
                  <a:cubicBezTo>
                    <a:pt x="261975" y="793897"/>
                    <a:pt x="283859" y="792635"/>
                    <a:pt x="304800" y="787400"/>
                  </a:cubicBezTo>
                  <a:cubicBezTo>
                    <a:pt x="317787" y="784153"/>
                    <a:pt x="330200" y="778933"/>
                    <a:pt x="342900" y="774700"/>
                  </a:cubicBezTo>
                  <a:cubicBezTo>
                    <a:pt x="418122" y="718284"/>
                    <a:pt x="376088" y="748341"/>
                    <a:pt x="469900" y="685800"/>
                  </a:cubicBezTo>
                  <a:cubicBezTo>
                    <a:pt x="482600" y="677333"/>
                    <a:pt x="493520" y="665227"/>
                    <a:pt x="508000" y="660400"/>
                  </a:cubicBezTo>
                  <a:lnTo>
                    <a:pt x="584200" y="635000"/>
                  </a:lnTo>
                  <a:cubicBezTo>
                    <a:pt x="596900" y="630767"/>
                    <a:pt x="609313" y="625547"/>
                    <a:pt x="622300" y="622300"/>
                  </a:cubicBezTo>
                  <a:cubicBezTo>
                    <a:pt x="781109" y="582598"/>
                    <a:pt x="583663" y="633339"/>
                    <a:pt x="711200" y="596900"/>
                  </a:cubicBezTo>
                  <a:cubicBezTo>
                    <a:pt x="727983" y="592105"/>
                    <a:pt x="745217" y="588995"/>
                    <a:pt x="762000" y="584200"/>
                  </a:cubicBezTo>
                  <a:cubicBezTo>
                    <a:pt x="774872" y="580522"/>
                    <a:pt x="787185" y="575022"/>
                    <a:pt x="800100" y="571500"/>
                  </a:cubicBezTo>
                  <a:cubicBezTo>
                    <a:pt x="833779" y="562315"/>
                    <a:pt x="868582" y="557139"/>
                    <a:pt x="901700" y="546100"/>
                  </a:cubicBezTo>
                  <a:cubicBezTo>
                    <a:pt x="927100" y="537633"/>
                    <a:pt x="951925" y="527194"/>
                    <a:pt x="977900" y="520700"/>
                  </a:cubicBezTo>
                  <a:cubicBezTo>
                    <a:pt x="994833" y="516467"/>
                    <a:pt x="1012357" y="514129"/>
                    <a:pt x="1028700" y="508000"/>
                  </a:cubicBezTo>
                  <a:cubicBezTo>
                    <a:pt x="1046427" y="501353"/>
                    <a:pt x="1060582" y="483328"/>
                    <a:pt x="1079500" y="482600"/>
                  </a:cubicBezTo>
                  <a:cubicBezTo>
                    <a:pt x="1392564" y="470559"/>
                    <a:pt x="1706033" y="474133"/>
                    <a:pt x="2019300" y="469900"/>
                  </a:cubicBezTo>
                  <a:cubicBezTo>
                    <a:pt x="2082800" y="465667"/>
                    <a:pt x="2146863" y="466641"/>
                    <a:pt x="2209800" y="457200"/>
                  </a:cubicBezTo>
                  <a:cubicBezTo>
                    <a:pt x="2232345" y="453818"/>
                    <a:pt x="2251306" y="437798"/>
                    <a:pt x="2273300" y="431800"/>
                  </a:cubicBezTo>
                  <a:cubicBezTo>
                    <a:pt x="2298143" y="425025"/>
                    <a:pt x="2324100" y="423333"/>
                    <a:pt x="2349500" y="419100"/>
                  </a:cubicBezTo>
                  <a:cubicBezTo>
                    <a:pt x="2370667" y="410633"/>
                    <a:pt x="2391006" y="399698"/>
                    <a:pt x="2413000" y="393700"/>
                  </a:cubicBezTo>
                  <a:cubicBezTo>
                    <a:pt x="2437843" y="386925"/>
                    <a:pt x="2464063" y="386586"/>
                    <a:pt x="2489200" y="381000"/>
                  </a:cubicBezTo>
                  <a:cubicBezTo>
                    <a:pt x="2502268" y="378096"/>
                    <a:pt x="2514232" y="371204"/>
                    <a:pt x="2527300" y="368300"/>
                  </a:cubicBezTo>
                  <a:cubicBezTo>
                    <a:pt x="2552437" y="362714"/>
                    <a:pt x="2578518" y="361845"/>
                    <a:pt x="2603500" y="355600"/>
                  </a:cubicBezTo>
                  <a:lnTo>
                    <a:pt x="2717800" y="317500"/>
                  </a:lnTo>
                  <a:cubicBezTo>
                    <a:pt x="2730500" y="313267"/>
                    <a:pt x="2742773" y="307425"/>
                    <a:pt x="2755900" y="304800"/>
                  </a:cubicBezTo>
                  <a:cubicBezTo>
                    <a:pt x="2777067" y="300567"/>
                    <a:pt x="2798575" y="297780"/>
                    <a:pt x="2819400" y="292100"/>
                  </a:cubicBezTo>
                  <a:cubicBezTo>
                    <a:pt x="2845231" y="285055"/>
                    <a:pt x="2870200" y="275167"/>
                    <a:pt x="2895600" y="266700"/>
                  </a:cubicBezTo>
                  <a:cubicBezTo>
                    <a:pt x="2908300" y="262467"/>
                    <a:pt x="2920713" y="257247"/>
                    <a:pt x="2933700" y="254000"/>
                  </a:cubicBezTo>
                  <a:cubicBezTo>
                    <a:pt x="3092509" y="214298"/>
                    <a:pt x="2895063" y="265039"/>
                    <a:pt x="3022600" y="228600"/>
                  </a:cubicBezTo>
                  <a:cubicBezTo>
                    <a:pt x="3039383" y="223805"/>
                    <a:pt x="3056682" y="220916"/>
                    <a:pt x="3073400" y="215900"/>
                  </a:cubicBezTo>
                  <a:cubicBezTo>
                    <a:pt x="3099045" y="208207"/>
                    <a:pt x="3123625" y="196994"/>
                    <a:pt x="3149600" y="190500"/>
                  </a:cubicBezTo>
                  <a:cubicBezTo>
                    <a:pt x="3166533" y="186267"/>
                    <a:pt x="3183361" y="181586"/>
                    <a:pt x="3200400" y="177800"/>
                  </a:cubicBezTo>
                  <a:cubicBezTo>
                    <a:pt x="3221472" y="173117"/>
                    <a:pt x="3242959" y="170335"/>
                    <a:pt x="3263900" y="165100"/>
                  </a:cubicBezTo>
                  <a:cubicBezTo>
                    <a:pt x="3276887" y="161853"/>
                    <a:pt x="3289128" y="156078"/>
                    <a:pt x="3302000" y="152400"/>
                  </a:cubicBezTo>
                  <a:cubicBezTo>
                    <a:pt x="3318783" y="147605"/>
                    <a:pt x="3336082" y="144716"/>
                    <a:pt x="3352800" y="139700"/>
                  </a:cubicBezTo>
                  <a:cubicBezTo>
                    <a:pt x="3378445" y="132007"/>
                    <a:pt x="3403025" y="120794"/>
                    <a:pt x="3429000" y="114300"/>
                  </a:cubicBezTo>
                  <a:cubicBezTo>
                    <a:pt x="3462867" y="105833"/>
                    <a:pt x="3496369" y="95746"/>
                    <a:pt x="3530600" y="88900"/>
                  </a:cubicBezTo>
                  <a:cubicBezTo>
                    <a:pt x="3551767" y="84667"/>
                    <a:pt x="3573159" y="81435"/>
                    <a:pt x="3594100" y="76200"/>
                  </a:cubicBezTo>
                  <a:cubicBezTo>
                    <a:pt x="3654495" y="61101"/>
                    <a:pt x="3611734" y="62678"/>
                    <a:pt x="3683000" y="50800"/>
                  </a:cubicBezTo>
                  <a:cubicBezTo>
                    <a:pt x="3716666" y="45189"/>
                    <a:pt x="3750733" y="42333"/>
                    <a:pt x="3784600" y="38100"/>
                  </a:cubicBezTo>
                  <a:cubicBezTo>
                    <a:pt x="3797300" y="33867"/>
                    <a:pt x="3809713" y="28647"/>
                    <a:pt x="3822700" y="25400"/>
                  </a:cubicBezTo>
                  <a:cubicBezTo>
                    <a:pt x="3880880" y="10855"/>
                    <a:pt x="3926108" y="7711"/>
                    <a:pt x="3987800" y="0"/>
                  </a:cubicBezTo>
                  <a:cubicBezTo>
                    <a:pt x="3996267" y="12700"/>
                    <a:pt x="4007001" y="24152"/>
                    <a:pt x="4013200" y="38100"/>
                  </a:cubicBezTo>
                  <a:cubicBezTo>
                    <a:pt x="4030868" y="77854"/>
                    <a:pt x="4040745" y="122880"/>
                    <a:pt x="4051300" y="165100"/>
                  </a:cubicBezTo>
                  <a:cubicBezTo>
                    <a:pt x="4047067" y="292100"/>
                    <a:pt x="4046287" y="419262"/>
                    <a:pt x="4038600" y="546100"/>
                  </a:cubicBezTo>
                  <a:cubicBezTo>
                    <a:pt x="4037790" y="559462"/>
                    <a:pt x="4029578" y="571328"/>
                    <a:pt x="4025900" y="584200"/>
                  </a:cubicBezTo>
                  <a:cubicBezTo>
                    <a:pt x="4021105" y="600983"/>
                    <a:pt x="4017433" y="618067"/>
                    <a:pt x="4013200" y="635000"/>
                  </a:cubicBezTo>
                  <a:cubicBezTo>
                    <a:pt x="4008967" y="677333"/>
                    <a:pt x="4013954" y="721639"/>
                    <a:pt x="4000500" y="762000"/>
                  </a:cubicBezTo>
                  <a:cubicBezTo>
                    <a:pt x="3995673" y="776480"/>
                    <a:pt x="3977126" y="783384"/>
                    <a:pt x="3962400" y="787400"/>
                  </a:cubicBezTo>
                  <a:cubicBezTo>
                    <a:pt x="3929472" y="796380"/>
                    <a:pt x="3894667" y="795867"/>
                    <a:pt x="3860800" y="800100"/>
                  </a:cubicBezTo>
                  <a:cubicBezTo>
                    <a:pt x="3745195" y="838635"/>
                    <a:pt x="3927779" y="779524"/>
                    <a:pt x="3759200" y="825500"/>
                  </a:cubicBezTo>
                  <a:cubicBezTo>
                    <a:pt x="3733369" y="832545"/>
                    <a:pt x="3708400" y="842433"/>
                    <a:pt x="3683000" y="850900"/>
                  </a:cubicBezTo>
                  <a:lnTo>
                    <a:pt x="3644900" y="863600"/>
                  </a:lnTo>
                  <a:cubicBezTo>
                    <a:pt x="3632200" y="867833"/>
                    <a:pt x="3617939" y="868874"/>
                    <a:pt x="3606800" y="876300"/>
                  </a:cubicBezTo>
                  <a:lnTo>
                    <a:pt x="3530600" y="927100"/>
                  </a:lnTo>
                  <a:cubicBezTo>
                    <a:pt x="3526367" y="939800"/>
                    <a:pt x="3523887" y="953226"/>
                    <a:pt x="3517900" y="965200"/>
                  </a:cubicBezTo>
                  <a:cubicBezTo>
                    <a:pt x="3500219" y="1000563"/>
                    <a:pt x="3482487" y="1013313"/>
                    <a:pt x="3454400" y="1041400"/>
                  </a:cubicBezTo>
                  <a:cubicBezTo>
                    <a:pt x="3434296" y="1121816"/>
                    <a:pt x="3451382" y="1077677"/>
                    <a:pt x="3390900" y="1168400"/>
                  </a:cubicBezTo>
                  <a:lnTo>
                    <a:pt x="3365500" y="1206500"/>
                  </a:lnTo>
                  <a:cubicBezTo>
                    <a:pt x="3357033" y="1219200"/>
                    <a:pt x="3344927" y="1230120"/>
                    <a:pt x="3340100" y="1244600"/>
                  </a:cubicBezTo>
                  <a:cubicBezTo>
                    <a:pt x="3331633" y="1270000"/>
                    <a:pt x="3321194" y="1294825"/>
                    <a:pt x="3314700" y="1320800"/>
                  </a:cubicBezTo>
                  <a:cubicBezTo>
                    <a:pt x="3310467" y="1337733"/>
                    <a:pt x="3315252" y="1360241"/>
                    <a:pt x="3302000" y="1371600"/>
                  </a:cubicBezTo>
                  <a:cubicBezTo>
                    <a:pt x="3281672" y="1389024"/>
                    <a:pt x="3251200" y="1388533"/>
                    <a:pt x="3225800" y="1397000"/>
                  </a:cubicBezTo>
                  <a:lnTo>
                    <a:pt x="3187700" y="1409700"/>
                  </a:lnTo>
                  <a:cubicBezTo>
                    <a:pt x="3175000" y="1413933"/>
                    <a:pt x="3162884" y="1420740"/>
                    <a:pt x="3149600" y="1422400"/>
                  </a:cubicBezTo>
                  <a:cubicBezTo>
                    <a:pt x="2951294" y="1447188"/>
                    <a:pt x="3082098" y="1433617"/>
                    <a:pt x="2755900" y="1447800"/>
                  </a:cubicBezTo>
                  <a:cubicBezTo>
                    <a:pt x="2734733" y="1452033"/>
                    <a:pt x="2713986" y="1460500"/>
                    <a:pt x="2692400" y="1460500"/>
                  </a:cubicBezTo>
                  <a:cubicBezTo>
                    <a:pt x="2507867" y="1460500"/>
                    <a:pt x="2487234" y="1454776"/>
                    <a:pt x="2349500" y="1435100"/>
                  </a:cubicBezTo>
                  <a:cubicBezTo>
                    <a:pt x="1731113" y="1228971"/>
                    <a:pt x="2300073" y="1409898"/>
                    <a:pt x="558800" y="1397000"/>
                  </a:cubicBezTo>
                  <a:cubicBezTo>
                    <a:pt x="477625" y="1369942"/>
                    <a:pt x="513915" y="1378703"/>
                    <a:pt x="368300" y="1371600"/>
                  </a:cubicBezTo>
                  <a:cubicBezTo>
                    <a:pt x="245606" y="1365615"/>
                    <a:pt x="122767" y="1363133"/>
                    <a:pt x="0" y="1358900"/>
                  </a:cubicBezTo>
                  <a:cubicBezTo>
                    <a:pt x="6499" y="1339404"/>
                    <a:pt x="24736" y="1287940"/>
                    <a:pt x="25400" y="1270000"/>
                  </a:cubicBezTo>
                  <a:cubicBezTo>
                    <a:pt x="29004" y="1172700"/>
                    <a:pt x="25400" y="1003300"/>
                    <a:pt x="38100" y="9398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7" name="フリーフォーム 56"/>
            <p:cNvSpPr/>
            <p:nvPr/>
          </p:nvSpPr>
          <p:spPr>
            <a:xfrm>
              <a:off x="4724400" y="4051300"/>
              <a:ext cx="25400" cy="215900"/>
            </a:xfrm>
            <a:custGeom>
              <a:avLst/>
              <a:gdLst>
                <a:gd name="connsiteX0" fmla="*/ 0 w 25400"/>
                <a:gd name="connsiteY0" fmla="*/ 0 h 215900"/>
                <a:gd name="connsiteX1" fmla="*/ 12700 w 25400"/>
                <a:gd name="connsiteY1" fmla="*/ 114300 h 215900"/>
                <a:gd name="connsiteX2" fmla="*/ 25400 w 25400"/>
                <a:gd name="connsiteY2" fmla="*/ 215900 h 215900"/>
              </a:gdLst>
              <a:ahLst/>
              <a:cxnLst>
                <a:cxn ang="0">
                  <a:pos x="connsiteX0" y="connsiteY0"/>
                </a:cxn>
                <a:cxn ang="0">
                  <a:pos x="connsiteX1" y="connsiteY1"/>
                </a:cxn>
                <a:cxn ang="0">
                  <a:pos x="connsiteX2" y="connsiteY2"/>
                </a:cxn>
              </a:cxnLst>
              <a:rect l="l" t="t" r="r" b="b"/>
              <a:pathLst>
                <a:path w="25400" h="215900">
                  <a:moveTo>
                    <a:pt x="0" y="0"/>
                  </a:moveTo>
                  <a:cubicBezTo>
                    <a:pt x="4233" y="38100"/>
                    <a:pt x="8221" y="76228"/>
                    <a:pt x="12700" y="114300"/>
                  </a:cubicBezTo>
                  <a:cubicBezTo>
                    <a:pt x="16688" y="148196"/>
                    <a:pt x="25400" y="215900"/>
                    <a:pt x="25400" y="21590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00"/>
            </a:p>
          </p:txBody>
        </p:sp>
        <p:pic>
          <p:nvPicPr>
            <p:cNvPr id="136" name="Picture 3" descr="C:\Users\datasection\Desktop\image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8030" y="2031700"/>
              <a:ext cx="646784" cy="484463"/>
            </a:xfrm>
            <a:prstGeom prst="rect">
              <a:avLst/>
            </a:prstGeom>
            <a:noFill/>
            <a:extLst>
              <a:ext uri="{909E8E84-426E-40DD-AFC4-6F175D3DCCD1}">
                <a14:hiddenFill xmlns="" xmlns:a14="http://schemas.microsoft.com/office/drawing/2010/main">
                  <a:solidFill>
                    <a:srgbClr val="FFFFFF"/>
                  </a:solidFill>
                </a14:hiddenFill>
              </a:ext>
            </a:extLst>
          </p:spPr>
        </p:pic>
        <p:pic>
          <p:nvPicPr>
            <p:cNvPr id="137" name="Picture 4" descr="C:\Users\datasection\Desktop\dc11150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89189" y="2061564"/>
              <a:ext cx="646784" cy="485088"/>
            </a:xfrm>
            <a:prstGeom prst="rect">
              <a:avLst/>
            </a:prstGeom>
            <a:noFill/>
            <a:extLst>
              <a:ext uri="{909E8E84-426E-40DD-AFC4-6F175D3DCCD1}">
                <a14:hiddenFill xmlns="" xmlns:a14="http://schemas.microsoft.com/office/drawing/2010/main">
                  <a:solidFill>
                    <a:srgbClr val="FFFFFF"/>
                  </a:solidFill>
                </a14:hiddenFill>
              </a:ext>
            </a:extLst>
          </p:spPr>
        </p:pic>
        <p:pic>
          <p:nvPicPr>
            <p:cNvPr id="138" name="Picture 5" descr="C:\Users\datasection\Desktop\s-EFBC97-cd8b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385463">
              <a:off x="7285047" y="1667881"/>
              <a:ext cx="652073" cy="489054"/>
            </a:xfrm>
            <a:prstGeom prst="rect">
              <a:avLst/>
            </a:prstGeom>
            <a:noFill/>
            <a:extLst>
              <a:ext uri="{909E8E84-426E-40DD-AFC4-6F175D3DCCD1}">
                <a14:hiddenFill xmlns="" xmlns:a14="http://schemas.microsoft.com/office/drawing/2010/main">
                  <a:solidFill>
                    <a:srgbClr val="FFFFFF"/>
                  </a:solidFill>
                </a14:hiddenFill>
              </a:ext>
            </a:extLst>
          </p:spPr>
        </p:pic>
        <p:pic>
          <p:nvPicPr>
            <p:cNvPr id="139" name="Picture 6" descr="C:\Users\datasection\Desktop\DSCN824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662222" y="1552231"/>
              <a:ext cx="639292" cy="479469"/>
            </a:xfrm>
            <a:prstGeom prst="rect">
              <a:avLst/>
            </a:prstGeom>
            <a:noFill/>
            <a:extLst>
              <a:ext uri="{909E8E84-426E-40DD-AFC4-6F175D3DCCD1}">
                <a14:hiddenFill xmlns="" xmlns:a14="http://schemas.microsoft.com/office/drawing/2010/main">
                  <a:solidFill>
                    <a:srgbClr val="FFFFFF"/>
                  </a:solidFill>
                </a14:hiddenFill>
              </a:ext>
            </a:extLst>
          </p:spPr>
        </p:pic>
        <p:pic>
          <p:nvPicPr>
            <p:cNvPr id="140" name="Picture 7" descr="C:\Users\datasection\Desktop\20100509_343.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881422" y="1499194"/>
              <a:ext cx="637249" cy="470773"/>
            </a:xfrm>
            <a:prstGeom prst="rect">
              <a:avLst/>
            </a:prstGeom>
            <a:noFill/>
            <a:extLst>
              <a:ext uri="{909E8E84-426E-40DD-AFC4-6F175D3DCCD1}">
                <a14:hiddenFill xmlns="" xmlns:a14="http://schemas.microsoft.com/office/drawing/2010/main">
                  <a:solidFill>
                    <a:srgbClr val="FFFFFF"/>
                  </a:solidFill>
                </a14:hiddenFill>
              </a:ext>
            </a:extLst>
          </p:spPr>
        </p:pic>
        <p:pic>
          <p:nvPicPr>
            <p:cNvPr id="141" name="Picture 2" descr="C:\Users\datasection\Desktop\4bd7ef69.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909429" y="1638494"/>
              <a:ext cx="642791" cy="492195"/>
            </a:xfrm>
            <a:prstGeom prst="rect">
              <a:avLst/>
            </a:prstGeom>
            <a:noFill/>
            <a:extLst>
              <a:ext uri="{909E8E84-426E-40DD-AFC4-6F175D3DCCD1}">
                <a14:hiddenFill xmlns="" xmlns:a14="http://schemas.microsoft.com/office/drawing/2010/main">
                  <a:solidFill>
                    <a:srgbClr val="FFFFFF"/>
                  </a:solidFill>
                </a14:hiddenFill>
              </a:ext>
            </a:extLst>
          </p:spPr>
        </p:pic>
        <p:pic>
          <p:nvPicPr>
            <p:cNvPr id="142" name="Picture 3" descr="C:\Users\datasection\Desktop\images.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692433" y="5252766"/>
              <a:ext cx="537804" cy="402833"/>
            </a:xfrm>
            <a:prstGeom prst="rect">
              <a:avLst/>
            </a:prstGeom>
            <a:noFill/>
            <a:extLst>
              <a:ext uri="{909E8E84-426E-40DD-AFC4-6F175D3DCCD1}">
                <a14:hiddenFill xmlns="" xmlns:a14="http://schemas.microsoft.com/office/drawing/2010/main">
                  <a:solidFill>
                    <a:srgbClr val="FFFFFF"/>
                  </a:solidFill>
                </a14:hiddenFill>
              </a:ext>
            </a:extLst>
          </p:spPr>
        </p:pic>
        <p:pic>
          <p:nvPicPr>
            <p:cNvPr id="143" name="Picture 4" descr="C:\Users\datasection\Desktop\dc111502.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143779" y="5168608"/>
              <a:ext cx="537804" cy="403353"/>
            </a:xfrm>
            <a:prstGeom prst="rect">
              <a:avLst/>
            </a:prstGeom>
            <a:noFill/>
            <a:extLst>
              <a:ext uri="{909E8E84-426E-40DD-AFC4-6F175D3DCCD1}">
                <a14:hiddenFill xmlns="" xmlns:a14="http://schemas.microsoft.com/office/drawing/2010/main">
                  <a:solidFill>
                    <a:srgbClr val="FFFFFF"/>
                  </a:solidFill>
                </a14:hiddenFill>
              </a:ext>
            </a:extLst>
          </p:spPr>
        </p:pic>
        <p:pic>
          <p:nvPicPr>
            <p:cNvPr id="144" name="Picture 5" descr="C:\Users\datasection\Desktop\s-EFBC97-cd8b8.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331997" y="4837993"/>
              <a:ext cx="542201" cy="406650"/>
            </a:xfrm>
            <a:prstGeom prst="rect">
              <a:avLst/>
            </a:prstGeom>
            <a:noFill/>
            <a:extLst>
              <a:ext uri="{909E8E84-426E-40DD-AFC4-6F175D3DCCD1}">
                <a14:hiddenFill xmlns="" xmlns:a14="http://schemas.microsoft.com/office/drawing/2010/main">
                  <a:solidFill>
                    <a:srgbClr val="FFFFFF"/>
                  </a:solidFill>
                </a14:hiddenFill>
              </a:ext>
            </a:extLst>
          </p:spPr>
        </p:pic>
        <p:pic>
          <p:nvPicPr>
            <p:cNvPr id="145" name="Picture 6" descr="C:\Users\datasection\Desktop\DSCN8247.jp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707018" y="4722344"/>
              <a:ext cx="531573" cy="398680"/>
            </a:xfrm>
            <a:prstGeom prst="rect">
              <a:avLst/>
            </a:prstGeom>
            <a:noFill/>
            <a:extLst>
              <a:ext uri="{909E8E84-426E-40DD-AFC4-6F175D3DCCD1}">
                <a14:hiddenFill xmlns="" xmlns:a14="http://schemas.microsoft.com/office/drawing/2010/main">
                  <a:solidFill>
                    <a:srgbClr val="FFFFFF"/>
                  </a:solidFill>
                </a14:hiddenFill>
              </a:ext>
            </a:extLst>
          </p:spPr>
        </p:pic>
        <p:pic>
          <p:nvPicPr>
            <p:cNvPr id="146" name="Picture 7" descr="C:\Users\datasection\Desktop\20100509_343.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6925873" y="4669307"/>
              <a:ext cx="529876" cy="391450"/>
            </a:xfrm>
            <a:prstGeom prst="rect">
              <a:avLst/>
            </a:prstGeom>
            <a:noFill/>
            <a:extLst>
              <a:ext uri="{909E8E84-426E-40DD-AFC4-6F175D3DCCD1}">
                <a14:hiddenFill xmlns="" xmlns:a14="http://schemas.microsoft.com/office/drawing/2010/main">
                  <a:solidFill>
                    <a:srgbClr val="FFFFFF"/>
                  </a:solidFill>
                </a14:hiddenFill>
              </a:ext>
            </a:extLst>
          </p:spPr>
        </p:pic>
        <p:pic>
          <p:nvPicPr>
            <p:cNvPr id="147" name="Picture 2" descr="C:\Users\datasection\Desktop\4bd7ef69.jp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7043971" y="4961023"/>
              <a:ext cx="534483" cy="409262"/>
            </a:xfrm>
            <a:prstGeom prst="rect">
              <a:avLst/>
            </a:prstGeom>
            <a:noFill/>
            <a:extLst>
              <a:ext uri="{909E8E84-426E-40DD-AFC4-6F175D3DCCD1}">
                <a14:hiddenFill xmlns="" xmlns:a14="http://schemas.microsoft.com/office/drawing/2010/main">
                  <a:solidFill>
                    <a:srgbClr val="FFFFFF"/>
                  </a:solidFill>
                </a14:hiddenFill>
              </a:ext>
            </a:extLst>
          </p:spPr>
        </p:pic>
        <p:sp>
          <p:nvSpPr>
            <p:cNvPr id="1025" name="テキスト ボックス 1024"/>
            <p:cNvSpPr txBox="1"/>
            <p:nvPr/>
          </p:nvSpPr>
          <p:spPr>
            <a:xfrm flipH="1">
              <a:off x="127384" y="1411135"/>
              <a:ext cx="1829549" cy="325551"/>
            </a:xfrm>
            <a:prstGeom prst="rect">
              <a:avLst/>
            </a:prstGeom>
            <a:solidFill>
              <a:srgbClr val="FFFF00"/>
            </a:solidFill>
          </p:spPr>
          <p:txBody>
            <a:bodyPr wrap="square" rtlCol="0">
              <a:spAutoFit/>
            </a:bodyPr>
            <a:lstStyle/>
            <a:p>
              <a:r>
                <a:rPr lang="ja-JP" altLang="en-US" sz="1200" b="1" dirty="0" smtClean="0"/>
                <a:t>カメラを持って街歩き</a:t>
              </a:r>
              <a:endParaRPr kumimoji="1" lang="ja-JP" altLang="en-US" sz="1200" b="1" dirty="0"/>
            </a:p>
          </p:txBody>
        </p:sp>
        <p:sp>
          <p:nvSpPr>
            <p:cNvPr id="1032" name="フリーフォーム 1031"/>
            <p:cNvSpPr/>
            <p:nvPr/>
          </p:nvSpPr>
          <p:spPr>
            <a:xfrm>
              <a:off x="456985" y="5346700"/>
              <a:ext cx="4000715" cy="977900"/>
            </a:xfrm>
            <a:custGeom>
              <a:avLst/>
              <a:gdLst>
                <a:gd name="connsiteX0" fmla="*/ 215 w 4000715"/>
                <a:gd name="connsiteY0" fmla="*/ 749300 h 977900"/>
                <a:gd name="connsiteX1" fmla="*/ 190715 w 4000715"/>
                <a:gd name="connsiteY1" fmla="*/ 635000 h 977900"/>
                <a:gd name="connsiteX2" fmla="*/ 279615 w 4000715"/>
                <a:gd name="connsiteY2" fmla="*/ 584200 h 977900"/>
                <a:gd name="connsiteX3" fmla="*/ 317715 w 4000715"/>
                <a:gd name="connsiteY3" fmla="*/ 558800 h 977900"/>
                <a:gd name="connsiteX4" fmla="*/ 381215 w 4000715"/>
                <a:gd name="connsiteY4" fmla="*/ 533400 h 977900"/>
                <a:gd name="connsiteX5" fmla="*/ 419315 w 4000715"/>
                <a:gd name="connsiteY5" fmla="*/ 508000 h 977900"/>
                <a:gd name="connsiteX6" fmla="*/ 546315 w 4000715"/>
                <a:gd name="connsiteY6" fmla="*/ 482600 h 977900"/>
                <a:gd name="connsiteX7" fmla="*/ 622515 w 4000715"/>
                <a:gd name="connsiteY7" fmla="*/ 444500 h 977900"/>
                <a:gd name="connsiteX8" fmla="*/ 673315 w 4000715"/>
                <a:gd name="connsiteY8" fmla="*/ 431800 h 977900"/>
                <a:gd name="connsiteX9" fmla="*/ 813015 w 4000715"/>
                <a:gd name="connsiteY9" fmla="*/ 393700 h 977900"/>
                <a:gd name="connsiteX10" fmla="*/ 863815 w 4000715"/>
                <a:gd name="connsiteY10" fmla="*/ 381000 h 977900"/>
                <a:gd name="connsiteX11" fmla="*/ 952715 w 4000715"/>
                <a:gd name="connsiteY11" fmla="*/ 355600 h 977900"/>
                <a:gd name="connsiteX12" fmla="*/ 1028915 w 4000715"/>
                <a:gd name="connsiteY12" fmla="*/ 342900 h 977900"/>
                <a:gd name="connsiteX13" fmla="*/ 1117815 w 4000715"/>
                <a:gd name="connsiteY13" fmla="*/ 317500 h 977900"/>
                <a:gd name="connsiteX14" fmla="*/ 1168615 w 4000715"/>
                <a:gd name="connsiteY14" fmla="*/ 292100 h 977900"/>
                <a:gd name="connsiteX15" fmla="*/ 1321015 w 4000715"/>
                <a:gd name="connsiteY15" fmla="*/ 254000 h 977900"/>
                <a:gd name="connsiteX16" fmla="*/ 2476715 w 4000715"/>
                <a:gd name="connsiteY16" fmla="*/ 241300 h 977900"/>
                <a:gd name="connsiteX17" fmla="*/ 3454615 w 4000715"/>
                <a:gd name="connsiteY17" fmla="*/ 203200 h 977900"/>
                <a:gd name="connsiteX18" fmla="*/ 3505415 w 4000715"/>
                <a:gd name="connsiteY18" fmla="*/ 190500 h 977900"/>
                <a:gd name="connsiteX19" fmla="*/ 3657815 w 4000715"/>
                <a:gd name="connsiteY19" fmla="*/ 152400 h 977900"/>
                <a:gd name="connsiteX20" fmla="*/ 3734015 w 4000715"/>
                <a:gd name="connsiteY20" fmla="*/ 101600 h 977900"/>
                <a:gd name="connsiteX21" fmla="*/ 3772115 w 4000715"/>
                <a:gd name="connsiteY21" fmla="*/ 76200 h 977900"/>
                <a:gd name="connsiteX22" fmla="*/ 3924515 w 4000715"/>
                <a:gd name="connsiteY22" fmla="*/ 25400 h 977900"/>
                <a:gd name="connsiteX23" fmla="*/ 3962615 w 4000715"/>
                <a:gd name="connsiteY23" fmla="*/ 12700 h 977900"/>
                <a:gd name="connsiteX24" fmla="*/ 4000715 w 4000715"/>
                <a:gd name="connsiteY24" fmla="*/ 0 h 977900"/>
                <a:gd name="connsiteX25" fmla="*/ 3988015 w 4000715"/>
                <a:gd name="connsiteY25" fmla="*/ 177800 h 977900"/>
                <a:gd name="connsiteX26" fmla="*/ 3975315 w 4000715"/>
                <a:gd name="connsiteY26" fmla="*/ 215900 h 977900"/>
                <a:gd name="connsiteX27" fmla="*/ 3962615 w 4000715"/>
                <a:gd name="connsiteY27" fmla="*/ 977900 h 977900"/>
                <a:gd name="connsiteX28" fmla="*/ 3734015 w 4000715"/>
                <a:gd name="connsiteY28" fmla="*/ 965200 h 977900"/>
                <a:gd name="connsiteX29" fmla="*/ 3645115 w 4000715"/>
                <a:gd name="connsiteY29" fmla="*/ 927100 h 977900"/>
                <a:gd name="connsiteX30" fmla="*/ 3556215 w 4000715"/>
                <a:gd name="connsiteY30" fmla="*/ 914400 h 977900"/>
                <a:gd name="connsiteX31" fmla="*/ 355815 w 4000715"/>
                <a:gd name="connsiteY31" fmla="*/ 914400 h 977900"/>
                <a:gd name="connsiteX32" fmla="*/ 215 w 4000715"/>
                <a:gd name="connsiteY32" fmla="*/ 8382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00715" h="977900">
                  <a:moveTo>
                    <a:pt x="215" y="749300"/>
                  </a:moveTo>
                  <a:cubicBezTo>
                    <a:pt x="208948" y="582313"/>
                    <a:pt x="-149586" y="861867"/>
                    <a:pt x="190715" y="635000"/>
                  </a:cubicBezTo>
                  <a:cubicBezTo>
                    <a:pt x="283540" y="573117"/>
                    <a:pt x="166824" y="648652"/>
                    <a:pt x="279615" y="584200"/>
                  </a:cubicBezTo>
                  <a:cubicBezTo>
                    <a:pt x="292867" y="576627"/>
                    <a:pt x="304063" y="565626"/>
                    <a:pt x="317715" y="558800"/>
                  </a:cubicBezTo>
                  <a:cubicBezTo>
                    <a:pt x="338105" y="548605"/>
                    <a:pt x="360825" y="543595"/>
                    <a:pt x="381215" y="533400"/>
                  </a:cubicBezTo>
                  <a:cubicBezTo>
                    <a:pt x="394867" y="526574"/>
                    <a:pt x="405286" y="514013"/>
                    <a:pt x="419315" y="508000"/>
                  </a:cubicBezTo>
                  <a:cubicBezTo>
                    <a:pt x="446564" y="496322"/>
                    <a:pt x="524497" y="487448"/>
                    <a:pt x="546315" y="482600"/>
                  </a:cubicBezTo>
                  <a:cubicBezTo>
                    <a:pt x="620412" y="466134"/>
                    <a:pt x="548744" y="476116"/>
                    <a:pt x="622515" y="444500"/>
                  </a:cubicBezTo>
                  <a:cubicBezTo>
                    <a:pt x="638558" y="437624"/>
                    <a:pt x="656597" y="436816"/>
                    <a:pt x="673315" y="431800"/>
                  </a:cubicBezTo>
                  <a:cubicBezTo>
                    <a:pt x="843234" y="380824"/>
                    <a:pt x="664212" y="426767"/>
                    <a:pt x="813015" y="393700"/>
                  </a:cubicBezTo>
                  <a:cubicBezTo>
                    <a:pt x="830054" y="389914"/>
                    <a:pt x="847032" y="385795"/>
                    <a:pt x="863815" y="381000"/>
                  </a:cubicBezTo>
                  <a:cubicBezTo>
                    <a:pt x="920302" y="364861"/>
                    <a:pt x="886545" y="368834"/>
                    <a:pt x="952715" y="355600"/>
                  </a:cubicBezTo>
                  <a:cubicBezTo>
                    <a:pt x="977965" y="350550"/>
                    <a:pt x="1003665" y="347950"/>
                    <a:pt x="1028915" y="342900"/>
                  </a:cubicBezTo>
                  <a:cubicBezTo>
                    <a:pt x="1049055" y="338872"/>
                    <a:pt x="1096633" y="326578"/>
                    <a:pt x="1117815" y="317500"/>
                  </a:cubicBezTo>
                  <a:cubicBezTo>
                    <a:pt x="1135216" y="310042"/>
                    <a:pt x="1151037" y="299131"/>
                    <a:pt x="1168615" y="292100"/>
                  </a:cubicBezTo>
                  <a:cubicBezTo>
                    <a:pt x="1210490" y="275350"/>
                    <a:pt x="1274913" y="254951"/>
                    <a:pt x="1321015" y="254000"/>
                  </a:cubicBezTo>
                  <a:lnTo>
                    <a:pt x="2476715" y="241300"/>
                  </a:lnTo>
                  <a:cubicBezTo>
                    <a:pt x="2830356" y="152890"/>
                    <a:pt x="2458311" y="242017"/>
                    <a:pt x="3454615" y="203200"/>
                  </a:cubicBezTo>
                  <a:cubicBezTo>
                    <a:pt x="3472056" y="202520"/>
                    <a:pt x="3488299" y="193923"/>
                    <a:pt x="3505415" y="190500"/>
                  </a:cubicBezTo>
                  <a:cubicBezTo>
                    <a:pt x="3546224" y="182338"/>
                    <a:pt x="3621443" y="176648"/>
                    <a:pt x="3657815" y="152400"/>
                  </a:cubicBezTo>
                  <a:lnTo>
                    <a:pt x="3734015" y="101600"/>
                  </a:lnTo>
                  <a:cubicBezTo>
                    <a:pt x="3746715" y="93133"/>
                    <a:pt x="3757635" y="81027"/>
                    <a:pt x="3772115" y="76200"/>
                  </a:cubicBezTo>
                  <a:lnTo>
                    <a:pt x="3924515" y="25400"/>
                  </a:lnTo>
                  <a:lnTo>
                    <a:pt x="3962615" y="12700"/>
                  </a:lnTo>
                  <a:lnTo>
                    <a:pt x="4000715" y="0"/>
                  </a:lnTo>
                  <a:cubicBezTo>
                    <a:pt x="3996482" y="59267"/>
                    <a:pt x="3994957" y="118789"/>
                    <a:pt x="3988015" y="177800"/>
                  </a:cubicBezTo>
                  <a:cubicBezTo>
                    <a:pt x="3986451" y="191095"/>
                    <a:pt x="3975740" y="202520"/>
                    <a:pt x="3975315" y="215900"/>
                  </a:cubicBezTo>
                  <a:cubicBezTo>
                    <a:pt x="3967254" y="469807"/>
                    <a:pt x="3966848" y="723900"/>
                    <a:pt x="3962615" y="977900"/>
                  </a:cubicBezTo>
                  <a:cubicBezTo>
                    <a:pt x="3886415" y="973667"/>
                    <a:pt x="3810019" y="972109"/>
                    <a:pt x="3734015" y="965200"/>
                  </a:cubicBezTo>
                  <a:cubicBezTo>
                    <a:pt x="3612799" y="954180"/>
                    <a:pt x="3746366" y="957475"/>
                    <a:pt x="3645115" y="927100"/>
                  </a:cubicBezTo>
                  <a:cubicBezTo>
                    <a:pt x="3616443" y="918498"/>
                    <a:pt x="3585848" y="918633"/>
                    <a:pt x="3556215" y="914400"/>
                  </a:cubicBezTo>
                  <a:cubicBezTo>
                    <a:pt x="2544160" y="577048"/>
                    <a:pt x="1422615" y="914400"/>
                    <a:pt x="355815" y="914400"/>
                  </a:cubicBezTo>
                  <a:cubicBezTo>
                    <a:pt x="-20938" y="914400"/>
                    <a:pt x="215" y="1017908"/>
                    <a:pt x="215" y="838200"/>
                  </a:cubicBez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lt1"/>
                </a:solidFill>
              </a:endParaRPr>
            </a:p>
          </p:txBody>
        </p:sp>
        <p:sp>
          <p:nvSpPr>
            <p:cNvPr id="1033" name="フリーフォーム 1032"/>
            <p:cNvSpPr/>
            <p:nvPr/>
          </p:nvSpPr>
          <p:spPr>
            <a:xfrm>
              <a:off x="444500" y="6093296"/>
              <a:ext cx="3987800" cy="241300"/>
            </a:xfrm>
            <a:custGeom>
              <a:avLst/>
              <a:gdLst>
                <a:gd name="connsiteX0" fmla="*/ 0 w 3987800"/>
                <a:gd name="connsiteY0" fmla="*/ 190500 h 241300"/>
                <a:gd name="connsiteX1" fmla="*/ 76200 w 3987800"/>
                <a:gd name="connsiteY1" fmla="*/ 177800 h 241300"/>
                <a:gd name="connsiteX2" fmla="*/ 165100 w 3987800"/>
                <a:gd name="connsiteY2" fmla="*/ 139700 h 241300"/>
                <a:gd name="connsiteX3" fmla="*/ 317500 w 3987800"/>
                <a:gd name="connsiteY3" fmla="*/ 127000 h 241300"/>
                <a:gd name="connsiteX4" fmla="*/ 444500 w 3987800"/>
                <a:gd name="connsiteY4" fmla="*/ 101600 h 241300"/>
                <a:gd name="connsiteX5" fmla="*/ 520700 w 3987800"/>
                <a:gd name="connsiteY5" fmla="*/ 76200 h 241300"/>
                <a:gd name="connsiteX6" fmla="*/ 571500 w 3987800"/>
                <a:gd name="connsiteY6" fmla="*/ 63500 h 241300"/>
                <a:gd name="connsiteX7" fmla="*/ 609600 w 3987800"/>
                <a:gd name="connsiteY7" fmla="*/ 50800 h 241300"/>
                <a:gd name="connsiteX8" fmla="*/ 2286000 w 3987800"/>
                <a:gd name="connsiteY8" fmla="*/ 38100 h 241300"/>
                <a:gd name="connsiteX9" fmla="*/ 2501900 w 3987800"/>
                <a:gd name="connsiteY9" fmla="*/ 25400 h 241300"/>
                <a:gd name="connsiteX10" fmla="*/ 2552700 w 3987800"/>
                <a:gd name="connsiteY10" fmla="*/ 12700 h 241300"/>
                <a:gd name="connsiteX11" fmla="*/ 2832100 w 3987800"/>
                <a:gd name="connsiteY11" fmla="*/ 0 h 241300"/>
                <a:gd name="connsiteX12" fmla="*/ 3810000 w 3987800"/>
                <a:gd name="connsiteY12" fmla="*/ 12700 h 241300"/>
                <a:gd name="connsiteX13" fmla="*/ 3924300 w 3987800"/>
                <a:gd name="connsiteY13" fmla="*/ 63500 h 241300"/>
                <a:gd name="connsiteX14" fmla="*/ 3962400 w 3987800"/>
                <a:gd name="connsiteY14" fmla="*/ 76200 h 241300"/>
                <a:gd name="connsiteX15" fmla="*/ 3987800 w 3987800"/>
                <a:gd name="connsiteY15" fmla="*/ 190500 h 241300"/>
                <a:gd name="connsiteX16" fmla="*/ 3975100 w 3987800"/>
                <a:gd name="connsiteY16" fmla="*/ 241300 h 241300"/>
                <a:gd name="connsiteX17" fmla="*/ 3873500 w 3987800"/>
                <a:gd name="connsiteY17" fmla="*/ 228600 h 241300"/>
                <a:gd name="connsiteX18" fmla="*/ 3810000 w 3987800"/>
                <a:gd name="connsiteY18" fmla="*/ 215900 h 241300"/>
                <a:gd name="connsiteX19" fmla="*/ 1003300 w 3987800"/>
                <a:gd name="connsiteY19" fmla="*/ 203200 h 241300"/>
                <a:gd name="connsiteX20" fmla="*/ 952500 w 3987800"/>
                <a:gd name="connsiteY20" fmla="*/ 177800 h 241300"/>
                <a:gd name="connsiteX21" fmla="*/ 914400 w 3987800"/>
                <a:gd name="connsiteY21" fmla="*/ 165100 h 241300"/>
                <a:gd name="connsiteX22" fmla="*/ 444500 w 3987800"/>
                <a:gd name="connsiteY22" fmla="*/ 152400 h 241300"/>
                <a:gd name="connsiteX23" fmla="*/ 38100 w 3987800"/>
                <a:gd name="connsiteY23" fmla="*/ 165100 h 241300"/>
                <a:gd name="connsiteX24" fmla="*/ 88900 w 3987800"/>
                <a:gd name="connsiteY24" fmla="*/ 190500 h 241300"/>
                <a:gd name="connsiteX25" fmla="*/ 431800 w 3987800"/>
                <a:gd name="connsiteY25" fmla="*/ 203200 h 241300"/>
                <a:gd name="connsiteX26" fmla="*/ 558800 w 3987800"/>
                <a:gd name="connsiteY26" fmla="*/ 228600 h 241300"/>
                <a:gd name="connsiteX27" fmla="*/ 1041400 w 3987800"/>
                <a:gd name="connsiteY27"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87800" h="241300">
                  <a:moveTo>
                    <a:pt x="0" y="190500"/>
                  </a:moveTo>
                  <a:cubicBezTo>
                    <a:pt x="25400" y="186267"/>
                    <a:pt x="51536" y="185199"/>
                    <a:pt x="76200" y="177800"/>
                  </a:cubicBezTo>
                  <a:cubicBezTo>
                    <a:pt x="119164" y="164911"/>
                    <a:pt x="123047" y="145307"/>
                    <a:pt x="165100" y="139700"/>
                  </a:cubicBezTo>
                  <a:cubicBezTo>
                    <a:pt x="215629" y="132963"/>
                    <a:pt x="266700" y="131233"/>
                    <a:pt x="317500" y="127000"/>
                  </a:cubicBezTo>
                  <a:cubicBezTo>
                    <a:pt x="423156" y="91781"/>
                    <a:pt x="254788" y="145380"/>
                    <a:pt x="444500" y="101600"/>
                  </a:cubicBezTo>
                  <a:cubicBezTo>
                    <a:pt x="470588" y="95580"/>
                    <a:pt x="494725" y="82694"/>
                    <a:pt x="520700" y="76200"/>
                  </a:cubicBezTo>
                  <a:cubicBezTo>
                    <a:pt x="537633" y="71967"/>
                    <a:pt x="554717" y="68295"/>
                    <a:pt x="571500" y="63500"/>
                  </a:cubicBezTo>
                  <a:cubicBezTo>
                    <a:pt x="584372" y="59822"/>
                    <a:pt x="596214" y="50998"/>
                    <a:pt x="609600" y="50800"/>
                  </a:cubicBezTo>
                  <a:lnTo>
                    <a:pt x="2286000" y="38100"/>
                  </a:lnTo>
                  <a:cubicBezTo>
                    <a:pt x="2357967" y="33867"/>
                    <a:pt x="2430134" y="32235"/>
                    <a:pt x="2501900" y="25400"/>
                  </a:cubicBezTo>
                  <a:cubicBezTo>
                    <a:pt x="2519276" y="23745"/>
                    <a:pt x="2535297" y="14039"/>
                    <a:pt x="2552700" y="12700"/>
                  </a:cubicBezTo>
                  <a:cubicBezTo>
                    <a:pt x="2645655" y="5550"/>
                    <a:pt x="2738967" y="4233"/>
                    <a:pt x="2832100" y="0"/>
                  </a:cubicBezTo>
                  <a:cubicBezTo>
                    <a:pt x="3158067" y="4233"/>
                    <a:pt x="3484219" y="925"/>
                    <a:pt x="3810000" y="12700"/>
                  </a:cubicBezTo>
                  <a:cubicBezTo>
                    <a:pt x="3880636" y="15253"/>
                    <a:pt x="3875350" y="39025"/>
                    <a:pt x="3924300" y="63500"/>
                  </a:cubicBezTo>
                  <a:cubicBezTo>
                    <a:pt x="3936274" y="69487"/>
                    <a:pt x="3949700" y="71967"/>
                    <a:pt x="3962400" y="76200"/>
                  </a:cubicBezTo>
                  <a:cubicBezTo>
                    <a:pt x="3975496" y="115489"/>
                    <a:pt x="3987800" y="145798"/>
                    <a:pt x="3987800" y="190500"/>
                  </a:cubicBezTo>
                  <a:cubicBezTo>
                    <a:pt x="3987800" y="207954"/>
                    <a:pt x="3979333" y="224367"/>
                    <a:pt x="3975100" y="241300"/>
                  </a:cubicBezTo>
                  <a:cubicBezTo>
                    <a:pt x="3941233" y="237067"/>
                    <a:pt x="3907233" y="233790"/>
                    <a:pt x="3873500" y="228600"/>
                  </a:cubicBezTo>
                  <a:cubicBezTo>
                    <a:pt x="3852165" y="225318"/>
                    <a:pt x="3831585" y="216091"/>
                    <a:pt x="3810000" y="215900"/>
                  </a:cubicBezTo>
                  <a:lnTo>
                    <a:pt x="1003300" y="203200"/>
                  </a:lnTo>
                  <a:cubicBezTo>
                    <a:pt x="986367" y="194733"/>
                    <a:pt x="969901" y="185258"/>
                    <a:pt x="952500" y="177800"/>
                  </a:cubicBezTo>
                  <a:cubicBezTo>
                    <a:pt x="940195" y="172527"/>
                    <a:pt x="927770" y="165769"/>
                    <a:pt x="914400" y="165100"/>
                  </a:cubicBezTo>
                  <a:cubicBezTo>
                    <a:pt x="757905" y="157275"/>
                    <a:pt x="601133" y="156633"/>
                    <a:pt x="444500" y="152400"/>
                  </a:cubicBezTo>
                  <a:cubicBezTo>
                    <a:pt x="309033" y="156633"/>
                    <a:pt x="172862" y="150661"/>
                    <a:pt x="38100" y="165100"/>
                  </a:cubicBezTo>
                  <a:cubicBezTo>
                    <a:pt x="19276" y="167117"/>
                    <a:pt x="70056" y="188676"/>
                    <a:pt x="88900" y="190500"/>
                  </a:cubicBezTo>
                  <a:cubicBezTo>
                    <a:pt x="202747" y="201517"/>
                    <a:pt x="317500" y="198967"/>
                    <a:pt x="431800" y="203200"/>
                  </a:cubicBezTo>
                  <a:cubicBezTo>
                    <a:pt x="470334" y="212833"/>
                    <a:pt x="520334" y="226768"/>
                    <a:pt x="558800" y="228600"/>
                  </a:cubicBezTo>
                  <a:cubicBezTo>
                    <a:pt x="830437" y="241535"/>
                    <a:pt x="874316" y="241300"/>
                    <a:pt x="1041400" y="241300"/>
                  </a:cubicBezTo>
                </a:path>
              </a:pathLst>
            </a:custGeom>
            <a:solidFill>
              <a:schemeClr val="accent6">
                <a:lumMod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00"/>
            </a:p>
          </p:txBody>
        </p:sp>
        <p:sp>
          <p:nvSpPr>
            <p:cNvPr id="177" name="フリーフォーム 176"/>
            <p:cNvSpPr/>
            <p:nvPr/>
          </p:nvSpPr>
          <p:spPr>
            <a:xfrm>
              <a:off x="1876225" y="4183155"/>
              <a:ext cx="1028900" cy="504396"/>
            </a:xfrm>
            <a:custGeom>
              <a:avLst/>
              <a:gdLst>
                <a:gd name="connsiteX0" fmla="*/ 67437 w 1028900"/>
                <a:gd name="connsiteY0" fmla="*/ 465443 h 504396"/>
                <a:gd name="connsiteX1" fmla="*/ 54737 w 1028900"/>
                <a:gd name="connsiteY1" fmla="*/ 97143 h 504396"/>
                <a:gd name="connsiteX2" fmla="*/ 67437 w 1028900"/>
                <a:gd name="connsiteY2" fmla="*/ 8243 h 504396"/>
                <a:gd name="connsiteX3" fmla="*/ 283337 w 1028900"/>
                <a:gd name="connsiteY3" fmla="*/ 20943 h 504396"/>
                <a:gd name="connsiteX4" fmla="*/ 308737 w 1028900"/>
                <a:gd name="connsiteY4" fmla="*/ 109843 h 504396"/>
                <a:gd name="connsiteX5" fmla="*/ 321437 w 1028900"/>
                <a:gd name="connsiteY5" fmla="*/ 325743 h 504396"/>
                <a:gd name="connsiteX6" fmla="*/ 334137 w 1028900"/>
                <a:gd name="connsiteY6" fmla="*/ 363843 h 504396"/>
                <a:gd name="connsiteX7" fmla="*/ 346837 w 1028900"/>
                <a:gd name="connsiteY7" fmla="*/ 440043 h 504396"/>
                <a:gd name="connsiteX8" fmla="*/ 410337 w 1028900"/>
                <a:gd name="connsiteY8" fmla="*/ 427343 h 504396"/>
                <a:gd name="connsiteX9" fmla="*/ 461137 w 1028900"/>
                <a:gd name="connsiteY9" fmla="*/ 224143 h 504396"/>
                <a:gd name="connsiteX10" fmla="*/ 626237 w 1028900"/>
                <a:gd name="connsiteY10" fmla="*/ 236843 h 504396"/>
                <a:gd name="connsiteX11" fmla="*/ 638937 w 1028900"/>
                <a:gd name="connsiteY11" fmla="*/ 325743 h 504396"/>
                <a:gd name="connsiteX12" fmla="*/ 651637 w 1028900"/>
                <a:gd name="connsiteY12" fmla="*/ 389243 h 504396"/>
                <a:gd name="connsiteX13" fmla="*/ 727837 w 1028900"/>
                <a:gd name="connsiteY13" fmla="*/ 46343 h 504396"/>
                <a:gd name="connsiteX14" fmla="*/ 804037 w 1028900"/>
                <a:gd name="connsiteY14" fmla="*/ 20943 h 504396"/>
                <a:gd name="connsiteX15" fmla="*/ 969137 w 1028900"/>
                <a:gd name="connsiteY15" fmla="*/ 478143 h 504396"/>
                <a:gd name="connsiteX16" fmla="*/ 918337 w 1028900"/>
                <a:gd name="connsiteY16" fmla="*/ 490843 h 504396"/>
                <a:gd name="connsiteX17" fmla="*/ 67437 w 1028900"/>
                <a:gd name="connsiteY17" fmla="*/ 465443 h 50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900" h="504396">
                  <a:moveTo>
                    <a:pt x="67437" y="465443"/>
                  </a:moveTo>
                  <a:cubicBezTo>
                    <a:pt x="-76496" y="399826"/>
                    <a:pt x="54737" y="219983"/>
                    <a:pt x="54737" y="97143"/>
                  </a:cubicBezTo>
                  <a:cubicBezTo>
                    <a:pt x="54737" y="67209"/>
                    <a:pt x="39039" y="17709"/>
                    <a:pt x="67437" y="8243"/>
                  </a:cubicBezTo>
                  <a:cubicBezTo>
                    <a:pt x="135829" y="-14554"/>
                    <a:pt x="211370" y="16710"/>
                    <a:pt x="283337" y="20943"/>
                  </a:cubicBezTo>
                  <a:cubicBezTo>
                    <a:pt x="290957" y="43802"/>
                    <a:pt x="306611" y="87517"/>
                    <a:pt x="308737" y="109843"/>
                  </a:cubicBezTo>
                  <a:cubicBezTo>
                    <a:pt x="315572" y="181609"/>
                    <a:pt x="314264" y="254010"/>
                    <a:pt x="321437" y="325743"/>
                  </a:cubicBezTo>
                  <a:cubicBezTo>
                    <a:pt x="322769" y="339064"/>
                    <a:pt x="331233" y="350775"/>
                    <a:pt x="334137" y="363843"/>
                  </a:cubicBezTo>
                  <a:cubicBezTo>
                    <a:pt x="339723" y="388980"/>
                    <a:pt x="342604" y="414643"/>
                    <a:pt x="346837" y="440043"/>
                  </a:cubicBezTo>
                  <a:cubicBezTo>
                    <a:pt x="368004" y="435810"/>
                    <a:pt x="402758" y="447554"/>
                    <a:pt x="410337" y="427343"/>
                  </a:cubicBezTo>
                  <a:cubicBezTo>
                    <a:pt x="495763" y="199541"/>
                    <a:pt x="347551" y="262005"/>
                    <a:pt x="461137" y="224143"/>
                  </a:cubicBezTo>
                  <a:cubicBezTo>
                    <a:pt x="516170" y="228376"/>
                    <a:pt x="578314" y="209458"/>
                    <a:pt x="626237" y="236843"/>
                  </a:cubicBezTo>
                  <a:cubicBezTo>
                    <a:pt x="652227" y="251695"/>
                    <a:pt x="634016" y="296216"/>
                    <a:pt x="638937" y="325743"/>
                  </a:cubicBezTo>
                  <a:cubicBezTo>
                    <a:pt x="642486" y="347035"/>
                    <a:pt x="647404" y="368076"/>
                    <a:pt x="651637" y="389243"/>
                  </a:cubicBezTo>
                  <a:cubicBezTo>
                    <a:pt x="838496" y="351871"/>
                    <a:pt x="635978" y="413779"/>
                    <a:pt x="727837" y="46343"/>
                  </a:cubicBezTo>
                  <a:cubicBezTo>
                    <a:pt x="734331" y="20368"/>
                    <a:pt x="804037" y="20943"/>
                    <a:pt x="804037" y="20943"/>
                  </a:cubicBezTo>
                  <a:cubicBezTo>
                    <a:pt x="1107623" y="42628"/>
                    <a:pt x="1038576" y="-21819"/>
                    <a:pt x="969137" y="478143"/>
                  </a:cubicBezTo>
                  <a:cubicBezTo>
                    <a:pt x="966736" y="495432"/>
                    <a:pt x="935790" y="490594"/>
                    <a:pt x="918337" y="490843"/>
                  </a:cubicBezTo>
                  <a:cubicBezTo>
                    <a:pt x="638966" y="494834"/>
                    <a:pt x="211370" y="531060"/>
                    <a:pt x="67437" y="465443"/>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78" name="フリーフォーム 177"/>
            <p:cNvSpPr/>
            <p:nvPr/>
          </p:nvSpPr>
          <p:spPr>
            <a:xfrm>
              <a:off x="617580" y="4259964"/>
              <a:ext cx="1028900" cy="504396"/>
            </a:xfrm>
            <a:custGeom>
              <a:avLst/>
              <a:gdLst>
                <a:gd name="connsiteX0" fmla="*/ 67437 w 1028900"/>
                <a:gd name="connsiteY0" fmla="*/ 465443 h 504396"/>
                <a:gd name="connsiteX1" fmla="*/ 54737 w 1028900"/>
                <a:gd name="connsiteY1" fmla="*/ 97143 h 504396"/>
                <a:gd name="connsiteX2" fmla="*/ 67437 w 1028900"/>
                <a:gd name="connsiteY2" fmla="*/ 8243 h 504396"/>
                <a:gd name="connsiteX3" fmla="*/ 283337 w 1028900"/>
                <a:gd name="connsiteY3" fmla="*/ 20943 h 504396"/>
                <a:gd name="connsiteX4" fmla="*/ 308737 w 1028900"/>
                <a:gd name="connsiteY4" fmla="*/ 109843 h 504396"/>
                <a:gd name="connsiteX5" fmla="*/ 321437 w 1028900"/>
                <a:gd name="connsiteY5" fmla="*/ 325743 h 504396"/>
                <a:gd name="connsiteX6" fmla="*/ 334137 w 1028900"/>
                <a:gd name="connsiteY6" fmla="*/ 363843 h 504396"/>
                <a:gd name="connsiteX7" fmla="*/ 346837 w 1028900"/>
                <a:gd name="connsiteY7" fmla="*/ 440043 h 504396"/>
                <a:gd name="connsiteX8" fmla="*/ 410337 w 1028900"/>
                <a:gd name="connsiteY8" fmla="*/ 427343 h 504396"/>
                <a:gd name="connsiteX9" fmla="*/ 461137 w 1028900"/>
                <a:gd name="connsiteY9" fmla="*/ 224143 h 504396"/>
                <a:gd name="connsiteX10" fmla="*/ 626237 w 1028900"/>
                <a:gd name="connsiteY10" fmla="*/ 236843 h 504396"/>
                <a:gd name="connsiteX11" fmla="*/ 638937 w 1028900"/>
                <a:gd name="connsiteY11" fmla="*/ 325743 h 504396"/>
                <a:gd name="connsiteX12" fmla="*/ 651637 w 1028900"/>
                <a:gd name="connsiteY12" fmla="*/ 389243 h 504396"/>
                <a:gd name="connsiteX13" fmla="*/ 727837 w 1028900"/>
                <a:gd name="connsiteY13" fmla="*/ 46343 h 504396"/>
                <a:gd name="connsiteX14" fmla="*/ 804037 w 1028900"/>
                <a:gd name="connsiteY14" fmla="*/ 20943 h 504396"/>
                <a:gd name="connsiteX15" fmla="*/ 969137 w 1028900"/>
                <a:gd name="connsiteY15" fmla="*/ 478143 h 504396"/>
                <a:gd name="connsiteX16" fmla="*/ 918337 w 1028900"/>
                <a:gd name="connsiteY16" fmla="*/ 490843 h 504396"/>
                <a:gd name="connsiteX17" fmla="*/ 67437 w 1028900"/>
                <a:gd name="connsiteY17" fmla="*/ 465443 h 50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900" h="504396">
                  <a:moveTo>
                    <a:pt x="67437" y="465443"/>
                  </a:moveTo>
                  <a:cubicBezTo>
                    <a:pt x="-76496" y="399826"/>
                    <a:pt x="54737" y="219983"/>
                    <a:pt x="54737" y="97143"/>
                  </a:cubicBezTo>
                  <a:cubicBezTo>
                    <a:pt x="54737" y="67209"/>
                    <a:pt x="39039" y="17709"/>
                    <a:pt x="67437" y="8243"/>
                  </a:cubicBezTo>
                  <a:cubicBezTo>
                    <a:pt x="135829" y="-14554"/>
                    <a:pt x="211370" y="16710"/>
                    <a:pt x="283337" y="20943"/>
                  </a:cubicBezTo>
                  <a:cubicBezTo>
                    <a:pt x="290957" y="43802"/>
                    <a:pt x="306611" y="87517"/>
                    <a:pt x="308737" y="109843"/>
                  </a:cubicBezTo>
                  <a:cubicBezTo>
                    <a:pt x="315572" y="181609"/>
                    <a:pt x="314264" y="254010"/>
                    <a:pt x="321437" y="325743"/>
                  </a:cubicBezTo>
                  <a:cubicBezTo>
                    <a:pt x="322769" y="339064"/>
                    <a:pt x="331233" y="350775"/>
                    <a:pt x="334137" y="363843"/>
                  </a:cubicBezTo>
                  <a:cubicBezTo>
                    <a:pt x="339723" y="388980"/>
                    <a:pt x="342604" y="414643"/>
                    <a:pt x="346837" y="440043"/>
                  </a:cubicBezTo>
                  <a:cubicBezTo>
                    <a:pt x="368004" y="435810"/>
                    <a:pt x="402758" y="447554"/>
                    <a:pt x="410337" y="427343"/>
                  </a:cubicBezTo>
                  <a:cubicBezTo>
                    <a:pt x="495763" y="199541"/>
                    <a:pt x="347551" y="262005"/>
                    <a:pt x="461137" y="224143"/>
                  </a:cubicBezTo>
                  <a:cubicBezTo>
                    <a:pt x="516170" y="228376"/>
                    <a:pt x="578314" y="209458"/>
                    <a:pt x="626237" y="236843"/>
                  </a:cubicBezTo>
                  <a:cubicBezTo>
                    <a:pt x="652227" y="251695"/>
                    <a:pt x="634016" y="296216"/>
                    <a:pt x="638937" y="325743"/>
                  </a:cubicBezTo>
                  <a:cubicBezTo>
                    <a:pt x="642486" y="347035"/>
                    <a:pt x="647404" y="368076"/>
                    <a:pt x="651637" y="389243"/>
                  </a:cubicBezTo>
                  <a:cubicBezTo>
                    <a:pt x="838496" y="351871"/>
                    <a:pt x="635978" y="413779"/>
                    <a:pt x="727837" y="46343"/>
                  </a:cubicBezTo>
                  <a:cubicBezTo>
                    <a:pt x="734331" y="20368"/>
                    <a:pt x="804037" y="20943"/>
                    <a:pt x="804037" y="20943"/>
                  </a:cubicBezTo>
                  <a:cubicBezTo>
                    <a:pt x="1107623" y="42628"/>
                    <a:pt x="1038576" y="-21819"/>
                    <a:pt x="969137" y="478143"/>
                  </a:cubicBezTo>
                  <a:cubicBezTo>
                    <a:pt x="966736" y="495432"/>
                    <a:pt x="935790" y="490594"/>
                    <a:pt x="918337" y="490843"/>
                  </a:cubicBezTo>
                  <a:cubicBezTo>
                    <a:pt x="638966" y="494834"/>
                    <a:pt x="211370" y="531060"/>
                    <a:pt x="67437" y="465443"/>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79" name="フリーフォーム 178"/>
            <p:cNvSpPr/>
            <p:nvPr/>
          </p:nvSpPr>
          <p:spPr>
            <a:xfrm>
              <a:off x="409809" y="4435353"/>
              <a:ext cx="4021742" cy="423570"/>
            </a:xfrm>
            <a:custGeom>
              <a:avLst/>
              <a:gdLst>
                <a:gd name="connsiteX0" fmla="*/ 38100 w 4051300"/>
                <a:gd name="connsiteY0" fmla="*/ 939800 h 1460500"/>
                <a:gd name="connsiteX1" fmla="*/ 101600 w 4051300"/>
                <a:gd name="connsiteY1" fmla="*/ 889000 h 1460500"/>
                <a:gd name="connsiteX2" fmla="*/ 177800 w 4051300"/>
                <a:gd name="connsiteY2" fmla="*/ 825500 h 1460500"/>
                <a:gd name="connsiteX3" fmla="*/ 241300 w 4051300"/>
                <a:gd name="connsiteY3" fmla="*/ 800100 h 1460500"/>
                <a:gd name="connsiteX4" fmla="*/ 304800 w 4051300"/>
                <a:gd name="connsiteY4" fmla="*/ 787400 h 1460500"/>
                <a:gd name="connsiteX5" fmla="*/ 342900 w 4051300"/>
                <a:gd name="connsiteY5" fmla="*/ 774700 h 1460500"/>
                <a:gd name="connsiteX6" fmla="*/ 469900 w 4051300"/>
                <a:gd name="connsiteY6" fmla="*/ 685800 h 1460500"/>
                <a:gd name="connsiteX7" fmla="*/ 508000 w 4051300"/>
                <a:gd name="connsiteY7" fmla="*/ 660400 h 1460500"/>
                <a:gd name="connsiteX8" fmla="*/ 584200 w 4051300"/>
                <a:gd name="connsiteY8" fmla="*/ 635000 h 1460500"/>
                <a:gd name="connsiteX9" fmla="*/ 622300 w 4051300"/>
                <a:gd name="connsiteY9" fmla="*/ 622300 h 1460500"/>
                <a:gd name="connsiteX10" fmla="*/ 711200 w 4051300"/>
                <a:gd name="connsiteY10" fmla="*/ 596900 h 1460500"/>
                <a:gd name="connsiteX11" fmla="*/ 762000 w 4051300"/>
                <a:gd name="connsiteY11" fmla="*/ 584200 h 1460500"/>
                <a:gd name="connsiteX12" fmla="*/ 800100 w 4051300"/>
                <a:gd name="connsiteY12" fmla="*/ 571500 h 1460500"/>
                <a:gd name="connsiteX13" fmla="*/ 901700 w 4051300"/>
                <a:gd name="connsiteY13" fmla="*/ 546100 h 1460500"/>
                <a:gd name="connsiteX14" fmla="*/ 977900 w 4051300"/>
                <a:gd name="connsiteY14" fmla="*/ 520700 h 1460500"/>
                <a:gd name="connsiteX15" fmla="*/ 1028700 w 4051300"/>
                <a:gd name="connsiteY15" fmla="*/ 508000 h 1460500"/>
                <a:gd name="connsiteX16" fmla="*/ 1079500 w 4051300"/>
                <a:gd name="connsiteY16" fmla="*/ 482600 h 1460500"/>
                <a:gd name="connsiteX17" fmla="*/ 2019300 w 4051300"/>
                <a:gd name="connsiteY17" fmla="*/ 469900 h 1460500"/>
                <a:gd name="connsiteX18" fmla="*/ 2209800 w 4051300"/>
                <a:gd name="connsiteY18" fmla="*/ 457200 h 1460500"/>
                <a:gd name="connsiteX19" fmla="*/ 2273300 w 4051300"/>
                <a:gd name="connsiteY19" fmla="*/ 431800 h 1460500"/>
                <a:gd name="connsiteX20" fmla="*/ 2349500 w 4051300"/>
                <a:gd name="connsiteY20" fmla="*/ 419100 h 1460500"/>
                <a:gd name="connsiteX21" fmla="*/ 2413000 w 4051300"/>
                <a:gd name="connsiteY21" fmla="*/ 393700 h 1460500"/>
                <a:gd name="connsiteX22" fmla="*/ 2489200 w 4051300"/>
                <a:gd name="connsiteY22" fmla="*/ 381000 h 1460500"/>
                <a:gd name="connsiteX23" fmla="*/ 2527300 w 4051300"/>
                <a:gd name="connsiteY23" fmla="*/ 368300 h 1460500"/>
                <a:gd name="connsiteX24" fmla="*/ 2603500 w 4051300"/>
                <a:gd name="connsiteY24" fmla="*/ 355600 h 1460500"/>
                <a:gd name="connsiteX25" fmla="*/ 2717800 w 4051300"/>
                <a:gd name="connsiteY25" fmla="*/ 317500 h 1460500"/>
                <a:gd name="connsiteX26" fmla="*/ 2755900 w 4051300"/>
                <a:gd name="connsiteY26" fmla="*/ 304800 h 1460500"/>
                <a:gd name="connsiteX27" fmla="*/ 2819400 w 4051300"/>
                <a:gd name="connsiteY27" fmla="*/ 292100 h 1460500"/>
                <a:gd name="connsiteX28" fmla="*/ 2895600 w 4051300"/>
                <a:gd name="connsiteY28" fmla="*/ 266700 h 1460500"/>
                <a:gd name="connsiteX29" fmla="*/ 2933700 w 4051300"/>
                <a:gd name="connsiteY29" fmla="*/ 254000 h 1460500"/>
                <a:gd name="connsiteX30" fmla="*/ 3022600 w 4051300"/>
                <a:gd name="connsiteY30" fmla="*/ 228600 h 1460500"/>
                <a:gd name="connsiteX31" fmla="*/ 3073400 w 4051300"/>
                <a:gd name="connsiteY31" fmla="*/ 215900 h 1460500"/>
                <a:gd name="connsiteX32" fmla="*/ 3149600 w 4051300"/>
                <a:gd name="connsiteY32" fmla="*/ 190500 h 1460500"/>
                <a:gd name="connsiteX33" fmla="*/ 3200400 w 4051300"/>
                <a:gd name="connsiteY33" fmla="*/ 177800 h 1460500"/>
                <a:gd name="connsiteX34" fmla="*/ 3263900 w 4051300"/>
                <a:gd name="connsiteY34" fmla="*/ 165100 h 1460500"/>
                <a:gd name="connsiteX35" fmla="*/ 3302000 w 4051300"/>
                <a:gd name="connsiteY35" fmla="*/ 152400 h 1460500"/>
                <a:gd name="connsiteX36" fmla="*/ 3352800 w 4051300"/>
                <a:gd name="connsiteY36" fmla="*/ 139700 h 1460500"/>
                <a:gd name="connsiteX37" fmla="*/ 3429000 w 4051300"/>
                <a:gd name="connsiteY37" fmla="*/ 114300 h 1460500"/>
                <a:gd name="connsiteX38" fmla="*/ 3530600 w 4051300"/>
                <a:gd name="connsiteY38" fmla="*/ 88900 h 1460500"/>
                <a:gd name="connsiteX39" fmla="*/ 3594100 w 4051300"/>
                <a:gd name="connsiteY39" fmla="*/ 76200 h 1460500"/>
                <a:gd name="connsiteX40" fmla="*/ 3683000 w 4051300"/>
                <a:gd name="connsiteY40" fmla="*/ 50800 h 1460500"/>
                <a:gd name="connsiteX41" fmla="*/ 3784600 w 4051300"/>
                <a:gd name="connsiteY41" fmla="*/ 38100 h 1460500"/>
                <a:gd name="connsiteX42" fmla="*/ 3822700 w 4051300"/>
                <a:gd name="connsiteY42" fmla="*/ 25400 h 1460500"/>
                <a:gd name="connsiteX43" fmla="*/ 3987800 w 4051300"/>
                <a:gd name="connsiteY43" fmla="*/ 0 h 1460500"/>
                <a:gd name="connsiteX44" fmla="*/ 4013200 w 4051300"/>
                <a:gd name="connsiteY44" fmla="*/ 38100 h 1460500"/>
                <a:gd name="connsiteX45" fmla="*/ 4051300 w 4051300"/>
                <a:gd name="connsiteY45" fmla="*/ 165100 h 1460500"/>
                <a:gd name="connsiteX46" fmla="*/ 4038600 w 4051300"/>
                <a:gd name="connsiteY46" fmla="*/ 546100 h 1460500"/>
                <a:gd name="connsiteX47" fmla="*/ 4025900 w 4051300"/>
                <a:gd name="connsiteY47" fmla="*/ 584200 h 1460500"/>
                <a:gd name="connsiteX48" fmla="*/ 4013200 w 4051300"/>
                <a:gd name="connsiteY48" fmla="*/ 635000 h 1460500"/>
                <a:gd name="connsiteX49" fmla="*/ 4000500 w 4051300"/>
                <a:gd name="connsiteY49" fmla="*/ 762000 h 1460500"/>
                <a:gd name="connsiteX50" fmla="*/ 3962400 w 4051300"/>
                <a:gd name="connsiteY50" fmla="*/ 787400 h 1460500"/>
                <a:gd name="connsiteX51" fmla="*/ 3860800 w 4051300"/>
                <a:gd name="connsiteY51" fmla="*/ 800100 h 1460500"/>
                <a:gd name="connsiteX52" fmla="*/ 3759200 w 4051300"/>
                <a:gd name="connsiteY52" fmla="*/ 825500 h 1460500"/>
                <a:gd name="connsiteX53" fmla="*/ 3683000 w 4051300"/>
                <a:gd name="connsiteY53" fmla="*/ 850900 h 1460500"/>
                <a:gd name="connsiteX54" fmla="*/ 3644900 w 4051300"/>
                <a:gd name="connsiteY54" fmla="*/ 863600 h 1460500"/>
                <a:gd name="connsiteX55" fmla="*/ 3606800 w 4051300"/>
                <a:gd name="connsiteY55" fmla="*/ 876300 h 1460500"/>
                <a:gd name="connsiteX56" fmla="*/ 3530600 w 4051300"/>
                <a:gd name="connsiteY56" fmla="*/ 927100 h 1460500"/>
                <a:gd name="connsiteX57" fmla="*/ 3517900 w 4051300"/>
                <a:gd name="connsiteY57" fmla="*/ 965200 h 1460500"/>
                <a:gd name="connsiteX58" fmla="*/ 3454400 w 4051300"/>
                <a:gd name="connsiteY58" fmla="*/ 1041400 h 1460500"/>
                <a:gd name="connsiteX59" fmla="*/ 3390900 w 4051300"/>
                <a:gd name="connsiteY59" fmla="*/ 1168400 h 1460500"/>
                <a:gd name="connsiteX60" fmla="*/ 3365500 w 4051300"/>
                <a:gd name="connsiteY60" fmla="*/ 1206500 h 1460500"/>
                <a:gd name="connsiteX61" fmla="*/ 3340100 w 4051300"/>
                <a:gd name="connsiteY61" fmla="*/ 1244600 h 1460500"/>
                <a:gd name="connsiteX62" fmla="*/ 3314700 w 4051300"/>
                <a:gd name="connsiteY62" fmla="*/ 1320800 h 1460500"/>
                <a:gd name="connsiteX63" fmla="*/ 3302000 w 4051300"/>
                <a:gd name="connsiteY63" fmla="*/ 1371600 h 1460500"/>
                <a:gd name="connsiteX64" fmla="*/ 3225800 w 4051300"/>
                <a:gd name="connsiteY64" fmla="*/ 1397000 h 1460500"/>
                <a:gd name="connsiteX65" fmla="*/ 3187700 w 4051300"/>
                <a:gd name="connsiteY65" fmla="*/ 1409700 h 1460500"/>
                <a:gd name="connsiteX66" fmla="*/ 3149600 w 4051300"/>
                <a:gd name="connsiteY66" fmla="*/ 1422400 h 1460500"/>
                <a:gd name="connsiteX67" fmla="*/ 2755900 w 4051300"/>
                <a:gd name="connsiteY67" fmla="*/ 1447800 h 1460500"/>
                <a:gd name="connsiteX68" fmla="*/ 2692400 w 4051300"/>
                <a:gd name="connsiteY68" fmla="*/ 1460500 h 1460500"/>
                <a:gd name="connsiteX69" fmla="*/ 2349500 w 4051300"/>
                <a:gd name="connsiteY69" fmla="*/ 1435100 h 1460500"/>
                <a:gd name="connsiteX70" fmla="*/ 558800 w 4051300"/>
                <a:gd name="connsiteY70" fmla="*/ 1397000 h 1460500"/>
                <a:gd name="connsiteX71" fmla="*/ 368300 w 4051300"/>
                <a:gd name="connsiteY71" fmla="*/ 1371600 h 1460500"/>
                <a:gd name="connsiteX72" fmla="*/ 0 w 4051300"/>
                <a:gd name="connsiteY72" fmla="*/ 1358900 h 1460500"/>
                <a:gd name="connsiteX73" fmla="*/ 25400 w 4051300"/>
                <a:gd name="connsiteY73" fmla="*/ 1270000 h 1460500"/>
                <a:gd name="connsiteX74" fmla="*/ 38100 w 4051300"/>
                <a:gd name="connsiteY74" fmla="*/ 939800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51300" h="1460500">
                  <a:moveTo>
                    <a:pt x="38100" y="939800"/>
                  </a:moveTo>
                  <a:cubicBezTo>
                    <a:pt x="50800" y="876300"/>
                    <a:pt x="81200" y="906850"/>
                    <a:pt x="101600" y="889000"/>
                  </a:cubicBezTo>
                  <a:cubicBezTo>
                    <a:pt x="139050" y="856231"/>
                    <a:pt x="134481" y="847160"/>
                    <a:pt x="177800" y="825500"/>
                  </a:cubicBezTo>
                  <a:cubicBezTo>
                    <a:pt x="198190" y="815305"/>
                    <a:pt x="219464" y="806651"/>
                    <a:pt x="241300" y="800100"/>
                  </a:cubicBezTo>
                  <a:cubicBezTo>
                    <a:pt x="261975" y="793897"/>
                    <a:pt x="283859" y="792635"/>
                    <a:pt x="304800" y="787400"/>
                  </a:cubicBezTo>
                  <a:cubicBezTo>
                    <a:pt x="317787" y="784153"/>
                    <a:pt x="330200" y="778933"/>
                    <a:pt x="342900" y="774700"/>
                  </a:cubicBezTo>
                  <a:cubicBezTo>
                    <a:pt x="418122" y="718284"/>
                    <a:pt x="376088" y="748341"/>
                    <a:pt x="469900" y="685800"/>
                  </a:cubicBezTo>
                  <a:cubicBezTo>
                    <a:pt x="482600" y="677333"/>
                    <a:pt x="493520" y="665227"/>
                    <a:pt x="508000" y="660400"/>
                  </a:cubicBezTo>
                  <a:lnTo>
                    <a:pt x="584200" y="635000"/>
                  </a:lnTo>
                  <a:cubicBezTo>
                    <a:pt x="596900" y="630767"/>
                    <a:pt x="609313" y="625547"/>
                    <a:pt x="622300" y="622300"/>
                  </a:cubicBezTo>
                  <a:cubicBezTo>
                    <a:pt x="781109" y="582598"/>
                    <a:pt x="583663" y="633339"/>
                    <a:pt x="711200" y="596900"/>
                  </a:cubicBezTo>
                  <a:cubicBezTo>
                    <a:pt x="727983" y="592105"/>
                    <a:pt x="745217" y="588995"/>
                    <a:pt x="762000" y="584200"/>
                  </a:cubicBezTo>
                  <a:cubicBezTo>
                    <a:pt x="774872" y="580522"/>
                    <a:pt x="787185" y="575022"/>
                    <a:pt x="800100" y="571500"/>
                  </a:cubicBezTo>
                  <a:cubicBezTo>
                    <a:pt x="833779" y="562315"/>
                    <a:pt x="868582" y="557139"/>
                    <a:pt x="901700" y="546100"/>
                  </a:cubicBezTo>
                  <a:cubicBezTo>
                    <a:pt x="927100" y="537633"/>
                    <a:pt x="951925" y="527194"/>
                    <a:pt x="977900" y="520700"/>
                  </a:cubicBezTo>
                  <a:cubicBezTo>
                    <a:pt x="994833" y="516467"/>
                    <a:pt x="1012357" y="514129"/>
                    <a:pt x="1028700" y="508000"/>
                  </a:cubicBezTo>
                  <a:cubicBezTo>
                    <a:pt x="1046427" y="501353"/>
                    <a:pt x="1060582" y="483328"/>
                    <a:pt x="1079500" y="482600"/>
                  </a:cubicBezTo>
                  <a:cubicBezTo>
                    <a:pt x="1392564" y="470559"/>
                    <a:pt x="1706033" y="474133"/>
                    <a:pt x="2019300" y="469900"/>
                  </a:cubicBezTo>
                  <a:cubicBezTo>
                    <a:pt x="2082800" y="465667"/>
                    <a:pt x="2146863" y="466641"/>
                    <a:pt x="2209800" y="457200"/>
                  </a:cubicBezTo>
                  <a:cubicBezTo>
                    <a:pt x="2232345" y="453818"/>
                    <a:pt x="2251306" y="437798"/>
                    <a:pt x="2273300" y="431800"/>
                  </a:cubicBezTo>
                  <a:cubicBezTo>
                    <a:pt x="2298143" y="425025"/>
                    <a:pt x="2324100" y="423333"/>
                    <a:pt x="2349500" y="419100"/>
                  </a:cubicBezTo>
                  <a:cubicBezTo>
                    <a:pt x="2370667" y="410633"/>
                    <a:pt x="2391006" y="399698"/>
                    <a:pt x="2413000" y="393700"/>
                  </a:cubicBezTo>
                  <a:cubicBezTo>
                    <a:pt x="2437843" y="386925"/>
                    <a:pt x="2464063" y="386586"/>
                    <a:pt x="2489200" y="381000"/>
                  </a:cubicBezTo>
                  <a:cubicBezTo>
                    <a:pt x="2502268" y="378096"/>
                    <a:pt x="2514232" y="371204"/>
                    <a:pt x="2527300" y="368300"/>
                  </a:cubicBezTo>
                  <a:cubicBezTo>
                    <a:pt x="2552437" y="362714"/>
                    <a:pt x="2578518" y="361845"/>
                    <a:pt x="2603500" y="355600"/>
                  </a:cubicBezTo>
                  <a:lnTo>
                    <a:pt x="2717800" y="317500"/>
                  </a:lnTo>
                  <a:cubicBezTo>
                    <a:pt x="2730500" y="313267"/>
                    <a:pt x="2742773" y="307425"/>
                    <a:pt x="2755900" y="304800"/>
                  </a:cubicBezTo>
                  <a:cubicBezTo>
                    <a:pt x="2777067" y="300567"/>
                    <a:pt x="2798575" y="297780"/>
                    <a:pt x="2819400" y="292100"/>
                  </a:cubicBezTo>
                  <a:cubicBezTo>
                    <a:pt x="2845231" y="285055"/>
                    <a:pt x="2870200" y="275167"/>
                    <a:pt x="2895600" y="266700"/>
                  </a:cubicBezTo>
                  <a:cubicBezTo>
                    <a:pt x="2908300" y="262467"/>
                    <a:pt x="2920713" y="257247"/>
                    <a:pt x="2933700" y="254000"/>
                  </a:cubicBezTo>
                  <a:cubicBezTo>
                    <a:pt x="3092509" y="214298"/>
                    <a:pt x="2895063" y="265039"/>
                    <a:pt x="3022600" y="228600"/>
                  </a:cubicBezTo>
                  <a:cubicBezTo>
                    <a:pt x="3039383" y="223805"/>
                    <a:pt x="3056682" y="220916"/>
                    <a:pt x="3073400" y="215900"/>
                  </a:cubicBezTo>
                  <a:cubicBezTo>
                    <a:pt x="3099045" y="208207"/>
                    <a:pt x="3123625" y="196994"/>
                    <a:pt x="3149600" y="190500"/>
                  </a:cubicBezTo>
                  <a:cubicBezTo>
                    <a:pt x="3166533" y="186267"/>
                    <a:pt x="3183361" y="181586"/>
                    <a:pt x="3200400" y="177800"/>
                  </a:cubicBezTo>
                  <a:cubicBezTo>
                    <a:pt x="3221472" y="173117"/>
                    <a:pt x="3242959" y="170335"/>
                    <a:pt x="3263900" y="165100"/>
                  </a:cubicBezTo>
                  <a:cubicBezTo>
                    <a:pt x="3276887" y="161853"/>
                    <a:pt x="3289128" y="156078"/>
                    <a:pt x="3302000" y="152400"/>
                  </a:cubicBezTo>
                  <a:cubicBezTo>
                    <a:pt x="3318783" y="147605"/>
                    <a:pt x="3336082" y="144716"/>
                    <a:pt x="3352800" y="139700"/>
                  </a:cubicBezTo>
                  <a:cubicBezTo>
                    <a:pt x="3378445" y="132007"/>
                    <a:pt x="3403025" y="120794"/>
                    <a:pt x="3429000" y="114300"/>
                  </a:cubicBezTo>
                  <a:cubicBezTo>
                    <a:pt x="3462867" y="105833"/>
                    <a:pt x="3496369" y="95746"/>
                    <a:pt x="3530600" y="88900"/>
                  </a:cubicBezTo>
                  <a:cubicBezTo>
                    <a:pt x="3551767" y="84667"/>
                    <a:pt x="3573159" y="81435"/>
                    <a:pt x="3594100" y="76200"/>
                  </a:cubicBezTo>
                  <a:cubicBezTo>
                    <a:pt x="3654495" y="61101"/>
                    <a:pt x="3611734" y="62678"/>
                    <a:pt x="3683000" y="50800"/>
                  </a:cubicBezTo>
                  <a:cubicBezTo>
                    <a:pt x="3716666" y="45189"/>
                    <a:pt x="3750733" y="42333"/>
                    <a:pt x="3784600" y="38100"/>
                  </a:cubicBezTo>
                  <a:cubicBezTo>
                    <a:pt x="3797300" y="33867"/>
                    <a:pt x="3809713" y="28647"/>
                    <a:pt x="3822700" y="25400"/>
                  </a:cubicBezTo>
                  <a:cubicBezTo>
                    <a:pt x="3880880" y="10855"/>
                    <a:pt x="3926108" y="7711"/>
                    <a:pt x="3987800" y="0"/>
                  </a:cubicBezTo>
                  <a:cubicBezTo>
                    <a:pt x="3996267" y="12700"/>
                    <a:pt x="4007001" y="24152"/>
                    <a:pt x="4013200" y="38100"/>
                  </a:cubicBezTo>
                  <a:cubicBezTo>
                    <a:pt x="4030868" y="77854"/>
                    <a:pt x="4040745" y="122880"/>
                    <a:pt x="4051300" y="165100"/>
                  </a:cubicBezTo>
                  <a:cubicBezTo>
                    <a:pt x="4047067" y="292100"/>
                    <a:pt x="4046287" y="419262"/>
                    <a:pt x="4038600" y="546100"/>
                  </a:cubicBezTo>
                  <a:cubicBezTo>
                    <a:pt x="4037790" y="559462"/>
                    <a:pt x="4029578" y="571328"/>
                    <a:pt x="4025900" y="584200"/>
                  </a:cubicBezTo>
                  <a:cubicBezTo>
                    <a:pt x="4021105" y="600983"/>
                    <a:pt x="4017433" y="618067"/>
                    <a:pt x="4013200" y="635000"/>
                  </a:cubicBezTo>
                  <a:cubicBezTo>
                    <a:pt x="4008967" y="677333"/>
                    <a:pt x="4013954" y="721639"/>
                    <a:pt x="4000500" y="762000"/>
                  </a:cubicBezTo>
                  <a:cubicBezTo>
                    <a:pt x="3995673" y="776480"/>
                    <a:pt x="3977126" y="783384"/>
                    <a:pt x="3962400" y="787400"/>
                  </a:cubicBezTo>
                  <a:cubicBezTo>
                    <a:pt x="3929472" y="796380"/>
                    <a:pt x="3894667" y="795867"/>
                    <a:pt x="3860800" y="800100"/>
                  </a:cubicBezTo>
                  <a:cubicBezTo>
                    <a:pt x="3745195" y="838635"/>
                    <a:pt x="3927779" y="779524"/>
                    <a:pt x="3759200" y="825500"/>
                  </a:cubicBezTo>
                  <a:cubicBezTo>
                    <a:pt x="3733369" y="832545"/>
                    <a:pt x="3708400" y="842433"/>
                    <a:pt x="3683000" y="850900"/>
                  </a:cubicBezTo>
                  <a:lnTo>
                    <a:pt x="3644900" y="863600"/>
                  </a:lnTo>
                  <a:cubicBezTo>
                    <a:pt x="3632200" y="867833"/>
                    <a:pt x="3617939" y="868874"/>
                    <a:pt x="3606800" y="876300"/>
                  </a:cubicBezTo>
                  <a:lnTo>
                    <a:pt x="3530600" y="927100"/>
                  </a:lnTo>
                  <a:cubicBezTo>
                    <a:pt x="3526367" y="939800"/>
                    <a:pt x="3523887" y="953226"/>
                    <a:pt x="3517900" y="965200"/>
                  </a:cubicBezTo>
                  <a:cubicBezTo>
                    <a:pt x="3500219" y="1000563"/>
                    <a:pt x="3482487" y="1013313"/>
                    <a:pt x="3454400" y="1041400"/>
                  </a:cubicBezTo>
                  <a:cubicBezTo>
                    <a:pt x="3434296" y="1121816"/>
                    <a:pt x="3451382" y="1077677"/>
                    <a:pt x="3390900" y="1168400"/>
                  </a:cubicBezTo>
                  <a:lnTo>
                    <a:pt x="3365500" y="1206500"/>
                  </a:lnTo>
                  <a:cubicBezTo>
                    <a:pt x="3357033" y="1219200"/>
                    <a:pt x="3344927" y="1230120"/>
                    <a:pt x="3340100" y="1244600"/>
                  </a:cubicBezTo>
                  <a:cubicBezTo>
                    <a:pt x="3331633" y="1270000"/>
                    <a:pt x="3321194" y="1294825"/>
                    <a:pt x="3314700" y="1320800"/>
                  </a:cubicBezTo>
                  <a:cubicBezTo>
                    <a:pt x="3310467" y="1337733"/>
                    <a:pt x="3315252" y="1360241"/>
                    <a:pt x="3302000" y="1371600"/>
                  </a:cubicBezTo>
                  <a:cubicBezTo>
                    <a:pt x="3281672" y="1389024"/>
                    <a:pt x="3251200" y="1388533"/>
                    <a:pt x="3225800" y="1397000"/>
                  </a:cubicBezTo>
                  <a:lnTo>
                    <a:pt x="3187700" y="1409700"/>
                  </a:lnTo>
                  <a:cubicBezTo>
                    <a:pt x="3175000" y="1413933"/>
                    <a:pt x="3162884" y="1420740"/>
                    <a:pt x="3149600" y="1422400"/>
                  </a:cubicBezTo>
                  <a:cubicBezTo>
                    <a:pt x="2951294" y="1447188"/>
                    <a:pt x="3082098" y="1433617"/>
                    <a:pt x="2755900" y="1447800"/>
                  </a:cubicBezTo>
                  <a:cubicBezTo>
                    <a:pt x="2734733" y="1452033"/>
                    <a:pt x="2713986" y="1460500"/>
                    <a:pt x="2692400" y="1460500"/>
                  </a:cubicBezTo>
                  <a:cubicBezTo>
                    <a:pt x="2507867" y="1460500"/>
                    <a:pt x="2487234" y="1454776"/>
                    <a:pt x="2349500" y="1435100"/>
                  </a:cubicBezTo>
                  <a:cubicBezTo>
                    <a:pt x="1731113" y="1228971"/>
                    <a:pt x="2300073" y="1409898"/>
                    <a:pt x="558800" y="1397000"/>
                  </a:cubicBezTo>
                  <a:cubicBezTo>
                    <a:pt x="477625" y="1369942"/>
                    <a:pt x="513915" y="1378703"/>
                    <a:pt x="368300" y="1371600"/>
                  </a:cubicBezTo>
                  <a:cubicBezTo>
                    <a:pt x="245606" y="1365615"/>
                    <a:pt x="122767" y="1363133"/>
                    <a:pt x="0" y="1358900"/>
                  </a:cubicBezTo>
                  <a:cubicBezTo>
                    <a:pt x="6499" y="1339404"/>
                    <a:pt x="24736" y="1287940"/>
                    <a:pt x="25400" y="1270000"/>
                  </a:cubicBezTo>
                  <a:cubicBezTo>
                    <a:pt x="29004" y="1172700"/>
                    <a:pt x="25400" y="1003300"/>
                    <a:pt x="38100" y="9398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nvGrpSpPr>
            <p:cNvPr id="29" name="グループ化 155"/>
            <p:cNvGrpSpPr/>
            <p:nvPr/>
          </p:nvGrpSpPr>
          <p:grpSpPr>
            <a:xfrm flipH="1">
              <a:off x="1145801" y="4688974"/>
              <a:ext cx="1224413" cy="1472614"/>
              <a:chOff x="2926711" y="2595952"/>
              <a:chExt cx="2614629" cy="3361963"/>
            </a:xfrm>
          </p:grpSpPr>
          <p:sp>
            <p:nvSpPr>
              <p:cNvPr id="158" name="フリーフォーム 157"/>
              <p:cNvSpPr/>
              <p:nvPr/>
            </p:nvSpPr>
            <p:spPr>
              <a:xfrm>
                <a:off x="2926711" y="2668759"/>
                <a:ext cx="2614629" cy="3289156"/>
              </a:xfrm>
              <a:custGeom>
                <a:avLst/>
                <a:gdLst>
                  <a:gd name="connsiteX0" fmla="*/ 1026801 w 2614629"/>
                  <a:gd name="connsiteY0" fmla="*/ 1072662 h 3289156"/>
                  <a:gd name="connsiteX1" fmla="*/ 974047 w 2614629"/>
                  <a:gd name="connsiteY1" fmla="*/ 984739 h 3289156"/>
                  <a:gd name="connsiteX2" fmla="*/ 991632 w 2614629"/>
                  <a:gd name="connsiteY2" fmla="*/ 738554 h 3289156"/>
                  <a:gd name="connsiteX3" fmla="*/ 974047 w 2614629"/>
                  <a:gd name="connsiteY3" fmla="*/ 509954 h 3289156"/>
                  <a:gd name="connsiteX4" fmla="*/ 938878 w 2614629"/>
                  <a:gd name="connsiteY4" fmla="*/ 404446 h 3289156"/>
                  <a:gd name="connsiteX5" fmla="*/ 921294 w 2614629"/>
                  <a:gd name="connsiteY5" fmla="*/ 351693 h 3289156"/>
                  <a:gd name="connsiteX6" fmla="*/ 974047 w 2614629"/>
                  <a:gd name="connsiteY6" fmla="*/ 87923 h 3289156"/>
                  <a:gd name="connsiteX7" fmla="*/ 1114724 w 2614629"/>
                  <a:gd name="connsiteY7" fmla="*/ 17585 h 3289156"/>
                  <a:gd name="connsiteX8" fmla="*/ 1167478 w 2614629"/>
                  <a:gd name="connsiteY8" fmla="*/ 0 h 3289156"/>
                  <a:gd name="connsiteX9" fmla="*/ 1554340 w 2614629"/>
                  <a:gd name="connsiteY9" fmla="*/ 17585 h 3289156"/>
                  <a:gd name="connsiteX10" fmla="*/ 1624678 w 2614629"/>
                  <a:gd name="connsiteY10" fmla="*/ 35170 h 3289156"/>
                  <a:gd name="connsiteX11" fmla="*/ 1730186 w 2614629"/>
                  <a:gd name="connsiteY11" fmla="*/ 87923 h 3289156"/>
                  <a:gd name="connsiteX12" fmla="*/ 1765355 w 2614629"/>
                  <a:gd name="connsiteY12" fmla="*/ 123093 h 3289156"/>
                  <a:gd name="connsiteX13" fmla="*/ 1818109 w 2614629"/>
                  <a:gd name="connsiteY13" fmla="*/ 140677 h 3289156"/>
                  <a:gd name="connsiteX14" fmla="*/ 1870863 w 2614629"/>
                  <a:gd name="connsiteY14" fmla="*/ 246185 h 3289156"/>
                  <a:gd name="connsiteX15" fmla="*/ 1941201 w 2614629"/>
                  <a:gd name="connsiteY15" fmla="*/ 351693 h 3289156"/>
                  <a:gd name="connsiteX16" fmla="*/ 1941201 w 2614629"/>
                  <a:gd name="connsiteY16" fmla="*/ 668216 h 3289156"/>
                  <a:gd name="connsiteX17" fmla="*/ 1888447 w 2614629"/>
                  <a:gd name="connsiteY17" fmla="*/ 685800 h 3289156"/>
                  <a:gd name="connsiteX18" fmla="*/ 1853278 w 2614629"/>
                  <a:gd name="connsiteY18" fmla="*/ 720970 h 3289156"/>
                  <a:gd name="connsiteX19" fmla="*/ 1800524 w 2614629"/>
                  <a:gd name="connsiteY19" fmla="*/ 738554 h 3289156"/>
                  <a:gd name="connsiteX20" fmla="*/ 1765355 w 2614629"/>
                  <a:gd name="connsiteY20" fmla="*/ 844062 h 3289156"/>
                  <a:gd name="connsiteX21" fmla="*/ 1747771 w 2614629"/>
                  <a:gd name="connsiteY21" fmla="*/ 1072662 h 3289156"/>
                  <a:gd name="connsiteX22" fmla="*/ 1712601 w 2614629"/>
                  <a:gd name="connsiteY22" fmla="*/ 1107831 h 3289156"/>
                  <a:gd name="connsiteX23" fmla="*/ 1607094 w 2614629"/>
                  <a:gd name="connsiteY23" fmla="*/ 1125416 h 3289156"/>
                  <a:gd name="connsiteX24" fmla="*/ 1501586 w 2614629"/>
                  <a:gd name="connsiteY24" fmla="*/ 1160585 h 3289156"/>
                  <a:gd name="connsiteX25" fmla="*/ 1484001 w 2614629"/>
                  <a:gd name="connsiteY25" fmla="*/ 1213339 h 3289156"/>
                  <a:gd name="connsiteX26" fmla="*/ 1659847 w 2614629"/>
                  <a:gd name="connsiteY26" fmla="*/ 1318846 h 3289156"/>
                  <a:gd name="connsiteX27" fmla="*/ 1712601 w 2614629"/>
                  <a:gd name="connsiteY27" fmla="*/ 1406770 h 3289156"/>
                  <a:gd name="connsiteX28" fmla="*/ 1730186 w 2614629"/>
                  <a:gd name="connsiteY28" fmla="*/ 1459523 h 3289156"/>
                  <a:gd name="connsiteX29" fmla="*/ 1765355 w 2614629"/>
                  <a:gd name="connsiteY29" fmla="*/ 1494693 h 3289156"/>
                  <a:gd name="connsiteX30" fmla="*/ 1870863 w 2614629"/>
                  <a:gd name="connsiteY30" fmla="*/ 1547446 h 3289156"/>
                  <a:gd name="connsiteX31" fmla="*/ 1958786 w 2614629"/>
                  <a:gd name="connsiteY31" fmla="*/ 1529862 h 3289156"/>
                  <a:gd name="connsiteX32" fmla="*/ 1993955 w 2614629"/>
                  <a:gd name="connsiteY32" fmla="*/ 1424354 h 3289156"/>
                  <a:gd name="connsiteX33" fmla="*/ 2029124 w 2614629"/>
                  <a:gd name="connsiteY33" fmla="*/ 1318846 h 3289156"/>
                  <a:gd name="connsiteX34" fmla="*/ 2046709 w 2614629"/>
                  <a:gd name="connsiteY34" fmla="*/ 1266093 h 3289156"/>
                  <a:gd name="connsiteX35" fmla="*/ 2081878 w 2614629"/>
                  <a:gd name="connsiteY35" fmla="*/ 1230923 h 3289156"/>
                  <a:gd name="connsiteX36" fmla="*/ 2099463 w 2614629"/>
                  <a:gd name="connsiteY36" fmla="*/ 1160585 h 3289156"/>
                  <a:gd name="connsiteX37" fmla="*/ 2187386 w 2614629"/>
                  <a:gd name="connsiteY37" fmla="*/ 1002323 h 3289156"/>
                  <a:gd name="connsiteX38" fmla="*/ 2169801 w 2614629"/>
                  <a:gd name="connsiteY38" fmla="*/ 914400 h 3289156"/>
                  <a:gd name="connsiteX39" fmla="*/ 2152217 w 2614629"/>
                  <a:gd name="connsiteY39" fmla="*/ 861646 h 3289156"/>
                  <a:gd name="connsiteX40" fmla="*/ 2169801 w 2614629"/>
                  <a:gd name="connsiteY40" fmla="*/ 703385 h 3289156"/>
                  <a:gd name="connsiteX41" fmla="*/ 2204971 w 2614629"/>
                  <a:gd name="connsiteY41" fmla="*/ 738554 h 3289156"/>
                  <a:gd name="connsiteX42" fmla="*/ 2275309 w 2614629"/>
                  <a:gd name="connsiteY42" fmla="*/ 826477 h 3289156"/>
                  <a:gd name="connsiteX43" fmla="*/ 2292894 w 2614629"/>
                  <a:gd name="connsiteY43" fmla="*/ 668216 h 3289156"/>
                  <a:gd name="connsiteX44" fmla="*/ 2310478 w 2614629"/>
                  <a:gd name="connsiteY44" fmla="*/ 615462 h 3289156"/>
                  <a:gd name="connsiteX45" fmla="*/ 2328063 w 2614629"/>
                  <a:gd name="connsiteY45" fmla="*/ 668216 h 3289156"/>
                  <a:gd name="connsiteX46" fmla="*/ 2345647 w 2614629"/>
                  <a:gd name="connsiteY46" fmla="*/ 844062 h 3289156"/>
                  <a:gd name="connsiteX47" fmla="*/ 2380817 w 2614629"/>
                  <a:gd name="connsiteY47" fmla="*/ 808893 h 3289156"/>
                  <a:gd name="connsiteX48" fmla="*/ 2398401 w 2614629"/>
                  <a:gd name="connsiteY48" fmla="*/ 720970 h 3289156"/>
                  <a:gd name="connsiteX49" fmla="*/ 2415986 w 2614629"/>
                  <a:gd name="connsiteY49" fmla="*/ 668216 h 3289156"/>
                  <a:gd name="connsiteX50" fmla="*/ 2451155 w 2614629"/>
                  <a:gd name="connsiteY50" fmla="*/ 844062 h 3289156"/>
                  <a:gd name="connsiteX51" fmla="*/ 2415986 w 2614629"/>
                  <a:gd name="connsiteY51" fmla="*/ 896816 h 3289156"/>
                  <a:gd name="connsiteX52" fmla="*/ 2521494 w 2614629"/>
                  <a:gd name="connsiteY52" fmla="*/ 861646 h 3289156"/>
                  <a:gd name="connsiteX53" fmla="*/ 2609417 w 2614629"/>
                  <a:gd name="connsiteY53" fmla="*/ 879231 h 3289156"/>
                  <a:gd name="connsiteX54" fmla="*/ 2591832 w 2614629"/>
                  <a:gd name="connsiteY54" fmla="*/ 931985 h 3289156"/>
                  <a:gd name="connsiteX55" fmla="*/ 2451155 w 2614629"/>
                  <a:gd name="connsiteY55" fmla="*/ 949570 h 3289156"/>
                  <a:gd name="connsiteX56" fmla="*/ 2503909 w 2614629"/>
                  <a:gd name="connsiteY56" fmla="*/ 1037493 h 3289156"/>
                  <a:gd name="connsiteX57" fmla="*/ 2556663 w 2614629"/>
                  <a:gd name="connsiteY57" fmla="*/ 1055077 h 3289156"/>
                  <a:gd name="connsiteX58" fmla="*/ 2539078 w 2614629"/>
                  <a:gd name="connsiteY58" fmla="*/ 1125416 h 3289156"/>
                  <a:gd name="connsiteX59" fmla="*/ 2398401 w 2614629"/>
                  <a:gd name="connsiteY59" fmla="*/ 1055077 h 3289156"/>
                  <a:gd name="connsiteX60" fmla="*/ 2345647 w 2614629"/>
                  <a:gd name="connsiteY60" fmla="*/ 1072662 h 3289156"/>
                  <a:gd name="connsiteX61" fmla="*/ 2310478 w 2614629"/>
                  <a:gd name="connsiteY61" fmla="*/ 1178170 h 3289156"/>
                  <a:gd name="connsiteX62" fmla="*/ 2292894 w 2614629"/>
                  <a:gd name="connsiteY62" fmla="*/ 1230923 h 3289156"/>
                  <a:gd name="connsiteX63" fmla="*/ 2204971 w 2614629"/>
                  <a:gd name="connsiteY63" fmla="*/ 1318846 h 3289156"/>
                  <a:gd name="connsiteX64" fmla="*/ 2152217 w 2614629"/>
                  <a:gd name="connsiteY64" fmla="*/ 1494693 h 3289156"/>
                  <a:gd name="connsiteX65" fmla="*/ 2117047 w 2614629"/>
                  <a:gd name="connsiteY65" fmla="*/ 1529862 h 3289156"/>
                  <a:gd name="connsiteX66" fmla="*/ 1993955 w 2614629"/>
                  <a:gd name="connsiteY66" fmla="*/ 1652954 h 3289156"/>
                  <a:gd name="connsiteX67" fmla="*/ 1941201 w 2614629"/>
                  <a:gd name="connsiteY67" fmla="*/ 1688123 h 3289156"/>
                  <a:gd name="connsiteX68" fmla="*/ 1870863 w 2614629"/>
                  <a:gd name="connsiteY68" fmla="*/ 1670539 h 3289156"/>
                  <a:gd name="connsiteX69" fmla="*/ 1765355 w 2614629"/>
                  <a:gd name="connsiteY69" fmla="*/ 1617785 h 3289156"/>
                  <a:gd name="connsiteX70" fmla="*/ 1712601 w 2614629"/>
                  <a:gd name="connsiteY70" fmla="*/ 1600200 h 3289156"/>
                  <a:gd name="connsiteX71" fmla="*/ 1659847 w 2614629"/>
                  <a:gd name="connsiteY71" fmla="*/ 1512277 h 3289156"/>
                  <a:gd name="connsiteX72" fmla="*/ 1554340 w 2614629"/>
                  <a:gd name="connsiteY72" fmla="*/ 1477108 h 3289156"/>
                  <a:gd name="connsiteX73" fmla="*/ 1519171 w 2614629"/>
                  <a:gd name="connsiteY73" fmla="*/ 1529862 h 3289156"/>
                  <a:gd name="connsiteX74" fmla="*/ 1484001 w 2614629"/>
                  <a:gd name="connsiteY74" fmla="*/ 1652954 h 3289156"/>
                  <a:gd name="connsiteX75" fmla="*/ 1448832 w 2614629"/>
                  <a:gd name="connsiteY75" fmla="*/ 1758462 h 3289156"/>
                  <a:gd name="connsiteX76" fmla="*/ 1466417 w 2614629"/>
                  <a:gd name="connsiteY76" fmla="*/ 1951893 h 3289156"/>
                  <a:gd name="connsiteX77" fmla="*/ 1501586 w 2614629"/>
                  <a:gd name="connsiteY77" fmla="*/ 2057400 h 3289156"/>
                  <a:gd name="connsiteX78" fmla="*/ 1536755 w 2614629"/>
                  <a:gd name="connsiteY78" fmla="*/ 2162908 h 3289156"/>
                  <a:gd name="connsiteX79" fmla="*/ 1554340 w 2614629"/>
                  <a:gd name="connsiteY79" fmla="*/ 2233246 h 3289156"/>
                  <a:gd name="connsiteX80" fmla="*/ 1589509 w 2614629"/>
                  <a:gd name="connsiteY80" fmla="*/ 2338754 h 3289156"/>
                  <a:gd name="connsiteX81" fmla="*/ 1642263 w 2614629"/>
                  <a:gd name="connsiteY81" fmla="*/ 2532185 h 3289156"/>
                  <a:gd name="connsiteX82" fmla="*/ 1659847 w 2614629"/>
                  <a:gd name="connsiteY82" fmla="*/ 2584939 h 3289156"/>
                  <a:gd name="connsiteX83" fmla="*/ 1677432 w 2614629"/>
                  <a:gd name="connsiteY83" fmla="*/ 2637693 h 3289156"/>
                  <a:gd name="connsiteX84" fmla="*/ 1624678 w 2614629"/>
                  <a:gd name="connsiteY84" fmla="*/ 2672862 h 3289156"/>
                  <a:gd name="connsiteX85" fmla="*/ 1413663 w 2614629"/>
                  <a:gd name="connsiteY85" fmla="*/ 2690446 h 3289156"/>
                  <a:gd name="connsiteX86" fmla="*/ 1624678 w 2614629"/>
                  <a:gd name="connsiteY86" fmla="*/ 3200400 h 3289156"/>
                  <a:gd name="connsiteX87" fmla="*/ 1642263 w 2614629"/>
                  <a:gd name="connsiteY87" fmla="*/ 3253154 h 3289156"/>
                  <a:gd name="connsiteX88" fmla="*/ 1589509 w 2614629"/>
                  <a:gd name="connsiteY88" fmla="*/ 3288323 h 3289156"/>
                  <a:gd name="connsiteX89" fmla="*/ 1378494 w 2614629"/>
                  <a:gd name="connsiteY89" fmla="*/ 3270739 h 3289156"/>
                  <a:gd name="connsiteX90" fmla="*/ 1308155 w 2614629"/>
                  <a:gd name="connsiteY90" fmla="*/ 2989385 h 3289156"/>
                  <a:gd name="connsiteX91" fmla="*/ 1290571 w 2614629"/>
                  <a:gd name="connsiteY91" fmla="*/ 2866293 h 3289156"/>
                  <a:gd name="connsiteX92" fmla="*/ 1202647 w 2614629"/>
                  <a:gd name="connsiteY92" fmla="*/ 2708031 h 3289156"/>
                  <a:gd name="connsiteX93" fmla="*/ 1114724 w 2614629"/>
                  <a:gd name="connsiteY93" fmla="*/ 2690446 h 3289156"/>
                  <a:gd name="connsiteX94" fmla="*/ 833371 w 2614629"/>
                  <a:gd name="connsiteY94" fmla="*/ 2708031 h 3289156"/>
                  <a:gd name="connsiteX95" fmla="*/ 569601 w 2614629"/>
                  <a:gd name="connsiteY95" fmla="*/ 3200400 h 3289156"/>
                  <a:gd name="connsiteX96" fmla="*/ 499263 w 2614629"/>
                  <a:gd name="connsiteY96" fmla="*/ 3182816 h 3289156"/>
                  <a:gd name="connsiteX97" fmla="*/ 464094 w 2614629"/>
                  <a:gd name="connsiteY97" fmla="*/ 3147646 h 3289156"/>
                  <a:gd name="connsiteX98" fmla="*/ 516847 w 2614629"/>
                  <a:gd name="connsiteY98" fmla="*/ 3130062 h 3289156"/>
                  <a:gd name="connsiteX99" fmla="*/ 710278 w 2614629"/>
                  <a:gd name="connsiteY99" fmla="*/ 3112477 h 3289156"/>
                  <a:gd name="connsiteX100" fmla="*/ 727863 w 2614629"/>
                  <a:gd name="connsiteY100" fmla="*/ 2989385 h 3289156"/>
                  <a:gd name="connsiteX101" fmla="*/ 763032 w 2614629"/>
                  <a:gd name="connsiteY101" fmla="*/ 2866293 h 3289156"/>
                  <a:gd name="connsiteX102" fmla="*/ 780617 w 2614629"/>
                  <a:gd name="connsiteY102" fmla="*/ 2760785 h 3289156"/>
                  <a:gd name="connsiteX103" fmla="*/ 710278 w 2614629"/>
                  <a:gd name="connsiteY103" fmla="*/ 2725616 h 3289156"/>
                  <a:gd name="connsiteX104" fmla="*/ 569601 w 2614629"/>
                  <a:gd name="connsiteY104" fmla="*/ 2690446 h 3289156"/>
                  <a:gd name="connsiteX105" fmla="*/ 428924 w 2614629"/>
                  <a:gd name="connsiteY105" fmla="*/ 2655277 h 3289156"/>
                  <a:gd name="connsiteX106" fmla="*/ 323417 w 2614629"/>
                  <a:gd name="connsiteY106" fmla="*/ 2620108 h 3289156"/>
                  <a:gd name="connsiteX107" fmla="*/ 358586 w 2614629"/>
                  <a:gd name="connsiteY107" fmla="*/ 2567354 h 3289156"/>
                  <a:gd name="connsiteX108" fmla="*/ 376171 w 2614629"/>
                  <a:gd name="connsiteY108" fmla="*/ 2514600 h 3289156"/>
                  <a:gd name="connsiteX109" fmla="*/ 428924 w 2614629"/>
                  <a:gd name="connsiteY109" fmla="*/ 2461846 h 3289156"/>
                  <a:gd name="connsiteX110" fmla="*/ 446509 w 2614629"/>
                  <a:gd name="connsiteY110" fmla="*/ 2409093 h 3289156"/>
                  <a:gd name="connsiteX111" fmla="*/ 481678 w 2614629"/>
                  <a:gd name="connsiteY111" fmla="*/ 2373923 h 3289156"/>
                  <a:gd name="connsiteX112" fmla="*/ 516847 w 2614629"/>
                  <a:gd name="connsiteY112" fmla="*/ 2321170 h 3289156"/>
                  <a:gd name="connsiteX113" fmla="*/ 552017 w 2614629"/>
                  <a:gd name="connsiteY113" fmla="*/ 2286000 h 3289156"/>
                  <a:gd name="connsiteX114" fmla="*/ 604771 w 2614629"/>
                  <a:gd name="connsiteY114" fmla="*/ 2180493 h 3289156"/>
                  <a:gd name="connsiteX115" fmla="*/ 692694 w 2614629"/>
                  <a:gd name="connsiteY115" fmla="*/ 2110154 h 3289156"/>
                  <a:gd name="connsiteX116" fmla="*/ 727863 w 2614629"/>
                  <a:gd name="connsiteY116" fmla="*/ 2057400 h 3289156"/>
                  <a:gd name="connsiteX117" fmla="*/ 850955 w 2614629"/>
                  <a:gd name="connsiteY117" fmla="*/ 2004646 h 3289156"/>
                  <a:gd name="connsiteX118" fmla="*/ 903709 w 2614629"/>
                  <a:gd name="connsiteY118" fmla="*/ 1969477 h 3289156"/>
                  <a:gd name="connsiteX119" fmla="*/ 974047 w 2614629"/>
                  <a:gd name="connsiteY119" fmla="*/ 1863970 h 3289156"/>
                  <a:gd name="connsiteX120" fmla="*/ 1009217 w 2614629"/>
                  <a:gd name="connsiteY120" fmla="*/ 1758462 h 3289156"/>
                  <a:gd name="connsiteX121" fmla="*/ 991632 w 2614629"/>
                  <a:gd name="connsiteY121" fmla="*/ 1565031 h 3289156"/>
                  <a:gd name="connsiteX122" fmla="*/ 974047 w 2614629"/>
                  <a:gd name="connsiteY122" fmla="*/ 1512277 h 3289156"/>
                  <a:gd name="connsiteX123" fmla="*/ 921294 w 2614629"/>
                  <a:gd name="connsiteY123" fmla="*/ 1494693 h 3289156"/>
                  <a:gd name="connsiteX124" fmla="*/ 657524 w 2614629"/>
                  <a:gd name="connsiteY124" fmla="*/ 1477108 h 3289156"/>
                  <a:gd name="connsiteX125" fmla="*/ 481678 w 2614629"/>
                  <a:gd name="connsiteY125" fmla="*/ 1459523 h 3289156"/>
                  <a:gd name="connsiteX126" fmla="*/ 446509 w 2614629"/>
                  <a:gd name="connsiteY126" fmla="*/ 1318846 h 3289156"/>
                  <a:gd name="connsiteX127" fmla="*/ 428924 w 2614629"/>
                  <a:gd name="connsiteY127" fmla="*/ 1266093 h 3289156"/>
                  <a:gd name="connsiteX128" fmla="*/ 411340 w 2614629"/>
                  <a:gd name="connsiteY128" fmla="*/ 1002323 h 3289156"/>
                  <a:gd name="connsiteX129" fmla="*/ 341001 w 2614629"/>
                  <a:gd name="connsiteY129" fmla="*/ 914400 h 3289156"/>
                  <a:gd name="connsiteX130" fmla="*/ 305832 w 2614629"/>
                  <a:gd name="connsiteY130" fmla="*/ 861646 h 3289156"/>
                  <a:gd name="connsiteX131" fmla="*/ 200324 w 2614629"/>
                  <a:gd name="connsiteY131" fmla="*/ 826477 h 3289156"/>
                  <a:gd name="connsiteX132" fmla="*/ 77232 w 2614629"/>
                  <a:gd name="connsiteY132" fmla="*/ 791308 h 3289156"/>
                  <a:gd name="connsiteX133" fmla="*/ 6894 w 2614629"/>
                  <a:gd name="connsiteY133" fmla="*/ 703385 h 3289156"/>
                  <a:gd name="connsiteX134" fmla="*/ 59647 w 2614629"/>
                  <a:gd name="connsiteY134" fmla="*/ 720970 h 3289156"/>
                  <a:gd name="connsiteX135" fmla="*/ 94817 w 2614629"/>
                  <a:gd name="connsiteY135" fmla="*/ 756139 h 3289156"/>
                  <a:gd name="connsiteX136" fmla="*/ 112401 w 2614629"/>
                  <a:gd name="connsiteY136" fmla="*/ 685800 h 3289156"/>
                  <a:gd name="connsiteX137" fmla="*/ 129986 w 2614629"/>
                  <a:gd name="connsiteY137" fmla="*/ 562708 h 3289156"/>
                  <a:gd name="connsiteX138" fmla="*/ 165155 w 2614629"/>
                  <a:gd name="connsiteY138" fmla="*/ 668216 h 3289156"/>
                  <a:gd name="connsiteX139" fmla="*/ 182740 w 2614629"/>
                  <a:gd name="connsiteY139" fmla="*/ 720970 h 3289156"/>
                  <a:gd name="connsiteX140" fmla="*/ 217909 w 2614629"/>
                  <a:gd name="connsiteY140" fmla="*/ 685800 h 3289156"/>
                  <a:gd name="connsiteX141" fmla="*/ 270663 w 2614629"/>
                  <a:gd name="connsiteY141" fmla="*/ 545123 h 3289156"/>
                  <a:gd name="connsiteX142" fmla="*/ 288247 w 2614629"/>
                  <a:gd name="connsiteY142" fmla="*/ 597877 h 3289156"/>
                  <a:gd name="connsiteX143" fmla="*/ 305832 w 2614629"/>
                  <a:gd name="connsiteY143" fmla="*/ 756139 h 3289156"/>
                  <a:gd name="connsiteX144" fmla="*/ 323417 w 2614629"/>
                  <a:gd name="connsiteY144" fmla="*/ 597877 h 3289156"/>
                  <a:gd name="connsiteX145" fmla="*/ 411340 w 2614629"/>
                  <a:gd name="connsiteY145" fmla="*/ 633046 h 3289156"/>
                  <a:gd name="connsiteX146" fmla="*/ 464094 w 2614629"/>
                  <a:gd name="connsiteY146" fmla="*/ 668216 h 3289156"/>
                  <a:gd name="connsiteX147" fmla="*/ 446509 w 2614629"/>
                  <a:gd name="connsiteY147" fmla="*/ 791308 h 3289156"/>
                  <a:gd name="connsiteX148" fmla="*/ 428924 w 2614629"/>
                  <a:gd name="connsiteY148" fmla="*/ 861646 h 3289156"/>
                  <a:gd name="connsiteX149" fmla="*/ 446509 w 2614629"/>
                  <a:gd name="connsiteY149" fmla="*/ 984739 h 3289156"/>
                  <a:gd name="connsiteX150" fmla="*/ 464094 w 2614629"/>
                  <a:gd name="connsiteY150" fmla="*/ 1055077 h 3289156"/>
                  <a:gd name="connsiteX151" fmla="*/ 499263 w 2614629"/>
                  <a:gd name="connsiteY151" fmla="*/ 1160585 h 3289156"/>
                  <a:gd name="connsiteX152" fmla="*/ 516847 w 2614629"/>
                  <a:gd name="connsiteY152" fmla="*/ 1213339 h 3289156"/>
                  <a:gd name="connsiteX153" fmla="*/ 552017 w 2614629"/>
                  <a:gd name="connsiteY153" fmla="*/ 1318846 h 3289156"/>
                  <a:gd name="connsiteX154" fmla="*/ 569601 w 2614629"/>
                  <a:gd name="connsiteY154" fmla="*/ 1371600 h 3289156"/>
                  <a:gd name="connsiteX155" fmla="*/ 622355 w 2614629"/>
                  <a:gd name="connsiteY155" fmla="*/ 1389185 h 3289156"/>
                  <a:gd name="connsiteX156" fmla="*/ 850955 w 2614629"/>
                  <a:gd name="connsiteY156" fmla="*/ 1371600 h 3289156"/>
                  <a:gd name="connsiteX157" fmla="*/ 868540 w 2614629"/>
                  <a:gd name="connsiteY157" fmla="*/ 1248508 h 3289156"/>
                  <a:gd name="connsiteX158" fmla="*/ 938878 w 2614629"/>
                  <a:gd name="connsiteY158" fmla="*/ 1266093 h 3289156"/>
                  <a:gd name="connsiteX159" fmla="*/ 1044386 w 2614629"/>
                  <a:gd name="connsiteY159" fmla="*/ 1301262 h 3289156"/>
                  <a:gd name="connsiteX160" fmla="*/ 1185063 w 2614629"/>
                  <a:gd name="connsiteY160" fmla="*/ 1283677 h 3289156"/>
                  <a:gd name="connsiteX161" fmla="*/ 1202647 w 2614629"/>
                  <a:gd name="connsiteY161" fmla="*/ 1230923 h 3289156"/>
                  <a:gd name="connsiteX162" fmla="*/ 1220232 w 2614629"/>
                  <a:gd name="connsiteY162" fmla="*/ 1160585 h 3289156"/>
                  <a:gd name="connsiteX163" fmla="*/ 1167478 w 2614629"/>
                  <a:gd name="connsiteY163" fmla="*/ 1125416 h 3289156"/>
                  <a:gd name="connsiteX164" fmla="*/ 1114724 w 2614629"/>
                  <a:gd name="connsiteY164" fmla="*/ 1107831 h 3289156"/>
                  <a:gd name="connsiteX165" fmla="*/ 1026801 w 2614629"/>
                  <a:gd name="connsiteY165" fmla="*/ 1037493 h 3289156"/>
                  <a:gd name="connsiteX166" fmla="*/ 974047 w 2614629"/>
                  <a:gd name="connsiteY166" fmla="*/ 1002323 h 328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14629" h="3289156">
                    <a:moveTo>
                      <a:pt x="1026801" y="1072662"/>
                    </a:moveTo>
                    <a:cubicBezTo>
                      <a:pt x="1009216" y="1043354"/>
                      <a:pt x="977625" y="1018730"/>
                      <a:pt x="974047" y="984739"/>
                    </a:cubicBezTo>
                    <a:cubicBezTo>
                      <a:pt x="965435" y="902920"/>
                      <a:pt x="991632" y="820825"/>
                      <a:pt x="991632" y="738554"/>
                    </a:cubicBezTo>
                    <a:cubicBezTo>
                      <a:pt x="991632" y="662129"/>
                      <a:pt x="985966" y="585444"/>
                      <a:pt x="974047" y="509954"/>
                    </a:cubicBezTo>
                    <a:cubicBezTo>
                      <a:pt x="968265" y="473336"/>
                      <a:pt x="950601" y="439615"/>
                      <a:pt x="938878" y="404446"/>
                    </a:cubicBezTo>
                    <a:lnTo>
                      <a:pt x="921294" y="351693"/>
                    </a:lnTo>
                    <a:cubicBezTo>
                      <a:pt x="934860" y="188891"/>
                      <a:pt x="901455" y="178663"/>
                      <a:pt x="974047" y="87923"/>
                    </a:cubicBezTo>
                    <a:cubicBezTo>
                      <a:pt x="1018688" y="32122"/>
                      <a:pt x="1030925" y="45518"/>
                      <a:pt x="1114724" y="17585"/>
                    </a:cubicBezTo>
                    <a:lnTo>
                      <a:pt x="1167478" y="0"/>
                    </a:lnTo>
                    <a:cubicBezTo>
                      <a:pt x="1296432" y="5862"/>
                      <a:pt x="1425633" y="7684"/>
                      <a:pt x="1554340" y="17585"/>
                    </a:cubicBezTo>
                    <a:cubicBezTo>
                      <a:pt x="1578436" y="19439"/>
                      <a:pt x="1602464" y="25650"/>
                      <a:pt x="1624678" y="35170"/>
                    </a:cubicBezTo>
                    <a:cubicBezTo>
                      <a:pt x="1863264" y="137422"/>
                      <a:pt x="1507924" y="13838"/>
                      <a:pt x="1730186" y="87923"/>
                    </a:cubicBezTo>
                    <a:cubicBezTo>
                      <a:pt x="1741909" y="99646"/>
                      <a:pt x="1751139" y="114563"/>
                      <a:pt x="1765355" y="123093"/>
                    </a:cubicBezTo>
                    <a:cubicBezTo>
                      <a:pt x="1781249" y="132630"/>
                      <a:pt x="1803635" y="129098"/>
                      <a:pt x="1818109" y="140677"/>
                    </a:cubicBezTo>
                    <a:cubicBezTo>
                      <a:pt x="1864946" y="178146"/>
                      <a:pt x="1845379" y="200314"/>
                      <a:pt x="1870863" y="246185"/>
                    </a:cubicBezTo>
                    <a:cubicBezTo>
                      <a:pt x="1891390" y="283134"/>
                      <a:pt x="1941201" y="351693"/>
                      <a:pt x="1941201" y="351693"/>
                    </a:cubicBezTo>
                    <a:cubicBezTo>
                      <a:pt x="1971239" y="471842"/>
                      <a:pt x="1986043" y="500061"/>
                      <a:pt x="1941201" y="668216"/>
                    </a:cubicBezTo>
                    <a:cubicBezTo>
                      <a:pt x="1936425" y="686126"/>
                      <a:pt x="1906032" y="679939"/>
                      <a:pt x="1888447" y="685800"/>
                    </a:cubicBezTo>
                    <a:cubicBezTo>
                      <a:pt x="1876724" y="697523"/>
                      <a:pt x="1867494" y="712440"/>
                      <a:pt x="1853278" y="720970"/>
                    </a:cubicBezTo>
                    <a:cubicBezTo>
                      <a:pt x="1837384" y="730507"/>
                      <a:pt x="1811298" y="723471"/>
                      <a:pt x="1800524" y="738554"/>
                    </a:cubicBezTo>
                    <a:cubicBezTo>
                      <a:pt x="1778976" y="768720"/>
                      <a:pt x="1765355" y="844062"/>
                      <a:pt x="1765355" y="844062"/>
                    </a:cubicBezTo>
                    <a:cubicBezTo>
                      <a:pt x="1759494" y="920262"/>
                      <a:pt x="1762759" y="997721"/>
                      <a:pt x="1747771" y="1072662"/>
                    </a:cubicBezTo>
                    <a:cubicBezTo>
                      <a:pt x="1744520" y="1088919"/>
                      <a:pt x="1728124" y="1102010"/>
                      <a:pt x="1712601" y="1107831"/>
                    </a:cubicBezTo>
                    <a:cubicBezTo>
                      <a:pt x="1679217" y="1120350"/>
                      <a:pt x="1641684" y="1116769"/>
                      <a:pt x="1607094" y="1125416"/>
                    </a:cubicBezTo>
                    <a:cubicBezTo>
                      <a:pt x="1571129" y="1134407"/>
                      <a:pt x="1501586" y="1160585"/>
                      <a:pt x="1501586" y="1160585"/>
                    </a:cubicBezTo>
                    <a:cubicBezTo>
                      <a:pt x="1495724" y="1178170"/>
                      <a:pt x="1484001" y="1194803"/>
                      <a:pt x="1484001" y="1213339"/>
                    </a:cubicBezTo>
                    <a:cubicBezTo>
                      <a:pt x="1484001" y="1350199"/>
                      <a:pt x="1521597" y="1303485"/>
                      <a:pt x="1659847" y="1318846"/>
                    </a:cubicBezTo>
                    <a:cubicBezTo>
                      <a:pt x="1709661" y="1468286"/>
                      <a:pt x="1640188" y="1286082"/>
                      <a:pt x="1712601" y="1406770"/>
                    </a:cubicBezTo>
                    <a:cubicBezTo>
                      <a:pt x="1722138" y="1422664"/>
                      <a:pt x="1720649" y="1443629"/>
                      <a:pt x="1730186" y="1459523"/>
                    </a:cubicBezTo>
                    <a:cubicBezTo>
                      <a:pt x="1738716" y="1473739"/>
                      <a:pt x="1752409" y="1484336"/>
                      <a:pt x="1765355" y="1494693"/>
                    </a:cubicBezTo>
                    <a:cubicBezTo>
                      <a:pt x="1814052" y="1533651"/>
                      <a:pt x="1815145" y="1528874"/>
                      <a:pt x="1870863" y="1547446"/>
                    </a:cubicBezTo>
                    <a:cubicBezTo>
                      <a:pt x="1900171" y="1541585"/>
                      <a:pt x="1937652" y="1550996"/>
                      <a:pt x="1958786" y="1529862"/>
                    </a:cubicBezTo>
                    <a:cubicBezTo>
                      <a:pt x="1985000" y="1503648"/>
                      <a:pt x="1982232" y="1459523"/>
                      <a:pt x="1993955" y="1424354"/>
                    </a:cubicBezTo>
                    <a:lnTo>
                      <a:pt x="2029124" y="1318846"/>
                    </a:lnTo>
                    <a:cubicBezTo>
                      <a:pt x="2034985" y="1301262"/>
                      <a:pt x="2033603" y="1279200"/>
                      <a:pt x="2046709" y="1266093"/>
                    </a:cubicBezTo>
                    <a:lnTo>
                      <a:pt x="2081878" y="1230923"/>
                    </a:lnTo>
                    <a:cubicBezTo>
                      <a:pt x="2087740" y="1207477"/>
                      <a:pt x="2088655" y="1182201"/>
                      <a:pt x="2099463" y="1160585"/>
                    </a:cubicBezTo>
                    <a:cubicBezTo>
                      <a:pt x="2220394" y="918723"/>
                      <a:pt x="2138757" y="1148208"/>
                      <a:pt x="2187386" y="1002323"/>
                    </a:cubicBezTo>
                    <a:cubicBezTo>
                      <a:pt x="2181524" y="973015"/>
                      <a:pt x="2177050" y="943396"/>
                      <a:pt x="2169801" y="914400"/>
                    </a:cubicBezTo>
                    <a:cubicBezTo>
                      <a:pt x="2165305" y="896418"/>
                      <a:pt x="2152217" y="880182"/>
                      <a:pt x="2152217" y="861646"/>
                    </a:cubicBezTo>
                    <a:cubicBezTo>
                      <a:pt x="2152217" y="808568"/>
                      <a:pt x="2163940" y="756139"/>
                      <a:pt x="2169801" y="703385"/>
                    </a:cubicBezTo>
                    <a:cubicBezTo>
                      <a:pt x="2181524" y="715108"/>
                      <a:pt x="2199150" y="723031"/>
                      <a:pt x="2204971" y="738554"/>
                    </a:cubicBezTo>
                    <a:cubicBezTo>
                      <a:pt x="2248527" y="854704"/>
                      <a:pt x="2176812" y="859310"/>
                      <a:pt x="2275309" y="826477"/>
                    </a:cubicBezTo>
                    <a:cubicBezTo>
                      <a:pt x="2281171" y="773723"/>
                      <a:pt x="2284168" y="720572"/>
                      <a:pt x="2292894" y="668216"/>
                    </a:cubicBezTo>
                    <a:cubicBezTo>
                      <a:pt x="2295941" y="649932"/>
                      <a:pt x="2291942" y="615462"/>
                      <a:pt x="2310478" y="615462"/>
                    </a:cubicBezTo>
                    <a:cubicBezTo>
                      <a:pt x="2329014" y="615462"/>
                      <a:pt x="2322201" y="650631"/>
                      <a:pt x="2328063" y="668216"/>
                    </a:cubicBezTo>
                    <a:cubicBezTo>
                      <a:pt x="2333924" y="726831"/>
                      <a:pt x="2324963" y="788905"/>
                      <a:pt x="2345647" y="844062"/>
                    </a:cubicBezTo>
                    <a:cubicBezTo>
                      <a:pt x="2351468" y="859585"/>
                      <a:pt x="2374286" y="824132"/>
                      <a:pt x="2380817" y="808893"/>
                    </a:cubicBezTo>
                    <a:cubicBezTo>
                      <a:pt x="2392591" y="781422"/>
                      <a:pt x="2391152" y="749966"/>
                      <a:pt x="2398401" y="720970"/>
                    </a:cubicBezTo>
                    <a:cubicBezTo>
                      <a:pt x="2402897" y="702988"/>
                      <a:pt x="2410124" y="685801"/>
                      <a:pt x="2415986" y="668216"/>
                    </a:cubicBezTo>
                    <a:cubicBezTo>
                      <a:pt x="2487335" y="739565"/>
                      <a:pt x="2490112" y="714206"/>
                      <a:pt x="2451155" y="844062"/>
                    </a:cubicBezTo>
                    <a:cubicBezTo>
                      <a:pt x="2445082" y="864305"/>
                      <a:pt x="2395483" y="891690"/>
                      <a:pt x="2415986" y="896816"/>
                    </a:cubicBezTo>
                    <a:cubicBezTo>
                      <a:pt x="2451951" y="905807"/>
                      <a:pt x="2521494" y="861646"/>
                      <a:pt x="2521494" y="861646"/>
                    </a:cubicBezTo>
                    <a:cubicBezTo>
                      <a:pt x="2550802" y="867508"/>
                      <a:pt x="2588283" y="858097"/>
                      <a:pt x="2609417" y="879231"/>
                    </a:cubicBezTo>
                    <a:cubicBezTo>
                      <a:pt x="2622524" y="892338"/>
                      <a:pt x="2608770" y="924457"/>
                      <a:pt x="2591832" y="931985"/>
                    </a:cubicBezTo>
                    <a:cubicBezTo>
                      <a:pt x="2548648" y="951178"/>
                      <a:pt x="2498047" y="943708"/>
                      <a:pt x="2451155" y="949570"/>
                    </a:cubicBezTo>
                    <a:cubicBezTo>
                      <a:pt x="2464986" y="991063"/>
                      <a:pt x="2463680" y="1013356"/>
                      <a:pt x="2503909" y="1037493"/>
                    </a:cubicBezTo>
                    <a:cubicBezTo>
                      <a:pt x="2519803" y="1047030"/>
                      <a:pt x="2539078" y="1049216"/>
                      <a:pt x="2556663" y="1055077"/>
                    </a:cubicBezTo>
                    <a:cubicBezTo>
                      <a:pt x="2550801" y="1078523"/>
                      <a:pt x="2561707" y="1116930"/>
                      <a:pt x="2539078" y="1125416"/>
                    </a:cubicBezTo>
                    <a:cubicBezTo>
                      <a:pt x="2419340" y="1170318"/>
                      <a:pt x="2419387" y="1118034"/>
                      <a:pt x="2398401" y="1055077"/>
                    </a:cubicBezTo>
                    <a:cubicBezTo>
                      <a:pt x="2380816" y="1060939"/>
                      <a:pt x="2356421" y="1057579"/>
                      <a:pt x="2345647" y="1072662"/>
                    </a:cubicBezTo>
                    <a:cubicBezTo>
                      <a:pt x="2324100" y="1102829"/>
                      <a:pt x="2322201" y="1143001"/>
                      <a:pt x="2310478" y="1178170"/>
                    </a:cubicBezTo>
                    <a:cubicBezTo>
                      <a:pt x="2304617" y="1195754"/>
                      <a:pt x="2306001" y="1217816"/>
                      <a:pt x="2292894" y="1230923"/>
                    </a:cubicBezTo>
                    <a:lnTo>
                      <a:pt x="2204971" y="1318846"/>
                    </a:lnTo>
                    <a:cubicBezTo>
                      <a:pt x="2197002" y="1350722"/>
                      <a:pt x="2166486" y="1480424"/>
                      <a:pt x="2152217" y="1494693"/>
                    </a:cubicBezTo>
                    <a:cubicBezTo>
                      <a:pt x="2140494" y="1506416"/>
                      <a:pt x="2126994" y="1516599"/>
                      <a:pt x="2117047" y="1529862"/>
                    </a:cubicBezTo>
                    <a:cubicBezTo>
                      <a:pt x="2022989" y="1655272"/>
                      <a:pt x="2092701" y="1620040"/>
                      <a:pt x="1993955" y="1652954"/>
                    </a:cubicBezTo>
                    <a:cubicBezTo>
                      <a:pt x="1976370" y="1664677"/>
                      <a:pt x="1962123" y="1685134"/>
                      <a:pt x="1941201" y="1688123"/>
                    </a:cubicBezTo>
                    <a:cubicBezTo>
                      <a:pt x="1917276" y="1691541"/>
                      <a:pt x="1894101" y="1677178"/>
                      <a:pt x="1870863" y="1670539"/>
                    </a:cubicBezTo>
                    <a:cubicBezTo>
                      <a:pt x="1767735" y="1641074"/>
                      <a:pt x="1868107" y="1669161"/>
                      <a:pt x="1765355" y="1617785"/>
                    </a:cubicBezTo>
                    <a:cubicBezTo>
                      <a:pt x="1748776" y="1609495"/>
                      <a:pt x="1730186" y="1606062"/>
                      <a:pt x="1712601" y="1600200"/>
                    </a:cubicBezTo>
                    <a:cubicBezTo>
                      <a:pt x="1700568" y="1564101"/>
                      <a:pt x="1698470" y="1531588"/>
                      <a:pt x="1659847" y="1512277"/>
                    </a:cubicBezTo>
                    <a:cubicBezTo>
                      <a:pt x="1626689" y="1495698"/>
                      <a:pt x="1554340" y="1477108"/>
                      <a:pt x="1554340" y="1477108"/>
                    </a:cubicBezTo>
                    <a:cubicBezTo>
                      <a:pt x="1542617" y="1494693"/>
                      <a:pt x="1528622" y="1510959"/>
                      <a:pt x="1519171" y="1529862"/>
                    </a:cubicBezTo>
                    <a:cubicBezTo>
                      <a:pt x="1504397" y="1559411"/>
                      <a:pt x="1492452" y="1624783"/>
                      <a:pt x="1484001" y="1652954"/>
                    </a:cubicBezTo>
                    <a:cubicBezTo>
                      <a:pt x="1473348" y="1688462"/>
                      <a:pt x="1448832" y="1758462"/>
                      <a:pt x="1448832" y="1758462"/>
                    </a:cubicBezTo>
                    <a:cubicBezTo>
                      <a:pt x="1454694" y="1822939"/>
                      <a:pt x="1455166" y="1888135"/>
                      <a:pt x="1466417" y="1951893"/>
                    </a:cubicBezTo>
                    <a:cubicBezTo>
                      <a:pt x="1472859" y="1988400"/>
                      <a:pt x="1489863" y="2022231"/>
                      <a:pt x="1501586" y="2057400"/>
                    </a:cubicBezTo>
                    <a:lnTo>
                      <a:pt x="1536755" y="2162908"/>
                    </a:lnTo>
                    <a:cubicBezTo>
                      <a:pt x="1542617" y="2186354"/>
                      <a:pt x="1547395" y="2210098"/>
                      <a:pt x="1554340" y="2233246"/>
                    </a:cubicBezTo>
                    <a:cubicBezTo>
                      <a:pt x="1564993" y="2268754"/>
                      <a:pt x="1582238" y="2302402"/>
                      <a:pt x="1589509" y="2338754"/>
                    </a:cubicBezTo>
                    <a:cubicBezTo>
                      <a:pt x="1614365" y="2463031"/>
                      <a:pt x="1597642" y="2398319"/>
                      <a:pt x="1642263" y="2532185"/>
                    </a:cubicBezTo>
                    <a:lnTo>
                      <a:pt x="1659847" y="2584939"/>
                    </a:lnTo>
                    <a:lnTo>
                      <a:pt x="1677432" y="2637693"/>
                    </a:lnTo>
                    <a:cubicBezTo>
                      <a:pt x="1659847" y="2649416"/>
                      <a:pt x="1645402" y="2668717"/>
                      <a:pt x="1624678" y="2672862"/>
                    </a:cubicBezTo>
                    <a:cubicBezTo>
                      <a:pt x="1555466" y="2686704"/>
                      <a:pt x="1438695" y="2624452"/>
                      <a:pt x="1413663" y="2690446"/>
                    </a:cubicBezTo>
                    <a:cubicBezTo>
                      <a:pt x="1210066" y="3227201"/>
                      <a:pt x="1355800" y="3175957"/>
                      <a:pt x="1624678" y="3200400"/>
                    </a:cubicBezTo>
                    <a:cubicBezTo>
                      <a:pt x="1630540" y="3217985"/>
                      <a:pt x="1649147" y="3235944"/>
                      <a:pt x="1642263" y="3253154"/>
                    </a:cubicBezTo>
                    <a:cubicBezTo>
                      <a:pt x="1634414" y="3272777"/>
                      <a:pt x="1610596" y="3286917"/>
                      <a:pt x="1589509" y="3288323"/>
                    </a:cubicBezTo>
                    <a:cubicBezTo>
                      <a:pt x="1519083" y="3293018"/>
                      <a:pt x="1448832" y="3276600"/>
                      <a:pt x="1378494" y="3270739"/>
                    </a:cubicBezTo>
                    <a:cubicBezTo>
                      <a:pt x="1240660" y="3224793"/>
                      <a:pt x="1334029" y="3274001"/>
                      <a:pt x="1308155" y="2989385"/>
                    </a:cubicBezTo>
                    <a:cubicBezTo>
                      <a:pt x="1304403" y="2948108"/>
                      <a:pt x="1299891" y="2906679"/>
                      <a:pt x="1290571" y="2866293"/>
                    </a:cubicBezTo>
                    <a:cubicBezTo>
                      <a:pt x="1277860" y="2811213"/>
                      <a:pt x="1261273" y="2737344"/>
                      <a:pt x="1202647" y="2708031"/>
                    </a:cubicBezTo>
                    <a:cubicBezTo>
                      <a:pt x="1175914" y="2694665"/>
                      <a:pt x="1144032" y="2696308"/>
                      <a:pt x="1114724" y="2690446"/>
                    </a:cubicBezTo>
                    <a:cubicBezTo>
                      <a:pt x="1020940" y="2696308"/>
                      <a:pt x="880555" y="2626769"/>
                      <a:pt x="833371" y="2708031"/>
                    </a:cubicBezTo>
                    <a:cubicBezTo>
                      <a:pt x="522238" y="3243872"/>
                      <a:pt x="1090868" y="3292389"/>
                      <a:pt x="569601" y="3200400"/>
                    </a:cubicBezTo>
                    <a:cubicBezTo>
                      <a:pt x="545801" y="3196200"/>
                      <a:pt x="522709" y="3188677"/>
                      <a:pt x="499263" y="3182816"/>
                    </a:cubicBezTo>
                    <a:cubicBezTo>
                      <a:pt x="487540" y="3171093"/>
                      <a:pt x="458851" y="3163374"/>
                      <a:pt x="464094" y="3147646"/>
                    </a:cubicBezTo>
                    <a:cubicBezTo>
                      <a:pt x="469955" y="3130062"/>
                      <a:pt x="498498" y="3132683"/>
                      <a:pt x="516847" y="3130062"/>
                    </a:cubicBezTo>
                    <a:cubicBezTo>
                      <a:pt x="580939" y="3120906"/>
                      <a:pt x="645801" y="3118339"/>
                      <a:pt x="710278" y="3112477"/>
                    </a:cubicBezTo>
                    <a:cubicBezTo>
                      <a:pt x="716140" y="3071446"/>
                      <a:pt x="720449" y="3030164"/>
                      <a:pt x="727863" y="2989385"/>
                    </a:cubicBezTo>
                    <a:cubicBezTo>
                      <a:pt x="736697" y="2940799"/>
                      <a:pt x="747963" y="2911498"/>
                      <a:pt x="763032" y="2866293"/>
                    </a:cubicBezTo>
                    <a:cubicBezTo>
                      <a:pt x="768894" y="2831124"/>
                      <a:pt x="793136" y="2794169"/>
                      <a:pt x="780617" y="2760785"/>
                    </a:cubicBezTo>
                    <a:cubicBezTo>
                      <a:pt x="771413" y="2736240"/>
                      <a:pt x="734372" y="2735942"/>
                      <a:pt x="710278" y="2725616"/>
                    </a:cubicBezTo>
                    <a:cubicBezTo>
                      <a:pt x="657985" y="2703205"/>
                      <a:pt x="629237" y="2704208"/>
                      <a:pt x="569601" y="2690446"/>
                    </a:cubicBezTo>
                    <a:cubicBezTo>
                      <a:pt x="522503" y="2679577"/>
                      <a:pt x="474779" y="2670562"/>
                      <a:pt x="428924" y="2655277"/>
                    </a:cubicBezTo>
                    <a:lnTo>
                      <a:pt x="323417" y="2620108"/>
                    </a:lnTo>
                    <a:cubicBezTo>
                      <a:pt x="335140" y="2602523"/>
                      <a:pt x="349135" y="2586257"/>
                      <a:pt x="358586" y="2567354"/>
                    </a:cubicBezTo>
                    <a:cubicBezTo>
                      <a:pt x="366876" y="2550775"/>
                      <a:pt x="365889" y="2530023"/>
                      <a:pt x="376171" y="2514600"/>
                    </a:cubicBezTo>
                    <a:cubicBezTo>
                      <a:pt x="389965" y="2493908"/>
                      <a:pt x="411340" y="2479431"/>
                      <a:pt x="428924" y="2461846"/>
                    </a:cubicBezTo>
                    <a:cubicBezTo>
                      <a:pt x="434786" y="2444262"/>
                      <a:pt x="436972" y="2424987"/>
                      <a:pt x="446509" y="2409093"/>
                    </a:cubicBezTo>
                    <a:cubicBezTo>
                      <a:pt x="455039" y="2394877"/>
                      <a:pt x="471321" y="2386869"/>
                      <a:pt x="481678" y="2373923"/>
                    </a:cubicBezTo>
                    <a:cubicBezTo>
                      <a:pt x="494880" y="2357420"/>
                      <a:pt x="503645" y="2337673"/>
                      <a:pt x="516847" y="2321170"/>
                    </a:cubicBezTo>
                    <a:cubicBezTo>
                      <a:pt x="527204" y="2308224"/>
                      <a:pt x="541660" y="2298946"/>
                      <a:pt x="552017" y="2286000"/>
                    </a:cubicBezTo>
                    <a:cubicBezTo>
                      <a:pt x="658736" y="2152601"/>
                      <a:pt x="526767" y="2310499"/>
                      <a:pt x="604771" y="2180493"/>
                    </a:cubicBezTo>
                    <a:cubicBezTo>
                      <a:pt x="621477" y="2152650"/>
                      <a:pt x="668731" y="2126129"/>
                      <a:pt x="692694" y="2110154"/>
                    </a:cubicBezTo>
                    <a:cubicBezTo>
                      <a:pt x="704417" y="2092569"/>
                      <a:pt x="711627" y="2070930"/>
                      <a:pt x="727863" y="2057400"/>
                    </a:cubicBezTo>
                    <a:cubicBezTo>
                      <a:pt x="782747" y="2011663"/>
                      <a:pt x="795984" y="2032131"/>
                      <a:pt x="850955" y="2004646"/>
                    </a:cubicBezTo>
                    <a:cubicBezTo>
                      <a:pt x="869858" y="1995195"/>
                      <a:pt x="886124" y="1981200"/>
                      <a:pt x="903709" y="1969477"/>
                    </a:cubicBezTo>
                    <a:cubicBezTo>
                      <a:pt x="927155" y="1934308"/>
                      <a:pt x="960680" y="1904069"/>
                      <a:pt x="974047" y="1863970"/>
                    </a:cubicBezTo>
                    <a:lnTo>
                      <a:pt x="1009217" y="1758462"/>
                    </a:lnTo>
                    <a:cubicBezTo>
                      <a:pt x="1003355" y="1693985"/>
                      <a:pt x="1000788" y="1629123"/>
                      <a:pt x="991632" y="1565031"/>
                    </a:cubicBezTo>
                    <a:cubicBezTo>
                      <a:pt x="989011" y="1546681"/>
                      <a:pt x="987154" y="1525384"/>
                      <a:pt x="974047" y="1512277"/>
                    </a:cubicBezTo>
                    <a:cubicBezTo>
                      <a:pt x="960940" y="1499170"/>
                      <a:pt x="938878" y="1500554"/>
                      <a:pt x="921294" y="1494693"/>
                    </a:cubicBezTo>
                    <a:cubicBezTo>
                      <a:pt x="827993" y="1401392"/>
                      <a:pt x="921511" y="1477108"/>
                      <a:pt x="657524" y="1477108"/>
                    </a:cubicBezTo>
                    <a:cubicBezTo>
                      <a:pt x="598616" y="1477108"/>
                      <a:pt x="540293" y="1465385"/>
                      <a:pt x="481678" y="1459523"/>
                    </a:cubicBezTo>
                    <a:cubicBezTo>
                      <a:pt x="441481" y="1338928"/>
                      <a:pt x="488953" y="1488618"/>
                      <a:pt x="446509" y="1318846"/>
                    </a:cubicBezTo>
                    <a:cubicBezTo>
                      <a:pt x="442013" y="1300864"/>
                      <a:pt x="434786" y="1283677"/>
                      <a:pt x="428924" y="1266093"/>
                    </a:cubicBezTo>
                    <a:cubicBezTo>
                      <a:pt x="423063" y="1178170"/>
                      <a:pt x="425826" y="1089243"/>
                      <a:pt x="411340" y="1002323"/>
                    </a:cubicBezTo>
                    <a:cubicBezTo>
                      <a:pt x="405643" y="968141"/>
                      <a:pt x="360780" y="939123"/>
                      <a:pt x="341001" y="914400"/>
                    </a:cubicBezTo>
                    <a:cubicBezTo>
                      <a:pt x="327799" y="897897"/>
                      <a:pt x="323754" y="872847"/>
                      <a:pt x="305832" y="861646"/>
                    </a:cubicBezTo>
                    <a:cubicBezTo>
                      <a:pt x="274395" y="841998"/>
                      <a:pt x="235493" y="838200"/>
                      <a:pt x="200324" y="826477"/>
                    </a:cubicBezTo>
                    <a:cubicBezTo>
                      <a:pt x="124645" y="801251"/>
                      <a:pt x="165551" y="813388"/>
                      <a:pt x="77232" y="791308"/>
                    </a:cubicBezTo>
                    <a:cubicBezTo>
                      <a:pt x="75462" y="790128"/>
                      <a:pt x="-27082" y="737361"/>
                      <a:pt x="6894" y="703385"/>
                    </a:cubicBezTo>
                    <a:cubicBezTo>
                      <a:pt x="20001" y="690278"/>
                      <a:pt x="42063" y="715108"/>
                      <a:pt x="59647" y="720970"/>
                    </a:cubicBezTo>
                    <a:cubicBezTo>
                      <a:pt x="71370" y="732693"/>
                      <a:pt x="81022" y="765336"/>
                      <a:pt x="94817" y="756139"/>
                    </a:cubicBezTo>
                    <a:cubicBezTo>
                      <a:pt x="114926" y="742733"/>
                      <a:pt x="108078" y="709578"/>
                      <a:pt x="112401" y="685800"/>
                    </a:cubicBezTo>
                    <a:cubicBezTo>
                      <a:pt x="119815" y="645021"/>
                      <a:pt x="124124" y="603739"/>
                      <a:pt x="129986" y="562708"/>
                    </a:cubicBezTo>
                    <a:lnTo>
                      <a:pt x="165155" y="668216"/>
                    </a:lnTo>
                    <a:lnTo>
                      <a:pt x="182740" y="720970"/>
                    </a:lnTo>
                    <a:cubicBezTo>
                      <a:pt x="194463" y="709247"/>
                      <a:pt x="212088" y="701323"/>
                      <a:pt x="217909" y="685800"/>
                    </a:cubicBezTo>
                    <a:cubicBezTo>
                      <a:pt x="278840" y="523318"/>
                      <a:pt x="191395" y="624393"/>
                      <a:pt x="270663" y="545123"/>
                    </a:cubicBezTo>
                    <a:cubicBezTo>
                      <a:pt x="276524" y="562708"/>
                      <a:pt x="285200" y="579593"/>
                      <a:pt x="288247" y="597877"/>
                    </a:cubicBezTo>
                    <a:cubicBezTo>
                      <a:pt x="296973" y="650233"/>
                      <a:pt x="252753" y="756139"/>
                      <a:pt x="305832" y="756139"/>
                    </a:cubicBezTo>
                    <a:cubicBezTo>
                      <a:pt x="358911" y="756139"/>
                      <a:pt x="317555" y="650631"/>
                      <a:pt x="323417" y="597877"/>
                    </a:cubicBezTo>
                    <a:cubicBezTo>
                      <a:pt x="399996" y="712747"/>
                      <a:pt x="311235" y="616361"/>
                      <a:pt x="411340" y="633046"/>
                    </a:cubicBezTo>
                    <a:cubicBezTo>
                      <a:pt x="432187" y="636521"/>
                      <a:pt x="446509" y="656493"/>
                      <a:pt x="464094" y="668216"/>
                    </a:cubicBezTo>
                    <a:cubicBezTo>
                      <a:pt x="458232" y="709247"/>
                      <a:pt x="453923" y="750529"/>
                      <a:pt x="446509" y="791308"/>
                    </a:cubicBezTo>
                    <a:cubicBezTo>
                      <a:pt x="442186" y="815086"/>
                      <a:pt x="428924" y="837478"/>
                      <a:pt x="428924" y="861646"/>
                    </a:cubicBezTo>
                    <a:cubicBezTo>
                      <a:pt x="428924" y="903094"/>
                      <a:pt x="439094" y="943960"/>
                      <a:pt x="446509" y="984739"/>
                    </a:cubicBezTo>
                    <a:cubicBezTo>
                      <a:pt x="450832" y="1008517"/>
                      <a:pt x="457149" y="1031929"/>
                      <a:pt x="464094" y="1055077"/>
                    </a:cubicBezTo>
                    <a:cubicBezTo>
                      <a:pt x="474747" y="1090585"/>
                      <a:pt x="487540" y="1125416"/>
                      <a:pt x="499263" y="1160585"/>
                    </a:cubicBezTo>
                    <a:lnTo>
                      <a:pt x="516847" y="1213339"/>
                    </a:lnTo>
                    <a:lnTo>
                      <a:pt x="552017" y="1318846"/>
                    </a:lnTo>
                    <a:cubicBezTo>
                      <a:pt x="557879" y="1336431"/>
                      <a:pt x="552016" y="1365738"/>
                      <a:pt x="569601" y="1371600"/>
                    </a:cubicBezTo>
                    <a:lnTo>
                      <a:pt x="622355" y="1389185"/>
                    </a:lnTo>
                    <a:cubicBezTo>
                      <a:pt x="698555" y="1383323"/>
                      <a:pt x="784599" y="1409517"/>
                      <a:pt x="850955" y="1371600"/>
                    </a:cubicBezTo>
                    <a:cubicBezTo>
                      <a:pt x="886941" y="1351036"/>
                      <a:pt x="842006" y="1280349"/>
                      <a:pt x="868540" y="1248508"/>
                    </a:cubicBezTo>
                    <a:cubicBezTo>
                      <a:pt x="884012" y="1229942"/>
                      <a:pt x="915730" y="1259148"/>
                      <a:pt x="938878" y="1266093"/>
                    </a:cubicBezTo>
                    <a:cubicBezTo>
                      <a:pt x="974386" y="1276746"/>
                      <a:pt x="1044386" y="1301262"/>
                      <a:pt x="1044386" y="1301262"/>
                    </a:cubicBezTo>
                    <a:cubicBezTo>
                      <a:pt x="1091278" y="1295400"/>
                      <a:pt x="1141879" y="1302870"/>
                      <a:pt x="1185063" y="1283677"/>
                    </a:cubicBezTo>
                    <a:cubicBezTo>
                      <a:pt x="1202001" y="1276149"/>
                      <a:pt x="1197555" y="1248746"/>
                      <a:pt x="1202647" y="1230923"/>
                    </a:cubicBezTo>
                    <a:cubicBezTo>
                      <a:pt x="1209286" y="1207685"/>
                      <a:pt x="1214370" y="1184031"/>
                      <a:pt x="1220232" y="1160585"/>
                    </a:cubicBezTo>
                    <a:cubicBezTo>
                      <a:pt x="1202647" y="1148862"/>
                      <a:pt x="1186381" y="1134867"/>
                      <a:pt x="1167478" y="1125416"/>
                    </a:cubicBezTo>
                    <a:cubicBezTo>
                      <a:pt x="1150899" y="1117126"/>
                      <a:pt x="1129198" y="1119410"/>
                      <a:pt x="1114724" y="1107831"/>
                    </a:cubicBezTo>
                    <a:cubicBezTo>
                      <a:pt x="1001099" y="1016930"/>
                      <a:pt x="1159397" y="1081690"/>
                      <a:pt x="1026801" y="1037493"/>
                    </a:cubicBezTo>
                    <a:cubicBezTo>
                      <a:pt x="987487" y="998178"/>
                      <a:pt x="1008211" y="1002323"/>
                      <a:pt x="974047" y="1002323"/>
                    </a:cubicBezTo>
                  </a:path>
                </a:pathLst>
              </a:custGeom>
              <a:solidFill>
                <a:schemeClr val="accent2">
                  <a:lumMod val="20000"/>
                  <a:lumOff val="80000"/>
                </a:schemeClr>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157" name="フリーフォーム 156"/>
              <p:cNvSpPr/>
              <p:nvPr/>
            </p:nvSpPr>
            <p:spPr>
              <a:xfrm>
                <a:off x="3634002" y="2595952"/>
                <a:ext cx="1357003" cy="1392713"/>
              </a:xfrm>
              <a:custGeom>
                <a:avLst/>
                <a:gdLst>
                  <a:gd name="connsiteX0" fmla="*/ 706372 w 1357003"/>
                  <a:gd name="connsiteY0" fmla="*/ 2469 h 1392713"/>
                  <a:gd name="connsiteX1" fmla="*/ 337095 w 1357003"/>
                  <a:gd name="connsiteY1" fmla="*/ 20053 h 1392713"/>
                  <a:gd name="connsiteX2" fmla="*/ 284341 w 1357003"/>
                  <a:gd name="connsiteY2" fmla="*/ 37638 h 1392713"/>
                  <a:gd name="connsiteX3" fmla="*/ 249172 w 1357003"/>
                  <a:gd name="connsiteY3" fmla="*/ 143146 h 1392713"/>
                  <a:gd name="connsiteX4" fmla="*/ 231587 w 1357003"/>
                  <a:gd name="connsiteY4" fmla="*/ 195900 h 1392713"/>
                  <a:gd name="connsiteX5" fmla="*/ 214003 w 1357003"/>
                  <a:gd name="connsiteY5" fmla="*/ 248653 h 1392713"/>
                  <a:gd name="connsiteX6" fmla="*/ 196418 w 1357003"/>
                  <a:gd name="connsiteY6" fmla="*/ 301407 h 1392713"/>
                  <a:gd name="connsiteX7" fmla="*/ 143664 w 1357003"/>
                  <a:gd name="connsiteY7" fmla="*/ 600346 h 1392713"/>
                  <a:gd name="connsiteX8" fmla="*/ 90910 w 1357003"/>
                  <a:gd name="connsiteY8" fmla="*/ 758607 h 1392713"/>
                  <a:gd name="connsiteX9" fmla="*/ 38156 w 1357003"/>
                  <a:gd name="connsiteY9" fmla="*/ 916869 h 1392713"/>
                  <a:gd name="connsiteX10" fmla="*/ 20572 w 1357003"/>
                  <a:gd name="connsiteY10" fmla="*/ 969623 h 1392713"/>
                  <a:gd name="connsiteX11" fmla="*/ 2987 w 1357003"/>
                  <a:gd name="connsiteY11" fmla="*/ 1286146 h 1392713"/>
                  <a:gd name="connsiteX12" fmla="*/ 55741 w 1357003"/>
                  <a:gd name="connsiteY12" fmla="*/ 1303730 h 1392713"/>
                  <a:gd name="connsiteX13" fmla="*/ 266756 w 1357003"/>
                  <a:gd name="connsiteY13" fmla="*/ 1321315 h 1392713"/>
                  <a:gd name="connsiteX14" fmla="*/ 319510 w 1357003"/>
                  <a:gd name="connsiteY14" fmla="*/ 1338900 h 1392713"/>
                  <a:gd name="connsiteX15" fmla="*/ 794295 w 1357003"/>
                  <a:gd name="connsiteY15" fmla="*/ 1374069 h 1392713"/>
                  <a:gd name="connsiteX16" fmla="*/ 1233910 w 1357003"/>
                  <a:gd name="connsiteY16" fmla="*/ 1356484 h 1392713"/>
                  <a:gd name="connsiteX17" fmla="*/ 1251495 w 1357003"/>
                  <a:gd name="connsiteY17" fmla="*/ 1110300 h 1392713"/>
                  <a:gd name="connsiteX18" fmla="*/ 1286664 w 1357003"/>
                  <a:gd name="connsiteY18" fmla="*/ 1004792 h 1392713"/>
                  <a:gd name="connsiteX19" fmla="*/ 1304249 w 1357003"/>
                  <a:gd name="connsiteY19" fmla="*/ 934453 h 1392713"/>
                  <a:gd name="connsiteX20" fmla="*/ 1339418 w 1357003"/>
                  <a:gd name="connsiteY20" fmla="*/ 828946 h 1392713"/>
                  <a:gd name="connsiteX21" fmla="*/ 1357003 w 1357003"/>
                  <a:gd name="connsiteY21" fmla="*/ 776192 h 1392713"/>
                  <a:gd name="connsiteX22" fmla="*/ 1339418 w 1357003"/>
                  <a:gd name="connsiteY22" fmla="*/ 442084 h 1392713"/>
                  <a:gd name="connsiteX23" fmla="*/ 1321833 w 1357003"/>
                  <a:gd name="connsiteY23" fmla="*/ 389330 h 1392713"/>
                  <a:gd name="connsiteX24" fmla="*/ 1251495 w 1357003"/>
                  <a:gd name="connsiteY24" fmla="*/ 301407 h 1392713"/>
                  <a:gd name="connsiteX25" fmla="*/ 1198741 w 1357003"/>
                  <a:gd name="connsiteY25" fmla="*/ 266238 h 1392713"/>
                  <a:gd name="connsiteX26" fmla="*/ 1145987 w 1357003"/>
                  <a:gd name="connsiteY26" fmla="*/ 248653 h 1392713"/>
                  <a:gd name="connsiteX27" fmla="*/ 1128403 w 1357003"/>
                  <a:gd name="connsiteY27" fmla="*/ 195900 h 1392713"/>
                  <a:gd name="connsiteX28" fmla="*/ 1040480 w 1357003"/>
                  <a:gd name="connsiteY28" fmla="*/ 125561 h 1392713"/>
                  <a:gd name="connsiteX29" fmla="*/ 952556 w 1357003"/>
                  <a:gd name="connsiteY29" fmla="*/ 37638 h 1392713"/>
                  <a:gd name="connsiteX30" fmla="*/ 847049 w 1357003"/>
                  <a:gd name="connsiteY30" fmla="*/ 20053 h 1392713"/>
                  <a:gd name="connsiteX31" fmla="*/ 794295 w 1357003"/>
                  <a:gd name="connsiteY31" fmla="*/ 2469 h 1392713"/>
                  <a:gd name="connsiteX32" fmla="*/ 706372 w 1357003"/>
                  <a:gd name="connsiteY32" fmla="*/ 2469 h 139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7003" h="1392713">
                    <a:moveTo>
                      <a:pt x="706372" y="2469"/>
                    </a:moveTo>
                    <a:cubicBezTo>
                      <a:pt x="630172" y="5400"/>
                      <a:pt x="459901" y="9819"/>
                      <a:pt x="337095" y="20053"/>
                    </a:cubicBezTo>
                    <a:cubicBezTo>
                      <a:pt x="318623" y="21592"/>
                      <a:pt x="295115" y="22555"/>
                      <a:pt x="284341" y="37638"/>
                    </a:cubicBezTo>
                    <a:cubicBezTo>
                      <a:pt x="262794" y="67805"/>
                      <a:pt x="260895" y="107977"/>
                      <a:pt x="249172" y="143146"/>
                    </a:cubicBezTo>
                    <a:lnTo>
                      <a:pt x="231587" y="195900"/>
                    </a:lnTo>
                    <a:lnTo>
                      <a:pt x="214003" y="248653"/>
                    </a:lnTo>
                    <a:lnTo>
                      <a:pt x="196418" y="301407"/>
                    </a:lnTo>
                    <a:cubicBezTo>
                      <a:pt x="185391" y="378597"/>
                      <a:pt x="165312" y="535403"/>
                      <a:pt x="143664" y="600346"/>
                    </a:cubicBezTo>
                    <a:lnTo>
                      <a:pt x="90910" y="758607"/>
                    </a:lnTo>
                    <a:lnTo>
                      <a:pt x="38156" y="916869"/>
                    </a:lnTo>
                    <a:lnTo>
                      <a:pt x="20572" y="969623"/>
                    </a:lnTo>
                    <a:cubicBezTo>
                      <a:pt x="14710" y="1075131"/>
                      <a:pt x="-8075" y="1181056"/>
                      <a:pt x="2987" y="1286146"/>
                    </a:cubicBezTo>
                    <a:cubicBezTo>
                      <a:pt x="4927" y="1304580"/>
                      <a:pt x="37368" y="1301280"/>
                      <a:pt x="55741" y="1303730"/>
                    </a:cubicBezTo>
                    <a:cubicBezTo>
                      <a:pt x="125704" y="1313058"/>
                      <a:pt x="196418" y="1315453"/>
                      <a:pt x="266756" y="1321315"/>
                    </a:cubicBezTo>
                    <a:cubicBezTo>
                      <a:pt x="284341" y="1327177"/>
                      <a:pt x="301066" y="1337056"/>
                      <a:pt x="319510" y="1338900"/>
                    </a:cubicBezTo>
                    <a:cubicBezTo>
                      <a:pt x="477418" y="1354691"/>
                      <a:pt x="794295" y="1374069"/>
                      <a:pt x="794295" y="1374069"/>
                    </a:cubicBezTo>
                    <a:cubicBezTo>
                      <a:pt x="940833" y="1368207"/>
                      <a:pt x="1106879" y="1429771"/>
                      <a:pt x="1233910" y="1356484"/>
                    </a:cubicBezTo>
                    <a:cubicBezTo>
                      <a:pt x="1305171" y="1315372"/>
                      <a:pt x="1239291" y="1191660"/>
                      <a:pt x="1251495" y="1110300"/>
                    </a:cubicBezTo>
                    <a:cubicBezTo>
                      <a:pt x="1256994" y="1073638"/>
                      <a:pt x="1277673" y="1040757"/>
                      <a:pt x="1286664" y="1004792"/>
                    </a:cubicBezTo>
                    <a:cubicBezTo>
                      <a:pt x="1292526" y="981346"/>
                      <a:pt x="1297304" y="957602"/>
                      <a:pt x="1304249" y="934453"/>
                    </a:cubicBezTo>
                    <a:cubicBezTo>
                      <a:pt x="1314901" y="898945"/>
                      <a:pt x="1327695" y="864115"/>
                      <a:pt x="1339418" y="828946"/>
                    </a:cubicBezTo>
                    <a:lnTo>
                      <a:pt x="1357003" y="776192"/>
                    </a:lnTo>
                    <a:cubicBezTo>
                      <a:pt x="1351141" y="664823"/>
                      <a:pt x="1349515" y="553149"/>
                      <a:pt x="1339418" y="442084"/>
                    </a:cubicBezTo>
                    <a:cubicBezTo>
                      <a:pt x="1337740" y="423624"/>
                      <a:pt x="1330123" y="405909"/>
                      <a:pt x="1321833" y="389330"/>
                    </a:cubicBezTo>
                    <a:cubicBezTo>
                      <a:pt x="1306601" y="358867"/>
                      <a:pt x="1278753" y="323213"/>
                      <a:pt x="1251495" y="301407"/>
                    </a:cubicBezTo>
                    <a:cubicBezTo>
                      <a:pt x="1234992" y="288205"/>
                      <a:pt x="1217644" y="275689"/>
                      <a:pt x="1198741" y="266238"/>
                    </a:cubicBezTo>
                    <a:cubicBezTo>
                      <a:pt x="1182162" y="257948"/>
                      <a:pt x="1163572" y="254515"/>
                      <a:pt x="1145987" y="248653"/>
                    </a:cubicBezTo>
                    <a:cubicBezTo>
                      <a:pt x="1140126" y="231069"/>
                      <a:pt x="1137939" y="211794"/>
                      <a:pt x="1128403" y="195900"/>
                    </a:cubicBezTo>
                    <a:cubicBezTo>
                      <a:pt x="1106752" y="159815"/>
                      <a:pt x="1070746" y="152043"/>
                      <a:pt x="1040480" y="125561"/>
                    </a:cubicBezTo>
                    <a:cubicBezTo>
                      <a:pt x="1009288" y="98268"/>
                      <a:pt x="993440" y="44452"/>
                      <a:pt x="952556" y="37638"/>
                    </a:cubicBezTo>
                    <a:cubicBezTo>
                      <a:pt x="917387" y="31776"/>
                      <a:pt x="881854" y="27787"/>
                      <a:pt x="847049" y="20053"/>
                    </a:cubicBezTo>
                    <a:cubicBezTo>
                      <a:pt x="828955" y="16032"/>
                      <a:pt x="812688" y="4768"/>
                      <a:pt x="794295" y="2469"/>
                    </a:cubicBezTo>
                    <a:cubicBezTo>
                      <a:pt x="765214" y="-1166"/>
                      <a:pt x="782572" y="-462"/>
                      <a:pt x="706372" y="2469"/>
                    </a:cubicBez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00">
                  <a:solidFill>
                    <a:schemeClr val="tx1"/>
                  </a:solidFill>
                </a:endParaRPr>
              </a:p>
            </p:txBody>
          </p:sp>
        </p:grpSp>
        <p:grpSp>
          <p:nvGrpSpPr>
            <p:cNvPr id="30" name="グループ化 166"/>
            <p:cNvGrpSpPr/>
            <p:nvPr/>
          </p:nvGrpSpPr>
          <p:grpSpPr>
            <a:xfrm>
              <a:off x="2005077" y="4758439"/>
              <a:ext cx="495510" cy="243829"/>
              <a:chOff x="937552" y="4654586"/>
              <a:chExt cx="3164305" cy="1726742"/>
            </a:xfrm>
          </p:grpSpPr>
          <p:sp>
            <p:nvSpPr>
              <p:cNvPr id="168" name="フリーフォーム 167"/>
              <p:cNvSpPr/>
              <p:nvPr/>
            </p:nvSpPr>
            <p:spPr>
              <a:xfrm>
                <a:off x="937552" y="4654586"/>
                <a:ext cx="3164305" cy="1726742"/>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169" name="円/楕円 168"/>
              <p:cNvSpPr/>
              <p:nvPr/>
            </p:nvSpPr>
            <p:spPr>
              <a:xfrm>
                <a:off x="1995841" y="4864939"/>
                <a:ext cx="1189964" cy="11015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170" name="フリーフォーム 169"/>
              <p:cNvSpPr/>
              <p:nvPr/>
            </p:nvSpPr>
            <p:spPr>
              <a:xfrm>
                <a:off x="1981069" y="4697211"/>
                <a:ext cx="1257300" cy="1436977"/>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71" name="フリーフォーム 170"/>
              <p:cNvSpPr/>
              <p:nvPr/>
            </p:nvSpPr>
            <p:spPr>
              <a:xfrm>
                <a:off x="3266439" y="4711319"/>
                <a:ext cx="730792" cy="307240"/>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172" name="フリーフォーム 171"/>
              <p:cNvSpPr/>
              <p:nvPr/>
            </p:nvSpPr>
            <p:spPr>
              <a:xfrm>
                <a:off x="965200" y="5105400"/>
                <a:ext cx="1028700" cy="12700"/>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173" name="フリーフォーム 172"/>
              <p:cNvSpPr/>
              <p:nvPr/>
            </p:nvSpPr>
            <p:spPr>
              <a:xfrm>
                <a:off x="3247887" y="5059681"/>
                <a:ext cx="815902" cy="45719"/>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cxnSp>
            <p:nvCxnSpPr>
              <p:cNvPr id="174" name="直線コネクタ 173"/>
              <p:cNvCxnSpPr/>
              <p:nvPr/>
            </p:nvCxnSpPr>
            <p:spPr>
              <a:xfrm>
                <a:off x="1533376" y="5118100"/>
                <a:ext cx="0" cy="10160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円/楕円 174"/>
              <p:cNvSpPr/>
              <p:nvPr/>
            </p:nvSpPr>
            <p:spPr>
              <a:xfrm>
                <a:off x="2281520" y="5140317"/>
                <a:ext cx="594982" cy="550763"/>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grpSp>
        <p:grpSp>
          <p:nvGrpSpPr>
            <p:cNvPr id="31" name="グループ化 179"/>
            <p:cNvGrpSpPr/>
            <p:nvPr/>
          </p:nvGrpSpPr>
          <p:grpSpPr>
            <a:xfrm>
              <a:off x="2960152" y="4778229"/>
              <a:ext cx="915726" cy="1330018"/>
              <a:chOff x="4457940" y="3165231"/>
              <a:chExt cx="1850069" cy="3393831"/>
            </a:xfrm>
          </p:grpSpPr>
          <p:sp>
            <p:nvSpPr>
              <p:cNvPr id="181" name="フリーフォーム 180"/>
              <p:cNvSpPr/>
              <p:nvPr/>
            </p:nvSpPr>
            <p:spPr>
              <a:xfrm>
                <a:off x="4457940" y="3227124"/>
                <a:ext cx="1850069" cy="3331938"/>
              </a:xfrm>
              <a:custGeom>
                <a:avLst/>
                <a:gdLst>
                  <a:gd name="connsiteX0" fmla="*/ 635029 w 1850069"/>
                  <a:gd name="connsiteY0" fmla="*/ 26030 h 3331938"/>
                  <a:gd name="connsiteX1" fmla="*/ 547106 w 1850069"/>
                  <a:gd name="connsiteY1" fmla="*/ 43614 h 3331938"/>
                  <a:gd name="connsiteX2" fmla="*/ 476768 w 1850069"/>
                  <a:gd name="connsiteY2" fmla="*/ 131538 h 3331938"/>
                  <a:gd name="connsiteX3" fmla="*/ 388845 w 1850069"/>
                  <a:gd name="connsiteY3" fmla="*/ 184291 h 3331938"/>
                  <a:gd name="connsiteX4" fmla="*/ 371260 w 1850069"/>
                  <a:gd name="connsiteY4" fmla="*/ 237045 h 3331938"/>
                  <a:gd name="connsiteX5" fmla="*/ 406429 w 1850069"/>
                  <a:gd name="connsiteY5" fmla="*/ 588738 h 3331938"/>
                  <a:gd name="connsiteX6" fmla="*/ 388845 w 1850069"/>
                  <a:gd name="connsiteY6" fmla="*/ 641491 h 3331938"/>
                  <a:gd name="connsiteX7" fmla="*/ 283337 w 1850069"/>
                  <a:gd name="connsiteY7" fmla="*/ 676661 h 3331938"/>
                  <a:gd name="connsiteX8" fmla="*/ 230583 w 1850069"/>
                  <a:gd name="connsiteY8" fmla="*/ 711830 h 3331938"/>
                  <a:gd name="connsiteX9" fmla="*/ 195414 w 1850069"/>
                  <a:gd name="connsiteY9" fmla="*/ 764584 h 3331938"/>
                  <a:gd name="connsiteX10" fmla="*/ 212998 w 1850069"/>
                  <a:gd name="connsiteY10" fmla="*/ 817338 h 3331938"/>
                  <a:gd name="connsiteX11" fmla="*/ 265752 w 1850069"/>
                  <a:gd name="connsiteY11" fmla="*/ 834922 h 3331938"/>
                  <a:gd name="connsiteX12" fmla="*/ 441598 w 1850069"/>
                  <a:gd name="connsiteY12" fmla="*/ 852507 h 3331938"/>
                  <a:gd name="connsiteX13" fmla="*/ 476768 w 1850069"/>
                  <a:gd name="connsiteY13" fmla="*/ 887676 h 3331938"/>
                  <a:gd name="connsiteX14" fmla="*/ 424014 w 1850069"/>
                  <a:gd name="connsiteY14" fmla="*/ 993184 h 3331938"/>
                  <a:gd name="connsiteX15" fmla="*/ 476768 w 1850069"/>
                  <a:gd name="connsiteY15" fmla="*/ 1010768 h 3331938"/>
                  <a:gd name="connsiteX16" fmla="*/ 547106 w 1850069"/>
                  <a:gd name="connsiteY16" fmla="*/ 1028353 h 3331938"/>
                  <a:gd name="connsiteX17" fmla="*/ 529522 w 1850069"/>
                  <a:gd name="connsiteY17" fmla="*/ 1098691 h 3331938"/>
                  <a:gd name="connsiteX18" fmla="*/ 582275 w 1850069"/>
                  <a:gd name="connsiteY18" fmla="*/ 1133861 h 3331938"/>
                  <a:gd name="connsiteX19" fmla="*/ 775706 w 1850069"/>
                  <a:gd name="connsiteY19" fmla="*/ 1133861 h 3331938"/>
                  <a:gd name="connsiteX20" fmla="*/ 916383 w 1850069"/>
                  <a:gd name="connsiteY20" fmla="*/ 1116276 h 3331938"/>
                  <a:gd name="connsiteX21" fmla="*/ 933968 w 1850069"/>
                  <a:gd name="connsiteY21" fmla="*/ 1256953 h 3331938"/>
                  <a:gd name="connsiteX22" fmla="*/ 599860 w 1850069"/>
                  <a:gd name="connsiteY22" fmla="*/ 1309707 h 3331938"/>
                  <a:gd name="connsiteX23" fmla="*/ 582275 w 1850069"/>
                  <a:gd name="connsiteY23" fmla="*/ 1362461 h 3331938"/>
                  <a:gd name="connsiteX24" fmla="*/ 494352 w 1850069"/>
                  <a:gd name="connsiteY24" fmla="*/ 1467968 h 3331938"/>
                  <a:gd name="connsiteX25" fmla="*/ 459183 w 1850069"/>
                  <a:gd name="connsiteY25" fmla="*/ 1678984 h 3331938"/>
                  <a:gd name="connsiteX26" fmla="*/ 406429 w 1850069"/>
                  <a:gd name="connsiteY26" fmla="*/ 1854830 h 3331938"/>
                  <a:gd name="connsiteX27" fmla="*/ 371260 w 1850069"/>
                  <a:gd name="connsiteY27" fmla="*/ 1960338 h 3331938"/>
                  <a:gd name="connsiteX28" fmla="*/ 300922 w 1850069"/>
                  <a:gd name="connsiteY28" fmla="*/ 1995507 h 3331938"/>
                  <a:gd name="connsiteX29" fmla="*/ 177829 w 1850069"/>
                  <a:gd name="connsiteY29" fmla="*/ 2030676 h 3331938"/>
                  <a:gd name="connsiteX30" fmla="*/ 72322 w 1850069"/>
                  <a:gd name="connsiteY30" fmla="*/ 2065845 h 3331938"/>
                  <a:gd name="connsiteX31" fmla="*/ 19568 w 1850069"/>
                  <a:gd name="connsiteY31" fmla="*/ 2083430 h 3331938"/>
                  <a:gd name="connsiteX32" fmla="*/ 1983 w 1850069"/>
                  <a:gd name="connsiteY32" fmla="*/ 2136184 h 3331938"/>
                  <a:gd name="connsiteX33" fmla="*/ 142660 w 1850069"/>
                  <a:gd name="connsiteY33" fmla="*/ 2136184 h 3331938"/>
                  <a:gd name="connsiteX34" fmla="*/ 72322 w 1850069"/>
                  <a:gd name="connsiteY34" fmla="*/ 2276861 h 3331938"/>
                  <a:gd name="connsiteX35" fmla="*/ 125075 w 1850069"/>
                  <a:gd name="connsiteY35" fmla="*/ 2294445 h 3331938"/>
                  <a:gd name="connsiteX36" fmla="*/ 212998 w 1850069"/>
                  <a:gd name="connsiteY36" fmla="*/ 2241691 h 3331938"/>
                  <a:gd name="connsiteX37" fmla="*/ 248168 w 1850069"/>
                  <a:gd name="connsiteY37" fmla="*/ 2276861 h 3331938"/>
                  <a:gd name="connsiteX38" fmla="*/ 212998 w 1850069"/>
                  <a:gd name="connsiteY38" fmla="*/ 2312030 h 3331938"/>
                  <a:gd name="connsiteX39" fmla="*/ 195414 w 1850069"/>
                  <a:gd name="connsiteY39" fmla="*/ 2364784 h 3331938"/>
                  <a:gd name="connsiteX40" fmla="*/ 248168 w 1850069"/>
                  <a:gd name="connsiteY40" fmla="*/ 2382368 h 3331938"/>
                  <a:gd name="connsiteX41" fmla="*/ 265752 w 1850069"/>
                  <a:gd name="connsiteY41" fmla="*/ 2329614 h 3331938"/>
                  <a:gd name="connsiteX42" fmla="*/ 300922 w 1850069"/>
                  <a:gd name="connsiteY42" fmla="*/ 2294445 h 3331938"/>
                  <a:gd name="connsiteX43" fmla="*/ 353675 w 1850069"/>
                  <a:gd name="connsiteY43" fmla="*/ 2312030 h 3331938"/>
                  <a:gd name="connsiteX44" fmla="*/ 388845 w 1850069"/>
                  <a:gd name="connsiteY44" fmla="*/ 2435122 h 3331938"/>
                  <a:gd name="connsiteX45" fmla="*/ 424014 w 1850069"/>
                  <a:gd name="connsiteY45" fmla="*/ 2382368 h 3331938"/>
                  <a:gd name="connsiteX46" fmla="*/ 459183 w 1850069"/>
                  <a:gd name="connsiteY46" fmla="*/ 2188938 h 3331938"/>
                  <a:gd name="connsiteX47" fmla="*/ 529522 w 1850069"/>
                  <a:gd name="connsiteY47" fmla="*/ 2276861 h 3331938"/>
                  <a:gd name="connsiteX48" fmla="*/ 564691 w 1850069"/>
                  <a:gd name="connsiteY48" fmla="*/ 2241691 h 3331938"/>
                  <a:gd name="connsiteX49" fmla="*/ 547106 w 1850069"/>
                  <a:gd name="connsiteY49" fmla="*/ 2188938 h 3331938"/>
                  <a:gd name="connsiteX50" fmla="*/ 511937 w 1850069"/>
                  <a:gd name="connsiteY50" fmla="*/ 2153768 h 3331938"/>
                  <a:gd name="connsiteX51" fmla="*/ 547106 w 1850069"/>
                  <a:gd name="connsiteY51" fmla="*/ 1889999 h 3331938"/>
                  <a:gd name="connsiteX52" fmla="*/ 582275 w 1850069"/>
                  <a:gd name="connsiteY52" fmla="*/ 1837245 h 3331938"/>
                  <a:gd name="connsiteX53" fmla="*/ 635029 w 1850069"/>
                  <a:gd name="connsiteY53" fmla="*/ 1555891 h 3331938"/>
                  <a:gd name="connsiteX54" fmla="*/ 687783 w 1850069"/>
                  <a:gd name="connsiteY54" fmla="*/ 1538307 h 3331938"/>
                  <a:gd name="connsiteX55" fmla="*/ 793291 w 1850069"/>
                  <a:gd name="connsiteY55" fmla="*/ 1555891 h 3331938"/>
                  <a:gd name="connsiteX56" fmla="*/ 810875 w 1850069"/>
                  <a:gd name="connsiteY56" fmla="*/ 1608645 h 3331938"/>
                  <a:gd name="connsiteX57" fmla="*/ 775706 w 1850069"/>
                  <a:gd name="connsiteY57" fmla="*/ 1995507 h 3331938"/>
                  <a:gd name="connsiteX58" fmla="*/ 793291 w 1850069"/>
                  <a:gd name="connsiteY58" fmla="*/ 2698891 h 3331938"/>
                  <a:gd name="connsiteX59" fmla="*/ 828460 w 1850069"/>
                  <a:gd name="connsiteY59" fmla="*/ 3068168 h 3331938"/>
                  <a:gd name="connsiteX60" fmla="*/ 810875 w 1850069"/>
                  <a:gd name="connsiteY60" fmla="*/ 3173676 h 3331938"/>
                  <a:gd name="connsiteX61" fmla="*/ 511937 w 1850069"/>
                  <a:gd name="connsiteY61" fmla="*/ 3226430 h 3331938"/>
                  <a:gd name="connsiteX62" fmla="*/ 529522 w 1850069"/>
                  <a:gd name="connsiteY62" fmla="*/ 3296768 h 3331938"/>
                  <a:gd name="connsiteX63" fmla="*/ 564691 w 1850069"/>
                  <a:gd name="connsiteY63" fmla="*/ 3331938 h 3331938"/>
                  <a:gd name="connsiteX64" fmla="*/ 933968 w 1850069"/>
                  <a:gd name="connsiteY64" fmla="*/ 3314353 h 3331938"/>
                  <a:gd name="connsiteX65" fmla="*/ 986722 w 1850069"/>
                  <a:gd name="connsiteY65" fmla="*/ 3261599 h 3331938"/>
                  <a:gd name="connsiteX66" fmla="*/ 1004306 w 1850069"/>
                  <a:gd name="connsiteY66" fmla="*/ 3208845 h 3331938"/>
                  <a:gd name="connsiteX67" fmla="*/ 951552 w 1850069"/>
                  <a:gd name="connsiteY67" fmla="*/ 2980245 h 3331938"/>
                  <a:gd name="connsiteX68" fmla="*/ 933968 w 1850069"/>
                  <a:gd name="connsiteY68" fmla="*/ 2927491 h 3331938"/>
                  <a:gd name="connsiteX69" fmla="*/ 916383 w 1850069"/>
                  <a:gd name="connsiteY69" fmla="*/ 2874738 h 3331938"/>
                  <a:gd name="connsiteX70" fmla="*/ 951552 w 1850069"/>
                  <a:gd name="connsiteY70" fmla="*/ 2364784 h 3331938"/>
                  <a:gd name="connsiteX71" fmla="*/ 969137 w 1850069"/>
                  <a:gd name="connsiteY71" fmla="*/ 2312030 h 3331938"/>
                  <a:gd name="connsiteX72" fmla="*/ 1004306 w 1850069"/>
                  <a:gd name="connsiteY72" fmla="*/ 2259276 h 3331938"/>
                  <a:gd name="connsiteX73" fmla="*/ 1092229 w 1850069"/>
                  <a:gd name="connsiteY73" fmla="*/ 2399953 h 3331938"/>
                  <a:gd name="connsiteX74" fmla="*/ 1109814 w 1850069"/>
                  <a:gd name="connsiteY74" fmla="*/ 2452707 h 3331938"/>
                  <a:gd name="connsiteX75" fmla="*/ 1127398 w 1850069"/>
                  <a:gd name="connsiteY75" fmla="*/ 3226430 h 3331938"/>
                  <a:gd name="connsiteX76" fmla="*/ 1162568 w 1850069"/>
                  <a:gd name="connsiteY76" fmla="*/ 3261599 h 3331938"/>
                  <a:gd name="connsiteX77" fmla="*/ 1232906 w 1850069"/>
                  <a:gd name="connsiteY77" fmla="*/ 3279184 h 3331938"/>
                  <a:gd name="connsiteX78" fmla="*/ 1549429 w 1850069"/>
                  <a:gd name="connsiteY78" fmla="*/ 3261599 h 3331938"/>
                  <a:gd name="connsiteX79" fmla="*/ 1531845 w 1850069"/>
                  <a:gd name="connsiteY79" fmla="*/ 3208845 h 3331938"/>
                  <a:gd name="connsiteX80" fmla="*/ 1426337 w 1850069"/>
                  <a:gd name="connsiteY80" fmla="*/ 3156091 h 3331938"/>
                  <a:gd name="connsiteX81" fmla="*/ 1373583 w 1850069"/>
                  <a:gd name="connsiteY81" fmla="*/ 3138507 h 3331938"/>
                  <a:gd name="connsiteX82" fmla="*/ 1320829 w 1850069"/>
                  <a:gd name="connsiteY82" fmla="*/ 3103338 h 3331938"/>
                  <a:gd name="connsiteX83" fmla="*/ 1355998 w 1850069"/>
                  <a:gd name="connsiteY83" fmla="*/ 2259276 h 3331938"/>
                  <a:gd name="connsiteX84" fmla="*/ 1373583 w 1850069"/>
                  <a:gd name="connsiteY84" fmla="*/ 2188938 h 3331938"/>
                  <a:gd name="connsiteX85" fmla="*/ 1391168 w 1850069"/>
                  <a:gd name="connsiteY85" fmla="*/ 2101014 h 3331938"/>
                  <a:gd name="connsiteX86" fmla="*/ 1408752 w 1850069"/>
                  <a:gd name="connsiteY86" fmla="*/ 1573476 h 3331938"/>
                  <a:gd name="connsiteX87" fmla="*/ 1391168 w 1850069"/>
                  <a:gd name="connsiteY87" fmla="*/ 1503138 h 3331938"/>
                  <a:gd name="connsiteX88" fmla="*/ 1285660 w 1850069"/>
                  <a:gd name="connsiteY88" fmla="*/ 1467968 h 3331938"/>
                  <a:gd name="connsiteX89" fmla="*/ 1303245 w 1850069"/>
                  <a:gd name="connsiteY89" fmla="*/ 1555891 h 3331938"/>
                  <a:gd name="connsiteX90" fmla="*/ 1408752 w 1850069"/>
                  <a:gd name="connsiteY90" fmla="*/ 1591061 h 3331938"/>
                  <a:gd name="connsiteX91" fmla="*/ 1426337 w 1850069"/>
                  <a:gd name="connsiteY91" fmla="*/ 1960338 h 3331938"/>
                  <a:gd name="connsiteX92" fmla="*/ 1443922 w 1850069"/>
                  <a:gd name="connsiteY92" fmla="*/ 2013091 h 3331938"/>
                  <a:gd name="connsiteX93" fmla="*/ 1461506 w 1850069"/>
                  <a:gd name="connsiteY93" fmla="*/ 2083430 h 3331938"/>
                  <a:gd name="connsiteX94" fmla="*/ 1496675 w 1850069"/>
                  <a:gd name="connsiteY94" fmla="*/ 2206522 h 3331938"/>
                  <a:gd name="connsiteX95" fmla="*/ 1479091 w 1850069"/>
                  <a:gd name="connsiteY95" fmla="*/ 2364784 h 3331938"/>
                  <a:gd name="connsiteX96" fmla="*/ 1443922 w 1850069"/>
                  <a:gd name="connsiteY96" fmla="*/ 2417538 h 3331938"/>
                  <a:gd name="connsiteX97" fmla="*/ 1496675 w 1850069"/>
                  <a:gd name="connsiteY97" fmla="*/ 2435122 h 3331938"/>
                  <a:gd name="connsiteX98" fmla="*/ 1549429 w 1850069"/>
                  <a:gd name="connsiteY98" fmla="*/ 2417538 h 3331938"/>
                  <a:gd name="connsiteX99" fmla="*/ 1584598 w 1850069"/>
                  <a:gd name="connsiteY99" fmla="*/ 2399953 h 3331938"/>
                  <a:gd name="connsiteX100" fmla="*/ 1602183 w 1850069"/>
                  <a:gd name="connsiteY100" fmla="*/ 2575799 h 3331938"/>
                  <a:gd name="connsiteX101" fmla="*/ 1619768 w 1850069"/>
                  <a:gd name="connsiteY101" fmla="*/ 2523045 h 3331938"/>
                  <a:gd name="connsiteX102" fmla="*/ 1637352 w 1850069"/>
                  <a:gd name="connsiteY102" fmla="*/ 2452707 h 3331938"/>
                  <a:gd name="connsiteX103" fmla="*/ 1707691 w 1850069"/>
                  <a:gd name="connsiteY103" fmla="*/ 2540630 h 3331938"/>
                  <a:gd name="connsiteX104" fmla="*/ 1742860 w 1850069"/>
                  <a:gd name="connsiteY104" fmla="*/ 2470291 h 3331938"/>
                  <a:gd name="connsiteX105" fmla="*/ 1760445 w 1850069"/>
                  <a:gd name="connsiteY105" fmla="*/ 2523045 h 3331938"/>
                  <a:gd name="connsiteX106" fmla="*/ 1813198 w 1850069"/>
                  <a:gd name="connsiteY106" fmla="*/ 2505461 h 3331938"/>
                  <a:gd name="connsiteX107" fmla="*/ 1848368 w 1850069"/>
                  <a:gd name="connsiteY107" fmla="*/ 2470291 h 3331938"/>
                  <a:gd name="connsiteX108" fmla="*/ 1778029 w 1850069"/>
                  <a:gd name="connsiteY108" fmla="*/ 2364784 h 3331938"/>
                  <a:gd name="connsiteX109" fmla="*/ 1725275 w 1850069"/>
                  <a:gd name="connsiteY109" fmla="*/ 2347199 h 3331938"/>
                  <a:gd name="connsiteX110" fmla="*/ 1707691 w 1850069"/>
                  <a:gd name="connsiteY110" fmla="*/ 2241691 h 3331938"/>
                  <a:gd name="connsiteX111" fmla="*/ 1690106 w 1850069"/>
                  <a:gd name="connsiteY111" fmla="*/ 2188938 h 3331938"/>
                  <a:gd name="connsiteX112" fmla="*/ 1672522 w 1850069"/>
                  <a:gd name="connsiteY112" fmla="*/ 2013091 h 3331938"/>
                  <a:gd name="connsiteX113" fmla="*/ 1637352 w 1850069"/>
                  <a:gd name="connsiteY113" fmla="*/ 1907584 h 3331938"/>
                  <a:gd name="connsiteX114" fmla="*/ 1602183 w 1850069"/>
                  <a:gd name="connsiteY114" fmla="*/ 1784491 h 3331938"/>
                  <a:gd name="connsiteX115" fmla="*/ 1584598 w 1850069"/>
                  <a:gd name="connsiteY115" fmla="*/ 1731738 h 3331938"/>
                  <a:gd name="connsiteX116" fmla="*/ 1567014 w 1850069"/>
                  <a:gd name="connsiteY116" fmla="*/ 1573476 h 3331938"/>
                  <a:gd name="connsiteX117" fmla="*/ 1549429 w 1850069"/>
                  <a:gd name="connsiteY117" fmla="*/ 1520722 h 3331938"/>
                  <a:gd name="connsiteX118" fmla="*/ 1514260 w 1850069"/>
                  <a:gd name="connsiteY118" fmla="*/ 1467968 h 3331938"/>
                  <a:gd name="connsiteX119" fmla="*/ 1461506 w 1850069"/>
                  <a:gd name="connsiteY119" fmla="*/ 1432799 h 3331938"/>
                  <a:gd name="connsiteX120" fmla="*/ 1285660 w 1850069"/>
                  <a:gd name="connsiteY120" fmla="*/ 1380045 h 3331938"/>
                  <a:gd name="connsiteX121" fmla="*/ 1232906 w 1850069"/>
                  <a:gd name="connsiteY121" fmla="*/ 1362461 h 3331938"/>
                  <a:gd name="connsiteX122" fmla="*/ 1197737 w 1850069"/>
                  <a:gd name="connsiteY122" fmla="*/ 1327291 h 3331938"/>
                  <a:gd name="connsiteX123" fmla="*/ 1197737 w 1850069"/>
                  <a:gd name="connsiteY123" fmla="*/ 1186614 h 3331938"/>
                  <a:gd name="connsiteX124" fmla="*/ 1232906 w 1850069"/>
                  <a:gd name="connsiteY124" fmla="*/ 1133861 h 3331938"/>
                  <a:gd name="connsiteX125" fmla="*/ 1285660 w 1850069"/>
                  <a:gd name="connsiteY125" fmla="*/ 1116276 h 3331938"/>
                  <a:gd name="connsiteX126" fmla="*/ 1338414 w 1850069"/>
                  <a:gd name="connsiteY126" fmla="*/ 1081107 h 3331938"/>
                  <a:gd name="connsiteX127" fmla="*/ 1479091 w 1850069"/>
                  <a:gd name="connsiteY127" fmla="*/ 1045938 h 3331938"/>
                  <a:gd name="connsiteX128" fmla="*/ 1531845 w 1850069"/>
                  <a:gd name="connsiteY128" fmla="*/ 1010768 h 3331938"/>
                  <a:gd name="connsiteX129" fmla="*/ 1584598 w 1850069"/>
                  <a:gd name="connsiteY129" fmla="*/ 993184 h 3331938"/>
                  <a:gd name="connsiteX130" fmla="*/ 1654937 w 1850069"/>
                  <a:gd name="connsiteY130" fmla="*/ 905261 h 3331938"/>
                  <a:gd name="connsiteX131" fmla="*/ 1690106 w 1850069"/>
                  <a:gd name="connsiteY131" fmla="*/ 870091 h 3331938"/>
                  <a:gd name="connsiteX132" fmla="*/ 1725275 w 1850069"/>
                  <a:gd name="connsiteY132" fmla="*/ 764584 h 3331938"/>
                  <a:gd name="connsiteX133" fmla="*/ 1760445 w 1850069"/>
                  <a:gd name="connsiteY133" fmla="*/ 623907 h 3331938"/>
                  <a:gd name="connsiteX134" fmla="*/ 1742860 w 1850069"/>
                  <a:gd name="connsiteY134" fmla="*/ 254630 h 3331938"/>
                  <a:gd name="connsiteX135" fmla="*/ 1725275 w 1850069"/>
                  <a:gd name="connsiteY135" fmla="*/ 201876 h 3331938"/>
                  <a:gd name="connsiteX136" fmla="*/ 1672522 w 1850069"/>
                  <a:gd name="connsiteY136" fmla="*/ 184291 h 3331938"/>
                  <a:gd name="connsiteX137" fmla="*/ 1619768 w 1850069"/>
                  <a:gd name="connsiteY137" fmla="*/ 149122 h 3331938"/>
                  <a:gd name="connsiteX138" fmla="*/ 1496675 w 1850069"/>
                  <a:gd name="connsiteY138" fmla="*/ 113953 h 3331938"/>
                  <a:gd name="connsiteX139" fmla="*/ 1391168 w 1850069"/>
                  <a:gd name="connsiteY139" fmla="*/ 78784 h 3331938"/>
                  <a:gd name="connsiteX140" fmla="*/ 1320829 w 1850069"/>
                  <a:gd name="connsiteY140" fmla="*/ 43614 h 3331938"/>
                  <a:gd name="connsiteX141" fmla="*/ 1215322 w 1850069"/>
                  <a:gd name="connsiteY141" fmla="*/ 26030 h 3331938"/>
                  <a:gd name="connsiteX142" fmla="*/ 916383 w 1850069"/>
                  <a:gd name="connsiteY142" fmla="*/ 26030 h 3331938"/>
                  <a:gd name="connsiteX143" fmla="*/ 793291 w 1850069"/>
                  <a:gd name="connsiteY143" fmla="*/ 61199 h 3331938"/>
                  <a:gd name="connsiteX144" fmla="*/ 758122 w 1850069"/>
                  <a:gd name="connsiteY144" fmla="*/ 61199 h 33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850069" h="3331938">
                    <a:moveTo>
                      <a:pt x="635029" y="26030"/>
                    </a:moveTo>
                    <a:cubicBezTo>
                      <a:pt x="605721" y="31891"/>
                      <a:pt x="574577" y="31840"/>
                      <a:pt x="547106" y="43614"/>
                    </a:cubicBezTo>
                    <a:cubicBezTo>
                      <a:pt x="521263" y="54690"/>
                      <a:pt x="490196" y="114754"/>
                      <a:pt x="476768" y="131538"/>
                    </a:cubicBezTo>
                    <a:cubicBezTo>
                      <a:pt x="441659" y="175424"/>
                      <a:pt x="442605" y="166371"/>
                      <a:pt x="388845" y="184291"/>
                    </a:cubicBezTo>
                    <a:cubicBezTo>
                      <a:pt x="382983" y="201876"/>
                      <a:pt x="371260" y="218509"/>
                      <a:pt x="371260" y="237045"/>
                    </a:cubicBezTo>
                    <a:cubicBezTo>
                      <a:pt x="371260" y="498465"/>
                      <a:pt x="360748" y="451691"/>
                      <a:pt x="406429" y="588738"/>
                    </a:cubicBezTo>
                    <a:cubicBezTo>
                      <a:pt x="400568" y="606322"/>
                      <a:pt x="403928" y="630717"/>
                      <a:pt x="388845" y="641491"/>
                    </a:cubicBezTo>
                    <a:cubicBezTo>
                      <a:pt x="358678" y="663039"/>
                      <a:pt x="314183" y="656097"/>
                      <a:pt x="283337" y="676661"/>
                    </a:cubicBezTo>
                    <a:lnTo>
                      <a:pt x="230583" y="711830"/>
                    </a:lnTo>
                    <a:cubicBezTo>
                      <a:pt x="218860" y="729415"/>
                      <a:pt x="198888" y="743737"/>
                      <a:pt x="195414" y="764584"/>
                    </a:cubicBezTo>
                    <a:cubicBezTo>
                      <a:pt x="192367" y="782868"/>
                      <a:pt x="199891" y="804231"/>
                      <a:pt x="212998" y="817338"/>
                    </a:cubicBezTo>
                    <a:cubicBezTo>
                      <a:pt x="226105" y="830445"/>
                      <a:pt x="247432" y="832104"/>
                      <a:pt x="265752" y="834922"/>
                    </a:cubicBezTo>
                    <a:cubicBezTo>
                      <a:pt x="323975" y="843879"/>
                      <a:pt x="382983" y="846645"/>
                      <a:pt x="441598" y="852507"/>
                    </a:cubicBezTo>
                    <a:cubicBezTo>
                      <a:pt x="453321" y="864230"/>
                      <a:pt x="473517" y="871419"/>
                      <a:pt x="476768" y="887676"/>
                    </a:cubicBezTo>
                    <a:cubicBezTo>
                      <a:pt x="482368" y="915676"/>
                      <a:pt x="435410" y="976090"/>
                      <a:pt x="424014" y="993184"/>
                    </a:cubicBezTo>
                    <a:cubicBezTo>
                      <a:pt x="441599" y="999045"/>
                      <a:pt x="458945" y="1005676"/>
                      <a:pt x="476768" y="1010768"/>
                    </a:cubicBezTo>
                    <a:cubicBezTo>
                      <a:pt x="500006" y="1017407"/>
                      <a:pt x="534672" y="1007629"/>
                      <a:pt x="547106" y="1028353"/>
                    </a:cubicBezTo>
                    <a:cubicBezTo>
                      <a:pt x="559540" y="1049076"/>
                      <a:pt x="535383" y="1075245"/>
                      <a:pt x="529522" y="1098691"/>
                    </a:cubicBezTo>
                    <a:cubicBezTo>
                      <a:pt x="547106" y="1110414"/>
                      <a:pt x="561228" y="1131948"/>
                      <a:pt x="582275" y="1133861"/>
                    </a:cubicBezTo>
                    <a:cubicBezTo>
                      <a:pt x="883017" y="1161202"/>
                      <a:pt x="622551" y="1082808"/>
                      <a:pt x="775706" y="1133861"/>
                    </a:cubicBezTo>
                    <a:cubicBezTo>
                      <a:pt x="822598" y="1127999"/>
                      <a:pt x="870043" y="1107008"/>
                      <a:pt x="916383" y="1116276"/>
                    </a:cubicBezTo>
                    <a:cubicBezTo>
                      <a:pt x="972974" y="1127594"/>
                      <a:pt x="948847" y="1242074"/>
                      <a:pt x="933968" y="1256953"/>
                    </a:cubicBezTo>
                    <a:cubicBezTo>
                      <a:pt x="884521" y="1306400"/>
                      <a:pt x="600380" y="1309667"/>
                      <a:pt x="599860" y="1309707"/>
                    </a:cubicBezTo>
                    <a:cubicBezTo>
                      <a:pt x="593998" y="1327292"/>
                      <a:pt x="591471" y="1346367"/>
                      <a:pt x="582275" y="1362461"/>
                    </a:cubicBezTo>
                    <a:cubicBezTo>
                      <a:pt x="554406" y="1411232"/>
                      <a:pt x="530542" y="1431779"/>
                      <a:pt x="494352" y="1467968"/>
                    </a:cubicBezTo>
                    <a:cubicBezTo>
                      <a:pt x="455086" y="1585769"/>
                      <a:pt x="492839" y="1460227"/>
                      <a:pt x="459183" y="1678984"/>
                    </a:cubicBezTo>
                    <a:cubicBezTo>
                      <a:pt x="451590" y="1728335"/>
                      <a:pt x="420120" y="1813755"/>
                      <a:pt x="406429" y="1854830"/>
                    </a:cubicBezTo>
                    <a:cubicBezTo>
                      <a:pt x="406429" y="1854831"/>
                      <a:pt x="371262" y="1960337"/>
                      <a:pt x="371260" y="1960338"/>
                    </a:cubicBezTo>
                    <a:cubicBezTo>
                      <a:pt x="347814" y="1972061"/>
                      <a:pt x="325016" y="1985181"/>
                      <a:pt x="300922" y="1995507"/>
                    </a:cubicBezTo>
                    <a:cubicBezTo>
                      <a:pt x="254965" y="2015203"/>
                      <a:pt x="227394" y="2015807"/>
                      <a:pt x="177829" y="2030676"/>
                    </a:cubicBezTo>
                    <a:cubicBezTo>
                      <a:pt x="142321" y="2041328"/>
                      <a:pt x="107491" y="2054122"/>
                      <a:pt x="72322" y="2065845"/>
                    </a:cubicBezTo>
                    <a:lnTo>
                      <a:pt x="19568" y="2083430"/>
                    </a:lnTo>
                    <a:cubicBezTo>
                      <a:pt x="13706" y="2101015"/>
                      <a:pt x="-6307" y="2119605"/>
                      <a:pt x="1983" y="2136184"/>
                    </a:cubicBezTo>
                    <a:cubicBezTo>
                      <a:pt x="21645" y="2175508"/>
                      <a:pt x="135640" y="2137588"/>
                      <a:pt x="142660" y="2136184"/>
                    </a:cubicBezTo>
                    <a:cubicBezTo>
                      <a:pt x="102248" y="2257419"/>
                      <a:pt x="133704" y="2215477"/>
                      <a:pt x="72322" y="2276861"/>
                    </a:cubicBezTo>
                    <a:cubicBezTo>
                      <a:pt x="89906" y="2282722"/>
                      <a:pt x="106540" y="2294445"/>
                      <a:pt x="125075" y="2294445"/>
                    </a:cubicBezTo>
                    <a:cubicBezTo>
                      <a:pt x="170731" y="2294445"/>
                      <a:pt x="185139" y="2269551"/>
                      <a:pt x="212998" y="2241691"/>
                    </a:cubicBezTo>
                    <a:cubicBezTo>
                      <a:pt x="224721" y="2253414"/>
                      <a:pt x="248168" y="2260282"/>
                      <a:pt x="248168" y="2276861"/>
                    </a:cubicBezTo>
                    <a:cubicBezTo>
                      <a:pt x="248168" y="2293440"/>
                      <a:pt x="221528" y="2297814"/>
                      <a:pt x="212998" y="2312030"/>
                    </a:cubicBezTo>
                    <a:cubicBezTo>
                      <a:pt x="203461" y="2327924"/>
                      <a:pt x="201275" y="2347199"/>
                      <a:pt x="195414" y="2364784"/>
                    </a:cubicBezTo>
                    <a:cubicBezTo>
                      <a:pt x="212999" y="2370645"/>
                      <a:pt x="231589" y="2390658"/>
                      <a:pt x="248168" y="2382368"/>
                    </a:cubicBezTo>
                    <a:cubicBezTo>
                      <a:pt x="264747" y="2374078"/>
                      <a:pt x="256215" y="2345508"/>
                      <a:pt x="265752" y="2329614"/>
                    </a:cubicBezTo>
                    <a:cubicBezTo>
                      <a:pt x="274282" y="2315398"/>
                      <a:pt x="289199" y="2306168"/>
                      <a:pt x="300922" y="2294445"/>
                    </a:cubicBezTo>
                    <a:cubicBezTo>
                      <a:pt x="318506" y="2300307"/>
                      <a:pt x="340568" y="2298923"/>
                      <a:pt x="353675" y="2312030"/>
                    </a:cubicBezTo>
                    <a:cubicBezTo>
                      <a:pt x="362084" y="2320439"/>
                      <a:pt x="388693" y="2434513"/>
                      <a:pt x="388845" y="2435122"/>
                    </a:cubicBezTo>
                    <a:cubicBezTo>
                      <a:pt x="400568" y="2417537"/>
                      <a:pt x="414563" y="2401271"/>
                      <a:pt x="424014" y="2382368"/>
                    </a:cubicBezTo>
                    <a:cubicBezTo>
                      <a:pt x="451120" y="2328156"/>
                      <a:pt x="453122" y="2237425"/>
                      <a:pt x="459183" y="2188938"/>
                    </a:cubicBezTo>
                    <a:cubicBezTo>
                      <a:pt x="460961" y="2191605"/>
                      <a:pt x="512818" y="2276861"/>
                      <a:pt x="529522" y="2276861"/>
                    </a:cubicBezTo>
                    <a:cubicBezTo>
                      <a:pt x="546101" y="2276861"/>
                      <a:pt x="552968" y="2253414"/>
                      <a:pt x="564691" y="2241691"/>
                    </a:cubicBezTo>
                    <a:cubicBezTo>
                      <a:pt x="558829" y="2224107"/>
                      <a:pt x="556643" y="2204832"/>
                      <a:pt x="547106" y="2188938"/>
                    </a:cubicBezTo>
                    <a:cubicBezTo>
                      <a:pt x="538576" y="2174722"/>
                      <a:pt x="513118" y="2170305"/>
                      <a:pt x="511937" y="2153768"/>
                    </a:cubicBezTo>
                    <a:cubicBezTo>
                      <a:pt x="509482" y="2119399"/>
                      <a:pt x="512870" y="1958473"/>
                      <a:pt x="547106" y="1889999"/>
                    </a:cubicBezTo>
                    <a:cubicBezTo>
                      <a:pt x="556557" y="1871096"/>
                      <a:pt x="570552" y="1854830"/>
                      <a:pt x="582275" y="1837245"/>
                    </a:cubicBezTo>
                    <a:cubicBezTo>
                      <a:pt x="585387" y="1796789"/>
                      <a:pt x="561918" y="1614380"/>
                      <a:pt x="635029" y="1555891"/>
                    </a:cubicBezTo>
                    <a:cubicBezTo>
                      <a:pt x="649503" y="1544312"/>
                      <a:pt x="670198" y="1544168"/>
                      <a:pt x="687783" y="1538307"/>
                    </a:cubicBezTo>
                    <a:cubicBezTo>
                      <a:pt x="722952" y="1544168"/>
                      <a:pt x="762334" y="1538202"/>
                      <a:pt x="793291" y="1555891"/>
                    </a:cubicBezTo>
                    <a:cubicBezTo>
                      <a:pt x="809385" y="1565087"/>
                      <a:pt x="810875" y="1590109"/>
                      <a:pt x="810875" y="1608645"/>
                    </a:cubicBezTo>
                    <a:cubicBezTo>
                      <a:pt x="810875" y="1806738"/>
                      <a:pt x="801224" y="1842404"/>
                      <a:pt x="775706" y="1995507"/>
                    </a:cubicBezTo>
                    <a:cubicBezTo>
                      <a:pt x="781568" y="2229968"/>
                      <a:pt x="785067" y="2464501"/>
                      <a:pt x="793291" y="2698891"/>
                    </a:cubicBezTo>
                    <a:cubicBezTo>
                      <a:pt x="803375" y="2986279"/>
                      <a:pt x="788824" y="2909630"/>
                      <a:pt x="828460" y="3068168"/>
                    </a:cubicBezTo>
                    <a:cubicBezTo>
                      <a:pt x="822598" y="3103337"/>
                      <a:pt x="834354" y="3146843"/>
                      <a:pt x="810875" y="3173676"/>
                    </a:cubicBezTo>
                    <a:cubicBezTo>
                      <a:pt x="772406" y="3217640"/>
                      <a:pt x="517941" y="3225884"/>
                      <a:pt x="511937" y="3226430"/>
                    </a:cubicBezTo>
                    <a:cubicBezTo>
                      <a:pt x="517799" y="3249876"/>
                      <a:pt x="518714" y="3275152"/>
                      <a:pt x="529522" y="3296768"/>
                    </a:cubicBezTo>
                    <a:cubicBezTo>
                      <a:pt x="536936" y="3311597"/>
                      <a:pt x="548128" y="3331218"/>
                      <a:pt x="564691" y="3331938"/>
                    </a:cubicBezTo>
                    <a:lnTo>
                      <a:pt x="933968" y="3314353"/>
                    </a:lnTo>
                    <a:cubicBezTo>
                      <a:pt x="951553" y="3296768"/>
                      <a:pt x="972928" y="3282291"/>
                      <a:pt x="986722" y="3261599"/>
                    </a:cubicBezTo>
                    <a:cubicBezTo>
                      <a:pt x="997004" y="3246176"/>
                      <a:pt x="1004306" y="3227381"/>
                      <a:pt x="1004306" y="3208845"/>
                    </a:cubicBezTo>
                    <a:cubicBezTo>
                      <a:pt x="1004306" y="3117530"/>
                      <a:pt x="979412" y="3063825"/>
                      <a:pt x="951552" y="2980245"/>
                    </a:cubicBezTo>
                    <a:lnTo>
                      <a:pt x="933968" y="2927491"/>
                    </a:lnTo>
                    <a:lnTo>
                      <a:pt x="916383" y="2874738"/>
                    </a:lnTo>
                    <a:cubicBezTo>
                      <a:pt x="927431" y="2598537"/>
                      <a:pt x="899636" y="2546491"/>
                      <a:pt x="951552" y="2364784"/>
                    </a:cubicBezTo>
                    <a:cubicBezTo>
                      <a:pt x="956644" y="2346961"/>
                      <a:pt x="960847" y="2328609"/>
                      <a:pt x="969137" y="2312030"/>
                    </a:cubicBezTo>
                    <a:cubicBezTo>
                      <a:pt x="978588" y="2293127"/>
                      <a:pt x="992583" y="2276861"/>
                      <a:pt x="1004306" y="2259276"/>
                    </a:cubicBezTo>
                    <a:cubicBezTo>
                      <a:pt x="1087906" y="2315009"/>
                      <a:pt x="1050376" y="2274395"/>
                      <a:pt x="1092229" y="2399953"/>
                    </a:cubicBezTo>
                    <a:lnTo>
                      <a:pt x="1109814" y="2452707"/>
                    </a:lnTo>
                    <a:cubicBezTo>
                      <a:pt x="1115675" y="2710615"/>
                      <a:pt x="1110609" y="2969003"/>
                      <a:pt x="1127398" y="3226430"/>
                    </a:cubicBezTo>
                    <a:cubicBezTo>
                      <a:pt x="1128477" y="3242974"/>
                      <a:pt x="1147739" y="3254185"/>
                      <a:pt x="1162568" y="3261599"/>
                    </a:cubicBezTo>
                    <a:cubicBezTo>
                      <a:pt x="1184184" y="3272407"/>
                      <a:pt x="1209460" y="3273322"/>
                      <a:pt x="1232906" y="3279184"/>
                    </a:cubicBezTo>
                    <a:cubicBezTo>
                      <a:pt x="1338414" y="3273322"/>
                      <a:pt x="1446568" y="3285802"/>
                      <a:pt x="1549429" y="3261599"/>
                    </a:cubicBezTo>
                    <a:cubicBezTo>
                      <a:pt x="1567472" y="3257354"/>
                      <a:pt x="1541382" y="3224739"/>
                      <a:pt x="1531845" y="3208845"/>
                    </a:cubicBezTo>
                    <a:cubicBezTo>
                      <a:pt x="1503282" y="3161241"/>
                      <a:pt x="1478216" y="3170913"/>
                      <a:pt x="1426337" y="3156091"/>
                    </a:cubicBezTo>
                    <a:cubicBezTo>
                      <a:pt x="1408514" y="3150999"/>
                      <a:pt x="1391168" y="3144368"/>
                      <a:pt x="1373583" y="3138507"/>
                    </a:cubicBezTo>
                    <a:cubicBezTo>
                      <a:pt x="1355998" y="3126784"/>
                      <a:pt x="1321252" y="3124468"/>
                      <a:pt x="1320829" y="3103338"/>
                    </a:cubicBezTo>
                    <a:cubicBezTo>
                      <a:pt x="1315198" y="2821796"/>
                      <a:pt x="1339779" y="2540407"/>
                      <a:pt x="1355998" y="2259276"/>
                    </a:cubicBezTo>
                    <a:cubicBezTo>
                      <a:pt x="1357390" y="2235148"/>
                      <a:pt x="1368340" y="2212530"/>
                      <a:pt x="1373583" y="2188938"/>
                    </a:cubicBezTo>
                    <a:cubicBezTo>
                      <a:pt x="1380067" y="2159761"/>
                      <a:pt x="1385306" y="2130322"/>
                      <a:pt x="1391168" y="2101014"/>
                    </a:cubicBezTo>
                    <a:cubicBezTo>
                      <a:pt x="1397029" y="1925168"/>
                      <a:pt x="1408752" y="1749420"/>
                      <a:pt x="1408752" y="1573476"/>
                    </a:cubicBezTo>
                    <a:cubicBezTo>
                      <a:pt x="1408752" y="1549308"/>
                      <a:pt x="1409517" y="1518866"/>
                      <a:pt x="1391168" y="1503138"/>
                    </a:cubicBezTo>
                    <a:cubicBezTo>
                      <a:pt x="1363021" y="1479012"/>
                      <a:pt x="1285660" y="1467968"/>
                      <a:pt x="1285660" y="1467968"/>
                    </a:cubicBezTo>
                    <a:cubicBezTo>
                      <a:pt x="1291522" y="1497276"/>
                      <a:pt x="1282111" y="1534757"/>
                      <a:pt x="1303245" y="1555891"/>
                    </a:cubicBezTo>
                    <a:cubicBezTo>
                      <a:pt x="1329458" y="1582105"/>
                      <a:pt x="1408752" y="1591061"/>
                      <a:pt x="1408752" y="1591061"/>
                    </a:cubicBezTo>
                    <a:cubicBezTo>
                      <a:pt x="1414614" y="1714153"/>
                      <a:pt x="1416103" y="1837532"/>
                      <a:pt x="1426337" y="1960338"/>
                    </a:cubicBezTo>
                    <a:cubicBezTo>
                      <a:pt x="1427876" y="1978810"/>
                      <a:pt x="1438830" y="1995269"/>
                      <a:pt x="1443922" y="2013091"/>
                    </a:cubicBezTo>
                    <a:cubicBezTo>
                      <a:pt x="1450561" y="2036329"/>
                      <a:pt x="1454867" y="2060192"/>
                      <a:pt x="1461506" y="2083430"/>
                    </a:cubicBezTo>
                    <a:cubicBezTo>
                      <a:pt x="1511963" y="2260030"/>
                      <a:pt x="1441701" y="1986621"/>
                      <a:pt x="1496675" y="2206522"/>
                    </a:cubicBezTo>
                    <a:cubicBezTo>
                      <a:pt x="1490814" y="2259276"/>
                      <a:pt x="1491964" y="2313290"/>
                      <a:pt x="1479091" y="2364784"/>
                    </a:cubicBezTo>
                    <a:cubicBezTo>
                      <a:pt x="1473965" y="2385287"/>
                      <a:pt x="1438796" y="2397035"/>
                      <a:pt x="1443922" y="2417538"/>
                    </a:cubicBezTo>
                    <a:cubicBezTo>
                      <a:pt x="1448417" y="2435520"/>
                      <a:pt x="1479091" y="2429261"/>
                      <a:pt x="1496675" y="2435122"/>
                    </a:cubicBezTo>
                    <a:cubicBezTo>
                      <a:pt x="1514260" y="2429261"/>
                      <a:pt x="1537850" y="2432012"/>
                      <a:pt x="1549429" y="2417538"/>
                    </a:cubicBezTo>
                    <a:cubicBezTo>
                      <a:pt x="1585797" y="2372079"/>
                      <a:pt x="1548414" y="2291398"/>
                      <a:pt x="1584598" y="2399953"/>
                    </a:cubicBezTo>
                    <a:cubicBezTo>
                      <a:pt x="1590460" y="2458568"/>
                      <a:pt x="1585999" y="2519158"/>
                      <a:pt x="1602183" y="2575799"/>
                    </a:cubicBezTo>
                    <a:cubicBezTo>
                      <a:pt x="1607275" y="2593622"/>
                      <a:pt x="1614676" y="2540868"/>
                      <a:pt x="1619768" y="2523045"/>
                    </a:cubicBezTo>
                    <a:cubicBezTo>
                      <a:pt x="1626407" y="2499807"/>
                      <a:pt x="1631491" y="2476153"/>
                      <a:pt x="1637352" y="2452707"/>
                    </a:cubicBezTo>
                    <a:cubicBezTo>
                      <a:pt x="1642861" y="2469233"/>
                      <a:pt x="1660903" y="2559345"/>
                      <a:pt x="1707691" y="2540630"/>
                    </a:cubicBezTo>
                    <a:cubicBezTo>
                      <a:pt x="1732030" y="2530894"/>
                      <a:pt x="1731137" y="2493737"/>
                      <a:pt x="1742860" y="2470291"/>
                    </a:cubicBezTo>
                    <a:cubicBezTo>
                      <a:pt x="1748722" y="2487876"/>
                      <a:pt x="1742860" y="2528906"/>
                      <a:pt x="1760445" y="2523045"/>
                    </a:cubicBezTo>
                    <a:cubicBezTo>
                      <a:pt x="1825632" y="2501317"/>
                      <a:pt x="1771960" y="2381743"/>
                      <a:pt x="1813198" y="2505461"/>
                    </a:cubicBezTo>
                    <a:cubicBezTo>
                      <a:pt x="1824921" y="2493738"/>
                      <a:pt x="1845642" y="2486645"/>
                      <a:pt x="1848368" y="2470291"/>
                    </a:cubicBezTo>
                    <a:cubicBezTo>
                      <a:pt x="1858460" y="2409738"/>
                      <a:pt x="1822206" y="2386872"/>
                      <a:pt x="1778029" y="2364784"/>
                    </a:cubicBezTo>
                    <a:cubicBezTo>
                      <a:pt x="1761450" y="2356494"/>
                      <a:pt x="1742860" y="2353061"/>
                      <a:pt x="1725275" y="2347199"/>
                    </a:cubicBezTo>
                    <a:cubicBezTo>
                      <a:pt x="1719414" y="2312030"/>
                      <a:pt x="1715426" y="2276496"/>
                      <a:pt x="1707691" y="2241691"/>
                    </a:cubicBezTo>
                    <a:cubicBezTo>
                      <a:pt x="1703670" y="2223597"/>
                      <a:pt x="1692924" y="2207258"/>
                      <a:pt x="1690106" y="2188938"/>
                    </a:cubicBezTo>
                    <a:cubicBezTo>
                      <a:pt x="1681149" y="2130715"/>
                      <a:pt x="1683378" y="2070990"/>
                      <a:pt x="1672522" y="2013091"/>
                    </a:cubicBezTo>
                    <a:cubicBezTo>
                      <a:pt x="1665690" y="1976654"/>
                      <a:pt x="1649075" y="1942753"/>
                      <a:pt x="1637352" y="1907584"/>
                    </a:cubicBezTo>
                    <a:cubicBezTo>
                      <a:pt x="1595194" y="1781112"/>
                      <a:pt x="1646340" y="1939036"/>
                      <a:pt x="1602183" y="1784491"/>
                    </a:cubicBezTo>
                    <a:cubicBezTo>
                      <a:pt x="1597091" y="1766669"/>
                      <a:pt x="1590460" y="1749322"/>
                      <a:pt x="1584598" y="1731738"/>
                    </a:cubicBezTo>
                    <a:cubicBezTo>
                      <a:pt x="1578737" y="1678984"/>
                      <a:pt x="1575740" y="1625832"/>
                      <a:pt x="1567014" y="1573476"/>
                    </a:cubicBezTo>
                    <a:cubicBezTo>
                      <a:pt x="1563967" y="1555192"/>
                      <a:pt x="1557719" y="1537301"/>
                      <a:pt x="1549429" y="1520722"/>
                    </a:cubicBezTo>
                    <a:cubicBezTo>
                      <a:pt x="1539978" y="1501819"/>
                      <a:pt x="1529204" y="1482912"/>
                      <a:pt x="1514260" y="1467968"/>
                    </a:cubicBezTo>
                    <a:cubicBezTo>
                      <a:pt x="1499316" y="1453024"/>
                      <a:pt x="1480819" y="1441382"/>
                      <a:pt x="1461506" y="1432799"/>
                    </a:cubicBezTo>
                    <a:cubicBezTo>
                      <a:pt x="1386295" y="1399372"/>
                      <a:pt x="1357265" y="1400503"/>
                      <a:pt x="1285660" y="1380045"/>
                    </a:cubicBezTo>
                    <a:cubicBezTo>
                      <a:pt x="1267837" y="1374953"/>
                      <a:pt x="1250491" y="1368322"/>
                      <a:pt x="1232906" y="1362461"/>
                    </a:cubicBezTo>
                    <a:cubicBezTo>
                      <a:pt x="1221183" y="1350738"/>
                      <a:pt x="1206267" y="1341507"/>
                      <a:pt x="1197737" y="1327291"/>
                    </a:cubicBezTo>
                    <a:cubicBezTo>
                      <a:pt x="1169468" y="1280176"/>
                      <a:pt x="1178504" y="1237902"/>
                      <a:pt x="1197737" y="1186614"/>
                    </a:cubicBezTo>
                    <a:cubicBezTo>
                      <a:pt x="1205158" y="1166826"/>
                      <a:pt x="1216403" y="1147063"/>
                      <a:pt x="1232906" y="1133861"/>
                    </a:cubicBezTo>
                    <a:cubicBezTo>
                      <a:pt x="1247380" y="1122282"/>
                      <a:pt x="1269081" y="1124566"/>
                      <a:pt x="1285660" y="1116276"/>
                    </a:cubicBezTo>
                    <a:cubicBezTo>
                      <a:pt x="1304563" y="1106825"/>
                      <a:pt x="1319511" y="1090558"/>
                      <a:pt x="1338414" y="1081107"/>
                    </a:cubicBezTo>
                    <a:cubicBezTo>
                      <a:pt x="1374465" y="1063082"/>
                      <a:pt x="1445644" y="1052627"/>
                      <a:pt x="1479091" y="1045938"/>
                    </a:cubicBezTo>
                    <a:cubicBezTo>
                      <a:pt x="1496676" y="1034215"/>
                      <a:pt x="1512942" y="1020220"/>
                      <a:pt x="1531845" y="1010768"/>
                    </a:cubicBezTo>
                    <a:cubicBezTo>
                      <a:pt x="1548424" y="1002479"/>
                      <a:pt x="1568704" y="1002720"/>
                      <a:pt x="1584598" y="993184"/>
                    </a:cubicBezTo>
                    <a:cubicBezTo>
                      <a:pt x="1617258" y="973588"/>
                      <a:pt x="1632820" y="932907"/>
                      <a:pt x="1654937" y="905261"/>
                    </a:cubicBezTo>
                    <a:cubicBezTo>
                      <a:pt x="1665294" y="892315"/>
                      <a:pt x="1678383" y="881814"/>
                      <a:pt x="1690106" y="870091"/>
                    </a:cubicBezTo>
                    <a:cubicBezTo>
                      <a:pt x="1701829" y="834922"/>
                      <a:pt x="1718005" y="800935"/>
                      <a:pt x="1725275" y="764584"/>
                    </a:cubicBezTo>
                    <a:cubicBezTo>
                      <a:pt x="1746495" y="658485"/>
                      <a:pt x="1733408" y="705015"/>
                      <a:pt x="1760445" y="623907"/>
                    </a:cubicBezTo>
                    <a:cubicBezTo>
                      <a:pt x="1754583" y="500815"/>
                      <a:pt x="1753094" y="377436"/>
                      <a:pt x="1742860" y="254630"/>
                    </a:cubicBezTo>
                    <a:cubicBezTo>
                      <a:pt x="1741321" y="236158"/>
                      <a:pt x="1738382" y="214983"/>
                      <a:pt x="1725275" y="201876"/>
                    </a:cubicBezTo>
                    <a:cubicBezTo>
                      <a:pt x="1712168" y="188769"/>
                      <a:pt x="1689101" y="192580"/>
                      <a:pt x="1672522" y="184291"/>
                    </a:cubicBezTo>
                    <a:cubicBezTo>
                      <a:pt x="1653619" y="174839"/>
                      <a:pt x="1638671" y="158573"/>
                      <a:pt x="1619768" y="149122"/>
                    </a:cubicBezTo>
                    <a:cubicBezTo>
                      <a:pt x="1590224" y="134350"/>
                      <a:pt x="1524839" y="122402"/>
                      <a:pt x="1496675" y="113953"/>
                    </a:cubicBezTo>
                    <a:cubicBezTo>
                      <a:pt x="1461167" y="103301"/>
                      <a:pt x="1424326" y="95363"/>
                      <a:pt x="1391168" y="78784"/>
                    </a:cubicBezTo>
                    <a:cubicBezTo>
                      <a:pt x="1367722" y="67061"/>
                      <a:pt x="1345937" y="51147"/>
                      <a:pt x="1320829" y="43614"/>
                    </a:cubicBezTo>
                    <a:cubicBezTo>
                      <a:pt x="1286679" y="33369"/>
                      <a:pt x="1250491" y="31891"/>
                      <a:pt x="1215322" y="26030"/>
                    </a:cubicBezTo>
                    <a:cubicBezTo>
                      <a:pt x="1089843" y="-15797"/>
                      <a:pt x="1157427" y="-752"/>
                      <a:pt x="916383" y="26030"/>
                    </a:cubicBezTo>
                    <a:cubicBezTo>
                      <a:pt x="818043" y="36957"/>
                      <a:pt x="876657" y="44525"/>
                      <a:pt x="793291" y="61199"/>
                    </a:cubicBezTo>
                    <a:cubicBezTo>
                      <a:pt x="781796" y="63498"/>
                      <a:pt x="769845" y="61199"/>
                      <a:pt x="758122" y="61199"/>
                    </a:cubicBezTo>
                  </a:path>
                </a:pathLst>
              </a:custGeom>
              <a:solidFill>
                <a:schemeClr val="accent1">
                  <a:lumMod val="40000"/>
                  <a:lumOff val="6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grpSp>
            <p:nvGrpSpPr>
              <p:cNvPr id="32" name="グループ化 181"/>
              <p:cNvGrpSpPr/>
              <p:nvPr/>
            </p:nvGrpSpPr>
            <p:grpSpPr>
              <a:xfrm>
                <a:off x="4886952" y="3738117"/>
                <a:ext cx="497810" cy="179535"/>
                <a:chOff x="8172400" y="3742128"/>
                <a:chExt cx="497810" cy="251194"/>
              </a:xfrm>
            </p:grpSpPr>
            <p:sp>
              <p:nvSpPr>
                <p:cNvPr id="184" name="円/楕円 183"/>
                <p:cNvSpPr/>
                <p:nvPr/>
              </p:nvSpPr>
              <p:spPr>
                <a:xfrm>
                  <a:off x="8172400" y="3742129"/>
                  <a:ext cx="497810" cy="25119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85" name="円/楕円 184"/>
                <p:cNvSpPr/>
                <p:nvPr/>
              </p:nvSpPr>
              <p:spPr>
                <a:xfrm>
                  <a:off x="8316416" y="3742128"/>
                  <a:ext cx="248905" cy="25119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183" name="フリーフォーム 182"/>
              <p:cNvSpPr/>
              <p:nvPr/>
            </p:nvSpPr>
            <p:spPr>
              <a:xfrm>
                <a:off x="4477508" y="3165231"/>
                <a:ext cx="1830501" cy="966452"/>
              </a:xfrm>
              <a:custGeom>
                <a:avLst/>
                <a:gdLst>
                  <a:gd name="connsiteX0" fmla="*/ 650630 w 1760739"/>
                  <a:gd name="connsiteY0" fmla="*/ 70338 h 966452"/>
                  <a:gd name="connsiteX1" fmla="*/ 439615 w 1760739"/>
                  <a:gd name="connsiteY1" fmla="*/ 87923 h 966452"/>
                  <a:gd name="connsiteX2" fmla="*/ 386861 w 1760739"/>
                  <a:gd name="connsiteY2" fmla="*/ 193431 h 966452"/>
                  <a:gd name="connsiteX3" fmla="*/ 334107 w 1760739"/>
                  <a:gd name="connsiteY3" fmla="*/ 211015 h 966452"/>
                  <a:gd name="connsiteX4" fmla="*/ 211015 w 1760739"/>
                  <a:gd name="connsiteY4" fmla="*/ 246184 h 966452"/>
                  <a:gd name="connsiteX5" fmla="*/ 17584 w 1760739"/>
                  <a:gd name="connsiteY5" fmla="*/ 175846 h 966452"/>
                  <a:gd name="connsiteX6" fmla="*/ 0 w 1760739"/>
                  <a:gd name="connsiteY6" fmla="*/ 123092 h 966452"/>
                  <a:gd name="connsiteX7" fmla="*/ 17584 w 1760739"/>
                  <a:gd name="connsiteY7" fmla="*/ 298938 h 966452"/>
                  <a:gd name="connsiteX8" fmla="*/ 158261 w 1760739"/>
                  <a:gd name="connsiteY8" fmla="*/ 369277 h 966452"/>
                  <a:gd name="connsiteX9" fmla="*/ 808892 w 1760739"/>
                  <a:gd name="connsiteY9" fmla="*/ 422031 h 966452"/>
                  <a:gd name="connsiteX10" fmla="*/ 1002323 w 1760739"/>
                  <a:gd name="connsiteY10" fmla="*/ 474784 h 966452"/>
                  <a:gd name="connsiteX11" fmla="*/ 1072661 w 1760739"/>
                  <a:gd name="connsiteY11" fmla="*/ 562707 h 966452"/>
                  <a:gd name="connsiteX12" fmla="*/ 1090246 w 1760739"/>
                  <a:gd name="connsiteY12" fmla="*/ 615461 h 966452"/>
                  <a:gd name="connsiteX13" fmla="*/ 1143000 w 1760739"/>
                  <a:gd name="connsiteY13" fmla="*/ 650631 h 966452"/>
                  <a:gd name="connsiteX14" fmla="*/ 1107830 w 1760739"/>
                  <a:gd name="connsiteY14" fmla="*/ 720969 h 966452"/>
                  <a:gd name="connsiteX15" fmla="*/ 1090246 w 1760739"/>
                  <a:gd name="connsiteY15" fmla="*/ 773723 h 966452"/>
                  <a:gd name="connsiteX16" fmla="*/ 1125415 w 1760739"/>
                  <a:gd name="connsiteY16" fmla="*/ 896815 h 966452"/>
                  <a:gd name="connsiteX17" fmla="*/ 1178169 w 1760739"/>
                  <a:gd name="connsiteY17" fmla="*/ 914400 h 966452"/>
                  <a:gd name="connsiteX18" fmla="*/ 1283677 w 1760739"/>
                  <a:gd name="connsiteY18" fmla="*/ 931984 h 966452"/>
                  <a:gd name="connsiteX19" fmla="*/ 1635369 w 1760739"/>
                  <a:gd name="connsiteY19" fmla="*/ 931984 h 966452"/>
                  <a:gd name="connsiteX20" fmla="*/ 1670538 w 1760739"/>
                  <a:gd name="connsiteY20" fmla="*/ 879231 h 966452"/>
                  <a:gd name="connsiteX21" fmla="*/ 1705707 w 1760739"/>
                  <a:gd name="connsiteY21" fmla="*/ 756138 h 966452"/>
                  <a:gd name="connsiteX22" fmla="*/ 1740877 w 1760739"/>
                  <a:gd name="connsiteY22" fmla="*/ 633046 h 966452"/>
                  <a:gd name="connsiteX23" fmla="*/ 1740877 w 1760739"/>
                  <a:gd name="connsiteY23" fmla="*/ 298938 h 966452"/>
                  <a:gd name="connsiteX24" fmla="*/ 1705707 w 1760739"/>
                  <a:gd name="connsiteY24" fmla="*/ 193431 h 966452"/>
                  <a:gd name="connsiteX25" fmla="*/ 1670538 w 1760739"/>
                  <a:gd name="connsiteY25" fmla="*/ 158261 h 966452"/>
                  <a:gd name="connsiteX26" fmla="*/ 1600200 w 1760739"/>
                  <a:gd name="connsiteY26" fmla="*/ 140677 h 966452"/>
                  <a:gd name="connsiteX27" fmla="*/ 1494692 w 1760739"/>
                  <a:gd name="connsiteY27" fmla="*/ 105507 h 966452"/>
                  <a:gd name="connsiteX28" fmla="*/ 1336430 w 1760739"/>
                  <a:gd name="connsiteY28" fmla="*/ 52754 h 966452"/>
                  <a:gd name="connsiteX29" fmla="*/ 1230923 w 1760739"/>
                  <a:gd name="connsiteY29" fmla="*/ 17584 h 966452"/>
                  <a:gd name="connsiteX30" fmla="*/ 1143000 w 1760739"/>
                  <a:gd name="connsiteY30" fmla="*/ 0 h 966452"/>
                  <a:gd name="connsiteX31" fmla="*/ 861646 w 1760739"/>
                  <a:gd name="connsiteY31" fmla="*/ 17584 h 966452"/>
                  <a:gd name="connsiteX32" fmla="*/ 791307 w 1760739"/>
                  <a:gd name="connsiteY32" fmla="*/ 35169 h 966452"/>
                  <a:gd name="connsiteX33" fmla="*/ 580292 w 1760739"/>
                  <a:gd name="connsiteY33" fmla="*/ 70338 h 966452"/>
                  <a:gd name="connsiteX34" fmla="*/ 492369 w 1760739"/>
                  <a:gd name="connsiteY34" fmla="*/ 87923 h 9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739" h="966452">
                    <a:moveTo>
                      <a:pt x="650630" y="70338"/>
                    </a:moveTo>
                    <a:cubicBezTo>
                      <a:pt x="580292" y="76200"/>
                      <a:pt x="507481" y="68532"/>
                      <a:pt x="439615" y="87923"/>
                    </a:cubicBezTo>
                    <a:cubicBezTo>
                      <a:pt x="393957" y="100968"/>
                      <a:pt x="411311" y="168981"/>
                      <a:pt x="386861" y="193431"/>
                    </a:cubicBezTo>
                    <a:cubicBezTo>
                      <a:pt x="373754" y="206538"/>
                      <a:pt x="351930" y="205923"/>
                      <a:pt x="334107" y="211015"/>
                    </a:cubicBezTo>
                    <a:cubicBezTo>
                      <a:pt x="179546" y="255175"/>
                      <a:pt x="337501" y="204024"/>
                      <a:pt x="211015" y="246184"/>
                    </a:cubicBezTo>
                    <a:cubicBezTo>
                      <a:pt x="105207" y="232958"/>
                      <a:pt x="72419" y="258099"/>
                      <a:pt x="17584" y="175846"/>
                    </a:cubicBezTo>
                    <a:cubicBezTo>
                      <a:pt x="7302" y="160423"/>
                      <a:pt x="5861" y="140677"/>
                      <a:pt x="0" y="123092"/>
                    </a:cubicBezTo>
                    <a:cubicBezTo>
                      <a:pt x="5861" y="181707"/>
                      <a:pt x="3297" y="241789"/>
                      <a:pt x="17584" y="298938"/>
                    </a:cubicBezTo>
                    <a:cubicBezTo>
                      <a:pt x="29144" y="345176"/>
                      <a:pt x="148435" y="362726"/>
                      <a:pt x="158261" y="369277"/>
                    </a:cubicBezTo>
                    <a:cubicBezTo>
                      <a:pt x="376908" y="515041"/>
                      <a:pt x="189890" y="403825"/>
                      <a:pt x="808892" y="422031"/>
                    </a:cubicBezTo>
                    <a:cubicBezTo>
                      <a:pt x="967551" y="461696"/>
                      <a:pt x="903714" y="441915"/>
                      <a:pt x="1002323" y="474784"/>
                    </a:cubicBezTo>
                    <a:cubicBezTo>
                      <a:pt x="1035033" y="507495"/>
                      <a:pt x="1050479" y="518344"/>
                      <a:pt x="1072661" y="562707"/>
                    </a:cubicBezTo>
                    <a:cubicBezTo>
                      <a:pt x="1080951" y="579286"/>
                      <a:pt x="1078667" y="600987"/>
                      <a:pt x="1090246" y="615461"/>
                    </a:cubicBezTo>
                    <a:cubicBezTo>
                      <a:pt x="1103448" y="631964"/>
                      <a:pt x="1125415" y="638908"/>
                      <a:pt x="1143000" y="650631"/>
                    </a:cubicBezTo>
                    <a:cubicBezTo>
                      <a:pt x="1178168" y="756138"/>
                      <a:pt x="1166445" y="662353"/>
                      <a:pt x="1107830" y="720969"/>
                    </a:cubicBezTo>
                    <a:cubicBezTo>
                      <a:pt x="1094723" y="734076"/>
                      <a:pt x="1096107" y="756138"/>
                      <a:pt x="1090246" y="773723"/>
                    </a:cubicBezTo>
                    <a:cubicBezTo>
                      <a:pt x="1090399" y="774334"/>
                      <a:pt x="1117005" y="888405"/>
                      <a:pt x="1125415" y="896815"/>
                    </a:cubicBezTo>
                    <a:cubicBezTo>
                      <a:pt x="1138522" y="909922"/>
                      <a:pt x="1160074" y="910379"/>
                      <a:pt x="1178169" y="914400"/>
                    </a:cubicBezTo>
                    <a:cubicBezTo>
                      <a:pt x="1212974" y="922134"/>
                      <a:pt x="1248508" y="926123"/>
                      <a:pt x="1283677" y="931984"/>
                    </a:cubicBezTo>
                    <a:cubicBezTo>
                      <a:pt x="1414684" y="975655"/>
                      <a:pt x="1406470" y="980173"/>
                      <a:pt x="1635369" y="931984"/>
                    </a:cubicBezTo>
                    <a:cubicBezTo>
                      <a:pt x="1656049" y="927630"/>
                      <a:pt x="1658815" y="896815"/>
                      <a:pt x="1670538" y="879231"/>
                    </a:cubicBezTo>
                    <a:cubicBezTo>
                      <a:pt x="1725508" y="659353"/>
                      <a:pt x="1655256" y="932718"/>
                      <a:pt x="1705707" y="756138"/>
                    </a:cubicBezTo>
                    <a:cubicBezTo>
                      <a:pt x="1749860" y="601603"/>
                      <a:pt x="1698721" y="759512"/>
                      <a:pt x="1740877" y="633046"/>
                    </a:cubicBezTo>
                    <a:cubicBezTo>
                      <a:pt x="1762744" y="479974"/>
                      <a:pt x="1771608" y="483322"/>
                      <a:pt x="1740877" y="298938"/>
                    </a:cubicBezTo>
                    <a:cubicBezTo>
                      <a:pt x="1734782" y="262371"/>
                      <a:pt x="1731920" y="219645"/>
                      <a:pt x="1705707" y="193431"/>
                    </a:cubicBezTo>
                    <a:cubicBezTo>
                      <a:pt x="1693984" y="181708"/>
                      <a:pt x="1685367" y="165675"/>
                      <a:pt x="1670538" y="158261"/>
                    </a:cubicBezTo>
                    <a:cubicBezTo>
                      <a:pt x="1648922" y="147453"/>
                      <a:pt x="1623348" y="147622"/>
                      <a:pt x="1600200" y="140677"/>
                    </a:cubicBezTo>
                    <a:cubicBezTo>
                      <a:pt x="1564692" y="130024"/>
                      <a:pt x="1529861" y="117230"/>
                      <a:pt x="1494692" y="105507"/>
                    </a:cubicBezTo>
                    <a:lnTo>
                      <a:pt x="1336430" y="52754"/>
                    </a:lnTo>
                    <a:cubicBezTo>
                      <a:pt x="1336426" y="52753"/>
                      <a:pt x="1230926" y="17585"/>
                      <a:pt x="1230923" y="17584"/>
                    </a:cubicBezTo>
                    <a:lnTo>
                      <a:pt x="1143000" y="0"/>
                    </a:lnTo>
                    <a:cubicBezTo>
                      <a:pt x="1049215" y="5861"/>
                      <a:pt x="955147" y="8234"/>
                      <a:pt x="861646" y="17584"/>
                    </a:cubicBezTo>
                    <a:cubicBezTo>
                      <a:pt x="837598" y="19989"/>
                      <a:pt x="815061" y="30715"/>
                      <a:pt x="791307" y="35169"/>
                    </a:cubicBezTo>
                    <a:cubicBezTo>
                      <a:pt x="721220" y="48310"/>
                      <a:pt x="580292" y="70338"/>
                      <a:pt x="580292" y="70338"/>
                    </a:cubicBezTo>
                    <a:cubicBezTo>
                      <a:pt x="516417" y="91630"/>
                      <a:pt x="546074" y="87923"/>
                      <a:pt x="492369" y="87923"/>
                    </a:cubicBez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grpSp>
        <p:sp>
          <p:nvSpPr>
            <p:cNvPr id="1034" name="角丸四角形吹き出し 1033"/>
            <p:cNvSpPr/>
            <p:nvPr/>
          </p:nvSpPr>
          <p:spPr>
            <a:xfrm>
              <a:off x="2754651" y="4113487"/>
              <a:ext cx="1326728" cy="599189"/>
            </a:xfrm>
            <a:prstGeom prst="wedgeRoundRectCallout">
              <a:avLst>
                <a:gd name="adj1" fmla="val -73162"/>
                <a:gd name="adj2" fmla="val 7309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気に</a:t>
              </a:r>
              <a:r>
                <a:rPr lang="ja-JP" altLang="en-US" sz="1050" b="1" dirty="0" smtClean="0">
                  <a:solidFill>
                    <a:schemeClr val="tx1"/>
                  </a:solidFill>
                </a:rPr>
                <a:t>なる景色！二子玉っぽい！</a:t>
              </a:r>
              <a:r>
                <a:rPr kumimoji="1" lang="en-US" altLang="ja-JP" sz="1050" b="1" dirty="0" smtClean="0">
                  <a:solidFill>
                    <a:schemeClr val="tx1"/>
                  </a:solidFill>
                </a:rPr>
                <a:t> </a:t>
              </a:r>
            </a:p>
          </p:txBody>
        </p:sp>
        <p:sp>
          <p:nvSpPr>
            <p:cNvPr id="1035" name="テキスト ボックス 1034"/>
            <p:cNvSpPr txBox="1"/>
            <p:nvPr/>
          </p:nvSpPr>
          <p:spPr>
            <a:xfrm rot="20047822">
              <a:off x="1973562" y="5140536"/>
              <a:ext cx="1054368" cy="298422"/>
            </a:xfrm>
            <a:prstGeom prst="rect">
              <a:avLst/>
            </a:prstGeom>
            <a:noFill/>
          </p:spPr>
          <p:txBody>
            <a:bodyPr wrap="none" rtlCol="0">
              <a:spAutoFit/>
            </a:bodyPr>
            <a:lstStyle/>
            <a:p>
              <a:r>
                <a:rPr kumimoji="1" lang="ja-JP" altLang="en-US" sz="1050" b="1" dirty="0" smtClean="0"/>
                <a:t>パシャパシャ</a:t>
              </a:r>
              <a:endParaRPr kumimoji="1" lang="ja-JP" altLang="en-US" sz="1050" b="1" dirty="0"/>
            </a:p>
          </p:txBody>
        </p:sp>
        <p:sp>
          <p:nvSpPr>
            <p:cNvPr id="188" name="テキスト ボックス 187"/>
            <p:cNvSpPr txBox="1"/>
            <p:nvPr/>
          </p:nvSpPr>
          <p:spPr>
            <a:xfrm flipH="1">
              <a:off x="44463" y="5617318"/>
              <a:ext cx="1829550" cy="325551"/>
            </a:xfrm>
            <a:prstGeom prst="rect">
              <a:avLst/>
            </a:prstGeom>
            <a:solidFill>
              <a:srgbClr val="FFFF00"/>
            </a:solidFill>
          </p:spPr>
          <p:txBody>
            <a:bodyPr wrap="square" rtlCol="0">
              <a:spAutoFit/>
            </a:bodyPr>
            <a:lstStyle/>
            <a:p>
              <a:r>
                <a:rPr kumimoji="1" lang="ja-JP" altLang="en-US" sz="1200" b="1" dirty="0" smtClean="0"/>
                <a:t>気になる風景を撮影</a:t>
              </a:r>
              <a:endParaRPr kumimoji="1" lang="ja-JP" altLang="en-US" sz="1200" b="1" dirty="0"/>
            </a:p>
          </p:txBody>
        </p:sp>
        <p:grpSp>
          <p:nvGrpSpPr>
            <p:cNvPr id="33" name="グループ化 188"/>
            <p:cNvGrpSpPr/>
            <p:nvPr/>
          </p:nvGrpSpPr>
          <p:grpSpPr>
            <a:xfrm>
              <a:off x="3283727" y="3059120"/>
              <a:ext cx="495510" cy="243829"/>
              <a:chOff x="937552" y="4654586"/>
              <a:chExt cx="3164305" cy="1726742"/>
            </a:xfrm>
          </p:grpSpPr>
          <p:sp>
            <p:nvSpPr>
              <p:cNvPr id="190" name="フリーフォーム 189"/>
              <p:cNvSpPr/>
              <p:nvPr/>
            </p:nvSpPr>
            <p:spPr>
              <a:xfrm>
                <a:off x="937552" y="4654586"/>
                <a:ext cx="3164305" cy="1726742"/>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191" name="円/楕円 190"/>
              <p:cNvSpPr/>
              <p:nvPr/>
            </p:nvSpPr>
            <p:spPr>
              <a:xfrm>
                <a:off x="1995841" y="4864939"/>
                <a:ext cx="1189964" cy="11015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192" name="フリーフォーム 191"/>
              <p:cNvSpPr/>
              <p:nvPr/>
            </p:nvSpPr>
            <p:spPr>
              <a:xfrm>
                <a:off x="1981069" y="4697211"/>
                <a:ext cx="1257300" cy="1436977"/>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93" name="フリーフォーム 192"/>
              <p:cNvSpPr/>
              <p:nvPr/>
            </p:nvSpPr>
            <p:spPr>
              <a:xfrm>
                <a:off x="3266439" y="4711319"/>
                <a:ext cx="730792" cy="307240"/>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194" name="フリーフォーム 193"/>
              <p:cNvSpPr/>
              <p:nvPr/>
            </p:nvSpPr>
            <p:spPr>
              <a:xfrm>
                <a:off x="965200" y="5105400"/>
                <a:ext cx="1028700" cy="12700"/>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195" name="フリーフォーム 194"/>
              <p:cNvSpPr/>
              <p:nvPr/>
            </p:nvSpPr>
            <p:spPr>
              <a:xfrm>
                <a:off x="3247887" y="5059681"/>
                <a:ext cx="815902" cy="45719"/>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cxnSp>
            <p:nvCxnSpPr>
              <p:cNvPr id="196" name="直線コネクタ 195"/>
              <p:cNvCxnSpPr/>
              <p:nvPr/>
            </p:nvCxnSpPr>
            <p:spPr>
              <a:xfrm>
                <a:off x="1533376" y="5118100"/>
                <a:ext cx="0" cy="10160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円/楕円 196"/>
              <p:cNvSpPr/>
              <p:nvPr/>
            </p:nvSpPr>
            <p:spPr>
              <a:xfrm>
                <a:off x="2281520" y="5140317"/>
                <a:ext cx="594982" cy="550763"/>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grpSp>
        <p:sp>
          <p:nvSpPr>
            <p:cNvPr id="198" name="角丸四角形吹き出し 197"/>
            <p:cNvSpPr/>
            <p:nvPr/>
          </p:nvSpPr>
          <p:spPr>
            <a:xfrm>
              <a:off x="2115850" y="5886683"/>
              <a:ext cx="1147652" cy="413225"/>
            </a:xfrm>
            <a:prstGeom prst="wedgeRoundRectCallout">
              <a:avLst>
                <a:gd name="adj1" fmla="val 39222"/>
                <a:gd name="adj2" fmla="val -9985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rPr>
                <a:t>ボクはあっちが気になる！</a:t>
              </a:r>
              <a:endParaRPr kumimoji="1" lang="en-US" altLang="ja-JP" sz="1050" b="1" dirty="0" smtClean="0">
                <a:solidFill>
                  <a:schemeClr val="tx1"/>
                </a:solidFill>
              </a:endParaRPr>
            </a:p>
          </p:txBody>
        </p:sp>
        <p:grpSp>
          <p:nvGrpSpPr>
            <p:cNvPr id="34" name="グループ化 198"/>
            <p:cNvGrpSpPr/>
            <p:nvPr/>
          </p:nvGrpSpPr>
          <p:grpSpPr>
            <a:xfrm>
              <a:off x="2674168" y="5391976"/>
              <a:ext cx="495510" cy="243829"/>
              <a:chOff x="937552" y="4654586"/>
              <a:chExt cx="3164305" cy="1726742"/>
            </a:xfrm>
          </p:grpSpPr>
          <p:sp>
            <p:nvSpPr>
              <p:cNvPr id="200" name="フリーフォーム 199"/>
              <p:cNvSpPr/>
              <p:nvPr/>
            </p:nvSpPr>
            <p:spPr>
              <a:xfrm>
                <a:off x="937552" y="4654586"/>
                <a:ext cx="3164305" cy="1726742"/>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01" name="円/楕円 200"/>
              <p:cNvSpPr/>
              <p:nvPr/>
            </p:nvSpPr>
            <p:spPr>
              <a:xfrm>
                <a:off x="1995841" y="4864939"/>
                <a:ext cx="1189964" cy="11015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02" name="フリーフォーム 201"/>
              <p:cNvSpPr/>
              <p:nvPr/>
            </p:nvSpPr>
            <p:spPr>
              <a:xfrm>
                <a:off x="1981069" y="4697211"/>
                <a:ext cx="1257300" cy="1436977"/>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03" name="フリーフォーム 202"/>
              <p:cNvSpPr/>
              <p:nvPr/>
            </p:nvSpPr>
            <p:spPr>
              <a:xfrm>
                <a:off x="3266439" y="4711319"/>
                <a:ext cx="730792" cy="307240"/>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04" name="フリーフォーム 203"/>
              <p:cNvSpPr/>
              <p:nvPr/>
            </p:nvSpPr>
            <p:spPr>
              <a:xfrm>
                <a:off x="965200" y="5105400"/>
                <a:ext cx="1028700" cy="12700"/>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05" name="フリーフォーム 204"/>
              <p:cNvSpPr/>
              <p:nvPr/>
            </p:nvSpPr>
            <p:spPr>
              <a:xfrm>
                <a:off x="3247887" y="5059681"/>
                <a:ext cx="815902" cy="45719"/>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cxnSp>
            <p:nvCxnSpPr>
              <p:cNvPr id="206" name="直線コネクタ 205"/>
              <p:cNvCxnSpPr/>
              <p:nvPr/>
            </p:nvCxnSpPr>
            <p:spPr>
              <a:xfrm>
                <a:off x="1533376" y="5118100"/>
                <a:ext cx="0" cy="10160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円/楕円 206"/>
              <p:cNvSpPr/>
              <p:nvPr/>
            </p:nvSpPr>
            <p:spPr>
              <a:xfrm>
                <a:off x="2281520" y="5140317"/>
                <a:ext cx="594982" cy="550763"/>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grpSp>
        <p:sp>
          <p:nvSpPr>
            <p:cNvPr id="208" name="テキスト ボックス 207"/>
            <p:cNvSpPr txBox="1"/>
            <p:nvPr/>
          </p:nvSpPr>
          <p:spPr>
            <a:xfrm rot="2129846">
              <a:off x="3511999" y="5265792"/>
              <a:ext cx="1054368" cy="298422"/>
            </a:xfrm>
            <a:prstGeom prst="rect">
              <a:avLst/>
            </a:prstGeom>
            <a:noFill/>
          </p:spPr>
          <p:txBody>
            <a:bodyPr wrap="none" rtlCol="0">
              <a:spAutoFit/>
            </a:bodyPr>
            <a:lstStyle/>
            <a:p>
              <a:r>
                <a:rPr kumimoji="1" lang="ja-JP" altLang="en-US" sz="1050" b="1" dirty="0" smtClean="0"/>
                <a:t>パシャパシャ</a:t>
              </a:r>
              <a:endParaRPr kumimoji="1" lang="ja-JP" altLang="en-US" sz="1050" b="1" dirty="0"/>
            </a:p>
          </p:txBody>
        </p:sp>
        <p:pic>
          <p:nvPicPr>
            <p:cNvPr id="209" name="Picture 3" descr="C:\Users\datasection\Desktop\image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53916" y="1753566"/>
              <a:ext cx="646784" cy="484463"/>
            </a:xfrm>
            <a:prstGeom prst="rect">
              <a:avLst/>
            </a:prstGeom>
            <a:noFill/>
            <a:extLst>
              <a:ext uri="{909E8E84-426E-40DD-AFC4-6F175D3DCCD1}">
                <a14:hiddenFill xmlns="" xmlns:a14="http://schemas.microsoft.com/office/drawing/2010/main">
                  <a:solidFill>
                    <a:srgbClr val="FFFFFF"/>
                  </a:solidFill>
                </a14:hiddenFill>
              </a:ext>
            </a:extLst>
          </p:spPr>
        </p:pic>
        <p:pic>
          <p:nvPicPr>
            <p:cNvPr id="210" name="Picture 4" descr="C:\Users\datasection\Desktop\dc11150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073887">
              <a:off x="5026740" y="2260492"/>
              <a:ext cx="646784" cy="485088"/>
            </a:xfrm>
            <a:prstGeom prst="rect">
              <a:avLst/>
            </a:prstGeom>
            <a:noFill/>
            <a:extLst>
              <a:ext uri="{909E8E84-426E-40DD-AFC4-6F175D3DCCD1}">
                <a14:hiddenFill xmlns="" xmlns:a14="http://schemas.microsoft.com/office/drawing/2010/main">
                  <a:solidFill>
                    <a:srgbClr val="FFFFFF"/>
                  </a:solidFill>
                </a14:hiddenFill>
              </a:ext>
            </a:extLst>
          </p:spPr>
        </p:pic>
        <p:pic>
          <p:nvPicPr>
            <p:cNvPr id="211" name="Picture 5" descr="C:\Users\datasection\Desktop\s-EFBC97-cd8b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127895">
              <a:off x="6299995" y="2476134"/>
              <a:ext cx="652073" cy="489054"/>
            </a:xfrm>
            <a:prstGeom prst="rect">
              <a:avLst/>
            </a:prstGeom>
            <a:noFill/>
            <a:extLst>
              <a:ext uri="{909E8E84-426E-40DD-AFC4-6F175D3DCCD1}">
                <a14:hiddenFill xmlns="" xmlns:a14="http://schemas.microsoft.com/office/drawing/2010/main">
                  <a:solidFill>
                    <a:srgbClr val="FFFFFF"/>
                  </a:solidFill>
                </a14:hiddenFill>
              </a:ext>
            </a:extLst>
          </p:spPr>
        </p:pic>
        <p:pic>
          <p:nvPicPr>
            <p:cNvPr id="212" name="Picture 6" descr="C:\Users\datasection\Desktop\DSCN824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24476" y="2157804"/>
              <a:ext cx="639292" cy="479469"/>
            </a:xfrm>
            <a:prstGeom prst="rect">
              <a:avLst/>
            </a:prstGeom>
            <a:noFill/>
            <a:extLst>
              <a:ext uri="{909E8E84-426E-40DD-AFC4-6F175D3DCCD1}">
                <a14:hiddenFill xmlns="" xmlns:a14="http://schemas.microsoft.com/office/drawing/2010/main">
                  <a:solidFill>
                    <a:srgbClr val="FFFFFF"/>
                  </a:solidFill>
                </a14:hiddenFill>
              </a:ext>
            </a:extLst>
          </p:spPr>
        </p:pic>
        <p:pic>
          <p:nvPicPr>
            <p:cNvPr id="213" name="Picture 7" descr="C:\Users\datasection\Desktop\20100509_343.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20016276">
              <a:off x="5343207" y="1473683"/>
              <a:ext cx="637249" cy="470773"/>
            </a:xfrm>
            <a:prstGeom prst="rect">
              <a:avLst/>
            </a:prstGeom>
            <a:noFill/>
            <a:extLst>
              <a:ext uri="{909E8E84-426E-40DD-AFC4-6F175D3DCCD1}">
                <a14:hiddenFill xmlns="" xmlns:a14="http://schemas.microsoft.com/office/drawing/2010/main">
                  <a:solidFill>
                    <a:srgbClr val="FFFFFF"/>
                  </a:solidFill>
                </a14:hiddenFill>
              </a:ext>
            </a:extLst>
          </p:spPr>
        </p:pic>
        <p:pic>
          <p:nvPicPr>
            <p:cNvPr id="214" name="Picture 2" descr="C:\Users\datasection\Desktop\4bd7ef69.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19489674">
              <a:off x="6965690" y="2364553"/>
              <a:ext cx="642791" cy="492195"/>
            </a:xfrm>
            <a:prstGeom prst="rect">
              <a:avLst/>
            </a:prstGeom>
            <a:noFill/>
            <a:extLst>
              <a:ext uri="{909E8E84-426E-40DD-AFC4-6F175D3DCCD1}">
                <a14:hiddenFill xmlns="" xmlns:a14="http://schemas.microsoft.com/office/drawing/2010/main">
                  <a:solidFill>
                    <a:srgbClr val="FFFFFF"/>
                  </a:solidFill>
                </a14:hiddenFill>
              </a:ext>
            </a:extLst>
          </p:spPr>
        </p:pic>
        <p:sp>
          <p:nvSpPr>
            <p:cNvPr id="1036" name="正方形/長方形 1035"/>
            <p:cNvSpPr/>
            <p:nvPr/>
          </p:nvSpPr>
          <p:spPr>
            <a:xfrm>
              <a:off x="5694916" y="5194419"/>
              <a:ext cx="498412" cy="18733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16" name="正方形/長方形 215"/>
            <p:cNvSpPr/>
            <p:nvPr/>
          </p:nvSpPr>
          <p:spPr>
            <a:xfrm>
              <a:off x="7091628" y="5433710"/>
              <a:ext cx="498412" cy="187333"/>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17" name="正方形/長方形 216"/>
            <p:cNvSpPr/>
            <p:nvPr/>
          </p:nvSpPr>
          <p:spPr>
            <a:xfrm>
              <a:off x="6331997" y="4581128"/>
              <a:ext cx="498412" cy="1873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18" name="正方形/長方形 217"/>
            <p:cNvSpPr/>
            <p:nvPr/>
          </p:nvSpPr>
          <p:spPr>
            <a:xfrm>
              <a:off x="6331997" y="4812052"/>
              <a:ext cx="498412" cy="187333"/>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37" name="フリーフォーム 1036"/>
            <p:cNvSpPr/>
            <p:nvPr/>
          </p:nvSpPr>
          <p:spPr>
            <a:xfrm>
              <a:off x="5600700" y="4543772"/>
              <a:ext cx="2197100" cy="1333500"/>
            </a:xfrm>
            <a:custGeom>
              <a:avLst/>
              <a:gdLst>
                <a:gd name="connsiteX0" fmla="*/ 1231900 w 2197100"/>
                <a:gd name="connsiteY0" fmla="*/ 1320800 h 1333500"/>
                <a:gd name="connsiteX1" fmla="*/ 1168400 w 2197100"/>
                <a:gd name="connsiteY1" fmla="*/ 1282700 h 1333500"/>
                <a:gd name="connsiteX2" fmla="*/ 1066800 w 2197100"/>
                <a:gd name="connsiteY2" fmla="*/ 1270000 h 1333500"/>
                <a:gd name="connsiteX3" fmla="*/ 1028700 w 2197100"/>
                <a:gd name="connsiteY3" fmla="*/ 1257300 h 1333500"/>
                <a:gd name="connsiteX4" fmla="*/ 863600 w 2197100"/>
                <a:gd name="connsiteY4" fmla="*/ 1231900 h 1333500"/>
                <a:gd name="connsiteX5" fmla="*/ 825500 w 2197100"/>
                <a:gd name="connsiteY5" fmla="*/ 1219200 h 1333500"/>
                <a:gd name="connsiteX6" fmla="*/ 698500 w 2197100"/>
                <a:gd name="connsiteY6" fmla="*/ 1193800 h 1333500"/>
                <a:gd name="connsiteX7" fmla="*/ 609600 w 2197100"/>
                <a:gd name="connsiteY7" fmla="*/ 1155700 h 1333500"/>
                <a:gd name="connsiteX8" fmla="*/ 482600 w 2197100"/>
                <a:gd name="connsiteY8" fmla="*/ 1117600 h 1333500"/>
                <a:gd name="connsiteX9" fmla="*/ 406400 w 2197100"/>
                <a:gd name="connsiteY9" fmla="*/ 1079500 h 1333500"/>
                <a:gd name="connsiteX10" fmla="*/ 355600 w 2197100"/>
                <a:gd name="connsiteY10" fmla="*/ 1066800 h 1333500"/>
                <a:gd name="connsiteX11" fmla="*/ 317500 w 2197100"/>
                <a:gd name="connsiteY11" fmla="*/ 1028700 h 1333500"/>
                <a:gd name="connsiteX12" fmla="*/ 228600 w 2197100"/>
                <a:gd name="connsiteY12" fmla="*/ 977900 h 1333500"/>
                <a:gd name="connsiteX13" fmla="*/ 177800 w 2197100"/>
                <a:gd name="connsiteY13" fmla="*/ 901700 h 1333500"/>
                <a:gd name="connsiteX14" fmla="*/ 152400 w 2197100"/>
                <a:gd name="connsiteY14" fmla="*/ 863600 h 1333500"/>
                <a:gd name="connsiteX15" fmla="*/ 114300 w 2197100"/>
                <a:gd name="connsiteY15" fmla="*/ 787400 h 1333500"/>
                <a:gd name="connsiteX16" fmla="*/ 101600 w 2197100"/>
                <a:gd name="connsiteY16" fmla="*/ 723900 h 1333500"/>
                <a:gd name="connsiteX17" fmla="*/ 50800 w 2197100"/>
                <a:gd name="connsiteY17" fmla="*/ 622300 h 1333500"/>
                <a:gd name="connsiteX18" fmla="*/ 25400 w 2197100"/>
                <a:gd name="connsiteY18" fmla="*/ 546100 h 1333500"/>
                <a:gd name="connsiteX19" fmla="*/ 12700 w 2197100"/>
                <a:gd name="connsiteY19" fmla="*/ 508000 h 1333500"/>
                <a:gd name="connsiteX20" fmla="*/ 0 w 2197100"/>
                <a:gd name="connsiteY20" fmla="*/ 431800 h 1333500"/>
                <a:gd name="connsiteX21" fmla="*/ 12700 w 2197100"/>
                <a:gd name="connsiteY21" fmla="*/ 241300 h 1333500"/>
                <a:gd name="connsiteX22" fmla="*/ 63500 w 2197100"/>
                <a:gd name="connsiteY22" fmla="*/ 165100 h 1333500"/>
                <a:gd name="connsiteX23" fmla="*/ 190500 w 2197100"/>
                <a:gd name="connsiteY23" fmla="*/ 127000 h 1333500"/>
                <a:gd name="connsiteX24" fmla="*/ 228600 w 2197100"/>
                <a:gd name="connsiteY24" fmla="*/ 114300 h 1333500"/>
                <a:gd name="connsiteX25" fmla="*/ 292100 w 2197100"/>
                <a:gd name="connsiteY25" fmla="*/ 101600 h 1333500"/>
                <a:gd name="connsiteX26" fmla="*/ 330200 w 2197100"/>
                <a:gd name="connsiteY26" fmla="*/ 88900 h 1333500"/>
                <a:gd name="connsiteX27" fmla="*/ 381000 w 2197100"/>
                <a:gd name="connsiteY27" fmla="*/ 76200 h 1333500"/>
                <a:gd name="connsiteX28" fmla="*/ 419100 w 2197100"/>
                <a:gd name="connsiteY28" fmla="*/ 63500 h 1333500"/>
                <a:gd name="connsiteX29" fmla="*/ 1117600 w 2197100"/>
                <a:gd name="connsiteY29" fmla="*/ 50800 h 1333500"/>
                <a:gd name="connsiteX30" fmla="*/ 1155700 w 2197100"/>
                <a:gd name="connsiteY30" fmla="*/ 25400 h 1333500"/>
                <a:gd name="connsiteX31" fmla="*/ 1244600 w 2197100"/>
                <a:gd name="connsiteY31" fmla="*/ 0 h 1333500"/>
                <a:gd name="connsiteX32" fmla="*/ 1752600 w 2197100"/>
                <a:gd name="connsiteY32" fmla="*/ 12700 h 1333500"/>
                <a:gd name="connsiteX33" fmla="*/ 1841500 w 2197100"/>
                <a:gd name="connsiteY33" fmla="*/ 50800 h 1333500"/>
                <a:gd name="connsiteX34" fmla="*/ 1905000 w 2197100"/>
                <a:gd name="connsiteY34" fmla="*/ 63500 h 1333500"/>
                <a:gd name="connsiteX35" fmla="*/ 2032000 w 2197100"/>
                <a:gd name="connsiteY35" fmla="*/ 152400 h 1333500"/>
                <a:gd name="connsiteX36" fmla="*/ 2082800 w 2197100"/>
                <a:gd name="connsiteY36" fmla="*/ 177800 h 1333500"/>
                <a:gd name="connsiteX37" fmla="*/ 2120900 w 2197100"/>
                <a:gd name="connsiteY37" fmla="*/ 190500 h 1333500"/>
                <a:gd name="connsiteX38" fmla="*/ 2133600 w 2197100"/>
                <a:gd name="connsiteY38" fmla="*/ 228600 h 1333500"/>
                <a:gd name="connsiteX39" fmla="*/ 2159000 w 2197100"/>
                <a:gd name="connsiteY39" fmla="*/ 266700 h 1333500"/>
                <a:gd name="connsiteX40" fmla="*/ 2171700 w 2197100"/>
                <a:gd name="connsiteY40" fmla="*/ 355600 h 1333500"/>
                <a:gd name="connsiteX41" fmla="*/ 2197100 w 2197100"/>
                <a:gd name="connsiteY41" fmla="*/ 457200 h 1333500"/>
                <a:gd name="connsiteX42" fmla="*/ 2184400 w 2197100"/>
                <a:gd name="connsiteY42" fmla="*/ 1130300 h 1333500"/>
                <a:gd name="connsiteX43" fmla="*/ 2108200 w 2197100"/>
                <a:gd name="connsiteY43" fmla="*/ 1244600 h 1333500"/>
                <a:gd name="connsiteX44" fmla="*/ 1968500 w 2197100"/>
                <a:gd name="connsiteY44" fmla="*/ 1270000 h 1333500"/>
                <a:gd name="connsiteX45" fmla="*/ 1879600 w 2197100"/>
                <a:gd name="connsiteY45" fmla="*/ 1320800 h 1333500"/>
                <a:gd name="connsiteX46" fmla="*/ 1790700 w 2197100"/>
                <a:gd name="connsiteY46" fmla="*/ 1333500 h 1333500"/>
                <a:gd name="connsiteX47" fmla="*/ 1231900 w 2197100"/>
                <a:gd name="connsiteY47" fmla="*/ 1320800 h 1333500"/>
                <a:gd name="connsiteX48" fmla="*/ 1168400 w 2197100"/>
                <a:gd name="connsiteY48" fmla="*/ 13081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97100" h="1333500">
                  <a:moveTo>
                    <a:pt x="1231900" y="1320800"/>
                  </a:moveTo>
                  <a:cubicBezTo>
                    <a:pt x="1210733" y="1308100"/>
                    <a:pt x="1191993" y="1289959"/>
                    <a:pt x="1168400" y="1282700"/>
                  </a:cubicBezTo>
                  <a:cubicBezTo>
                    <a:pt x="1135779" y="1272663"/>
                    <a:pt x="1100380" y="1276105"/>
                    <a:pt x="1066800" y="1270000"/>
                  </a:cubicBezTo>
                  <a:cubicBezTo>
                    <a:pt x="1053629" y="1267605"/>
                    <a:pt x="1041858" y="1259767"/>
                    <a:pt x="1028700" y="1257300"/>
                  </a:cubicBezTo>
                  <a:cubicBezTo>
                    <a:pt x="973973" y="1247039"/>
                    <a:pt x="918633" y="1240367"/>
                    <a:pt x="863600" y="1231900"/>
                  </a:cubicBezTo>
                  <a:cubicBezTo>
                    <a:pt x="850900" y="1227667"/>
                    <a:pt x="838544" y="1222210"/>
                    <a:pt x="825500" y="1219200"/>
                  </a:cubicBezTo>
                  <a:cubicBezTo>
                    <a:pt x="783434" y="1209492"/>
                    <a:pt x="698500" y="1193800"/>
                    <a:pt x="698500" y="1193800"/>
                  </a:cubicBezTo>
                  <a:cubicBezTo>
                    <a:pt x="631534" y="1149156"/>
                    <a:pt x="691610" y="1183037"/>
                    <a:pt x="609600" y="1155700"/>
                  </a:cubicBezTo>
                  <a:cubicBezTo>
                    <a:pt x="404821" y="1087440"/>
                    <a:pt x="683249" y="1167762"/>
                    <a:pt x="482600" y="1117600"/>
                  </a:cubicBezTo>
                  <a:cubicBezTo>
                    <a:pt x="396977" y="1096194"/>
                    <a:pt x="493313" y="1116749"/>
                    <a:pt x="406400" y="1079500"/>
                  </a:cubicBezTo>
                  <a:cubicBezTo>
                    <a:pt x="390357" y="1072624"/>
                    <a:pt x="372533" y="1071033"/>
                    <a:pt x="355600" y="1066800"/>
                  </a:cubicBezTo>
                  <a:cubicBezTo>
                    <a:pt x="342900" y="1054100"/>
                    <a:pt x="331298" y="1040198"/>
                    <a:pt x="317500" y="1028700"/>
                  </a:cubicBezTo>
                  <a:cubicBezTo>
                    <a:pt x="290574" y="1006261"/>
                    <a:pt x="259654" y="993427"/>
                    <a:pt x="228600" y="977900"/>
                  </a:cubicBezTo>
                  <a:lnTo>
                    <a:pt x="177800" y="901700"/>
                  </a:lnTo>
                  <a:cubicBezTo>
                    <a:pt x="169333" y="889000"/>
                    <a:pt x="157227" y="878080"/>
                    <a:pt x="152400" y="863600"/>
                  </a:cubicBezTo>
                  <a:cubicBezTo>
                    <a:pt x="134873" y="811020"/>
                    <a:pt x="147126" y="836639"/>
                    <a:pt x="114300" y="787400"/>
                  </a:cubicBezTo>
                  <a:cubicBezTo>
                    <a:pt x="110067" y="766233"/>
                    <a:pt x="109349" y="744047"/>
                    <a:pt x="101600" y="723900"/>
                  </a:cubicBezTo>
                  <a:cubicBezTo>
                    <a:pt x="88008" y="688560"/>
                    <a:pt x="62774" y="658221"/>
                    <a:pt x="50800" y="622300"/>
                  </a:cubicBezTo>
                  <a:lnTo>
                    <a:pt x="25400" y="546100"/>
                  </a:lnTo>
                  <a:cubicBezTo>
                    <a:pt x="21167" y="533400"/>
                    <a:pt x="14901" y="521205"/>
                    <a:pt x="12700" y="508000"/>
                  </a:cubicBezTo>
                  <a:lnTo>
                    <a:pt x="0" y="431800"/>
                  </a:lnTo>
                  <a:cubicBezTo>
                    <a:pt x="4233" y="368300"/>
                    <a:pt x="-2041" y="303210"/>
                    <a:pt x="12700" y="241300"/>
                  </a:cubicBezTo>
                  <a:cubicBezTo>
                    <a:pt x="19771" y="211603"/>
                    <a:pt x="33884" y="172504"/>
                    <a:pt x="63500" y="165100"/>
                  </a:cubicBezTo>
                  <a:cubicBezTo>
                    <a:pt x="140275" y="145906"/>
                    <a:pt x="97741" y="157920"/>
                    <a:pt x="190500" y="127000"/>
                  </a:cubicBezTo>
                  <a:cubicBezTo>
                    <a:pt x="203200" y="122767"/>
                    <a:pt x="215473" y="116925"/>
                    <a:pt x="228600" y="114300"/>
                  </a:cubicBezTo>
                  <a:cubicBezTo>
                    <a:pt x="249767" y="110067"/>
                    <a:pt x="271159" y="106835"/>
                    <a:pt x="292100" y="101600"/>
                  </a:cubicBezTo>
                  <a:cubicBezTo>
                    <a:pt x="305087" y="98353"/>
                    <a:pt x="317328" y="92578"/>
                    <a:pt x="330200" y="88900"/>
                  </a:cubicBezTo>
                  <a:cubicBezTo>
                    <a:pt x="346983" y="84105"/>
                    <a:pt x="364217" y="80995"/>
                    <a:pt x="381000" y="76200"/>
                  </a:cubicBezTo>
                  <a:cubicBezTo>
                    <a:pt x="393872" y="72522"/>
                    <a:pt x="405721" y="63961"/>
                    <a:pt x="419100" y="63500"/>
                  </a:cubicBezTo>
                  <a:cubicBezTo>
                    <a:pt x="651833" y="55475"/>
                    <a:pt x="884767" y="55033"/>
                    <a:pt x="1117600" y="50800"/>
                  </a:cubicBezTo>
                  <a:cubicBezTo>
                    <a:pt x="1130300" y="42333"/>
                    <a:pt x="1142048" y="32226"/>
                    <a:pt x="1155700" y="25400"/>
                  </a:cubicBezTo>
                  <a:cubicBezTo>
                    <a:pt x="1173920" y="16290"/>
                    <a:pt x="1228324" y="4069"/>
                    <a:pt x="1244600" y="0"/>
                  </a:cubicBezTo>
                  <a:cubicBezTo>
                    <a:pt x="1413933" y="4233"/>
                    <a:pt x="1583397" y="4830"/>
                    <a:pt x="1752600" y="12700"/>
                  </a:cubicBezTo>
                  <a:cubicBezTo>
                    <a:pt x="1778393" y="13900"/>
                    <a:pt x="1821531" y="44144"/>
                    <a:pt x="1841500" y="50800"/>
                  </a:cubicBezTo>
                  <a:cubicBezTo>
                    <a:pt x="1861978" y="57626"/>
                    <a:pt x="1883833" y="59267"/>
                    <a:pt x="1905000" y="63500"/>
                  </a:cubicBezTo>
                  <a:cubicBezTo>
                    <a:pt x="1936857" y="87393"/>
                    <a:pt x="2000729" y="136765"/>
                    <a:pt x="2032000" y="152400"/>
                  </a:cubicBezTo>
                  <a:cubicBezTo>
                    <a:pt x="2048933" y="160867"/>
                    <a:pt x="2065399" y="170342"/>
                    <a:pt x="2082800" y="177800"/>
                  </a:cubicBezTo>
                  <a:cubicBezTo>
                    <a:pt x="2095105" y="183073"/>
                    <a:pt x="2108200" y="186267"/>
                    <a:pt x="2120900" y="190500"/>
                  </a:cubicBezTo>
                  <a:cubicBezTo>
                    <a:pt x="2125133" y="203200"/>
                    <a:pt x="2127613" y="216626"/>
                    <a:pt x="2133600" y="228600"/>
                  </a:cubicBezTo>
                  <a:cubicBezTo>
                    <a:pt x="2140426" y="242252"/>
                    <a:pt x="2154614" y="252080"/>
                    <a:pt x="2159000" y="266700"/>
                  </a:cubicBezTo>
                  <a:cubicBezTo>
                    <a:pt x="2167602" y="295372"/>
                    <a:pt x="2166779" y="326073"/>
                    <a:pt x="2171700" y="355600"/>
                  </a:cubicBezTo>
                  <a:cubicBezTo>
                    <a:pt x="2181917" y="416902"/>
                    <a:pt x="2180742" y="408126"/>
                    <a:pt x="2197100" y="457200"/>
                  </a:cubicBezTo>
                  <a:cubicBezTo>
                    <a:pt x="2192867" y="681567"/>
                    <a:pt x="2192269" y="906031"/>
                    <a:pt x="2184400" y="1130300"/>
                  </a:cubicBezTo>
                  <a:cubicBezTo>
                    <a:pt x="2182777" y="1176563"/>
                    <a:pt x="2152944" y="1227821"/>
                    <a:pt x="2108200" y="1244600"/>
                  </a:cubicBezTo>
                  <a:cubicBezTo>
                    <a:pt x="2094000" y="1249925"/>
                    <a:pt x="1977059" y="1268573"/>
                    <a:pt x="1968500" y="1270000"/>
                  </a:cubicBezTo>
                  <a:cubicBezTo>
                    <a:pt x="1944626" y="1285916"/>
                    <a:pt x="1906868" y="1313363"/>
                    <a:pt x="1879600" y="1320800"/>
                  </a:cubicBezTo>
                  <a:cubicBezTo>
                    <a:pt x="1850721" y="1328676"/>
                    <a:pt x="1820333" y="1329267"/>
                    <a:pt x="1790700" y="1333500"/>
                  </a:cubicBezTo>
                  <a:lnTo>
                    <a:pt x="1231900" y="1320800"/>
                  </a:lnTo>
                  <a:cubicBezTo>
                    <a:pt x="902458" y="1307073"/>
                    <a:pt x="1265139" y="1308100"/>
                    <a:pt x="1168400" y="130810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grpSp>
          <p:nvGrpSpPr>
            <p:cNvPr id="35" name="グループ化 218"/>
            <p:cNvGrpSpPr/>
            <p:nvPr/>
          </p:nvGrpSpPr>
          <p:grpSpPr>
            <a:xfrm>
              <a:off x="7501718" y="4970796"/>
              <a:ext cx="915726" cy="1330018"/>
              <a:chOff x="4457940" y="3165231"/>
              <a:chExt cx="1850069" cy="3393831"/>
            </a:xfrm>
          </p:grpSpPr>
          <p:sp>
            <p:nvSpPr>
              <p:cNvPr id="220" name="フリーフォーム 219"/>
              <p:cNvSpPr/>
              <p:nvPr/>
            </p:nvSpPr>
            <p:spPr>
              <a:xfrm>
                <a:off x="4457940" y="3227124"/>
                <a:ext cx="1850069" cy="3331938"/>
              </a:xfrm>
              <a:custGeom>
                <a:avLst/>
                <a:gdLst>
                  <a:gd name="connsiteX0" fmla="*/ 635029 w 1850069"/>
                  <a:gd name="connsiteY0" fmla="*/ 26030 h 3331938"/>
                  <a:gd name="connsiteX1" fmla="*/ 547106 w 1850069"/>
                  <a:gd name="connsiteY1" fmla="*/ 43614 h 3331938"/>
                  <a:gd name="connsiteX2" fmla="*/ 476768 w 1850069"/>
                  <a:gd name="connsiteY2" fmla="*/ 131538 h 3331938"/>
                  <a:gd name="connsiteX3" fmla="*/ 388845 w 1850069"/>
                  <a:gd name="connsiteY3" fmla="*/ 184291 h 3331938"/>
                  <a:gd name="connsiteX4" fmla="*/ 371260 w 1850069"/>
                  <a:gd name="connsiteY4" fmla="*/ 237045 h 3331938"/>
                  <a:gd name="connsiteX5" fmla="*/ 406429 w 1850069"/>
                  <a:gd name="connsiteY5" fmla="*/ 588738 h 3331938"/>
                  <a:gd name="connsiteX6" fmla="*/ 388845 w 1850069"/>
                  <a:gd name="connsiteY6" fmla="*/ 641491 h 3331938"/>
                  <a:gd name="connsiteX7" fmla="*/ 283337 w 1850069"/>
                  <a:gd name="connsiteY7" fmla="*/ 676661 h 3331938"/>
                  <a:gd name="connsiteX8" fmla="*/ 230583 w 1850069"/>
                  <a:gd name="connsiteY8" fmla="*/ 711830 h 3331938"/>
                  <a:gd name="connsiteX9" fmla="*/ 195414 w 1850069"/>
                  <a:gd name="connsiteY9" fmla="*/ 764584 h 3331938"/>
                  <a:gd name="connsiteX10" fmla="*/ 212998 w 1850069"/>
                  <a:gd name="connsiteY10" fmla="*/ 817338 h 3331938"/>
                  <a:gd name="connsiteX11" fmla="*/ 265752 w 1850069"/>
                  <a:gd name="connsiteY11" fmla="*/ 834922 h 3331938"/>
                  <a:gd name="connsiteX12" fmla="*/ 441598 w 1850069"/>
                  <a:gd name="connsiteY12" fmla="*/ 852507 h 3331938"/>
                  <a:gd name="connsiteX13" fmla="*/ 476768 w 1850069"/>
                  <a:gd name="connsiteY13" fmla="*/ 887676 h 3331938"/>
                  <a:gd name="connsiteX14" fmla="*/ 424014 w 1850069"/>
                  <a:gd name="connsiteY14" fmla="*/ 993184 h 3331938"/>
                  <a:gd name="connsiteX15" fmla="*/ 476768 w 1850069"/>
                  <a:gd name="connsiteY15" fmla="*/ 1010768 h 3331938"/>
                  <a:gd name="connsiteX16" fmla="*/ 547106 w 1850069"/>
                  <a:gd name="connsiteY16" fmla="*/ 1028353 h 3331938"/>
                  <a:gd name="connsiteX17" fmla="*/ 529522 w 1850069"/>
                  <a:gd name="connsiteY17" fmla="*/ 1098691 h 3331938"/>
                  <a:gd name="connsiteX18" fmla="*/ 582275 w 1850069"/>
                  <a:gd name="connsiteY18" fmla="*/ 1133861 h 3331938"/>
                  <a:gd name="connsiteX19" fmla="*/ 775706 w 1850069"/>
                  <a:gd name="connsiteY19" fmla="*/ 1133861 h 3331938"/>
                  <a:gd name="connsiteX20" fmla="*/ 916383 w 1850069"/>
                  <a:gd name="connsiteY20" fmla="*/ 1116276 h 3331938"/>
                  <a:gd name="connsiteX21" fmla="*/ 933968 w 1850069"/>
                  <a:gd name="connsiteY21" fmla="*/ 1256953 h 3331938"/>
                  <a:gd name="connsiteX22" fmla="*/ 599860 w 1850069"/>
                  <a:gd name="connsiteY22" fmla="*/ 1309707 h 3331938"/>
                  <a:gd name="connsiteX23" fmla="*/ 582275 w 1850069"/>
                  <a:gd name="connsiteY23" fmla="*/ 1362461 h 3331938"/>
                  <a:gd name="connsiteX24" fmla="*/ 494352 w 1850069"/>
                  <a:gd name="connsiteY24" fmla="*/ 1467968 h 3331938"/>
                  <a:gd name="connsiteX25" fmla="*/ 459183 w 1850069"/>
                  <a:gd name="connsiteY25" fmla="*/ 1678984 h 3331938"/>
                  <a:gd name="connsiteX26" fmla="*/ 406429 w 1850069"/>
                  <a:gd name="connsiteY26" fmla="*/ 1854830 h 3331938"/>
                  <a:gd name="connsiteX27" fmla="*/ 371260 w 1850069"/>
                  <a:gd name="connsiteY27" fmla="*/ 1960338 h 3331938"/>
                  <a:gd name="connsiteX28" fmla="*/ 300922 w 1850069"/>
                  <a:gd name="connsiteY28" fmla="*/ 1995507 h 3331938"/>
                  <a:gd name="connsiteX29" fmla="*/ 177829 w 1850069"/>
                  <a:gd name="connsiteY29" fmla="*/ 2030676 h 3331938"/>
                  <a:gd name="connsiteX30" fmla="*/ 72322 w 1850069"/>
                  <a:gd name="connsiteY30" fmla="*/ 2065845 h 3331938"/>
                  <a:gd name="connsiteX31" fmla="*/ 19568 w 1850069"/>
                  <a:gd name="connsiteY31" fmla="*/ 2083430 h 3331938"/>
                  <a:gd name="connsiteX32" fmla="*/ 1983 w 1850069"/>
                  <a:gd name="connsiteY32" fmla="*/ 2136184 h 3331938"/>
                  <a:gd name="connsiteX33" fmla="*/ 142660 w 1850069"/>
                  <a:gd name="connsiteY33" fmla="*/ 2136184 h 3331938"/>
                  <a:gd name="connsiteX34" fmla="*/ 72322 w 1850069"/>
                  <a:gd name="connsiteY34" fmla="*/ 2276861 h 3331938"/>
                  <a:gd name="connsiteX35" fmla="*/ 125075 w 1850069"/>
                  <a:gd name="connsiteY35" fmla="*/ 2294445 h 3331938"/>
                  <a:gd name="connsiteX36" fmla="*/ 212998 w 1850069"/>
                  <a:gd name="connsiteY36" fmla="*/ 2241691 h 3331938"/>
                  <a:gd name="connsiteX37" fmla="*/ 248168 w 1850069"/>
                  <a:gd name="connsiteY37" fmla="*/ 2276861 h 3331938"/>
                  <a:gd name="connsiteX38" fmla="*/ 212998 w 1850069"/>
                  <a:gd name="connsiteY38" fmla="*/ 2312030 h 3331938"/>
                  <a:gd name="connsiteX39" fmla="*/ 195414 w 1850069"/>
                  <a:gd name="connsiteY39" fmla="*/ 2364784 h 3331938"/>
                  <a:gd name="connsiteX40" fmla="*/ 248168 w 1850069"/>
                  <a:gd name="connsiteY40" fmla="*/ 2382368 h 3331938"/>
                  <a:gd name="connsiteX41" fmla="*/ 265752 w 1850069"/>
                  <a:gd name="connsiteY41" fmla="*/ 2329614 h 3331938"/>
                  <a:gd name="connsiteX42" fmla="*/ 300922 w 1850069"/>
                  <a:gd name="connsiteY42" fmla="*/ 2294445 h 3331938"/>
                  <a:gd name="connsiteX43" fmla="*/ 353675 w 1850069"/>
                  <a:gd name="connsiteY43" fmla="*/ 2312030 h 3331938"/>
                  <a:gd name="connsiteX44" fmla="*/ 388845 w 1850069"/>
                  <a:gd name="connsiteY44" fmla="*/ 2435122 h 3331938"/>
                  <a:gd name="connsiteX45" fmla="*/ 424014 w 1850069"/>
                  <a:gd name="connsiteY45" fmla="*/ 2382368 h 3331938"/>
                  <a:gd name="connsiteX46" fmla="*/ 459183 w 1850069"/>
                  <a:gd name="connsiteY46" fmla="*/ 2188938 h 3331938"/>
                  <a:gd name="connsiteX47" fmla="*/ 529522 w 1850069"/>
                  <a:gd name="connsiteY47" fmla="*/ 2276861 h 3331938"/>
                  <a:gd name="connsiteX48" fmla="*/ 564691 w 1850069"/>
                  <a:gd name="connsiteY48" fmla="*/ 2241691 h 3331938"/>
                  <a:gd name="connsiteX49" fmla="*/ 547106 w 1850069"/>
                  <a:gd name="connsiteY49" fmla="*/ 2188938 h 3331938"/>
                  <a:gd name="connsiteX50" fmla="*/ 511937 w 1850069"/>
                  <a:gd name="connsiteY50" fmla="*/ 2153768 h 3331938"/>
                  <a:gd name="connsiteX51" fmla="*/ 547106 w 1850069"/>
                  <a:gd name="connsiteY51" fmla="*/ 1889999 h 3331938"/>
                  <a:gd name="connsiteX52" fmla="*/ 582275 w 1850069"/>
                  <a:gd name="connsiteY52" fmla="*/ 1837245 h 3331938"/>
                  <a:gd name="connsiteX53" fmla="*/ 635029 w 1850069"/>
                  <a:gd name="connsiteY53" fmla="*/ 1555891 h 3331938"/>
                  <a:gd name="connsiteX54" fmla="*/ 687783 w 1850069"/>
                  <a:gd name="connsiteY54" fmla="*/ 1538307 h 3331938"/>
                  <a:gd name="connsiteX55" fmla="*/ 793291 w 1850069"/>
                  <a:gd name="connsiteY55" fmla="*/ 1555891 h 3331938"/>
                  <a:gd name="connsiteX56" fmla="*/ 810875 w 1850069"/>
                  <a:gd name="connsiteY56" fmla="*/ 1608645 h 3331938"/>
                  <a:gd name="connsiteX57" fmla="*/ 775706 w 1850069"/>
                  <a:gd name="connsiteY57" fmla="*/ 1995507 h 3331938"/>
                  <a:gd name="connsiteX58" fmla="*/ 793291 w 1850069"/>
                  <a:gd name="connsiteY58" fmla="*/ 2698891 h 3331938"/>
                  <a:gd name="connsiteX59" fmla="*/ 828460 w 1850069"/>
                  <a:gd name="connsiteY59" fmla="*/ 3068168 h 3331938"/>
                  <a:gd name="connsiteX60" fmla="*/ 810875 w 1850069"/>
                  <a:gd name="connsiteY60" fmla="*/ 3173676 h 3331938"/>
                  <a:gd name="connsiteX61" fmla="*/ 511937 w 1850069"/>
                  <a:gd name="connsiteY61" fmla="*/ 3226430 h 3331938"/>
                  <a:gd name="connsiteX62" fmla="*/ 529522 w 1850069"/>
                  <a:gd name="connsiteY62" fmla="*/ 3296768 h 3331938"/>
                  <a:gd name="connsiteX63" fmla="*/ 564691 w 1850069"/>
                  <a:gd name="connsiteY63" fmla="*/ 3331938 h 3331938"/>
                  <a:gd name="connsiteX64" fmla="*/ 933968 w 1850069"/>
                  <a:gd name="connsiteY64" fmla="*/ 3314353 h 3331938"/>
                  <a:gd name="connsiteX65" fmla="*/ 986722 w 1850069"/>
                  <a:gd name="connsiteY65" fmla="*/ 3261599 h 3331938"/>
                  <a:gd name="connsiteX66" fmla="*/ 1004306 w 1850069"/>
                  <a:gd name="connsiteY66" fmla="*/ 3208845 h 3331938"/>
                  <a:gd name="connsiteX67" fmla="*/ 951552 w 1850069"/>
                  <a:gd name="connsiteY67" fmla="*/ 2980245 h 3331938"/>
                  <a:gd name="connsiteX68" fmla="*/ 933968 w 1850069"/>
                  <a:gd name="connsiteY68" fmla="*/ 2927491 h 3331938"/>
                  <a:gd name="connsiteX69" fmla="*/ 916383 w 1850069"/>
                  <a:gd name="connsiteY69" fmla="*/ 2874738 h 3331938"/>
                  <a:gd name="connsiteX70" fmla="*/ 951552 w 1850069"/>
                  <a:gd name="connsiteY70" fmla="*/ 2364784 h 3331938"/>
                  <a:gd name="connsiteX71" fmla="*/ 969137 w 1850069"/>
                  <a:gd name="connsiteY71" fmla="*/ 2312030 h 3331938"/>
                  <a:gd name="connsiteX72" fmla="*/ 1004306 w 1850069"/>
                  <a:gd name="connsiteY72" fmla="*/ 2259276 h 3331938"/>
                  <a:gd name="connsiteX73" fmla="*/ 1092229 w 1850069"/>
                  <a:gd name="connsiteY73" fmla="*/ 2399953 h 3331938"/>
                  <a:gd name="connsiteX74" fmla="*/ 1109814 w 1850069"/>
                  <a:gd name="connsiteY74" fmla="*/ 2452707 h 3331938"/>
                  <a:gd name="connsiteX75" fmla="*/ 1127398 w 1850069"/>
                  <a:gd name="connsiteY75" fmla="*/ 3226430 h 3331938"/>
                  <a:gd name="connsiteX76" fmla="*/ 1162568 w 1850069"/>
                  <a:gd name="connsiteY76" fmla="*/ 3261599 h 3331938"/>
                  <a:gd name="connsiteX77" fmla="*/ 1232906 w 1850069"/>
                  <a:gd name="connsiteY77" fmla="*/ 3279184 h 3331938"/>
                  <a:gd name="connsiteX78" fmla="*/ 1549429 w 1850069"/>
                  <a:gd name="connsiteY78" fmla="*/ 3261599 h 3331938"/>
                  <a:gd name="connsiteX79" fmla="*/ 1531845 w 1850069"/>
                  <a:gd name="connsiteY79" fmla="*/ 3208845 h 3331938"/>
                  <a:gd name="connsiteX80" fmla="*/ 1426337 w 1850069"/>
                  <a:gd name="connsiteY80" fmla="*/ 3156091 h 3331938"/>
                  <a:gd name="connsiteX81" fmla="*/ 1373583 w 1850069"/>
                  <a:gd name="connsiteY81" fmla="*/ 3138507 h 3331938"/>
                  <a:gd name="connsiteX82" fmla="*/ 1320829 w 1850069"/>
                  <a:gd name="connsiteY82" fmla="*/ 3103338 h 3331938"/>
                  <a:gd name="connsiteX83" fmla="*/ 1355998 w 1850069"/>
                  <a:gd name="connsiteY83" fmla="*/ 2259276 h 3331938"/>
                  <a:gd name="connsiteX84" fmla="*/ 1373583 w 1850069"/>
                  <a:gd name="connsiteY84" fmla="*/ 2188938 h 3331938"/>
                  <a:gd name="connsiteX85" fmla="*/ 1391168 w 1850069"/>
                  <a:gd name="connsiteY85" fmla="*/ 2101014 h 3331938"/>
                  <a:gd name="connsiteX86" fmla="*/ 1408752 w 1850069"/>
                  <a:gd name="connsiteY86" fmla="*/ 1573476 h 3331938"/>
                  <a:gd name="connsiteX87" fmla="*/ 1391168 w 1850069"/>
                  <a:gd name="connsiteY87" fmla="*/ 1503138 h 3331938"/>
                  <a:gd name="connsiteX88" fmla="*/ 1285660 w 1850069"/>
                  <a:gd name="connsiteY88" fmla="*/ 1467968 h 3331938"/>
                  <a:gd name="connsiteX89" fmla="*/ 1303245 w 1850069"/>
                  <a:gd name="connsiteY89" fmla="*/ 1555891 h 3331938"/>
                  <a:gd name="connsiteX90" fmla="*/ 1408752 w 1850069"/>
                  <a:gd name="connsiteY90" fmla="*/ 1591061 h 3331938"/>
                  <a:gd name="connsiteX91" fmla="*/ 1426337 w 1850069"/>
                  <a:gd name="connsiteY91" fmla="*/ 1960338 h 3331938"/>
                  <a:gd name="connsiteX92" fmla="*/ 1443922 w 1850069"/>
                  <a:gd name="connsiteY92" fmla="*/ 2013091 h 3331938"/>
                  <a:gd name="connsiteX93" fmla="*/ 1461506 w 1850069"/>
                  <a:gd name="connsiteY93" fmla="*/ 2083430 h 3331938"/>
                  <a:gd name="connsiteX94" fmla="*/ 1496675 w 1850069"/>
                  <a:gd name="connsiteY94" fmla="*/ 2206522 h 3331938"/>
                  <a:gd name="connsiteX95" fmla="*/ 1479091 w 1850069"/>
                  <a:gd name="connsiteY95" fmla="*/ 2364784 h 3331938"/>
                  <a:gd name="connsiteX96" fmla="*/ 1443922 w 1850069"/>
                  <a:gd name="connsiteY96" fmla="*/ 2417538 h 3331938"/>
                  <a:gd name="connsiteX97" fmla="*/ 1496675 w 1850069"/>
                  <a:gd name="connsiteY97" fmla="*/ 2435122 h 3331938"/>
                  <a:gd name="connsiteX98" fmla="*/ 1549429 w 1850069"/>
                  <a:gd name="connsiteY98" fmla="*/ 2417538 h 3331938"/>
                  <a:gd name="connsiteX99" fmla="*/ 1584598 w 1850069"/>
                  <a:gd name="connsiteY99" fmla="*/ 2399953 h 3331938"/>
                  <a:gd name="connsiteX100" fmla="*/ 1602183 w 1850069"/>
                  <a:gd name="connsiteY100" fmla="*/ 2575799 h 3331938"/>
                  <a:gd name="connsiteX101" fmla="*/ 1619768 w 1850069"/>
                  <a:gd name="connsiteY101" fmla="*/ 2523045 h 3331938"/>
                  <a:gd name="connsiteX102" fmla="*/ 1637352 w 1850069"/>
                  <a:gd name="connsiteY102" fmla="*/ 2452707 h 3331938"/>
                  <a:gd name="connsiteX103" fmla="*/ 1707691 w 1850069"/>
                  <a:gd name="connsiteY103" fmla="*/ 2540630 h 3331938"/>
                  <a:gd name="connsiteX104" fmla="*/ 1742860 w 1850069"/>
                  <a:gd name="connsiteY104" fmla="*/ 2470291 h 3331938"/>
                  <a:gd name="connsiteX105" fmla="*/ 1760445 w 1850069"/>
                  <a:gd name="connsiteY105" fmla="*/ 2523045 h 3331938"/>
                  <a:gd name="connsiteX106" fmla="*/ 1813198 w 1850069"/>
                  <a:gd name="connsiteY106" fmla="*/ 2505461 h 3331938"/>
                  <a:gd name="connsiteX107" fmla="*/ 1848368 w 1850069"/>
                  <a:gd name="connsiteY107" fmla="*/ 2470291 h 3331938"/>
                  <a:gd name="connsiteX108" fmla="*/ 1778029 w 1850069"/>
                  <a:gd name="connsiteY108" fmla="*/ 2364784 h 3331938"/>
                  <a:gd name="connsiteX109" fmla="*/ 1725275 w 1850069"/>
                  <a:gd name="connsiteY109" fmla="*/ 2347199 h 3331938"/>
                  <a:gd name="connsiteX110" fmla="*/ 1707691 w 1850069"/>
                  <a:gd name="connsiteY110" fmla="*/ 2241691 h 3331938"/>
                  <a:gd name="connsiteX111" fmla="*/ 1690106 w 1850069"/>
                  <a:gd name="connsiteY111" fmla="*/ 2188938 h 3331938"/>
                  <a:gd name="connsiteX112" fmla="*/ 1672522 w 1850069"/>
                  <a:gd name="connsiteY112" fmla="*/ 2013091 h 3331938"/>
                  <a:gd name="connsiteX113" fmla="*/ 1637352 w 1850069"/>
                  <a:gd name="connsiteY113" fmla="*/ 1907584 h 3331938"/>
                  <a:gd name="connsiteX114" fmla="*/ 1602183 w 1850069"/>
                  <a:gd name="connsiteY114" fmla="*/ 1784491 h 3331938"/>
                  <a:gd name="connsiteX115" fmla="*/ 1584598 w 1850069"/>
                  <a:gd name="connsiteY115" fmla="*/ 1731738 h 3331938"/>
                  <a:gd name="connsiteX116" fmla="*/ 1567014 w 1850069"/>
                  <a:gd name="connsiteY116" fmla="*/ 1573476 h 3331938"/>
                  <a:gd name="connsiteX117" fmla="*/ 1549429 w 1850069"/>
                  <a:gd name="connsiteY117" fmla="*/ 1520722 h 3331938"/>
                  <a:gd name="connsiteX118" fmla="*/ 1514260 w 1850069"/>
                  <a:gd name="connsiteY118" fmla="*/ 1467968 h 3331938"/>
                  <a:gd name="connsiteX119" fmla="*/ 1461506 w 1850069"/>
                  <a:gd name="connsiteY119" fmla="*/ 1432799 h 3331938"/>
                  <a:gd name="connsiteX120" fmla="*/ 1285660 w 1850069"/>
                  <a:gd name="connsiteY120" fmla="*/ 1380045 h 3331938"/>
                  <a:gd name="connsiteX121" fmla="*/ 1232906 w 1850069"/>
                  <a:gd name="connsiteY121" fmla="*/ 1362461 h 3331938"/>
                  <a:gd name="connsiteX122" fmla="*/ 1197737 w 1850069"/>
                  <a:gd name="connsiteY122" fmla="*/ 1327291 h 3331938"/>
                  <a:gd name="connsiteX123" fmla="*/ 1197737 w 1850069"/>
                  <a:gd name="connsiteY123" fmla="*/ 1186614 h 3331938"/>
                  <a:gd name="connsiteX124" fmla="*/ 1232906 w 1850069"/>
                  <a:gd name="connsiteY124" fmla="*/ 1133861 h 3331938"/>
                  <a:gd name="connsiteX125" fmla="*/ 1285660 w 1850069"/>
                  <a:gd name="connsiteY125" fmla="*/ 1116276 h 3331938"/>
                  <a:gd name="connsiteX126" fmla="*/ 1338414 w 1850069"/>
                  <a:gd name="connsiteY126" fmla="*/ 1081107 h 3331938"/>
                  <a:gd name="connsiteX127" fmla="*/ 1479091 w 1850069"/>
                  <a:gd name="connsiteY127" fmla="*/ 1045938 h 3331938"/>
                  <a:gd name="connsiteX128" fmla="*/ 1531845 w 1850069"/>
                  <a:gd name="connsiteY128" fmla="*/ 1010768 h 3331938"/>
                  <a:gd name="connsiteX129" fmla="*/ 1584598 w 1850069"/>
                  <a:gd name="connsiteY129" fmla="*/ 993184 h 3331938"/>
                  <a:gd name="connsiteX130" fmla="*/ 1654937 w 1850069"/>
                  <a:gd name="connsiteY130" fmla="*/ 905261 h 3331938"/>
                  <a:gd name="connsiteX131" fmla="*/ 1690106 w 1850069"/>
                  <a:gd name="connsiteY131" fmla="*/ 870091 h 3331938"/>
                  <a:gd name="connsiteX132" fmla="*/ 1725275 w 1850069"/>
                  <a:gd name="connsiteY132" fmla="*/ 764584 h 3331938"/>
                  <a:gd name="connsiteX133" fmla="*/ 1760445 w 1850069"/>
                  <a:gd name="connsiteY133" fmla="*/ 623907 h 3331938"/>
                  <a:gd name="connsiteX134" fmla="*/ 1742860 w 1850069"/>
                  <a:gd name="connsiteY134" fmla="*/ 254630 h 3331938"/>
                  <a:gd name="connsiteX135" fmla="*/ 1725275 w 1850069"/>
                  <a:gd name="connsiteY135" fmla="*/ 201876 h 3331938"/>
                  <a:gd name="connsiteX136" fmla="*/ 1672522 w 1850069"/>
                  <a:gd name="connsiteY136" fmla="*/ 184291 h 3331938"/>
                  <a:gd name="connsiteX137" fmla="*/ 1619768 w 1850069"/>
                  <a:gd name="connsiteY137" fmla="*/ 149122 h 3331938"/>
                  <a:gd name="connsiteX138" fmla="*/ 1496675 w 1850069"/>
                  <a:gd name="connsiteY138" fmla="*/ 113953 h 3331938"/>
                  <a:gd name="connsiteX139" fmla="*/ 1391168 w 1850069"/>
                  <a:gd name="connsiteY139" fmla="*/ 78784 h 3331938"/>
                  <a:gd name="connsiteX140" fmla="*/ 1320829 w 1850069"/>
                  <a:gd name="connsiteY140" fmla="*/ 43614 h 3331938"/>
                  <a:gd name="connsiteX141" fmla="*/ 1215322 w 1850069"/>
                  <a:gd name="connsiteY141" fmla="*/ 26030 h 3331938"/>
                  <a:gd name="connsiteX142" fmla="*/ 916383 w 1850069"/>
                  <a:gd name="connsiteY142" fmla="*/ 26030 h 3331938"/>
                  <a:gd name="connsiteX143" fmla="*/ 793291 w 1850069"/>
                  <a:gd name="connsiteY143" fmla="*/ 61199 h 3331938"/>
                  <a:gd name="connsiteX144" fmla="*/ 758122 w 1850069"/>
                  <a:gd name="connsiteY144" fmla="*/ 61199 h 33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850069" h="3331938">
                    <a:moveTo>
                      <a:pt x="635029" y="26030"/>
                    </a:moveTo>
                    <a:cubicBezTo>
                      <a:pt x="605721" y="31891"/>
                      <a:pt x="574577" y="31840"/>
                      <a:pt x="547106" y="43614"/>
                    </a:cubicBezTo>
                    <a:cubicBezTo>
                      <a:pt x="521263" y="54690"/>
                      <a:pt x="490196" y="114754"/>
                      <a:pt x="476768" y="131538"/>
                    </a:cubicBezTo>
                    <a:cubicBezTo>
                      <a:pt x="441659" y="175424"/>
                      <a:pt x="442605" y="166371"/>
                      <a:pt x="388845" y="184291"/>
                    </a:cubicBezTo>
                    <a:cubicBezTo>
                      <a:pt x="382983" y="201876"/>
                      <a:pt x="371260" y="218509"/>
                      <a:pt x="371260" y="237045"/>
                    </a:cubicBezTo>
                    <a:cubicBezTo>
                      <a:pt x="371260" y="498465"/>
                      <a:pt x="360748" y="451691"/>
                      <a:pt x="406429" y="588738"/>
                    </a:cubicBezTo>
                    <a:cubicBezTo>
                      <a:pt x="400568" y="606322"/>
                      <a:pt x="403928" y="630717"/>
                      <a:pt x="388845" y="641491"/>
                    </a:cubicBezTo>
                    <a:cubicBezTo>
                      <a:pt x="358678" y="663039"/>
                      <a:pt x="314183" y="656097"/>
                      <a:pt x="283337" y="676661"/>
                    </a:cubicBezTo>
                    <a:lnTo>
                      <a:pt x="230583" y="711830"/>
                    </a:lnTo>
                    <a:cubicBezTo>
                      <a:pt x="218860" y="729415"/>
                      <a:pt x="198888" y="743737"/>
                      <a:pt x="195414" y="764584"/>
                    </a:cubicBezTo>
                    <a:cubicBezTo>
                      <a:pt x="192367" y="782868"/>
                      <a:pt x="199891" y="804231"/>
                      <a:pt x="212998" y="817338"/>
                    </a:cubicBezTo>
                    <a:cubicBezTo>
                      <a:pt x="226105" y="830445"/>
                      <a:pt x="247432" y="832104"/>
                      <a:pt x="265752" y="834922"/>
                    </a:cubicBezTo>
                    <a:cubicBezTo>
                      <a:pt x="323975" y="843879"/>
                      <a:pt x="382983" y="846645"/>
                      <a:pt x="441598" y="852507"/>
                    </a:cubicBezTo>
                    <a:cubicBezTo>
                      <a:pt x="453321" y="864230"/>
                      <a:pt x="473517" y="871419"/>
                      <a:pt x="476768" y="887676"/>
                    </a:cubicBezTo>
                    <a:cubicBezTo>
                      <a:pt x="482368" y="915676"/>
                      <a:pt x="435410" y="976090"/>
                      <a:pt x="424014" y="993184"/>
                    </a:cubicBezTo>
                    <a:cubicBezTo>
                      <a:pt x="441599" y="999045"/>
                      <a:pt x="458945" y="1005676"/>
                      <a:pt x="476768" y="1010768"/>
                    </a:cubicBezTo>
                    <a:cubicBezTo>
                      <a:pt x="500006" y="1017407"/>
                      <a:pt x="534672" y="1007629"/>
                      <a:pt x="547106" y="1028353"/>
                    </a:cubicBezTo>
                    <a:cubicBezTo>
                      <a:pt x="559540" y="1049076"/>
                      <a:pt x="535383" y="1075245"/>
                      <a:pt x="529522" y="1098691"/>
                    </a:cubicBezTo>
                    <a:cubicBezTo>
                      <a:pt x="547106" y="1110414"/>
                      <a:pt x="561228" y="1131948"/>
                      <a:pt x="582275" y="1133861"/>
                    </a:cubicBezTo>
                    <a:cubicBezTo>
                      <a:pt x="883017" y="1161202"/>
                      <a:pt x="622551" y="1082808"/>
                      <a:pt x="775706" y="1133861"/>
                    </a:cubicBezTo>
                    <a:cubicBezTo>
                      <a:pt x="822598" y="1127999"/>
                      <a:pt x="870043" y="1107008"/>
                      <a:pt x="916383" y="1116276"/>
                    </a:cubicBezTo>
                    <a:cubicBezTo>
                      <a:pt x="972974" y="1127594"/>
                      <a:pt x="948847" y="1242074"/>
                      <a:pt x="933968" y="1256953"/>
                    </a:cubicBezTo>
                    <a:cubicBezTo>
                      <a:pt x="884521" y="1306400"/>
                      <a:pt x="600380" y="1309667"/>
                      <a:pt x="599860" y="1309707"/>
                    </a:cubicBezTo>
                    <a:cubicBezTo>
                      <a:pt x="593998" y="1327292"/>
                      <a:pt x="591471" y="1346367"/>
                      <a:pt x="582275" y="1362461"/>
                    </a:cubicBezTo>
                    <a:cubicBezTo>
                      <a:pt x="554406" y="1411232"/>
                      <a:pt x="530542" y="1431779"/>
                      <a:pt x="494352" y="1467968"/>
                    </a:cubicBezTo>
                    <a:cubicBezTo>
                      <a:pt x="455086" y="1585769"/>
                      <a:pt x="492839" y="1460227"/>
                      <a:pt x="459183" y="1678984"/>
                    </a:cubicBezTo>
                    <a:cubicBezTo>
                      <a:pt x="451590" y="1728335"/>
                      <a:pt x="420120" y="1813755"/>
                      <a:pt x="406429" y="1854830"/>
                    </a:cubicBezTo>
                    <a:cubicBezTo>
                      <a:pt x="406429" y="1854831"/>
                      <a:pt x="371262" y="1960337"/>
                      <a:pt x="371260" y="1960338"/>
                    </a:cubicBezTo>
                    <a:cubicBezTo>
                      <a:pt x="347814" y="1972061"/>
                      <a:pt x="325016" y="1985181"/>
                      <a:pt x="300922" y="1995507"/>
                    </a:cubicBezTo>
                    <a:cubicBezTo>
                      <a:pt x="254965" y="2015203"/>
                      <a:pt x="227394" y="2015807"/>
                      <a:pt x="177829" y="2030676"/>
                    </a:cubicBezTo>
                    <a:cubicBezTo>
                      <a:pt x="142321" y="2041328"/>
                      <a:pt x="107491" y="2054122"/>
                      <a:pt x="72322" y="2065845"/>
                    </a:cubicBezTo>
                    <a:lnTo>
                      <a:pt x="19568" y="2083430"/>
                    </a:lnTo>
                    <a:cubicBezTo>
                      <a:pt x="13706" y="2101015"/>
                      <a:pt x="-6307" y="2119605"/>
                      <a:pt x="1983" y="2136184"/>
                    </a:cubicBezTo>
                    <a:cubicBezTo>
                      <a:pt x="21645" y="2175508"/>
                      <a:pt x="135640" y="2137588"/>
                      <a:pt x="142660" y="2136184"/>
                    </a:cubicBezTo>
                    <a:cubicBezTo>
                      <a:pt x="102248" y="2257419"/>
                      <a:pt x="133704" y="2215477"/>
                      <a:pt x="72322" y="2276861"/>
                    </a:cubicBezTo>
                    <a:cubicBezTo>
                      <a:pt x="89906" y="2282722"/>
                      <a:pt x="106540" y="2294445"/>
                      <a:pt x="125075" y="2294445"/>
                    </a:cubicBezTo>
                    <a:cubicBezTo>
                      <a:pt x="170731" y="2294445"/>
                      <a:pt x="185139" y="2269551"/>
                      <a:pt x="212998" y="2241691"/>
                    </a:cubicBezTo>
                    <a:cubicBezTo>
                      <a:pt x="224721" y="2253414"/>
                      <a:pt x="248168" y="2260282"/>
                      <a:pt x="248168" y="2276861"/>
                    </a:cubicBezTo>
                    <a:cubicBezTo>
                      <a:pt x="248168" y="2293440"/>
                      <a:pt x="221528" y="2297814"/>
                      <a:pt x="212998" y="2312030"/>
                    </a:cubicBezTo>
                    <a:cubicBezTo>
                      <a:pt x="203461" y="2327924"/>
                      <a:pt x="201275" y="2347199"/>
                      <a:pt x="195414" y="2364784"/>
                    </a:cubicBezTo>
                    <a:cubicBezTo>
                      <a:pt x="212999" y="2370645"/>
                      <a:pt x="231589" y="2390658"/>
                      <a:pt x="248168" y="2382368"/>
                    </a:cubicBezTo>
                    <a:cubicBezTo>
                      <a:pt x="264747" y="2374078"/>
                      <a:pt x="256215" y="2345508"/>
                      <a:pt x="265752" y="2329614"/>
                    </a:cubicBezTo>
                    <a:cubicBezTo>
                      <a:pt x="274282" y="2315398"/>
                      <a:pt x="289199" y="2306168"/>
                      <a:pt x="300922" y="2294445"/>
                    </a:cubicBezTo>
                    <a:cubicBezTo>
                      <a:pt x="318506" y="2300307"/>
                      <a:pt x="340568" y="2298923"/>
                      <a:pt x="353675" y="2312030"/>
                    </a:cubicBezTo>
                    <a:cubicBezTo>
                      <a:pt x="362084" y="2320439"/>
                      <a:pt x="388693" y="2434513"/>
                      <a:pt x="388845" y="2435122"/>
                    </a:cubicBezTo>
                    <a:cubicBezTo>
                      <a:pt x="400568" y="2417537"/>
                      <a:pt x="414563" y="2401271"/>
                      <a:pt x="424014" y="2382368"/>
                    </a:cubicBezTo>
                    <a:cubicBezTo>
                      <a:pt x="451120" y="2328156"/>
                      <a:pt x="453122" y="2237425"/>
                      <a:pt x="459183" y="2188938"/>
                    </a:cubicBezTo>
                    <a:cubicBezTo>
                      <a:pt x="460961" y="2191605"/>
                      <a:pt x="512818" y="2276861"/>
                      <a:pt x="529522" y="2276861"/>
                    </a:cubicBezTo>
                    <a:cubicBezTo>
                      <a:pt x="546101" y="2276861"/>
                      <a:pt x="552968" y="2253414"/>
                      <a:pt x="564691" y="2241691"/>
                    </a:cubicBezTo>
                    <a:cubicBezTo>
                      <a:pt x="558829" y="2224107"/>
                      <a:pt x="556643" y="2204832"/>
                      <a:pt x="547106" y="2188938"/>
                    </a:cubicBezTo>
                    <a:cubicBezTo>
                      <a:pt x="538576" y="2174722"/>
                      <a:pt x="513118" y="2170305"/>
                      <a:pt x="511937" y="2153768"/>
                    </a:cubicBezTo>
                    <a:cubicBezTo>
                      <a:pt x="509482" y="2119399"/>
                      <a:pt x="512870" y="1958473"/>
                      <a:pt x="547106" y="1889999"/>
                    </a:cubicBezTo>
                    <a:cubicBezTo>
                      <a:pt x="556557" y="1871096"/>
                      <a:pt x="570552" y="1854830"/>
                      <a:pt x="582275" y="1837245"/>
                    </a:cubicBezTo>
                    <a:cubicBezTo>
                      <a:pt x="585387" y="1796789"/>
                      <a:pt x="561918" y="1614380"/>
                      <a:pt x="635029" y="1555891"/>
                    </a:cubicBezTo>
                    <a:cubicBezTo>
                      <a:pt x="649503" y="1544312"/>
                      <a:pt x="670198" y="1544168"/>
                      <a:pt x="687783" y="1538307"/>
                    </a:cubicBezTo>
                    <a:cubicBezTo>
                      <a:pt x="722952" y="1544168"/>
                      <a:pt x="762334" y="1538202"/>
                      <a:pt x="793291" y="1555891"/>
                    </a:cubicBezTo>
                    <a:cubicBezTo>
                      <a:pt x="809385" y="1565087"/>
                      <a:pt x="810875" y="1590109"/>
                      <a:pt x="810875" y="1608645"/>
                    </a:cubicBezTo>
                    <a:cubicBezTo>
                      <a:pt x="810875" y="1806738"/>
                      <a:pt x="801224" y="1842404"/>
                      <a:pt x="775706" y="1995507"/>
                    </a:cubicBezTo>
                    <a:cubicBezTo>
                      <a:pt x="781568" y="2229968"/>
                      <a:pt x="785067" y="2464501"/>
                      <a:pt x="793291" y="2698891"/>
                    </a:cubicBezTo>
                    <a:cubicBezTo>
                      <a:pt x="803375" y="2986279"/>
                      <a:pt x="788824" y="2909630"/>
                      <a:pt x="828460" y="3068168"/>
                    </a:cubicBezTo>
                    <a:cubicBezTo>
                      <a:pt x="822598" y="3103337"/>
                      <a:pt x="834354" y="3146843"/>
                      <a:pt x="810875" y="3173676"/>
                    </a:cubicBezTo>
                    <a:cubicBezTo>
                      <a:pt x="772406" y="3217640"/>
                      <a:pt x="517941" y="3225884"/>
                      <a:pt x="511937" y="3226430"/>
                    </a:cubicBezTo>
                    <a:cubicBezTo>
                      <a:pt x="517799" y="3249876"/>
                      <a:pt x="518714" y="3275152"/>
                      <a:pt x="529522" y="3296768"/>
                    </a:cubicBezTo>
                    <a:cubicBezTo>
                      <a:pt x="536936" y="3311597"/>
                      <a:pt x="548128" y="3331218"/>
                      <a:pt x="564691" y="3331938"/>
                    </a:cubicBezTo>
                    <a:lnTo>
                      <a:pt x="933968" y="3314353"/>
                    </a:lnTo>
                    <a:cubicBezTo>
                      <a:pt x="951553" y="3296768"/>
                      <a:pt x="972928" y="3282291"/>
                      <a:pt x="986722" y="3261599"/>
                    </a:cubicBezTo>
                    <a:cubicBezTo>
                      <a:pt x="997004" y="3246176"/>
                      <a:pt x="1004306" y="3227381"/>
                      <a:pt x="1004306" y="3208845"/>
                    </a:cubicBezTo>
                    <a:cubicBezTo>
                      <a:pt x="1004306" y="3117530"/>
                      <a:pt x="979412" y="3063825"/>
                      <a:pt x="951552" y="2980245"/>
                    </a:cubicBezTo>
                    <a:lnTo>
                      <a:pt x="933968" y="2927491"/>
                    </a:lnTo>
                    <a:lnTo>
                      <a:pt x="916383" y="2874738"/>
                    </a:lnTo>
                    <a:cubicBezTo>
                      <a:pt x="927431" y="2598537"/>
                      <a:pt x="899636" y="2546491"/>
                      <a:pt x="951552" y="2364784"/>
                    </a:cubicBezTo>
                    <a:cubicBezTo>
                      <a:pt x="956644" y="2346961"/>
                      <a:pt x="960847" y="2328609"/>
                      <a:pt x="969137" y="2312030"/>
                    </a:cubicBezTo>
                    <a:cubicBezTo>
                      <a:pt x="978588" y="2293127"/>
                      <a:pt x="992583" y="2276861"/>
                      <a:pt x="1004306" y="2259276"/>
                    </a:cubicBezTo>
                    <a:cubicBezTo>
                      <a:pt x="1087906" y="2315009"/>
                      <a:pt x="1050376" y="2274395"/>
                      <a:pt x="1092229" y="2399953"/>
                    </a:cubicBezTo>
                    <a:lnTo>
                      <a:pt x="1109814" y="2452707"/>
                    </a:lnTo>
                    <a:cubicBezTo>
                      <a:pt x="1115675" y="2710615"/>
                      <a:pt x="1110609" y="2969003"/>
                      <a:pt x="1127398" y="3226430"/>
                    </a:cubicBezTo>
                    <a:cubicBezTo>
                      <a:pt x="1128477" y="3242974"/>
                      <a:pt x="1147739" y="3254185"/>
                      <a:pt x="1162568" y="3261599"/>
                    </a:cubicBezTo>
                    <a:cubicBezTo>
                      <a:pt x="1184184" y="3272407"/>
                      <a:pt x="1209460" y="3273322"/>
                      <a:pt x="1232906" y="3279184"/>
                    </a:cubicBezTo>
                    <a:cubicBezTo>
                      <a:pt x="1338414" y="3273322"/>
                      <a:pt x="1446568" y="3285802"/>
                      <a:pt x="1549429" y="3261599"/>
                    </a:cubicBezTo>
                    <a:cubicBezTo>
                      <a:pt x="1567472" y="3257354"/>
                      <a:pt x="1541382" y="3224739"/>
                      <a:pt x="1531845" y="3208845"/>
                    </a:cubicBezTo>
                    <a:cubicBezTo>
                      <a:pt x="1503282" y="3161241"/>
                      <a:pt x="1478216" y="3170913"/>
                      <a:pt x="1426337" y="3156091"/>
                    </a:cubicBezTo>
                    <a:cubicBezTo>
                      <a:pt x="1408514" y="3150999"/>
                      <a:pt x="1391168" y="3144368"/>
                      <a:pt x="1373583" y="3138507"/>
                    </a:cubicBezTo>
                    <a:cubicBezTo>
                      <a:pt x="1355998" y="3126784"/>
                      <a:pt x="1321252" y="3124468"/>
                      <a:pt x="1320829" y="3103338"/>
                    </a:cubicBezTo>
                    <a:cubicBezTo>
                      <a:pt x="1315198" y="2821796"/>
                      <a:pt x="1339779" y="2540407"/>
                      <a:pt x="1355998" y="2259276"/>
                    </a:cubicBezTo>
                    <a:cubicBezTo>
                      <a:pt x="1357390" y="2235148"/>
                      <a:pt x="1368340" y="2212530"/>
                      <a:pt x="1373583" y="2188938"/>
                    </a:cubicBezTo>
                    <a:cubicBezTo>
                      <a:pt x="1380067" y="2159761"/>
                      <a:pt x="1385306" y="2130322"/>
                      <a:pt x="1391168" y="2101014"/>
                    </a:cubicBezTo>
                    <a:cubicBezTo>
                      <a:pt x="1397029" y="1925168"/>
                      <a:pt x="1408752" y="1749420"/>
                      <a:pt x="1408752" y="1573476"/>
                    </a:cubicBezTo>
                    <a:cubicBezTo>
                      <a:pt x="1408752" y="1549308"/>
                      <a:pt x="1409517" y="1518866"/>
                      <a:pt x="1391168" y="1503138"/>
                    </a:cubicBezTo>
                    <a:cubicBezTo>
                      <a:pt x="1363021" y="1479012"/>
                      <a:pt x="1285660" y="1467968"/>
                      <a:pt x="1285660" y="1467968"/>
                    </a:cubicBezTo>
                    <a:cubicBezTo>
                      <a:pt x="1291522" y="1497276"/>
                      <a:pt x="1282111" y="1534757"/>
                      <a:pt x="1303245" y="1555891"/>
                    </a:cubicBezTo>
                    <a:cubicBezTo>
                      <a:pt x="1329458" y="1582105"/>
                      <a:pt x="1408752" y="1591061"/>
                      <a:pt x="1408752" y="1591061"/>
                    </a:cubicBezTo>
                    <a:cubicBezTo>
                      <a:pt x="1414614" y="1714153"/>
                      <a:pt x="1416103" y="1837532"/>
                      <a:pt x="1426337" y="1960338"/>
                    </a:cubicBezTo>
                    <a:cubicBezTo>
                      <a:pt x="1427876" y="1978810"/>
                      <a:pt x="1438830" y="1995269"/>
                      <a:pt x="1443922" y="2013091"/>
                    </a:cubicBezTo>
                    <a:cubicBezTo>
                      <a:pt x="1450561" y="2036329"/>
                      <a:pt x="1454867" y="2060192"/>
                      <a:pt x="1461506" y="2083430"/>
                    </a:cubicBezTo>
                    <a:cubicBezTo>
                      <a:pt x="1511963" y="2260030"/>
                      <a:pt x="1441701" y="1986621"/>
                      <a:pt x="1496675" y="2206522"/>
                    </a:cubicBezTo>
                    <a:cubicBezTo>
                      <a:pt x="1490814" y="2259276"/>
                      <a:pt x="1491964" y="2313290"/>
                      <a:pt x="1479091" y="2364784"/>
                    </a:cubicBezTo>
                    <a:cubicBezTo>
                      <a:pt x="1473965" y="2385287"/>
                      <a:pt x="1438796" y="2397035"/>
                      <a:pt x="1443922" y="2417538"/>
                    </a:cubicBezTo>
                    <a:cubicBezTo>
                      <a:pt x="1448417" y="2435520"/>
                      <a:pt x="1479091" y="2429261"/>
                      <a:pt x="1496675" y="2435122"/>
                    </a:cubicBezTo>
                    <a:cubicBezTo>
                      <a:pt x="1514260" y="2429261"/>
                      <a:pt x="1537850" y="2432012"/>
                      <a:pt x="1549429" y="2417538"/>
                    </a:cubicBezTo>
                    <a:cubicBezTo>
                      <a:pt x="1585797" y="2372079"/>
                      <a:pt x="1548414" y="2291398"/>
                      <a:pt x="1584598" y="2399953"/>
                    </a:cubicBezTo>
                    <a:cubicBezTo>
                      <a:pt x="1590460" y="2458568"/>
                      <a:pt x="1585999" y="2519158"/>
                      <a:pt x="1602183" y="2575799"/>
                    </a:cubicBezTo>
                    <a:cubicBezTo>
                      <a:pt x="1607275" y="2593622"/>
                      <a:pt x="1614676" y="2540868"/>
                      <a:pt x="1619768" y="2523045"/>
                    </a:cubicBezTo>
                    <a:cubicBezTo>
                      <a:pt x="1626407" y="2499807"/>
                      <a:pt x="1631491" y="2476153"/>
                      <a:pt x="1637352" y="2452707"/>
                    </a:cubicBezTo>
                    <a:cubicBezTo>
                      <a:pt x="1642861" y="2469233"/>
                      <a:pt x="1660903" y="2559345"/>
                      <a:pt x="1707691" y="2540630"/>
                    </a:cubicBezTo>
                    <a:cubicBezTo>
                      <a:pt x="1732030" y="2530894"/>
                      <a:pt x="1731137" y="2493737"/>
                      <a:pt x="1742860" y="2470291"/>
                    </a:cubicBezTo>
                    <a:cubicBezTo>
                      <a:pt x="1748722" y="2487876"/>
                      <a:pt x="1742860" y="2528906"/>
                      <a:pt x="1760445" y="2523045"/>
                    </a:cubicBezTo>
                    <a:cubicBezTo>
                      <a:pt x="1825632" y="2501317"/>
                      <a:pt x="1771960" y="2381743"/>
                      <a:pt x="1813198" y="2505461"/>
                    </a:cubicBezTo>
                    <a:cubicBezTo>
                      <a:pt x="1824921" y="2493738"/>
                      <a:pt x="1845642" y="2486645"/>
                      <a:pt x="1848368" y="2470291"/>
                    </a:cubicBezTo>
                    <a:cubicBezTo>
                      <a:pt x="1858460" y="2409738"/>
                      <a:pt x="1822206" y="2386872"/>
                      <a:pt x="1778029" y="2364784"/>
                    </a:cubicBezTo>
                    <a:cubicBezTo>
                      <a:pt x="1761450" y="2356494"/>
                      <a:pt x="1742860" y="2353061"/>
                      <a:pt x="1725275" y="2347199"/>
                    </a:cubicBezTo>
                    <a:cubicBezTo>
                      <a:pt x="1719414" y="2312030"/>
                      <a:pt x="1715426" y="2276496"/>
                      <a:pt x="1707691" y="2241691"/>
                    </a:cubicBezTo>
                    <a:cubicBezTo>
                      <a:pt x="1703670" y="2223597"/>
                      <a:pt x="1692924" y="2207258"/>
                      <a:pt x="1690106" y="2188938"/>
                    </a:cubicBezTo>
                    <a:cubicBezTo>
                      <a:pt x="1681149" y="2130715"/>
                      <a:pt x="1683378" y="2070990"/>
                      <a:pt x="1672522" y="2013091"/>
                    </a:cubicBezTo>
                    <a:cubicBezTo>
                      <a:pt x="1665690" y="1976654"/>
                      <a:pt x="1649075" y="1942753"/>
                      <a:pt x="1637352" y="1907584"/>
                    </a:cubicBezTo>
                    <a:cubicBezTo>
                      <a:pt x="1595194" y="1781112"/>
                      <a:pt x="1646340" y="1939036"/>
                      <a:pt x="1602183" y="1784491"/>
                    </a:cubicBezTo>
                    <a:cubicBezTo>
                      <a:pt x="1597091" y="1766669"/>
                      <a:pt x="1590460" y="1749322"/>
                      <a:pt x="1584598" y="1731738"/>
                    </a:cubicBezTo>
                    <a:cubicBezTo>
                      <a:pt x="1578737" y="1678984"/>
                      <a:pt x="1575740" y="1625832"/>
                      <a:pt x="1567014" y="1573476"/>
                    </a:cubicBezTo>
                    <a:cubicBezTo>
                      <a:pt x="1563967" y="1555192"/>
                      <a:pt x="1557719" y="1537301"/>
                      <a:pt x="1549429" y="1520722"/>
                    </a:cubicBezTo>
                    <a:cubicBezTo>
                      <a:pt x="1539978" y="1501819"/>
                      <a:pt x="1529204" y="1482912"/>
                      <a:pt x="1514260" y="1467968"/>
                    </a:cubicBezTo>
                    <a:cubicBezTo>
                      <a:pt x="1499316" y="1453024"/>
                      <a:pt x="1480819" y="1441382"/>
                      <a:pt x="1461506" y="1432799"/>
                    </a:cubicBezTo>
                    <a:cubicBezTo>
                      <a:pt x="1386295" y="1399372"/>
                      <a:pt x="1357265" y="1400503"/>
                      <a:pt x="1285660" y="1380045"/>
                    </a:cubicBezTo>
                    <a:cubicBezTo>
                      <a:pt x="1267837" y="1374953"/>
                      <a:pt x="1250491" y="1368322"/>
                      <a:pt x="1232906" y="1362461"/>
                    </a:cubicBezTo>
                    <a:cubicBezTo>
                      <a:pt x="1221183" y="1350738"/>
                      <a:pt x="1206267" y="1341507"/>
                      <a:pt x="1197737" y="1327291"/>
                    </a:cubicBezTo>
                    <a:cubicBezTo>
                      <a:pt x="1169468" y="1280176"/>
                      <a:pt x="1178504" y="1237902"/>
                      <a:pt x="1197737" y="1186614"/>
                    </a:cubicBezTo>
                    <a:cubicBezTo>
                      <a:pt x="1205158" y="1166826"/>
                      <a:pt x="1216403" y="1147063"/>
                      <a:pt x="1232906" y="1133861"/>
                    </a:cubicBezTo>
                    <a:cubicBezTo>
                      <a:pt x="1247380" y="1122282"/>
                      <a:pt x="1269081" y="1124566"/>
                      <a:pt x="1285660" y="1116276"/>
                    </a:cubicBezTo>
                    <a:cubicBezTo>
                      <a:pt x="1304563" y="1106825"/>
                      <a:pt x="1319511" y="1090558"/>
                      <a:pt x="1338414" y="1081107"/>
                    </a:cubicBezTo>
                    <a:cubicBezTo>
                      <a:pt x="1374465" y="1063082"/>
                      <a:pt x="1445644" y="1052627"/>
                      <a:pt x="1479091" y="1045938"/>
                    </a:cubicBezTo>
                    <a:cubicBezTo>
                      <a:pt x="1496676" y="1034215"/>
                      <a:pt x="1512942" y="1020220"/>
                      <a:pt x="1531845" y="1010768"/>
                    </a:cubicBezTo>
                    <a:cubicBezTo>
                      <a:pt x="1548424" y="1002479"/>
                      <a:pt x="1568704" y="1002720"/>
                      <a:pt x="1584598" y="993184"/>
                    </a:cubicBezTo>
                    <a:cubicBezTo>
                      <a:pt x="1617258" y="973588"/>
                      <a:pt x="1632820" y="932907"/>
                      <a:pt x="1654937" y="905261"/>
                    </a:cubicBezTo>
                    <a:cubicBezTo>
                      <a:pt x="1665294" y="892315"/>
                      <a:pt x="1678383" y="881814"/>
                      <a:pt x="1690106" y="870091"/>
                    </a:cubicBezTo>
                    <a:cubicBezTo>
                      <a:pt x="1701829" y="834922"/>
                      <a:pt x="1718005" y="800935"/>
                      <a:pt x="1725275" y="764584"/>
                    </a:cubicBezTo>
                    <a:cubicBezTo>
                      <a:pt x="1746495" y="658485"/>
                      <a:pt x="1733408" y="705015"/>
                      <a:pt x="1760445" y="623907"/>
                    </a:cubicBezTo>
                    <a:cubicBezTo>
                      <a:pt x="1754583" y="500815"/>
                      <a:pt x="1753094" y="377436"/>
                      <a:pt x="1742860" y="254630"/>
                    </a:cubicBezTo>
                    <a:cubicBezTo>
                      <a:pt x="1741321" y="236158"/>
                      <a:pt x="1738382" y="214983"/>
                      <a:pt x="1725275" y="201876"/>
                    </a:cubicBezTo>
                    <a:cubicBezTo>
                      <a:pt x="1712168" y="188769"/>
                      <a:pt x="1689101" y="192580"/>
                      <a:pt x="1672522" y="184291"/>
                    </a:cubicBezTo>
                    <a:cubicBezTo>
                      <a:pt x="1653619" y="174839"/>
                      <a:pt x="1638671" y="158573"/>
                      <a:pt x="1619768" y="149122"/>
                    </a:cubicBezTo>
                    <a:cubicBezTo>
                      <a:pt x="1590224" y="134350"/>
                      <a:pt x="1524839" y="122402"/>
                      <a:pt x="1496675" y="113953"/>
                    </a:cubicBezTo>
                    <a:cubicBezTo>
                      <a:pt x="1461167" y="103301"/>
                      <a:pt x="1424326" y="95363"/>
                      <a:pt x="1391168" y="78784"/>
                    </a:cubicBezTo>
                    <a:cubicBezTo>
                      <a:pt x="1367722" y="67061"/>
                      <a:pt x="1345937" y="51147"/>
                      <a:pt x="1320829" y="43614"/>
                    </a:cubicBezTo>
                    <a:cubicBezTo>
                      <a:pt x="1286679" y="33369"/>
                      <a:pt x="1250491" y="31891"/>
                      <a:pt x="1215322" y="26030"/>
                    </a:cubicBezTo>
                    <a:cubicBezTo>
                      <a:pt x="1089843" y="-15797"/>
                      <a:pt x="1157427" y="-752"/>
                      <a:pt x="916383" y="26030"/>
                    </a:cubicBezTo>
                    <a:cubicBezTo>
                      <a:pt x="818043" y="36957"/>
                      <a:pt x="876657" y="44525"/>
                      <a:pt x="793291" y="61199"/>
                    </a:cubicBezTo>
                    <a:cubicBezTo>
                      <a:pt x="781796" y="63498"/>
                      <a:pt x="769845" y="61199"/>
                      <a:pt x="758122" y="61199"/>
                    </a:cubicBezTo>
                  </a:path>
                </a:pathLst>
              </a:custGeom>
              <a:solidFill>
                <a:schemeClr val="accent1">
                  <a:lumMod val="40000"/>
                  <a:lumOff val="6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grpSp>
            <p:nvGrpSpPr>
              <p:cNvPr id="36" name="グループ化 220"/>
              <p:cNvGrpSpPr/>
              <p:nvPr/>
            </p:nvGrpSpPr>
            <p:grpSpPr>
              <a:xfrm>
                <a:off x="4886952" y="3738117"/>
                <a:ext cx="497810" cy="179535"/>
                <a:chOff x="8172400" y="3742128"/>
                <a:chExt cx="497810" cy="251194"/>
              </a:xfrm>
            </p:grpSpPr>
            <p:sp>
              <p:nvSpPr>
                <p:cNvPr id="223" name="円/楕円 222"/>
                <p:cNvSpPr/>
                <p:nvPr/>
              </p:nvSpPr>
              <p:spPr>
                <a:xfrm>
                  <a:off x="8172400" y="3742129"/>
                  <a:ext cx="497810" cy="25119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24" name="円/楕円 223"/>
                <p:cNvSpPr/>
                <p:nvPr/>
              </p:nvSpPr>
              <p:spPr>
                <a:xfrm>
                  <a:off x="8316416" y="3742128"/>
                  <a:ext cx="248905" cy="25119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222" name="フリーフォーム 221"/>
              <p:cNvSpPr/>
              <p:nvPr/>
            </p:nvSpPr>
            <p:spPr>
              <a:xfrm>
                <a:off x="4477508" y="3165231"/>
                <a:ext cx="1830501" cy="966452"/>
              </a:xfrm>
              <a:custGeom>
                <a:avLst/>
                <a:gdLst>
                  <a:gd name="connsiteX0" fmla="*/ 650630 w 1760739"/>
                  <a:gd name="connsiteY0" fmla="*/ 70338 h 966452"/>
                  <a:gd name="connsiteX1" fmla="*/ 439615 w 1760739"/>
                  <a:gd name="connsiteY1" fmla="*/ 87923 h 966452"/>
                  <a:gd name="connsiteX2" fmla="*/ 386861 w 1760739"/>
                  <a:gd name="connsiteY2" fmla="*/ 193431 h 966452"/>
                  <a:gd name="connsiteX3" fmla="*/ 334107 w 1760739"/>
                  <a:gd name="connsiteY3" fmla="*/ 211015 h 966452"/>
                  <a:gd name="connsiteX4" fmla="*/ 211015 w 1760739"/>
                  <a:gd name="connsiteY4" fmla="*/ 246184 h 966452"/>
                  <a:gd name="connsiteX5" fmla="*/ 17584 w 1760739"/>
                  <a:gd name="connsiteY5" fmla="*/ 175846 h 966452"/>
                  <a:gd name="connsiteX6" fmla="*/ 0 w 1760739"/>
                  <a:gd name="connsiteY6" fmla="*/ 123092 h 966452"/>
                  <a:gd name="connsiteX7" fmla="*/ 17584 w 1760739"/>
                  <a:gd name="connsiteY7" fmla="*/ 298938 h 966452"/>
                  <a:gd name="connsiteX8" fmla="*/ 158261 w 1760739"/>
                  <a:gd name="connsiteY8" fmla="*/ 369277 h 966452"/>
                  <a:gd name="connsiteX9" fmla="*/ 808892 w 1760739"/>
                  <a:gd name="connsiteY9" fmla="*/ 422031 h 966452"/>
                  <a:gd name="connsiteX10" fmla="*/ 1002323 w 1760739"/>
                  <a:gd name="connsiteY10" fmla="*/ 474784 h 966452"/>
                  <a:gd name="connsiteX11" fmla="*/ 1072661 w 1760739"/>
                  <a:gd name="connsiteY11" fmla="*/ 562707 h 966452"/>
                  <a:gd name="connsiteX12" fmla="*/ 1090246 w 1760739"/>
                  <a:gd name="connsiteY12" fmla="*/ 615461 h 966452"/>
                  <a:gd name="connsiteX13" fmla="*/ 1143000 w 1760739"/>
                  <a:gd name="connsiteY13" fmla="*/ 650631 h 966452"/>
                  <a:gd name="connsiteX14" fmla="*/ 1107830 w 1760739"/>
                  <a:gd name="connsiteY14" fmla="*/ 720969 h 966452"/>
                  <a:gd name="connsiteX15" fmla="*/ 1090246 w 1760739"/>
                  <a:gd name="connsiteY15" fmla="*/ 773723 h 966452"/>
                  <a:gd name="connsiteX16" fmla="*/ 1125415 w 1760739"/>
                  <a:gd name="connsiteY16" fmla="*/ 896815 h 966452"/>
                  <a:gd name="connsiteX17" fmla="*/ 1178169 w 1760739"/>
                  <a:gd name="connsiteY17" fmla="*/ 914400 h 966452"/>
                  <a:gd name="connsiteX18" fmla="*/ 1283677 w 1760739"/>
                  <a:gd name="connsiteY18" fmla="*/ 931984 h 966452"/>
                  <a:gd name="connsiteX19" fmla="*/ 1635369 w 1760739"/>
                  <a:gd name="connsiteY19" fmla="*/ 931984 h 966452"/>
                  <a:gd name="connsiteX20" fmla="*/ 1670538 w 1760739"/>
                  <a:gd name="connsiteY20" fmla="*/ 879231 h 966452"/>
                  <a:gd name="connsiteX21" fmla="*/ 1705707 w 1760739"/>
                  <a:gd name="connsiteY21" fmla="*/ 756138 h 966452"/>
                  <a:gd name="connsiteX22" fmla="*/ 1740877 w 1760739"/>
                  <a:gd name="connsiteY22" fmla="*/ 633046 h 966452"/>
                  <a:gd name="connsiteX23" fmla="*/ 1740877 w 1760739"/>
                  <a:gd name="connsiteY23" fmla="*/ 298938 h 966452"/>
                  <a:gd name="connsiteX24" fmla="*/ 1705707 w 1760739"/>
                  <a:gd name="connsiteY24" fmla="*/ 193431 h 966452"/>
                  <a:gd name="connsiteX25" fmla="*/ 1670538 w 1760739"/>
                  <a:gd name="connsiteY25" fmla="*/ 158261 h 966452"/>
                  <a:gd name="connsiteX26" fmla="*/ 1600200 w 1760739"/>
                  <a:gd name="connsiteY26" fmla="*/ 140677 h 966452"/>
                  <a:gd name="connsiteX27" fmla="*/ 1494692 w 1760739"/>
                  <a:gd name="connsiteY27" fmla="*/ 105507 h 966452"/>
                  <a:gd name="connsiteX28" fmla="*/ 1336430 w 1760739"/>
                  <a:gd name="connsiteY28" fmla="*/ 52754 h 966452"/>
                  <a:gd name="connsiteX29" fmla="*/ 1230923 w 1760739"/>
                  <a:gd name="connsiteY29" fmla="*/ 17584 h 966452"/>
                  <a:gd name="connsiteX30" fmla="*/ 1143000 w 1760739"/>
                  <a:gd name="connsiteY30" fmla="*/ 0 h 966452"/>
                  <a:gd name="connsiteX31" fmla="*/ 861646 w 1760739"/>
                  <a:gd name="connsiteY31" fmla="*/ 17584 h 966452"/>
                  <a:gd name="connsiteX32" fmla="*/ 791307 w 1760739"/>
                  <a:gd name="connsiteY32" fmla="*/ 35169 h 966452"/>
                  <a:gd name="connsiteX33" fmla="*/ 580292 w 1760739"/>
                  <a:gd name="connsiteY33" fmla="*/ 70338 h 966452"/>
                  <a:gd name="connsiteX34" fmla="*/ 492369 w 1760739"/>
                  <a:gd name="connsiteY34" fmla="*/ 87923 h 9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739" h="966452">
                    <a:moveTo>
                      <a:pt x="650630" y="70338"/>
                    </a:moveTo>
                    <a:cubicBezTo>
                      <a:pt x="580292" y="76200"/>
                      <a:pt x="507481" y="68532"/>
                      <a:pt x="439615" y="87923"/>
                    </a:cubicBezTo>
                    <a:cubicBezTo>
                      <a:pt x="393957" y="100968"/>
                      <a:pt x="411311" y="168981"/>
                      <a:pt x="386861" y="193431"/>
                    </a:cubicBezTo>
                    <a:cubicBezTo>
                      <a:pt x="373754" y="206538"/>
                      <a:pt x="351930" y="205923"/>
                      <a:pt x="334107" y="211015"/>
                    </a:cubicBezTo>
                    <a:cubicBezTo>
                      <a:pt x="179546" y="255175"/>
                      <a:pt x="337501" y="204024"/>
                      <a:pt x="211015" y="246184"/>
                    </a:cubicBezTo>
                    <a:cubicBezTo>
                      <a:pt x="105207" y="232958"/>
                      <a:pt x="72419" y="258099"/>
                      <a:pt x="17584" y="175846"/>
                    </a:cubicBezTo>
                    <a:cubicBezTo>
                      <a:pt x="7302" y="160423"/>
                      <a:pt x="5861" y="140677"/>
                      <a:pt x="0" y="123092"/>
                    </a:cubicBezTo>
                    <a:cubicBezTo>
                      <a:pt x="5861" y="181707"/>
                      <a:pt x="3297" y="241789"/>
                      <a:pt x="17584" y="298938"/>
                    </a:cubicBezTo>
                    <a:cubicBezTo>
                      <a:pt x="29144" y="345176"/>
                      <a:pt x="148435" y="362726"/>
                      <a:pt x="158261" y="369277"/>
                    </a:cubicBezTo>
                    <a:cubicBezTo>
                      <a:pt x="376908" y="515041"/>
                      <a:pt x="189890" y="403825"/>
                      <a:pt x="808892" y="422031"/>
                    </a:cubicBezTo>
                    <a:cubicBezTo>
                      <a:pt x="967551" y="461696"/>
                      <a:pt x="903714" y="441915"/>
                      <a:pt x="1002323" y="474784"/>
                    </a:cubicBezTo>
                    <a:cubicBezTo>
                      <a:pt x="1035033" y="507495"/>
                      <a:pt x="1050479" y="518344"/>
                      <a:pt x="1072661" y="562707"/>
                    </a:cubicBezTo>
                    <a:cubicBezTo>
                      <a:pt x="1080951" y="579286"/>
                      <a:pt x="1078667" y="600987"/>
                      <a:pt x="1090246" y="615461"/>
                    </a:cubicBezTo>
                    <a:cubicBezTo>
                      <a:pt x="1103448" y="631964"/>
                      <a:pt x="1125415" y="638908"/>
                      <a:pt x="1143000" y="650631"/>
                    </a:cubicBezTo>
                    <a:cubicBezTo>
                      <a:pt x="1178168" y="756138"/>
                      <a:pt x="1166445" y="662353"/>
                      <a:pt x="1107830" y="720969"/>
                    </a:cubicBezTo>
                    <a:cubicBezTo>
                      <a:pt x="1094723" y="734076"/>
                      <a:pt x="1096107" y="756138"/>
                      <a:pt x="1090246" y="773723"/>
                    </a:cubicBezTo>
                    <a:cubicBezTo>
                      <a:pt x="1090399" y="774334"/>
                      <a:pt x="1117005" y="888405"/>
                      <a:pt x="1125415" y="896815"/>
                    </a:cubicBezTo>
                    <a:cubicBezTo>
                      <a:pt x="1138522" y="909922"/>
                      <a:pt x="1160074" y="910379"/>
                      <a:pt x="1178169" y="914400"/>
                    </a:cubicBezTo>
                    <a:cubicBezTo>
                      <a:pt x="1212974" y="922134"/>
                      <a:pt x="1248508" y="926123"/>
                      <a:pt x="1283677" y="931984"/>
                    </a:cubicBezTo>
                    <a:cubicBezTo>
                      <a:pt x="1414684" y="975655"/>
                      <a:pt x="1406470" y="980173"/>
                      <a:pt x="1635369" y="931984"/>
                    </a:cubicBezTo>
                    <a:cubicBezTo>
                      <a:pt x="1656049" y="927630"/>
                      <a:pt x="1658815" y="896815"/>
                      <a:pt x="1670538" y="879231"/>
                    </a:cubicBezTo>
                    <a:cubicBezTo>
                      <a:pt x="1725508" y="659353"/>
                      <a:pt x="1655256" y="932718"/>
                      <a:pt x="1705707" y="756138"/>
                    </a:cubicBezTo>
                    <a:cubicBezTo>
                      <a:pt x="1749860" y="601603"/>
                      <a:pt x="1698721" y="759512"/>
                      <a:pt x="1740877" y="633046"/>
                    </a:cubicBezTo>
                    <a:cubicBezTo>
                      <a:pt x="1762744" y="479974"/>
                      <a:pt x="1771608" y="483322"/>
                      <a:pt x="1740877" y="298938"/>
                    </a:cubicBezTo>
                    <a:cubicBezTo>
                      <a:pt x="1734782" y="262371"/>
                      <a:pt x="1731920" y="219645"/>
                      <a:pt x="1705707" y="193431"/>
                    </a:cubicBezTo>
                    <a:cubicBezTo>
                      <a:pt x="1693984" y="181708"/>
                      <a:pt x="1685367" y="165675"/>
                      <a:pt x="1670538" y="158261"/>
                    </a:cubicBezTo>
                    <a:cubicBezTo>
                      <a:pt x="1648922" y="147453"/>
                      <a:pt x="1623348" y="147622"/>
                      <a:pt x="1600200" y="140677"/>
                    </a:cubicBezTo>
                    <a:cubicBezTo>
                      <a:pt x="1564692" y="130024"/>
                      <a:pt x="1529861" y="117230"/>
                      <a:pt x="1494692" y="105507"/>
                    </a:cubicBezTo>
                    <a:lnTo>
                      <a:pt x="1336430" y="52754"/>
                    </a:lnTo>
                    <a:cubicBezTo>
                      <a:pt x="1336426" y="52753"/>
                      <a:pt x="1230926" y="17585"/>
                      <a:pt x="1230923" y="17584"/>
                    </a:cubicBezTo>
                    <a:lnTo>
                      <a:pt x="1143000" y="0"/>
                    </a:lnTo>
                    <a:cubicBezTo>
                      <a:pt x="1049215" y="5861"/>
                      <a:pt x="955147" y="8234"/>
                      <a:pt x="861646" y="17584"/>
                    </a:cubicBezTo>
                    <a:cubicBezTo>
                      <a:pt x="837598" y="19989"/>
                      <a:pt x="815061" y="30715"/>
                      <a:pt x="791307" y="35169"/>
                    </a:cubicBezTo>
                    <a:cubicBezTo>
                      <a:pt x="721220" y="48310"/>
                      <a:pt x="580292" y="70338"/>
                      <a:pt x="580292" y="70338"/>
                    </a:cubicBezTo>
                    <a:cubicBezTo>
                      <a:pt x="516417" y="91630"/>
                      <a:pt x="546074" y="87923"/>
                      <a:pt x="492369" y="87923"/>
                    </a:cubicBez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grpSp>
        <p:grpSp>
          <p:nvGrpSpPr>
            <p:cNvPr id="37" name="グループ化 224"/>
            <p:cNvGrpSpPr/>
            <p:nvPr/>
          </p:nvGrpSpPr>
          <p:grpSpPr>
            <a:xfrm>
              <a:off x="4596761" y="4822097"/>
              <a:ext cx="1285159" cy="1472614"/>
              <a:chOff x="2926711" y="2595952"/>
              <a:chExt cx="2614629" cy="3361963"/>
            </a:xfrm>
          </p:grpSpPr>
          <p:sp>
            <p:nvSpPr>
              <p:cNvPr id="226" name="フリーフォーム 225"/>
              <p:cNvSpPr/>
              <p:nvPr/>
            </p:nvSpPr>
            <p:spPr>
              <a:xfrm>
                <a:off x="3634002" y="2595952"/>
                <a:ext cx="1357003" cy="1392713"/>
              </a:xfrm>
              <a:custGeom>
                <a:avLst/>
                <a:gdLst>
                  <a:gd name="connsiteX0" fmla="*/ 706372 w 1357003"/>
                  <a:gd name="connsiteY0" fmla="*/ 2469 h 1392713"/>
                  <a:gd name="connsiteX1" fmla="*/ 337095 w 1357003"/>
                  <a:gd name="connsiteY1" fmla="*/ 20053 h 1392713"/>
                  <a:gd name="connsiteX2" fmla="*/ 284341 w 1357003"/>
                  <a:gd name="connsiteY2" fmla="*/ 37638 h 1392713"/>
                  <a:gd name="connsiteX3" fmla="*/ 249172 w 1357003"/>
                  <a:gd name="connsiteY3" fmla="*/ 143146 h 1392713"/>
                  <a:gd name="connsiteX4" fmla="*/ 231587 w 1357003"/>
                  <a:gd name="connsiteY4" fmla="*/ 195900 h 1392713"/>
                  <a:gd name="connsiteX5" fmla="*/ 214003 w 1357003"/>
                  <a:gd name="connsiteY5" fmla="*/ 248653 h 1392713"/>
                  <a:gd name="connsiteX6" fmla="*/ 196418 w 1357003"/>
                  <a:gd name="connsiteY6" fmla="*/ 301407 h 1392713"/>
                  <a:gd name="connsiteX7" fmla="*/ 143664 w 1357003"/>
                  <a:gd name="connsiteY7" fmla="*/ 600346 h 1392713"/>
                  <a:gd name="connsiteX8" fmla="*/ 90910 w 1357003"/>
                  <a:gd name="connsiteY8" fmla="*/ 758607 h 1392713"/>
                  <a:gd name="connsiteX9" fmla="*/ 38156 w 1357003"/>
                  <a:gd name="connsiteY9" fmla="*/ 916869 h 1392713"/>
                  <a:gd name="connsiteX10" fmla="*/ 20572 w 1357003"/>
                  <a:gd name="connsiteY10" fmla="*/ 969623 h 1392713"/>
                  <a:gd name="connsiteX11" fmla="*/ 2987 w 1357003"/>
                  <a:gd name="connsiteY11" fmla="*/ 1286146 h 1392713"/>
                  <a:gd name="connsiteX12" fmla="*/ 55741 w 1357003"/>
                  <a:gd name="connsiteY12" fmla="*/ 1303730 h 1392713"/>
                  <a:gd name="connsiteX13" fmla="*/ 266756 w 1357003"/>
                  <a:gd name="connsiteY13" fmla="*/ 1321315 h 1392713"/>
                  <a:gd name="connsiteX14" fmla="*/ 319510 w 1357003"/>
                  <a:gd name="connsiteY14" fmla="*/ 1338900 h 1392713"/>
                  <a:gd name="connsiteX15" fmla="*/ 794295 w 1357003"/>
                  <a:gd name="connsiteY15" fmla="*/ 1374069 h 1392713"/>
                  <a:gd name="connsiteX16" fmla="*/ 1233910 w 1357003"/>
                  <a:gd name="connsiteY16" fmla="*/ 1356484 h 1392713"/>
                  <a:gd name="connsiteX17" fmla="*/ 1251495 w 1357003"/>
                  <a:gd name="connsiteY17" fmla="*/ 1110300 h 1392713"/>
                  <a:gd name="connsiteX18" fmla="*/ 1286664 w 1357003"/>
                  <a:gd name="connsiteY18" fmla="*/ 1004792 h 1392713"/>
                  <a:gd name="connsiteX19" fmla="*/ 1304249 w 1357003"/>
                  <a:gd name="connsiteY19" fmla="*/ 934453 h 1392713"/>
                  <a:gd name="connsiteX20" fmla="*/ 1339418 w 1357003"/>
                  <a:gd name="connsiteY20" fmla="*/ 828946 h 1392713"/>
                  <a:gd name="connsiteX21" fmla="*/ 1357003 w 1357003"/>
                  <a:gd name="connsiteY21" fmla="*/ 776192 h 1392713"/>
                  <a:gd name="connsiteX22" fmla="*/ 1339418 w 1357003"/>
                  <a:gd name="connsiteY22" fmla="*/ 442084 h 1392713"/>
                  <a:gd name="connsiteX23" fmla="*/ 1321833 w 1357003"/>
                  <a:gd name="connsiteY23" fmla="*/ 389330 h 1392713"/>
                  <a:gd name="connsiteX24" fmla="*/ 1251495 w 1357003"/>
                  <a:gd name="connsiteY24" fmla="*/ 301407 h 1392713"/>
                  <a:gd name="connsiteX25" fmla="*/ 1198741 w 1357003"/>
                  <a:gd name="connsiteY25" fmla="*/ 266238 h 1392713"/>
                  <a:gd name="connsiteX26" fmla="*/ 1145987 w 1357003"/>
                  <a:gd name="connsiteY26" fmla="*/ 248653 h 1392713"/>
                  <a:gd name="connsiteX27" fmla="*/ 1128403 w 1357003"/>
                  <a:gd name="connsiteY27" fmla="*/ 195900 h 1392713"/>
                  <a:gd name="connsiteX28" fmla="*/ 1040480 w 1357003"/>
                  <a:gd name="connsiteY28" fmla="*/ 125561 h 1392713"/>
                  <a:gd name="connsiteX29" fmla="*/ 952556 w 1357003"/>
                  <a:gd name="connsiteY29" fmla="*/ 37638 h 1392713"/>
                  <a:gd name="connsiteX30" fmla="*/ 847049 w 1357003"/>
                  <a:gd name="connsiteY30" fmla="*/ 20053 h 1392713"/>
                  <a:gd name="connsiteX31" fmla="*/ 794295 w 1357003"/>
                  <a:gd name="connsiteY31" fmla="*/ 2469 h 1392713"/>
                  <a:gd name="connsiteX32" fmla="*/ 706372 w 1357003"/>
                  <a:gd name="connsiteY32" fmla="*/ 2469 h 139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7003" h="1392713">
                    <a:moveTo>
                      <a:pt x="706372" y="2469"/>
                    </a:moveTo>
                    <a:cubicBezTo>
                      <a:pt x="630172" y="5400"/>
                      <a:pt x="459901" y="9819"/>
                      <a:pt x="337095" y="20053"/>
                    </a:cubicBezTo>
                    <a:cubicBezTo>
                      <a:pt x="318623" y="21592"/>
                      <a:pt x="295115" y="22555"/>
                      <a:pt x="284341" y="37638"/>
                    </a:cubicBezTo>
                    <a:cubicBezTo>
                      <a:pt x="262794" y="67805"/>
                      <a:pt x="260895" y="107977"/>
                      <a:pt x="249172" y="143146"/>
                    </a:cubicBezTo>
                    <a:lnTo>
                      <a:pt x="231587" y="195900"/>
                    </a:lnTo>
                    <a:lnTo>
                      <a:pt x="214003" y="248653"/>
                    </a:lnTo>
                    <a:lnTo>
                      <a:pt x="196418" y="301407"/>
                    </a:lnTo>
                    <a:cubicBezTo>
                      <a:pt x="185391" y="378597"/>
                      <a:pt x="165312" y="535403"/>
                      <a:pt x="143664" y="600346"/>
                    </a:cubicBezTo>
                    <a:lnTo>
                      <a:pt x="90910" y="758607"/>
                    </a:lnTo>
                    <a:lnTo>
                      <a:pt x="38156" y="916869"/>
                    </a:lnTo>
                    <a:lnTo>
                      <a:pt x="20572" y="969623"/>
                    </a:lnTo>
                    <a:cubicBezTo>
                      <a:pt x="14710" y="1075131"/>
                      <a:pt x="-8075" y="1181056"/>
                      <a:pt x="2987" y="1286146"/>
                    </a:cubicBezTo>
                    <a:cubicBezTo>
                      <a:pt x="4927" y="1304580"/>
                      <a:pt x="37368" y="1301280"/>
                      <a:pt x="55741" y="1303730"/>
                    </a:cubicBezTo>
                    <a:cubicBezTo>
                      <a:pt x="125704" y="1313058"/>
                      <a:pt x="196418" y="1315453"/>
                      <a:pt x="266756" y="1321315"/>
                    </a:cubicBezTo>
                    <a:cubicBezTo>
                      <a:pt x="284341" y="1327177"/>
                      <a:pt x="301066" y="1337056"/>
                      <a:pt x="319510" y="1338900"/>
                    </a:cubicBezTo>
                    <a:cubicBezTo>
                      <a:pt x="477418" y="1354691"/>
                      <a:pt x="794295" y="1374069"/>
                      <a:pt x="794295" y="1374069"/>
                    </a:cubicBezTo>
                    <a:cubicBezTo>
                      <a:pt x="940833" y="1368207"/>
                      <a:pt x="1106879" y="1429771"/>
                      <a:pt x="1233910" y="1356484"/>
                    </a:cubicBezTo>
                    <a:cubicBezTo>
                      <a:pt x="1305171" y="1315372"/>
                      <a:pt x="1239291" y="1191660"/>
                      <a:pt x="1251495" y="1110300"/>
                    </a:cubicBezTo>
                    <a:cubicBezTo>
                      <a:pt x="1256994" y="1073638"/>
                      <a:pt x="1277673" y="1040757"/>
                      <a:pt x="1286664" y="1004792"/>
                    </a:cubicBezTo>
                    <a:cubicBezTo>
                      <a:pt x="1292526" y="981346"/>
                      <a:pt x="1297304" y="957602"/>
                      <a:pt x="1304249" y="934453"/>
                    </a:cubicBezTo>
                    <a:cubicBezTo>
                      <a:pt x="1314901" y="898945"/>
                      <a:pt x="1327695" y="864115"/>
                      <a:pt x="1339418" y="828946"/>
                    </a:cubicBezTo>
                    <a:lnTo>
                      <a:pt x="1357003" y="776192"/>
                    </a:lnTo>
                    <a:cubicBezTo>
                      <a:pt x="1351141" y="664823"/>
                      <a:pt x="1349515" y="553149"/>
                      <a:pt x="1339418" y="442084"/>
                    </a:cubicBezTo>
                    <a:cubicBezTo>
                      <a:pt x="1337740" y="423624"/>
                      <a:pt x="1330123" y="405909"/>
                      <a:pt x="1321833" y="389330"/>
                    </a:cubicBezTo>
                    <a:cubicBezTo>
                      <a:pt x="1306601" y="358867"/>
                      <a:pt x="1278753" y="323213"/>
                      <a:pt x="1251495" y="301407"/>
                    </a:cubicBezTo>
                    <a:cubicBezTo>
                      <a:pt x="1234992" y="288205"/>
                      <a:pt x="1217644" y="275689"/>
                      <a:pt x="1198741" y="266238"/>
                    </a:cubicBezTo>
                    <a:cubicBezTo>
                      <a:pt x="1182162" y="257948"/>
                      <a:pt x="1163572" y="254515"/>
                      <a:pt x="1145987" y="248653"/>
                    </a:cubicBezTo>
                    <a:cubicBezTo>
                      <a:pt x="1140126" y="231069"/>
                      <a:pt x="1137939" y="211794"/>
                      <a:pt x="1128403" y="195900"/>
                    </a:cubicBezTo>
                    <a:cubicBezTo>
                      <a:pt x="1106752" y="159815"/>
                      <a:pt x="1070746" y="152043"/>
                      <a:pt x="1040480" y="125561"/>
                    </a:cubicBezTo>
                    <a:cubicBezTo>
                      <a:pt x="1009288" y="98268"/>
                      <a:pt x="993440" y="44452"/>
                      <a:pt x="952556" y="37638"/>
                    </a:cubicBezTo>
                    <a:cubicBezTo>
                      <a:pt x="917387" y="31776"/>
                      <a:pt x="881854" y="27787"/>
                      <a:pt x="847049" y="20053"/>
                    </a:cubicBezTo>
                    <a:cubicBezTo>
                      <a:pt x="828955" y="16032"/>
                      <a:pt x="812688" y="4768"/>
                      <a:pt x="794295" y="2469"/>
                    </a:cubicBezTo>
                    <a:cubicBezTo>
                      <a:pt x="765214" y="-1166"/>
                      <a:pt x="782572" y="-462"/>
                      <a:pt x="706372" y="2469"/>
                    </a:cubicBez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00">
                  <a:solidFill>
                    <a:schemeClr val="tx1"/>
                  </a:solidFill>
                </a:endParaRPr>
              </a:p>
            </p:txBody>
          </p:sp>
          <p:sp>
            <p:nvSpPr>
              <p:cNvPr id="227" name="フリーフォーム 226"/>
              <p:cNvSpPr/>
              <p:nvPr/>
            </p:nvSpPr>
            <p:spPr>
              <a:xfrm>
                <a:off x="2926711" y="2668759"/>
                <a:ext cx="2614629" cy="3289156"/>
              </a:xfrm>
              <a:custGeom>
                <a:avLst/>
                <a:gdLst>
                  <a:gd name="connsiteX0" fmla="*/ 1026801 w 2614629"/>
                  <a:gd name="connsiteY0" fmla="*/ 1072662 h 3289156"/>
                  <a:gd name="connsiteX1" fmla="*/ 974047 w 2614629"/>
                  <a:gd name="connsiteY1" fmla="*/ 984739 h 3289156"/>
                  <a:gd name="connsiteX2" fmla="*/ 991632 w 2614629"/>
                  <a:gd name="connsiteY2" fmla="*/ 738554 h 3289156"/>
                  <a:gd name="connsiteX3" fmla="*/ 974047 w 2614629"/>
                  <a:gd name="connsiteY3" fmla="*/ 509954 h 3289156"/>
                  <a:gd name="connsiteX4" fmla="*/ 938878 w 2614629"/>
                  <a:gd name="connsiteY4" fmla="*/ 404446 h 3289156"/>
                  <a:gd name="connsiteX5" fmla="*/ 921294 w 2614629"/>
                  <a:gd name="connsiteY5" fmla="*/ 351693 h 3289156"/>
                  <a:gd name="connsiteX6" fmla="*/ 974047 w 2614629"/>
                  <a:gd name="connsiteY6" fmla="*/ 87923 h 3289156"/>
                  <a:gd name="connsiteX7" fmla="*/ 1114724 w 2614629"/>
                  <a:gd name="connsiteY7" fmla="*/ 17585 h 3289156"/>
                  <a:gd name="connsiteX8" fmla="*/ 1167478 w 2614629"/>
                  <a:gd name="connsiteY8" fmla="*/ 0 h 3289156"/>
                  <a:gd name="connsiteX9" fmla="*/ 1554340 w 2614629"/>
                  <a:gd name="connsiteY9" fmla="*/ 17585 h 3289156"/>
                  <a:gd name="connsiteX10" fmla="*/ 1624678 w 2614629"/>
                  <a:gd name="connsiteY10" fmla="*/ 35170 h 3289156"/>
                  <a:gd name="connsiteX11" fmla="*/ 1730186 w 2614629"/>
                  <a:gd name="connsiteY11" fmla="*/ 87923 h 3289156"/>
                  <a:gd name="connsiteX12" fmla="*/ 1765355 w 2614629"/>
                  <a:gd name="connsiteY12" fmla="*/ 123093 h 3289156"/>
                  <a:gd name="connsiteX13" fmla="*/ 1818109 w 2614629"/>
                  <a:gd name="connsiteY13" fmla="*/ 140677 h 3289156"/>
                  <a:gd name="connsiteX14" fmla="*/ 1870863 w 2614629"/>
                  <a:gd name="connsiteY14" fmla="*/ 246185 h 3289156"/>
                  <a:gd name="connsiteX15" fmla="*/ 1941201 w 2614629"/>
                  <a:gd name="connsiteY15" fmla="*/ 351693 h 3289156"/>
                  <a:gd name="connsiteX16" fmla="*/ 1941201 w 2614629"/>
                  <a:gd name="connsiteY16" fmla="*/ 668216 h 3289156"/>
                  <a:gd name="connsiteX17" fmla="*/ 1888447 w 2614629"/>
                  <a:gd name="connsiteY17" fmla="*/ 685800 h 3289156"/>
                  <a:gd name="connsiteX18" fmla="*/ 1853278 w 2614629"/>
                  <a:gd name="connsiteY18" fmla="*/ 720970 h 3289156"/>
                  <a:gd name="connsiteX19" fmla="*/ 1800524 w 2614629"/>
                  <a:gd name="connsiteY19" fmla="*/ 738554 h 3289156"/>
                  <a:gd name="connsiteX20" fmla="*/ 1765355 w 2614629"/>
                  <a:gd name="connsiteY20" fmla="*/ 844062 h 3289156"/>
                  <a:gd name="connsiteX21" fmla="*/ 1747771 w 2614629"/>
                  <a:gd name="connsiteY21" fmla="*/ 1072662 h 3289156"/>
                  <a:gd name="connsiteX22" fmla="*/ 1712601 w 2614629"/>
                  <a:gd name="connsiteY22" fmla="*/ 1107831 h 3289156"/>
                  <a:gd name="connsiteX23" fmla="*/ 1607094 w 2614629"/>
                  <a:gd name="connsiteY23" fmla="*/ 1125416 h 3289156"/>
                  <a:gd name="connsiteX24" fmla="*/ 1501586 w 2614629"/>
                  <a:gd name="connsiteY24" fmla="*/ 1160585 h 3289156"/>
                  <a:gd name="connsiteX25" fmla="*/ 1484001 w 2614629"/>
                  <a:gd name="connsiteY25" fmla="*/ 1213339 h 3289156"/>
                  <a:gd name="connsiteX26" fmla="*/ 1659847 w 2614629"/>
                  <a:gd name="connsiteY26" fmla="*/ 1318846 h 3289156"/>
                  <a:gd name="connsiteX27" fmla="*/ 1712601 w 2614629"/>
                  <a:gd name="connsiteY27" fmla="*/ 1406770 h 3289156"/>
                  <a:gd name="connsiteX28" fmla="*/ 1730186 w 2614629"/>
                  <a:gd name="connsiteY28" fmla="*/ 1459523 h 3289156"/>
                  <a:gd name="connsiteX29" fmla="*/ 1765355 w 2614629"/>
                  <a:gd name="connsiteY29" fmla="*/ 1494693 h 3289156"/>
                  <a:gd name="connsiteX30" fmla="*/ 1870863 w 2614629"/>
                  <a:gd name="connsiteY30" fmla="*/ 1547446 h 3289156"/>
                  <a:gd name="connsiteX31" fmla="*/ 1958786 w 2614629"/>
                  <a:gd name="connsiteY31" fmla="*/ 1529862 h 3289156"/>
                  <a:gd name="connsiteX32" fmla="*/ 1993955 w 2614629"/>
                  <a:gd name="connsiteY32" fmla="*/ 1424354 h 3289156"/>
                  <a:gd name="connsiteX33" fmla="*/ 2029124 w 2614629"/>
                  <a:gd name="connsiteY33" fmla="*/ 1318846 h 3289156"/>
                  <a:gd name="connsiteX34" fmla="*/ 2046709 w 2614629"/>
                  <a:gd name="connsiteY34" fmla="*/ 1266093 h 3289156"/>
                  <a:gd name="connsiteX35" fmla="*/ 2081878 w 2614629"/>
                  <a:gd name="connsiteY35" fmla="*/ 1230923 h 3289156"/>
                  <a:gd name="connsiteX36" fmla="*/ 2099463 w 2614629"/>
                  <a:gd name="connsiteY36" fmla="*/ 1160585 h 3289156"/>
                  <a:gd name="connsiteX37" fmla="*/ 2187386 w 2614629"/>
                  <a:gd name="connsiteY37" fmla="*/ 1002323 h 3289156"/>
                  <a:gd name="connsiteX38" fmla="*/ 2169801 w 2614629"/>
                  <a:gd name="connsiteY38" fmla="*/ 914400 h 3289156"/>
                  <a:gd name="connsiteX39" fmla="*/ 2152217 w 2614629"/>
                  <a:gd name="connsiteY39" fmla="*/ 861646 h 3289156"/>
                  <a:gd name="connsiteX40" fmla="*/ 2169801 w 2614629"/>
                  <a:gd name="connsiteY40" fmla="*/ 703385 h 3289156"/>
                  <a:gd name="connsiteX41" fmla="*/ 2204971 w 2614629"/>
                  <a:gd name="connsiteY41" fmla="*/ 738554 h 3289156"/>
                  <a:gd name="connsiteX42" fmla="*/ 2275309 w 2614629"/>
                  <a:gd name="connsiteY42" fmla="*/ 826477 h 3289156"/>
                  <a:gd name="connsiteX43" fmla="*/ 2292894 w 2614629"/>
                  <a:gd name="connsiteY43" fmla="*/ 668216 h 3289156"/>
                  <a:gd name="connsiteX44" fmla="*/ 2310478 w 2614629"/>
                  <a:gd name="connsiteY44" fmla="*/ 615462 h 3289156"/>
                  <a:gd name="connsiteX45" fmla="*/ 2328063 w 2614629"/>
                  <a:gd name="connsiteY45" fmla="*/ 668216 h 3289156"/>
                  <a:gd name="connsiteX46" fmla="*/ 2345647 w 2614629"/>
                  <a:gd name="connsiteY46" fmla="*/ 844062 h 3289156"/>
                  <a:gd name="connsiteX47" fmla="*/ 2380817 w 2614629"/>
                  <a:gd name="connsiteY47" fmla="*/ 808893 h 3289156"/>
                  <a:gd name="connsiteX48" fmla="*/ 2398401 w 2614629"/>
                  <a:gd name="connsiteY48" fmla="*/ 720970 h 3289156"/>
                  <a:gd name="connsiteX49" fmla="*/ 2415986 w 2614629"/>
                  <a:gd name="connsiteY49" fmla="*/ 668216 h 3289156"/>
                  <a:gd name="connsiteX50" fmla="*/ 2451155 w 2614629"/>
                  <a:gd name="connsiteY50" fmla="*/ 844062 h 3289156"/>
                  <a:gd name="connsiteX51" fmla="*/ 2415986 w 2614629"/>
                  <a:gd name="connsiteY51" fmla="*/ 896816 h 3289156"/>
                  <a:gd name="connsiteX52" fmla="*/ 2521494 w 2614629"/>
                  <a:gd name="connsiteY52" fmla="*/ 861646 h 3289156"/>
                  <a:gd name="connsiteX53" fmla="*/ 2609417 w 2614629"/>
                  <a:gd name="connsiteY53" fmla="*/ 879231 h 3289156"/>
                  <a:gd name="connsiteX54" fmla="*/ 2591832 w 2614629"/>
                  <a:gd name="connsiteY54" fmla="*/ 931985 h 3289156"/>
                  <a:gd name="connsiteX55" fmla="*/ 2451155 w 2614629"/>
                  <a:gd name="connsiteY55" fmla="*/ 949570 h 3289156"/>
                  <a:gd name="connsiteX56" fmla="*/ 2503909 w 2614629"/>
                  <a:gd name="connsiteY56" fmla="*/ 1037493 h 3289156"/>
                  <a:gd name="connsiteX57" fmla="*/ 2556663 w 2614629"/>
                  <a:gd name="connsiteY57" fmla="*/ 1055077 h 3289156"/>
                  <a:gd name="connsiteX58" fmla="*/ 2539078 w 2614629"/>
                  <a:gd name="connsiteY58" fmla="*/ 1125416 h 3289156"/>
                  <a:gd name="connsiteX59" fmla="*/ 2398401 w 2614629"/>
                  <a:gd name="connsiteY59" fmla="*/ 1055077 h 3289156"/>
                  <a:gd name="connsiteX60" fmla="*/ 2345647 w 2614629"/>
                  <a:gd name="connsiteY60" fmla="*/ 1072662 h 3289156"/>
                  <a:gd name="connsiteX61" fmla="*/ 2310478 w 2614629"/>
                  <a:gd name="connsiteY61" fmla="*/ 1178170 h 3289156"/>
                  <a:gd name="connsiteX62" fmla="*/ 2292894 w 2614629"/>
                  <a:gd name="connsiteY62" fmla="*/ 1230923 h 3289156"/>
                  <a:gd name="connsiteX63" fmla="*/ 2204971 w 2614629"/>
                  <a:gd name="connsiteY63" fmla="*/ 1318846 h 3289156"/>
                  <a:gd name="connsiteX64" fmla="*/ 2152217 w 2614629"/>
                  <a:gd name="connsiteY64" fmla="*/ 1494693 h 3289156"/>
                  <a:gd name="connsiteX65" fmla="*/ 2117047 w 2614629"/>
                  <a:gd name="connsiteY65" fmla="*/ 1529862 h 3289156"/>
                  <a:gd name="connsiteX66" fmla="*/ 1993955 w 2614629"/>
                  <a:gd name="connsiteY66" fmla="*/ 1652954 h 3289156"/>
                  <a:gd name="connsiteX67" fmla="*/ 1941201 w 2614629"/>
                  <a:gd name="connsiteY67" fmla="*/ 1688123 h 3289156"/>
                  <a:gd name="connsiteX68" fmla="*/ 1870863 w 2614629"/>
                  <a:gd name="connsiteY68" fmla="*/ 1670539 h 3289156"/>
                  <a:gd name="connsiteX69" fmla="*/ 1765355 w 2614629"/>
                  <a:gd name="connsiteY69" fmla="*/ 1617785 h 3289156"/>
                  <a:gd name="connsiteX70" fmla="*/ 1712601 w 2614629"/>
                  <a:gd name="connsiteY70" fmla="*/ 1600200 h 3289156"/>
                  <a:gd name="connsiteX71" fmla="*/ 1659847 w 2614629"/>
                  <a:gd name="connsiteY71" fmla="*/ 1512277 h 3289156"/>
                  <a:gd name="connsiteX72" fmla="*/ 1554340 w 2614629"/>
                  <a:gd name="connsiteY72" fmla="*/ 1477108 h 3289156"/>
                  <a:gd name="connsiteX73" fmla="*/ 1519171 w 2614629"/>
                  <a:gd name="connsiteY73" fmla="*/ 1529862 h 3289156"/>
                  <a:gd name="connsiteX74" fmla="*/ 1484001 w 2614629"/>
                  <a:gd name="connsiteY74" fmla="*/ 1652954 h 3289156"/>
                  <a:gd name="connsiteX75" fmla="*/ 1448832 w 2614629"/>
                  <a:gd name="connsiteY75" fmla="*/ 1758462 h 3289156"/>
                  <a:gd name="connsiteX76" fmla="*/ 1466417 w 2614629"/>
                  <a:gd name="connsiteY76" fmla="*/ 1951893 h 3289156"/>
                  <a:gd name="connsiteX77" fmla="*/ 1501586 w 2614629"/>
                  <a:gd name="connsiteY77" fmla="*/ 2057400 h 3289156"/>
                  <a:gd name="connsiteX78" fmla="*/ 1536755 w 2614629"/>
                  <a:gd name="connsiteY78" fmla="*/ 2162908 h 3289156"/>
                  <a:gd name="connsiteX79" fmla="*/ 1554340 w 2614629"/>
                  <a:gd name="connsiteY79" fmla="*/ 2233246 h 3289156"/>
                  <a:gd name="connsiteX80" fmla="*/ 1589509 w 2614629"/>
                  <a:gd name="connsiteY80" fmla="*/ 2338754 h 3289156"/>
                  <a:gd name="connsiteX81" fmla="*/ 1642263 w 2614629"/>
                  <a:gd name="connsiteY81" fmla="*/ 2532185 h 3289156"/>
                  <a:gd name="connsiteX82" fmla="*/ 1659847 w 2614629"/>
                  <a:gd name="connsiteY82" fmla="*/ 2584939 h 3289156"/>
                  <a:gd name="connsiteX83" fmla="*/ 1677432 w 2614629"/>
                  <a:gd name="connsiteY83" fmla="*/ 2637693 h 3289156"/>
                  <a:gd name="connsiteX84" fmla="*/ 1624678 w 2614629"/>
                  <a:gd name="connsiteY84" fmla="*/ 2672862 h 3289156"/>
                  <a:gd name="connsiteX85" fmla="*/ 1413663 w 2614629"/>
                  <a:gd name="connsiteY85" fmla="*/ 2690446 h 3289156"/>
                  <a:gd name="connsiteX86" fmla="*/ 1624678 w 2614629"/>
                  <a:gd name="connsiteY86" fmla="*/ 3200400 h 3289156"/>
                  <a:gd name="connsiteX87" fmla="*/ 1642263 w 2614629"/>
                  <a:gd name="connsiteY87" fmla="*/ 3253154 h 3289156"/>
                  <a:gd name="connsiteX88" fmla="*/ 1589509 w 2614629"/>
                  <a:gd name="connsiteY88" fmla="*/ 3288323 h 3289156"/>
                  <a:gd name="connsiteX89" fmla="*/ 1378494 w 2614629"/>
                  <a:gd name="connsiteY89" fmla="*/ 3270739 h 3289156"/>
                  <a:gd name="connsiteX90" fmla="*/ 1308155 w 2614629"/>
                  <a:gd name="connsiteY90" fmla="*/ 2989385 h 3289156"/>
                  <a:gd name="connsiteX91" fmla="*/ 1290571 w 2614629"/>
                  <a:gd name="connsiteY91" fmla="*/ 2866293 h 3289156"/>
                  <a:gd name="connsiteX92" fmla="*/ 1202647 w 2614629"/>
                  <a:gd name="connsiteY92" fmla="*/ 2708031 h 3289156"/>
                  <a:gd name="connsiteX93" fmla="*/ 1114724 w 2614629"/>
                  <a:gd name="connsiteY93" fmla="*/ 2690446 h 3289156"/>
                  <a:gd name="connsiteX94" fmla="*/ 833371 w 2614629"/>
                  <a:gd name="connsiteY94" fmla="*/ 2708031 h 3289156"/>
                  <a:gd name="connsiteX95" fmla="*/ 569601 w 2614629"/>
                  <a:gd name="connsiteY95" fmla="*/ 3200400 h 3289156"/>
                  <a:gd name="connsiteX96" fmla="*/ 499263 w 2614629"/>
                  <a:gd name="connsiteY96" fmla="*/ 3182816 h 3289156"/>
                  <a:gd name="connsiteX97" fmla="*/ 464094 w 2614629"/>
                  <a:gd name="connsiteY97" fmla="*/ 3147646 h 3289156"/>
                  <a:gd name="connsiteX98" fmla="*/ 516847 w 2614629"/>
                  <a:gd name="connsiteY98" fmla="*/ 3130062 h 3289156"/>
                  <a:gd name="connsiteX99" fmla="*/ 710278 w 2614629"/>
                  <a:gd name="connsiteY99" fmla="*/ 3112477 h 3289156"/>
                  <a:gd name="connsiteX100" fmla="*/ 727863 w 2614629"/>
                  <a:gd name="connsiteY100" fmla="*/ 2989385 h 3289156"/>
                  <a:gd name="connsiteX101" fmla="*/ 763032 w 2614629"/>
                  <a:gd name="connsiteY101" fmla="*/ 2866293 h 3289156"/>
                  <a:gd name="connsiteX102" fmla="*/ 780617 w 2614629"/>
                  <a:gd name="connsiteY102" fmla="*/ 2760785 h 3289156"/>
                  <a:gd name="connsiteX103" fmla="*/ 710278 w 2614629"/>
                  <a:gd name="connsiteY103" fmla="*/ 2725616 h 3289156"/>
                  <a:gd name="connsiteX104" fmla="*/ 569601 w 2614629"/>
                  <a:gd name="connsiteY104" fmla="*/ 2690446 h 3289156"/>
                  <a:gd name="connsiteX105" fmla="*/ 428924 w 2614629"/>
                  <a:gd name="connsiteY105" fmla="*/ 2655277 h 3289156"/>
                  <a:gd name="connsiteX106" fmla="*/ 323417 w 2614629"/>
                  <a:gd name="connsiteY106" fmla="*/ 2620108 h 3289156"/>
                  <a:gd name="connsiteX107" fmla="*/ 358586 w 2614629"/>
                  <a:gd name="connsiteY107" fmla="*/ 2567354 h 3289156"/>
                  <a:gd name="connsiteX108" fmla="*/ 376171 w 2614629"/>
                  <a:gd name="connsiteY108" fmla="*/ 2514600 h 3289156"/>
                  <a:gd name="connsiteX109" fmla="*/ 428924 w 2614629"/>
                  <a:gd name="connsiteY109" fmla="*/ 2461846 h 3289156"/>
                  <a:gd name="connsiteX110" fmla="*/ 446509 w 2614629"/>
                  <a:gd name="connsiteY110" fmla="*/ 2409093 h 3289156"/>
                  <a:gd name="connsiteX111" fmla="*/ 481678 w 2614629"/>
                  <a:gd name="connsiteY111" fmla="*/ 2373923 h 3289156"/>
                  <a:gd name="connsiteX112" fmla="*/ 516847 w 2614629"/>
                  <a:gd name="connsiteY112" fmla="*/ 2321170 h 3289156"/>
                  <a:gd name="connsiteX113" fmla="*/ 552017 w 2614629"/>
                  <a:gd name="connsiteY113" fmla="*/ 2286000 h 3289156"/>
                  <a:gd name="connsiteX114" fmla="*/ 604771 w 2614629"/>
                  <a:gd name="connsiteY114" fmla="*/ 2180493 h 3289156"/>
                  <a:gd name="connsiteX115" fmla="*/ 692694 w 2614629"/>
                  <a:gd name="connsiteY115" fmla="*/ 2110154 h 3289156"/>
                  <a:gd name="connsiteX116" fmla="*/ 727863 w 2614629"/>
                  <a:gd name="connsiteY116" fmla="*/ 2057400 h 3289156"/>
                  <a:gd name="connsiteX117" fmla="*/ 850955 w 2614629"/>
                  <a:gd name="connsiteY117" fmla="*/ 2004646 h 3289156"/>
                  <a:gd name="connsiteX118" fmla="*/ 903709 w 2614629"/>
                  <a:gd name="connsiteY118" fmla="*/ 1969477 h 3289156"/>
                  <a:gd name="connsiteX119" fmla="*/ 974047 w 2614629"/>
                  <a:gd name="connsiteY119" fmla="*/ 1863970 h 3289156"/>
                  <a:gd name="connsiteX120" fmla="*/ 1009217 w 2614629"/>
                  <a:gd name="connsiteY120" fmla="*/ 1758462 h 3289156"/>
                  <a:gd name="connsiteX121" fmla="*/ 991632 w 2614629"/>
                  <a:gd name="connsiteY121" fmla="*/ 1565031 h 3289156"/>
                  <a:gd name="connsiteX122" fmla="*/ 974047 w 2614629"/>
                  <a:gd name="connsiteY122" fmla="*/ 1512277 h 3289156"/>
                  <a:gd name="connsiteX123" fmla="*/ 921294 w 2614629"/>
                  <a:gd name="connsiteY123" fmla="*/ 1494693 h 3289156"/>
                  <a:gd name="connsiteX124" fmla="*/ 657524 w 2614629"/>
                  <a:gd name="connsiteY124" fmla="*/ 1477108 h 3289156"/>
                  <a:gd name="connsiteX125" fmla="*/ 481678 w 2614629"/>
                  <a:gd name="connsiteY125" fmla="*/ 1459523 h 3289156"/>
                  <a:gd name="connsiteX126" fmla="*/ 446509 w 2614629"/>
                  <a:gd name="connsiteY126" fmla="*/ 1318846 h 3289156"/>
                  <a:gd name="connsiteX127" fmla="*/ 428924 w 2614629"/>
                  <a:gd name="connsiteY127" fmla="*/ 1266093 h 3289156"/>
                  <a:gd name="connsiteX128" fmla="*/ 411340 w 2614629"/>
                  <a:gd name="connsiteY128" fmla="*/ 1002323 h 3289156"/>
                  <a:gd name="connsiteX129" fmla="*/ 341001 w 2614629"/>
                  <a:gd name="connsiteY129" fmla="*/ 914400 h 3289156"/>
                  <a:gd name="connsiteX130" fmla="*/ 305832 w 2614629"/>
                  <a:gd name="connsiteY130" fmla="*/ 861646 h 3289156"/>
                  <a:gd name="connsiteX131" fmla="*/ 200324 w 2614629"/>
                  <a:gd name="connsiteY131" fmla="*/ 826477 h 3289156"/>
                  <a:gd name="connsiteX132" fmla="*/ 77232 w 2614629"/>
                  <a:gd name="connsiteY132" fmla="*/ 791308 h 3289156"/>
                  <a:gd name="connsiteX133" fmla="*/ 6894 w 2614629"/>
                  <a:gd name="connsiteY133" fmla="*/ 703385 h 3289156"/>
                  <a:gd name="connsiteX134" fmla="*/ 59647 w 2614629"/>
                  <a:gd name="connsiteY134" fmla="*/ 720970 h 3289156"/>
                  <a:gd name="connsiteX135" fmla="*/ 94817 w 2614629"/>
                  <a:gd name="connsiteY135" fmla="*/ 756139 h 3289156"/>
                  <a:gd name="connsiteX136" fmla="*/ 112401 w 2614629"/>
                  <a:gd name="connsiteY136" fmla="*/ 685800 h 3289156"/>
                  <a:gd name="connsiteX137" fmla="*/ 129986 w 2614629"/>
                  <a:gd name="connsiteY137" fmla="*/ 562708 h 3289156"/>
                  <a:gd name="connsiteX138" fmla="*/ 165155 w 2614629"/>
                  <a:gd name="connsiteY138" fmla="*/ 668216 h 3289156"/>
                  <a:gd name="connsiteX139" fmla="*/ 182740 w 2614629"/>
                  <a:gd name="connsiteY139" fmla="*/ 720970 h 3289156"/>
                  <a:gd name="connsiteX140" fmla="*/ 217909 w 2614629"/>
                  <a:gd name="connsiteY140" fmla="*/ 685800 h 3289156"/>
                  <a:gd name="connsiteX141" fmla="*/ 270663 w 2614629"/>
                  <a:gd name="connsiteY141" fmla="*/ 545123 h 3289156"/>
                  <a:gd name="connsiteX142" fmla="*/ 288247 w 2614629"/>
                  <a:gd name="connsiteY142" fmla="*/ 597877 h 3289156"/>
                  <a:gd name="connsiteX143" fmla="*/ 305832 w 2614629"/>
                  <a:gd name="connsiteY143" fmla="*/ 756139 h 3289156"/>
                  <a:gd name="connsiteX144" fmla="*/ 323417 w 2614629"/>
                  <a:gd name="connsiteY144" fmla="*/ 597877 h 3289156"/>
                  <a:gd name="connsiteX145" fmla="*/ 411340 w 2614629"/>
                  <a:gd name="connsiteY145" fmla="*/ 633046 h 3289156"/>
                  <a:gd name="connsiteX146" fmla="*/ 464094 w 2614629"/>
                  <a:gd name="connsiteY146" fmla="*/ 668216 h 3289156"/>
                  <a:gd name="connsiteX147" fmla="*/ 446509 w 2614629"/>
                  <a:gd name="connsiteY147" fmla="*/ 791308 h 3289156"/>
                  <a:gd name="connsiteX148" fmla="*/ 428924 w 2614629"/>
                  <a:gd name="connsiteY148" fmla="*/ 861646 h 3289156"/>
                  <a:gd name="connsiteX149" fmla="*/ 446509 w 2614629"/>
                  <a:gd name="connsiteY149" fmla="*/ 984739 h 3289156"/>
                  <a:gd name="connsiteX150" fmla="*/ 464094 w 2614629"/>
                  <a:gd name="connsiteY150" fmla="*/ 1055077 h 3289156"/>
                  <a:gd name="connsiteX151" fmla="*/ 499263 w 2614629"/>
                  <a:gd name="connsiteY151" fmla="*/ 1160585 h 3289156"/>
                  <a:gd name="connsiteX152" fmla="*/ 516847 w 2614629"/>
                  <a:gd name="connsiteY152" fmla="*/ 1213339 h 3289156"/>
                  <a:gd name="connsiteX153" fmla="*/ 552017 w 2614629"/>
                  <a:gd name="connsiteY153" fmla="*/ 1318846 h 3289156"/>
                  <a:gd name="connsiteX154" fmla="*/ 569601 w 2614629"/>
                  <a:gd name="connsiteY154" fmla="*/ 1371600 h 3289156"/>
                  <a:gd name="connsiteX155" fmla="*/ 622355 w 2614629"/>
                  <a:gd name="connsiteY155" fmla="*/ 1389185 h 3289156"/>
                  <a:gd name="connsiteX156" fmla="*/ 850955 w 2614629"/>
                  <a:gd name="connsiteY156" fmla="*/ 1371600 h 3289156"/>
                  <a:gd name="connsiteX157" fmla="*/ 868540 w 2614629"/>
                  <a:gd name="connsiteY157" fmla="*/ 1248508 h 3289156"/>
                  <a:gd name="connsiteX158" fmla="*/ 938878 w 2614629"/>
                  <a:gd name="connsiteY158" fmla="*/ 1266093 h 3289156"/>
                  <a:gd name="connsiteX159" fmla="*/ 1044386 w 2614629"/>
                  <a:gd name="connsiteY159" fmla="*/ 1301262 h 3289156"/>
                  <a:gd name="connsiteX160" fmla="*/ 1185063 w 2614629"/>
                  <a:gd name="connsiteY160" fmla="*/ 1283677 h 3289156"/>
                  <a:gd name="connsiteX161" fmla="*/ 1202647 w 2614629"/>
                  <a:gd name="connsiteY161" fmla="*/ 1230923 h 3289156"/>
                  <a:gd name="connsiteX162" fmla="*/ 1220232 w 2614629"/>
                  <a:gd name="connsiteY162" fmla="*/ 1160585 h 3289156"/>
                  <a:gd name="connsiteX163" fmla="*/ 1167478 w 2614629"/>
                  <a:gd name="connsiteY163" fmla="*/ 1125416 h 3289156"/>
                  <a:gd name="connsiteX164" fmla="*/ 1114724 w 2614629"/>
                  <a:gd name="connsiteY164" fmla="*/ 1107831 h 3289156"/>
                  <a:gd name="connsiteX165" fmla="*/ 1026801 w 2614629"/>
                  <a:gd name="connsiteY165" fmla="*/ 1037493 h 3289156"/>
                  <a:gd name="connsiteX166" fmla="*/ 974047 w 2614629"/>
                  <a:gd name="connsiteY166" fmla="*/ 1002323 h 328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14629" h="3289156">
                    <a:moveTo>
                      <a:pt x="1026801" y="1072662"/>
                    </a:moveTo>
                    <a:cubicBezTo>
                      <a:pt x="1009216" y="1043354"/>
                      <a:pt x="977625" y="1018730"/>
                      <a:pt x="974047" y="984739"/>
                    </a:cubicBezTo>
                    <a:cubicBezTo>
                      <a:pt x="965435" y="902920"/>
                      <a:pt x="991632" y="820825"/>
                      <a:pt x="991632" y="738554"/>
                    </a:cubicBezTo>
                    <a:cubicBezTo>
                      <a:pt x="991632" y="662129"/>
                      <a:pt x="985966" y="585444"/>
                      <a:pt x="974047" y="509954"/>
                    </a:cubicBezTo>
                    <a:cubicBezTo>
                      <a:pt x="968265" y="473336"/>
                      <a:pt x="950601" y="439615"/>
                      <a:pt x="938878" y="404446"/>
                    </a:cubicBezTo>
                    <a:lnTo>
                      <a:pt x="921294" y="351693"/>
                    </a:lnTo>
                    <a:cubicBezTo>
                      <a:pt x="934860" y="188891"/>
                      <a:pt x="901455" y="178663"/>
                      <a:pt x="974047" y="87923"/>
                    </a:cubicBezTo>
                    <a:cubicBezTo>
                      <a:pt x="1018688" y="32122"/>
                      <a:pt x="1030925" y="45518"/>
                      <a:pt x="1114724" y="17585"/>
                    </a:cubicBezTo>
                    <a:lnTo>
                      <a:pt x="1167478" y="0"/>
                    </a:lnTo>
                    <a:cubicBezTo>
                      <a:pt x="1296432" y="5862"/>
                      <a:pt x="1425633" y="7684"/>
                      <a:pt x="1554340" y="17585"/>
                    </a:cubicBezTo>
                    <a:cubicBezTo>
                      <a:pt x="1578436" y="19439"/>
                      <a:pt x="1602464" y="25650"/>
                      <a:pt x="1624678" y="35170"/>
                    </a:cubicBezTo>
                    <a:cubicBezTo>
                      <a:pt x="1863264" y="137422"/>
                      <a:pt x="1507924" y="13838"/>
                      <a:pt x="1730186" y="87923"/>
                    </a:cubicBezTo>
                    <a:cubicBezTo>
                      <a:pt x="1741909" y="99646"/>
                      <a:pt x="1751139" y="114563"/>
                      <a:pt x="1765355" y="123093"/>
                    </a:cubicBezTo>
                    <a:cubicBezTo>
                      <a:pt x="1781249" y="132630"/>
                      <a:pt x="1803635" y="129098"/>
                      <a:pt x="1818109" y="140677"/>
                    </a:cubicBezTo>
                    <a:cubicBezTo>
                      <a:pt x="1864946" y="178146"/>
                      <a:pt x="1845379" y="200314"/>
                      <a:pt x="1870863" y="246185"/>
                    </a:cubicBezTo>
                    <a:cubicBezTo>
                      <a:pt x="1891390" y="283134"/>
                      <a:pt x="1941201" y="351693"/>
                      <a:pt x="1941201" y="351693"/>
                    </a:cubicBezTo>
                    <a:cubicBezTo>
                      <a:pt x="1971239" y="471842"/>
                      <a:pt x="1986043" y="500061"/>
                      <a:pt x="1941201" y="668216"/>
                    </a:cubicBezTo>
                    <a:cubicBezTo>
                      <a:pt x="1936425" y="686126"/>
                      <a:pt x="1906032" y="679939"/>
                      <a:pt x="1888447" y="685800"/>
                    </a:cubicBezTo>
                    <a:cubicBezTo>
                      <a:pt x="1876724" y="697523"/>
                      <a:pt x="1867494" y="712440"/>
                      <a:pt x="1853278" y="720970"/>
                    </a:cubicBezTo>
                    <a:cubicBezTo>
                      <a:pt x="1837384" y="730507"/>
                      <a:pt x="1811298" y="723471"/>
                      <a:pt x="1800524" y="738554"/>
                    </a:cubicBezTo>
                    <a:cubicBezTo>
                      <a:pt x="1778976" y="768720"/>
                      <a:pt x="1765355" y="844062"/>
                      <a:pt x="1765355" y="844062"/>
                    </a:cubicBezTo>
                    <a:cubicBezTo>
                      <a:pt x="1759494" y="920262"/>
                      <a:pt x="1762759" y="997721"/>
                      <a:pt x="1747771" y="1072662"/>
                    </a:cubicBezTo>
                    <a:cubicBezTo>
                      <a:pt x="1744520" y="1088919"/>
                      <a:pt x="1728124" y="1102010"/>
                      <a:pt x="1712601" y="1107831"/>
                    </a:cubicBezTo>
                    <a:cubicBezTo>
                      <a:pt x="1679217" y="1120350"/>
                      <a:pt x="1641684" y="1116769"/>
                      <a:pt x="1607094" y="1125416"/>
                    </a:cubicBezTo>
                    <a:cubicBezTo>
                      <a:pt x="1571129" y="1134407"/>
                      <a:pt x="1501586" y="1160585"/>
                      <a:pt x="1501586" y="1160585"/>
                    </a:cubicBezTo>
                    <a:cubicBezTo>
                      <a:pt x="1495724" y="1178170"/>
                      <a:pt x="1484001" y="1194803"/>
                      <a:pt x="1484001" y="1213339"/>
                    </a:cubicBezTo>
                    <a:cubicBezTo>
                      <a:pt x="1484001" y="1350199"/>
                      <a:pt x="1521597" y="1303485"/>
                      <a:pt x="1659847" y="1318846"/>
                    </a:cubicBezTo>
                    <a:cubicBezTo>
                      <a:pt x="1709661" y="1468286"/>
                      <a:pt x="1640188" y="1286082"/>
                      <a:pt x="1712601" y="1406770"/>
                    </a:cubicBezTo>
                    <a:cubicBezTo>
                      <a:pt x="1722138" y="1422664"/>
                      <a:pt x="1720649" y="1443629"/>
                      <a:pt x="1730186" y="1459523"/>
                    </a:cubicBezTo>
                    <a:cubicBezTo>
                      <a:pt x="1738716" y="1473739"/>
                      <a:pt x="1752409" y="1484336"/>
                      <a:pt x="1765355" y="1494693"/>
                    </a:cubicBezTo>
                    <a:cubicBezTo>
                      <a:pt x="1814052" y="1533651"/>
                      <a:pt x="1815145" y="1528874"/>
                      <a:pt x="1870863" y="1547446"/>
                    </a:cubicBezTo>
                    <a:cubicBezTo>
                      <a:pt x="1900171" y="1541585"/>
                      <a:pt x="1937652" y="1550996"/>
                      <a:pt x="1958786" y="1529862"/>
                    </a:cubicBezTo>
                    <a:cubicBezTo>
                      <a:pt x="1985000" y="1503648"/>
                      <a:pt x="1982232" y="1459523"/>
                      <a:pt x="1993955" y="1424354"/>
                    </a:cubicBezTo>
                    <a:lnTo>
                      <a:pt x="2029124" y="1318846"/>
                    </a:lnTo>
                    <a:cubicBezTo>
                      <a:pt x="2034985" y="1301262"/>
                      <a:pt x="2033603" y="1279200"/>
                      <a:pt x="2046709" y="1266093"/>
                    </a:cubicBezTo>
                    <a:lnTo>
                      <a:pt x="2081878" y="1230923"/>
                    </a:lnTo>
                    <a:cubicBezTo>
                      <a:pt x="2087740" y="1207477"/>
                      <a:pt x="2088655" y="1182201"/>
                      <a:pt x="2099463" y="1160585"/>
                    </a:cubicBezTo>
                    <a:cubicBezTo>
                      <a:pt x="2220394" y="918723"/>
                      <a:pt x="2138757" y="1148208"/>
                      <a:pt x="2187386" y="1002323"/>
                    </a:cubicBezTo>
                    <a:cubicBezTo>
                      <a:pt x="2181524" y="973015"/>
                      <a:pt x="2177050" y="943396"/>
                      <a:pt x="2169801" y="914400"/>
                    </a:cubicBezTo>
                    <a:cubicBezTo>
                      <a:pt x="2165305" y="896418"/>
                      <a:pt x="2152217" y="880182"/>
                      <a:pt x="2152217" y="861646"/>
                    </a:cubicBezTo>
                    <a:cubicBezTo>
                      <a:pt x="2152217" y="808568"/>
                      <a:pt x="2163940" y="756139"/>
                      <a:pt x="2169801" y="703385"/>
                    </a:cubicBezTo>
                    <a:cubicBezTo>
                      <a:pt x="2181524" y="715108"/>
                      <a:pt x="2199150" y="723031"/>
                      <a:pt x="2204971" y="738554"/>
                    </a:cubicBezTo>
                    <a:cubicBezTo>
                      <a:pt x="2248527" y="854704"/>
                      <a:pt x="2176812" y="859310"/>
                      <a:pt x="2275309" y="826477"/>
                    </a:cubicBezTo>
                    <a:cubicBezTo>
                      <a:pt x="2281171" y="773723"/>
                      <a:pt x="2284168" y="720572"/>
                      <a:pt x="2292894" y="668216"/>
                    </a:cubicBezTo>
                    <a:cubicBezTo>
                      <a:pt x="2295941" y="649932"/>
                      <a:pt x="2291942" y="615462"/>
                      <a:pt x="2310478" y="615462"/>
                    </a:cubicBezTo>
                    <a:cubicBezTo>
                      <a:pt x="2329014" y="615462"/>
                      <a:pt x="2322201" y="650631"/>
                      <a:pt x="2328063" y="668216"/>
                    </a:cubicBezTo>
                    <a:cubicBezTo>
                      <a:pt x="2333924" y="726831"/>
                      <a:pt x="2324963" y="788905"/>
                      <a:pt x="2345647" y="844062"/>
                    </a:cubicBezTo>
                    <a:cubicBezTo>
                      <a:pt x="2351468" y="859585"/>
                      <a:pt x="2374286" y="824132"/>
                      <a:pt x="2380817" y="808893"/>
                    </a:cubicBezTo>
                    <a:cubicBezTo>
                      <a:pt x="2392591" y="781422"/>
                      <a:pt x="2391152" y="749966"/>
                      <a:pt x="2398401" y="720970"/>
                    </a:cubicBezTo>
                    <a:cubicBezTo>
                      <a:pt x="2402897" y="702988"/>
                      <a:pt x="2410124" y="685801"/>
                      <a:pt x="2415986" y="668216"/>
                    </a:cubicBezTo>
                    <a:cubicBezTo>
                      <a:pt x="2487335" y="739565"/>
                      <a:pt x="2490112" y="714206"/>
                      <a:pt x="2451155" y="844062"/>
                    </a:cubicBezTo>
                    <a:cubicBezTo>
                      <a:pt x="2445082" y="864305"/>
                      <a:pt x="2395483" y="891690"/>
                      <a:pt x="2415986" y="896816"/>
                    </a:cubicBezTo>
                    <a:cubicBezTo>
                      <a:pt x="2451951" y="905807"/>
                      <a:pt x="2521494" y="861646"/>
                      <a:pt x="2521494" y="861646"/>
                    </a:cubicBezTo>
                    <a:cubicBezTo>
                      <a:pt x="2550802" y="867508"/>
                      <a:pt x="2588283" y="858097"/>
                      <a:pt x="2609417" y="879231"/>
                    </a:cubicBezTo>
                    <a:cubicBezTo>
                      <a:pt x="2622524" y="892338"/>
                      <a:pt x="2608770" y="924457"/>
                      <a:pt x="2591832" y="931985"/>
                    </a:cubicBezTo>
                    <a:cubicBezTo>
                      <a:pt x="2548648" y="951178"/>
                      <a:pt x="2498047" y="943708"/>
                      <a:pt x="2451155" y="949570"/>
                    </a:cubicBezTo>
                    <a:cubicBezTo>
                      <a:pt x="2464986" y="991063"/>
                      <a:pt x="2463680" y="1013356"/>
                      <a:pt x="2503909" y="1037493"/>
                    </a:cubicBezTo>
                    <a:cubicBezTo>
                      <a:pt x="2519803" y="1047030"/>
                      <a:pt x="2539078" y="1049216"/>
                      <a:pt x="2556663" y="1055077"/>
                    </a:cubicBezTo>
                    <a:cubicBezTo>
                      <a:pt x="2550801" y="1078523"/>
                      <a:pt x="2561707" y="1116930"/>
                      <a:pt x="2539078" y="1125416"/>
                    </a:cubicBezTo>
                    <a:cubicBezTo>
                      <a:pt x="2419340" y="1170318"/>
                      <a:pt x="2419387" y="1118034"/>
                      <a:pt x="2398401" y="1055077"/>
                    </a:cubicBezTo>
                    <a:cubicBezTo>
                      <a:pt x="2380816" y="1060939"/>
                      <a:pt x="2356421" y="1057579"/>
                      <a:pt x="2345647" y="1072662"/>
                    </a:cubicBezTo>
                    <a:cubicBezTo>
                      <a:pt x="2324100" y="1102829"/>
                      <a:pt x="2322201" y="1143001"/>
                      <a:pt x="2310478" y="1178170"/>
                    </a:cubicBezTo>
                    <a:cubicBezTo>
                      <a:pt x="2304617" y="1195754"/>
                      <a:pt x="2306001" y="1217816"/>
                      <a:pt x="2292894" y="1230923"/>
                    </a:cubicBezTo>
                    <a:lnTo>
                      <a:pt x="2204971" y="1318846"/>
                    </a:lnTo>
                    <a:cubicBezTo>
                      <a:pt x="2197002" y="1350722"/>
                      <a:pt x="2166486" y="1480424"/>
                      <a:pt x="2152217" y="1494693"/>
                    </a:cubicBezTo>
                    <a:cubicBezTo>
                      <a:pt x="2140494" y="1506416"/>
                      <a:pt x="2126994" y="1516599"/>
                      <a:pt x="2117047" y="1529862"/>
                    </a:cubicBezTo>
                    <a:cubicBezTo>
                      <a:pt x="2022989" y="1655272"/>
                      <a:pt x="2092701" y="1620040"/>
                      <a:pt x="1993955" y="1652954"/>
                    </a:cubicBezTo>
                    <a:cubicBezTo>
                      <a:pt x="1976370" y="1664677"/>
                      <a:pt x="1962123" y="1685134"/>
                      <a:pt x="1941201" y="1688123"/>
                    </a:cubicBezTo>
                    <a:cubicBezTo>
                      <a:pt x="1917276" y="1691541"/>
                      <a:pt x="1894101" y="1677178"/>
                      <a:pt x="1870863" y="1670539"/>
                    </a:cubicBezTo>
                    <a:cubicBezTo>
                      <a:pt x="1767735" y="1641074"/>
                      <a:pt x="1868107" y="1669161"/>
                      <a:pt x="1765355" y="1617785"/>
                    </a:cubicBezTo>
                    <a:cubicBezTo>
                      <a:pt x="1748776" y="1609495"/>
                      <a:pt x="1730186" y="1606062"/>
                      <a:pt x="1712601" y="1600200"/>
                    </a:cubicBezTo>
                    <a:cubicBezTo>
                      <a:pt x="1700568" y="1564101"/>
                      <a:pt x="1698470" y="1531588"/>
                      <a:pt x="1659847" y="1512277"/>
                    </a:cubicBezTo>
                    <a:cubicBezTo>
                      <a:pt x="1626689" y="1495698"/>
                      <a:pt x="1554340" y="1477108"/>
                      <a:pt x="1554340" y="1477108"/>
                    </a:cubicBezTo>
                    <a:cubicBezTo>
                      <a:pt x="1542617" y="1494693"/>
                      <a:pt x="1528622" y="1510959"/>
                      <a:pt x="1519171" y="1529862"/>
                    </a:cubicBezTo>
                    <a:cubicBezTo>
                      <a:pt x="1504397" y="1559411"/>
                      <a:pt x="1492452" y="1624783"/>
                      <a:pt x="1484001" y="1652954"/>
                    </a:cubicBezTo>
                    <a:cubicBezTo>
                      <a:pt x="1473348" y="1688462"/>
                      <a:pt x="1448832" y="1758462"/>
                      <a:pt x="1448832" y="1758462"/>
                    </a:cubicBezTo>
                    <a:cubicBezTo>
                      <a:pt x="1454694" y="1822939"/>
                      <a:pt x="1455166" y="1888135"/>
                      <a:pt x="1466417" y="1951893"/>
                    </a:cubicBezTo>
                    <a:cubicBezTo>
                      <a:pt x="1472859" y="1988400"/>
                      <a:pt x="1489863" y="2022231"/>
                      <a:pt x="1501586" y="2057400"/>
                    </a:cubicBezTo>
                    <a:lnTo>
                      <a:pt x="1536755" y="2162908"/>
                    </a:lnTo>
                    <a:cubicBezTo>
                      <a:pt x="1542617" y="2186354"/>
                      <a:pt x="1547395" y="2210098"/>
                      <a:pt x="1554340" y="2233246"/>
                    </a:cubicBezTo>
                    <a:cubicBezTo>
                      <a:pt x="1564993" y="2268754"/>
                      <a:pt x="1582238" y="2302402"/>
                      <a:pt x="1589509" y="2338754"/>
                    </a:cubicBezTo>
                    <a:cubicBezTo>
                      <a:pt x="1614365" y="2463031"/>
                      <a:pt x="1597642" y="2398319"/>
                      <a:pt x="1642263" y="2532185"/>
                    </a:cubicBezTo>
                    <a:lnTo>
                      <a:pt x="1659847" y="2584939"/>
                    </a:lnTo>
                    <a:lnTo>
                      <a:pt x="1677432" y="2637693"/>
                    </a:lnTo>
                    <a:cubicBezTo>
                      <a:pt x="1659847" y="2649416"/>
                      <a:pt x="1645402" y="2668717"/>
                      <a:pt x="1624678" y="2672862"/>
                    </a:cubicBezTo>
                    <a:cubicBezTo>
                      <a:pt x="1555466" y="2686704"/>
                      <a:pt x="1438695" y="2624452"/>
                      <a:pt x="1413663" y="2690446"/>
                    </a:cubicBezTo>
                    <a:cubicBezTo>
                      <a:pt x="1210066" y="3227201"/>
                      <a:pt x="1355800" y="3175957"/>
                      <a:pt x="1624678" y="3200400"/>
                    </a:cubicBezTo>
                    <a:cubicBezTo>
                      <a:pt x="1630540" y="3217985"/>
                      <a:pt x="1649147" y="3235944"/>
                      <a:pt x="1642263" y="3253154"/>
                    </a:cubicBezTo>
                    <a:cubicBezTo>
                      <a:pt x="1634414" y="3272777"/>
                      <a:pt x="1610596" y="3286917"/>
                      <a:pt x="1589509" y="3288323"/>
                    </a:cubicBezTo>
                    <a:cubicBezTo>
                      <a:pt x="1519083" y="3293018"/>
                      <a:pt x="1448832" y="3276600"/>
                      <a:pt x="1378494" y="3270739"/>
                    </a:cubicBezTo>
                    <a:cubicBezTo>
                      <a:pt x="1240660" y="3224793"/>
                      <a:pt x="1334029" y="3274001"/>
                      <a:pt x="1308155" y="2989385"/>
                    </a:cubicBezTo>
                    <a:cubicBezTo>
                      <a:pt x="1304403" y="2948108"/>
                      <a:pt x="1299891" y="2906679"/>
                      <a:pt x="1290571" y="2866293"/>
                    </a:cubicBezTo>
                    <a:cubicBezTo>
                      <a:pt x="1277860" y="2811213"/>
                      <a:pt x="1261273" y="2737344"/>
                      <a:pt x="1202647" y="2708031"/>
                    </a:cubicBezTo>
                    <a:cubicBezTo>
                      <a:pt x="1175914" y="2694665"/>
                      <a:pt x="1144032" y="2696308"/>
                      <a:pt x="1114724" y="2690446"/>
                    </a:cubicBezTo>
                    <a:cubicBezTo>
                      <a:pt x="1020940" y="2696308"/>
                      <a:pt x="880555" y="2626769"/>
                      <a:pt x="833371" y="2708031"/>
                    </a:cubicBezTo>
                    <a:cubicBezTo>
                      <a:pt x="522238" y="3243872"/>
                      <a:pt x="1090868" y="3292389"/>
                      <a:pt x="569601" y="3200400"/>
                    </a:cubicBezTo>
                    <a:cubicBezTo>
                      <a:pt x="545801" y="3196200"/>
                      <a:pt x="522709" y="3188677"/>
                      <a:pt x="499263" y="3182816"/>
                    </a:cubicBezTo>
                    <a:cubicBezTo>
                      <a:pt x="487540" y="3171093"/>
                      <a:pt x="458851" y="3163374"/>
                      <a:pt x="464094" y="3147646"/>
                    </a:cubicBezTo>
                    <a:cubicBezTo>
                      <a:pt x="469955" y="3130062"/>
                      <a:pt x="498498" y="3132683"/>
                      <a:pt x="516847" y="3130062"/>
                    </a:cubicBezTo>
                    <a:cubicBezTo>
                      <a:pt x="580939" y="3120906"/>
                      <a:pt x="645801" y="3118339"/>
                      <a:pt x="710278" y="3112477"/>
                    </a:cubicBezTo>
                    <a:cubicBezTo>
                      <a:pt x="716140" y="3071446"/>
                      <a:pt x="720449" y="3030164"/>
                      <a:pt x="727863" y="2989385"/>
                    </a:cubicBezTo>
                    <a:cubicBezTo>
                      <a:pt x="736697" y="2940799"/>
                      <a:pt x="747963" y="2911498"/>
                      <a:pt x="763032" y="2866293"/>
                    </a:cubicBezTo>
                    <a:cubicBezTo>
                      <a:pt x="768894" y="2831124"/>
                      <a:pt x="793136" y="2794169"/>
                      <a:pt x="780617" y="2760785"/>
                    </a:cubicBezTo>
                    <a:cubicBezTo>
                      <a:pt x="771413" y="2736240"/>
                      <a:pt x="734372" y="2735942"/>
                      <a:pt x="710278" y="2725616"/>
                    </a:cubicBezTo>
                    <a:cubicBezTo>
                      <a:pt x="657985" y="2703205"/>
                      <a:pt x="629237" y="2704208"/>
                      <a:pt x="569601" y="2690446"/>
                    </a:cubicBezTo>
                    <a:cubicBezTo>
                      <a:pt x="522503" y="2679577"/>
                      <a:pt x="474779" y="2670562"/>
                      <a:pt x="428924" y="2655277"/>
                    </a:cubicBezTo>
                    <a:lnTo>
                      <a:pt x="323417" y="2620108"/>
                    </a:lnTo>
                    <a:cubicBezTo>
                      <a:pt x="335140" y="2602523"/>
                      <a:pt x="349135" y="2586257"/>
                      <a:pt x="358586" y="2567354"/>
                    </a:cubicBezTo>
                    <a:cubicBezTo>
                      <a:pt x="366876" y="2550775"/>
                      <a:pt x="365889" y="2530023"/>
                      <a:pt x="376171" y="2514600"/>
                    </a:cubicBezTo>
                    <a:cubicBezTo>
                      <a:pt x="389965" y="2493908"/>
                      <a:pt x="411340" y="2479431"/>
                      <a:pt x="428924" y="2461846"/>
                    </a:cubicBezTo>
                    <a:cubicBezTo>
                      <a:pt x="434786" y="2444262"/>
                      <a:pt x="436972" y="2424987"/>
                      <a:pt x="446509" y="2409093"/>
                    </a:cubicBezTo>
                    <a:cubicBezTo>
                      <a:pt x="455039" y="2394877"/>
                      <a:pt x="471321" y="2386869"/>
                      <a:pt x="481678" y="2373923"/>
                    </a:cubicBezTo>
                    <a:cubicBezTo>
                      <a:pt x="494880" y="2357420"/>
                      <a:pt x="503645" y="2337673"/>
                      <a:pt x="516847" y="2321170"/>
                    </a:cubicBezTo>
                    <a:cubicBezTo>
                      <a:pt x="527204" y="2308224"/>
                      <a:pt x="541660" y="2298946"/>
                      <a:pt x="552017" y="2286000"/>
                    </a:cubicBezTo>
                    <a:cubicBezTo>
                      <a:pt x="658736" y="2152601"/>
                      <a:pt x="526767" y="2310499"/>
                      <a:pt x="604771" y="2180493"/>
                    </a:cubicBezTo>
                    <a:cubicBezTo>
                      <a:pt x="621477" y="2152650"/>
                      <a:pt x="668731" y="2126129"/>
                      <a:pt x="692694" y="2110154"/>
                    </a:cubicBezTo>
                    <a:cubicBezTo>
                      <a:pt x="704417" y="2092569"/>
                      <a:pt x="711627" y="2070930"/>
                      <a:pt x="727863" y="2057400"/>
                    </a:cubicBezTo>
                    <a:cubicBezTo>
                      <a:pt x="782747" y="2011663"/>
                      <a:pt x="795984" y="2032131"/>
                      <a:pt x="850955" y="2004646"/>
                    </a:cubicBezTo>
                    <a:cubicBezTo>
                      <a:pt x="869858" y="1995195"/>
                      <a:pt x="886124" y="1981200"/>
                      <a:pt x="903709" y="1969477"/>
                    </a:cubicBezTo>
                    <a:cubicBezTo>
                      <a:pt x="927155" y="1934308"/>
                      <a:pt x="960680" y="1904069"/>
                      <a:pt x="974047" y="1863970"/>
                    </a:cubicBezTo>
                    <a:lnTo>
                      <a:pt x="1009217" y="1758462"/>
                    </a:lnTo>
                    <a:cubicBezTo>
                      <a:pt x="1003355" y="1693985"/>
                      <a:pt x="1000788" y="1629123"/>
                      <a:pt x="991632" y="1565031"/>
                    </a:cubicBezTo>
                    <a:cubicBezTo>
                      <a:pt x="989011" y="1546681"/>
                      <a:pt x="987154" y="1525384"/>
                      <a:pt x="974047" y="1512277"/>
                    </a:cubicBezTo>
                    <a:cubicBezTo>
                      <a:pt x="960940" y="1499170"/>
                      <a:pt x="938878" y="1500554"/>
                      <a:pt x="921294" y="1494693"/>
                    </a:cubicBezTo>
                    <a:cubicBezTo>
                      <a:pt x="827993" y="1401392"/>
                      <a:pt x="921511" y="1477108"/>
                      <a:pt x="657524" y="1477108"/>
                    </a:cubicBezTo>
                    <a:cubicBezTo>
                      <a:pt x="598616" y="1477108"/>
                      <a:pt x="540293" y="1465385"/>
                      <a:pt x="481678" y="1459523"/>
                    </a:cubicBezTo>
                    <a:cubicBezTo>
                      <a:pt x="441481" y="1338928"/>
                      <a:pt x="488953" y="1488618"/>
                      <a:pt x="446509" y="1318846"/>
                    </a:cubicBezTo>
                    <a:cubicBezTo>
                      <a:pt x="442013" y="1300864"/>
                      <a:pt x="434786" y="1283677"/>
                      <a:pt x="428924" y="1266093"/>
                    </a:cubicBezTo>
                    <a:cubicBezTo>
                      <a:pt x="423063" y="1178170"/>
                      <a:pt x="425826" y="1089243"/>
                      <a:pt x="411340" y="1002323"/>
                    </a:cubicBezTo>
                    <a:cubicBezTo>
                      <a:pt x="405643" y="968141"/>
                      <a:pt x="360780" y="939123"/>
                      <a:pt x="341001" y="914400"/>
                    </a:cubicBezTo>
                    <a:cubicBezTo>
                      <a:pt x="327799" y="897897"/>
                      <a:pt x="323754" y="872847"/>
                      <a:pt x="305832" y="861646"/>
                    </a:cubicBezTo>
                    <a:cubicBezTo>
                      <a:pt x="274395" y="841998"/>
                      <a:pt x="235493" y="838200"/>
                      <a:pt x="200324" y="826477"/>
                    </a:cubicBezTo>
                    <a:cubicBezTo>
                      <a:pt x="124645" y="801251"/>
                      <a:pt x="165551" y="813388"/>
                      <a:pt x="77232" y="791308"/>
                    </a:cubicBezTo>
                    <a:cubicBezTo>
                      <a:pt x="75462" y="790128"/>
                      <a:pt x="-27082" y="737361"/>
                      <a:pt x="6894" y="703385"/>
                    </a:cubicBezTo>
                    <a:cubicBezTo>
                      <a:pt x="20001" y="690278"/>
                      <a:pt x="42063" y="715108"/>
                      <a:pt x="59647" y="720970"/>
                    </a:cubicBezTo>
                    <a:cubicBezTo>
                      <a:pt x="71370" y="732693"/>
                      <a:pt x="81022" y="765336"/>
                      <a:pt x="94817" y="756139"/>
                    </a:cubicBezTo>
                    <a:cubicBezTo>
                      <a:pt x="114926" y="742733"/>
                      <a:pt x="108078" y="709578"/>
                      <a:pt x="112401" y="685800"/>
                    </a:cubicBezTo>
                    <a:cubicBezTo>
                      <a:pt x="119815" y="645021"/>
                      <a:pt x="124124" y="603739"/>
                      <a:pt x="129986" y="562708"/>
                    </a:cubicBezTo>
                    <a:lnTo>
                      <a:pt x="165155" y="668216"/>
                    </a:lnTo>
                    <a:lnTo>
                      <a:pt x="182740" y="720970"/>
                    </a:lnTo>
                    <a:cubicBezTo>
                      <a:pt x="194463" y="709247"/>
                      <a:pt x="212088" y="701323"/>
                      <a:pt x="217909" y="685800"/>
                    </a:cubicBezTo>
                    <a:cubicBezTo>
                      <a:pt x="278840" y="523318"/>
                      <a:pt x="191395" y="624393"/>
                      <a:pt x="270663" y="545123"/>
                    </a:cubicBezTo>
                    <a:cubicBezTo>
                      <a:pt x="276524" y="562708"/>
                      <a:pt x="285200" y="579593"/>
                      <a:pt x="288247" y="597877"/>
                    </a:cubicBezTo>
                    <a:cubicBezTo>
                      <a:pt x="296973" y="650233"/>
                      <a:pt x="252753" y="756139"/>
                      <a:pt x="305832" y="756139"/>
                    </a:cubicBezTo>
                    <a:cubicBezTo>
                      <a:pt x="358911" y="756139"/>
                      <a:pt x="317555" y="650631"/>
                      <a:pt x="323417" y="597877"/>
                    </a:cubicBezTo>
                    <a:cubicBezTo>
                      <a:pt x="399996" y="712747"/>
                      <a:pt x="311235" y="616361"/>
                      <a:pt x="411340" y="633046"/>
                    </a:cubicBezTo>
                    <a:cubicBezTo>
                      <a:pt x="432187" y="636521"/>
                      <a:pt x="446509" y="656493"/>
                      <a:pt x="464094" y="668216"/>
                    </a:cubicBezTo>
                    <a:cubicBezTo>
                      <a:pt x="458232" y="709247"/>
                      <a:pt x="453923" y="750529"/>
                      <a:pt x="446509" y="791308"/>
                    </a:cubicBezTo>
                    <a:cubicBezTo>
                      <a:pt x="442186" y="815086"/>
                      <a:pt x="428924" y="837478"/>
                      <a:pt x="428924" y="861646"/>
                    </a:cubicBezTo>
                    <a:cubicBezTo>
                      <a:pt x="428924" y="903094"/>
                      <a:pt x="439094" y="943960"/>
                      <a:pt x="446509" y="984739"/>
                    </a:cubicBezTo>
                    <a:cubicBezTo>
                      <a:pt x="450832" y="1008517"/>
                      <a:pt x="457149" y="1031929"/>
                      <a:pt x="464094" y="1055077"/>
                    </a:cubicBezTo>
                    <a:cubicBezTo>
                      <a:pt x="474747" y="1090585"/>
                      <a:pt x="487540" y="1125416"/>
                      <a:pt x="499263" y="1160585"/>
                    </a:cubicBezTo>
                    <a:lnTo>
                      <a:pt x="516847" y="1213339"/>
                    </a:lnTo>
                    <a:lnTo>
                      <a:pt x="552017" y="1318846"/>
                    </a:lnTo>
                    <a:cubicBezTo>
                      <a:pt x="557879" y="1336431"/>
                      <a:pt x="552016" y="1365738"/>
                      <a:pt x="569601" y="1371600"/>
                    </a:cubicBezTo>
                    <a:lnTo>
                      <a:pt x="622355" y="1389185"/>
                    </a:lnTo>
                    <a:cubicBezTo>
                      <a:pt x="698555" y="1383323"/>
                      <a:pt x="784599" y="1409517"/>
                      <a:pt x="850955" y="1371600"/>
                    </a:cubicBezTo>
                    <a:cubicBezTo>
                      <a:pt x="886941" y="1351036"/>
                      <a:pt x="842006" y="1280349"/>
                      <a:pt x="868540" y="1248508"/>
                    </a:cubicBezTo>
                    <a:cubicBezTo>
                      <a:pt x="884012" y="1229942"/>
                      <a:pt x="915730" y="1259148"/>
                      <a:pt x="938878" y="1266093"/>
                    </a:cubicBezTo>
                    <a:cubicBezTo>
                      <a:pt x="974386" y="1276746"/>
                      <a:pt x="1044386" y="1301262"/>
                      <a:pt x="1044386" y="1301262"/>
                    </a:cubicBezTo>
                    <a:cubicBezTo>
                      <a:pt x="1091278" y="1295400"/>
                      <a:pt x="1141879" y="1302870"/>
                      <a:pt x="1185063" y="1283677"/>
                    </a:cubicBezTo>
                    <a:cubicBezTo>
                      <a:pt x="1202001" y="1276149"/>
                      <a:pt x="1197555" y="1248746"/>
                      <a:pt x="1202647" y="1230923"/>
                    </a:cubicBezTo>
                    <a:cubicBezTo>
                      <a:pt x="1209286" y="1207685"/>
                      <a:pt x="1214370" y="1184031"/>
                      <a:pt x="1220232" y="1160585"/>
                    </a:cubicBezTo>
                    <a:cubicBezTo>
                      <a:pt x="1202647" y="1148862"/>
                      <a:pt x="1186381" y="1134867"/>
                      <a:pt x="1167478" y="1125416"/>
                    </a:cubicBezTo>
                    <a:cubicBezTo>
                      <a:pt x="1150899" y="1117126"/>
                      <a:pt x="1129198" y="1119410"/>
                      <a:pt x="1114724" y="1107831"/>
                    </a:cubicBezTo>
                    <a:cubicBezTo>
                      <a:pt x="1001099" y="1016930"/>
                      <a:pt x="1159397" y="1081690"/>
                      <a:pt x="1026801" y="1037493"/>
                    </a:cubicBezTo>
                    <a:cubicBezTo>
                      <a:pt x="987487" y="998178"/>
                      <a:pt x="1008211" y="1002323"/>
                      <a:pt x="974047" y="1002323"/>
                    </a:cubicBezTo>
                  </a:path>
                </a:pathLst>
              </a:custGeom>
              <a:solidFill>
                <a:schemeClr val="accent2">
                  <a:lumMod val="20000"/>
                  <a:lumOff val="80000"/>
                </a:schemeClr>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grpSp>
            <p:nvGrpSpPr>
              <p:cNvPr id="38" name="グループ化 227"/>
              <p:cNvGrpSpPr/>
              <p:nvPr/>
            </p:nvGrpSpPr>
            <p:grpSpPr>
              <a:xfrm>
                <a:off x="3906817" y="3116547"/>
                <a:ext cx="497810" cy="179535"/>
                <a:chOff x="8172400" y="3742128"/>
                <a:chExt cx="497810" cy="251194"/>
              </a:xfrm>
            </p:grpSpPr>
            <p:sp>
              <p:nvSpPr>
                <p:cNvPr id="234" name="円/楕円 233"/>
                <p:cNvSpPr/>
                <p:nvPr/>
              </p:nvSpPr>
              <p:spPr>
                <a:xfrm>
                  <a:off x="8172400" y="3742129"/>
                  <a:ext cx="497810" cy="25119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35" name="円/楕円 234"/>
                <p:cNvSpPr/>
                <p:nvPr/>
              </p:nvSpPr>
              <p:spPr>
                <a:xfrm>
                  <a:off x="8316416" y="3742128"/>
                  <a:ext cx="248905" cy="25119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39" name="グループ化 228"/>
              <p:cNvGrpSpPr/>
              <p:nvPr/>
            </p:nvGrpSpPr>
            <p:grpSpPr>
              <a:xfrm>
                <a:off x="4404627" y="3116548"/>
                <a:ext cx="497810" cy="179535"/>
                <a:chOff x="8172400" y="3742128"/>
                <a:chExt cx="497810" cy="251194"/>
              </a:xfrm>
            </p:grpSpPr>
            <p:sp>
              <p:nvSpPr>
                <p:cNvPr id="232" name="円/楕円 231"/>
                <p:cNvSpPr/>
                <p:nvPr/>
              </p:nvSpPr>
              <p:spPr>
                <a:xfrm>
                  <a:off x="8172400" y="3742129"/>
                  <a:ext cx="497810" cy="25119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33" name="円/楕円 232"/>
                <p:cNvSpPr/>
                <p:nvPr/>
              </p:nvSpPr>
              <p:spPr>
                <a:xfrm>
                  <a:off x="8316416" y="3742128"/>
                  <a:ext cx="248905" cy="25119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230" name="フリーフォーム 229"/>
              <p:cNvSpPr/>
              <p:nvPr/>
            </p:nvSpPr>
            <p:spPr>
              <a:xfrm>
                <a:off x="4392957" y="2649579"/>
                <a:ext cx="562878" cy="704980"/>
              </a:xfrm>
              <a:custGeom>
                <a:avLst/>
                <a:gdLst>
                  <a:gd name="connsiteX0" fmla="*/ 171 w 562878"/>
                  <a:gd name="connsiteY0" fmla="*/ 89519 h 704980"/>
                  <a:gd name="connsiteX1" fmla="*/ 52925 w 562878"/>
                  <a:gd name="connsiteY1" fmla="*/ 282950 h 704980"/>
                  <a:gd name="connsiteX2" fmla="*/ 70509 w 562878"/>
                  <a:gd name="connsiteY2" fmla="*/ 335703 h 704980"/>
                  <a:gd name="connsiteX3" fmla="*/ 123263 w 562878"/>
                  <a:gd name="connsiteY3" fmla="*/ 388457 h 704980"/>
                  <a:gd name="connsiteX4" fmla="*/ 158432 w 562878"/>
                  <a:gd name="connsiteY4" fmla="*/ 441211 h 704980"/>
                  <a:gd name="connsiteX5" fmla="*/ 176017 w 562878"/>
                  <a:gd name="connsiteY5" fmla="*/ 493965 h 704980"/>
                  <a:gd name="connsiteX6" fmla="*/ 228771 w 562878"/>
                  <a:gd name="connsiteY6" fmla="*/ 511550 h 704980"/>
                  <a:gd name="connsiteX7" fmla="*/ 263940 w 562878"/>
                  <a:gd name="connsiteY7" fmla="*/ 564303 h 704980"/>
                  <a:gd name="connsiteX8" fmla="*/ 404617 w 562878"/>
                  <a:gd name="connsiteY8" fmla="*/ 669811 h 704980"/>
                  <a:gd name="connsiteX9" fmla="*/ 510125 w 562878"/>
                  <a:gd name="connsiteY9" fmla="*/ 704980 h 704980"/>
                  <a:gd name="connsiteX10" fmla="*/ 562878 w 562878"/>
                  <a:gd name="connsiteY10" fmla="*/ 581888 h 704980"/>
                  <a:gd name="connsiteX11" fmla="*/ 545294 w 562878"/>
                  <a:gd name="connsiteY11" fmla="*/ 318119 h 704980"/>
                  <a:gd name="connsiteX12" fmla="*/ 492540 w 562878"/>
                  <a:gd name="connsiteY12" fmla="*/ 212611 h 704980"/>
                  <a:gd name="connsiteX13" fmla="*/ 439786 w 562878"/>
                  <a:gd name="connsiteY13" fmla="*/ 177442 h 704980"/>
                  <a:gd name="connsiteX14" fmla="*/ 387032 w 562878"/>
                  <a:gd name="connsiteY14" fmla="*/ 124688 h 704980"/>
                  <a:gd name="connsiteX15" fmla="*/ 334278 w 562878"/>
                  <a:gd name="connsiteY15" fmla="*/ 107103 h 704980"/>
                  <a:gd name="connsiteX16" fmla="*/ 193601 w 562878"/>
                  <a:gd name="connsiteY16" fmla="*/ 54350 h 704980"/>
                  <a:gd name="connsiteX17" fmla="*/ 123263 w 562878"/>
                  <a:gd name="connsiteY17" fmla="*/ 19180 h 704980"/>
                  <a:gd name="connsiteX18" fmla="*/ 70509 w 562878"/>
                  <a:gd name="connsiteY18" fmla="*/ 1596 h 704980"/>
                  <a:gd name="connsiteX19" fmla="*/ 35340 w 562878"/>
                  <a:gd name="connsiteY19" fmla="*/ 54350 h 704980"/>
                  <a:gd name="connsiteX20" fmla="*/ 171 w 562878"/>
                  <a:gd name="connsiteY20" fmla="*/ 89519 h 70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2878" h="704980">
                    <a:moveTo>
                      <a:pt x="171" y="89519"/>
                    </a:moveTo>
                    <a:cubicBezTo>
                      <a:pt x="3102" y="127619"/>
                      <a:pt x="8303" y="149084"/>
                      <a:pt x="52925" y="282950"/>
                    </a:cubicBezTo>
                    <a:cubicBezTo>
                      <a:pt x="58786" y="300534"/>
                      <a:pt x="57402" y="322596"/>
                      <a:pt x="70509" y="335703"/>
                    </a:cubicBezTo>
                    <a:cubicBezTo>
                      <a:pt x="88094" y="353288"/>
                      <a:pt x="107343" y="369352"/>
                      <a:pt x="123263" y="388457"/>
                    </a:cubicBezTo>
                    <a:cubicBezTo>
                      <a:pt x="136793" y="404693"/>
                      <a:pt x="148981" y="422308"/>
                      <a:pt x="158432" y="441211"/>
                    </a:cubicBezTo>
                    <a:cubicBezTo>
                      <a:pt x="166722" y="457790"/>
                      <a:pt x="162910" y="480858"/>
                      <a:pt x="176017" y="493965"/>
                    </a:cubicBezTo>
                    <a:cubicBezTo>
                      <a:pt x="189124" y="507072"/>
                      <a:pt x="211186" y="505688"/>
                      <a:pt x="228771" y="511550"/>
                    </a:cubicBezTo>
                    <a:cubicBezTo>
                      <a:pt x="240494" y="529134"/>
                      <a:pt x="250738" y="547800"/>
                      <a:pt x="263940" y="564303"/>
                    </a:cubicBezTo>
                    <a:cubicBezTo>
                      <a:pt x="294240" y="602178"/>
                      <a:pt x="373927" y="659581"/>
                      <a:pt x="404617" y="669811"/>
                    </a:cubicBezTo>
                    <a:lnTo>
                      <a:pt x="510125" y="704980"/>
                    </a:lnTo>
                    <a:cubicBezTo>
                      <a:pt x="538840" y="661906"/>
                      <a:pt x="562878" y="638664"/>
                      <a:pt x="562878" y="581888"/>
                    </a:cubicBezTo>
                    <a:cubicBezTo>
                      <a:pt x="562878" y="493770"/>
                      <a:pt x="555025" y="405698"/>
                      <a:pt x="545294" y="318119"/>
                    </a:cubicBezTo>
                    <a:cubicBezTo>
                      <a:pt x="541719" y="285941"/>
                      <a:pt x="514397" y="234468"/>
                      <a:pt x="492540" y="212611"/>
                    </a:cubicBezTo>
                    <a:cubicBezTo>
                      <a:pt x="477596" y="197667"/>
                      <a:pt x="456022" y="190972"/>
                      <a:pt x="439786" y="177442"/>
                    </a:cubicBezTo>
                    <a:cubicBezTo>
                      <a:pt x="420681" y="161522"/>
                      <a:pt x="407724" y="138483"/>
                      <a:pt x="387032" y="124688"/>
                    </a:cubicBezTo>
                    <a:cubicBezTo>
                      <a:pt x="371609" y="114406"/>
                      <a:pt x="351315" y="114405"/>
                      <a:pt x="334278" y="107103"/>
                    </a:cubicBezTo>
                    <a:cubicBezTo>
                      <a:pt x="205546" y="51932"/>
                      <a:pt x="323279" y="86768"/>
                      <a:pt x="193601" y="54350"/>
                    </a:cubicBezTo>
                    <a:cubicBezTo>
                      <a:pt x="170155" y="42627"/>
                      <a:pt x="147357" y="29506"/>
                      <a:pt x="123263" y="19180"/>
                    </a:cubicBezTo>
                    <a:cubicBezTo>
                      <a:pt x="106226" y="11878"/>
                      <a:pt x="87719" y="-5288"/>
                      <a:pt x="70509" y="1596"/>
                    </a:cubicBezTo>
                    <a:cubicBezTo>
                      <a:pt x="50887" y="9445"/>
                      <a:pt x="44791" y="35447"/>
                      <a:pt x="35340" y="54350"/>
                    </a:cubicBezTo>
                    <a:cubicBezTo>
                      <a:pt x="32719" y="59593"/>
                      <a:pt x="-2760" y="51419"/>
                      <a:pt x="171" y="89519"/>
                    </a:cubicBez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00">
                  <a:solidFill>
                    <a:schemeClr val="tx1"/>
                  </a:solidFill>
                </a:endParaRPr>
              </a:p>
            </p:txBody>
          </p:sp>
          <p:sp>
            <p:nvSpPr>
              <p:cNvPr id="231" name="円/楕円 230"/>
              <p:cNvSpPr/>
              <p:nvPr/>
            </p:nvSpPr>
            <p:spPr>
              <a:xfrm>
                <a:off x="4146198" y="3501008"/>
                <a:ext cx="353794" cy="7361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pic>
          <p:nvPicPr>
            <p:cNvPr id="237" name="Picture 4" descr="C:\Users\datasection\Desktop\dc111502.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691563" y="4203706"/>
              <a:ext cx="537804" cy="403353"/>
            </a:xfrm>
            <a:prstGeom prst="rect">
              <a:avLst/>
            </a:prstGeom>
            <a:noFill/>
            <a:extLst>
              <a:ext uri="{909E8E84-426E-40DD-AFC4-6F175D3DCCD1}">
                <a14:hiddenFill xmlns="" xmlns:a14="http://schemas.microsoft.com/office/drawing/2010/main">
                  <a:solidFill>
                    <a:srgbClr val="FFFFFF"/>
                  </a:solidFill>
                </a14:hiddenFill>
              </a:ext>
            </a:extLst>
          </p:spPr>
        </p:pic>
        <p:pic>
          <p:nvPicPr>
            <p:cNvPr id="238" name="Picture 5" descr="C:\Users\datasection\Desktop\s-EFBC97-cd8b8.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7879781" y="3873091"/>
              <a:ext cx="542201" cy="406650"/>
            </a:xfrm>
            <a:prstGeom prst="rect">
              <a:avLst/>
            </a:prstGeom>
            <a:noFill/>
            <a:extLst>
              <a:ext uri="{909E8E84-426E-40DD-AFC4-6F175D3DCCD1}">
                <a14:hiddenFill xmlns="" xmlns:a14="http://schemas.microsoft.com/office/drawing/2010/main">
                  <a:solidFill>
                    <a:srgbClr val="FFFFFF"/>
                  </a:solidFill>
                </a14:hiddenFill>
              </a:ext>
            </a:extLst>
          </p:spPr>
        </p:pic>
        <p:sp>
          <p:nvSpPr>
            <p:cNvPr id="239" name="正方形/長方形 238"/>
            <p:cNvSpPr/>
            <p:nvPr/>
          </p:nvSpPr>
          <p:spPr>
            <a:xfrm>
              <a:off x="7348536" y="3873091"/>
              <a:ext cx="498412" cy="18733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40" name="正方形/長方形 239"/>
            <p:cNvSpPr/>
            <p:nvPr/>
          </p:nvSpPr>
          <p:spPr>
            <a:xfrm>
              <a:off x="7361877" y="4159250"/>
              <a:ext cx="498412" cy="18733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41" name="フリーフォーム 240"/>
            <p:cNvSpPr/>
            <p:nvPr/>
          </p:nvSpPr>
          <p:spPr>
            <a:xfrm rot="16200000" flipV="1">
              <a:off x="7389971" y="3624426"/>
              <a:ext cx="1037154" cy="1318962"/>
            </a:xfrm>
            <a:custGeom>
              <a:avLst/>
              <a:gdLst>
                <a:gd name="connsiteX0" fmla="*/ 1231900 w 2197100"/>
                <a:gd name="connsiteY0" fmla="*/ 1320800 h 1333500"/>
                <a:gd name="connsiteX1" fmla="*/ 1168400 w 2197100"/>
                <a:gd name="connsiteY1" fmla="*/ 1282700 h 1333500"/>
                <a:gd name="connsiteX2" fmla="*/ 1066800 w 2197100"/>
                <a:gd name="connsiteY2" fmla="*/ 1270000 h 1333500"/>
                <a:gd name="connsiteX3" fmla="*/ 1028700 w 2197100"/>
                <a:gd name="connsiteY3" fmla="*/ 1257300 h 1333500"/>
                <a:gd name="connsiteX4" fmla="*/ 863600 w 2197100"/>
                <a:gd name="connsiteY4" fmla="*/ 1231900 h 1333500"/>
                <a:gd name="connsiteX5" fmla="*/ 825500 w 2197100"/>
                <a:gd name="connsiteY5" fmla="*/ 1219200 h 1333500"/>
                <a:gd name="connsiteX6" fmla="*/ 698500 w 2197100"/>
                <a:gd name="connsiteY6" fmla="*/ 1193800 h 1333500"/>
                <a:gd name="connsiteX7" fmla="*/ 609600 w 2197100"/>
                <a:gd name="connsiteY7" fmla="*/ 1155700 h 1333500"/>
                <a:gd name="connsiteX8" fmla="*/ 482600 w 2197100"/>
                <a:gd name="connsiteY8" fmla="*/ 1117600 h 1333500"/>
                <a:gd name="connsiteX9" fmla="*/ 406400 w 2197100"/>
                <a:gd name="connsiteY9" fmla="*/ 1079500 h 1333500"/>
                <a:gd name="connsiteX10" fmla="*/ 355600 w 2197100"/>
                <a:gd name="connsiteY10" fmla="*/ 1066800 h 1333500"/>
                <a:gd name="connsiteX11" fmla="*/ 317500 w 2197100"/>
                <a:gd name="connsiteY11" fmla="*/ 1028700 h 1333500"/>
                <a:gd name="connsiteX12" fmla="*/ 228600 w 2197100"/>
                <a:gd name="connsiteY12" fmla="*/ 977900 h 1333500"/>
                <a:gd name="connsiteX13" fmla="*/ 177800 w 2197100"/>
                <a:gd name="connsiteY13" fmla="*/ 901700 h 1333500"/>
                <a:gd name="connsiteX14" fmla="*/ 152400 w 2197100"/>
                <a:gd name="connsiteY14" fmla="*/ 863600 h 1333500"/>
                <a:gd name="connsiteX15" fmla="*/ 114300 w 2197100"/>
                <a:gd name="connsiteY15" fmla="*/ 787400 h 1333500"/>
                <a:gd name="connsiteX16" fmla="*/ 101600 w 2197100"/>
                <a:gd name="connsiteY16" fmla="*/ 723900 h 1333500"/>
                <a:gd name="connsiteX17" fmla="*/ 50800 w 2197100"/>
                <a:gd name="connsiteY17" fmla="*/ 622300 h 1333500"/>
                <a:gd name="connsiteX18" fmla="*/ 25400 w 2197100"/>
                <a:gd name="connsiteY18" fmla="*/ 546100 h 1333500"/>
                <a:gd name="connsiteX19" fmla="*/ 12700 w 2197100"/>
                <a:gd name="connsiteY19" fmla="*/ 508000 h 1333500"/>
                <a:gd name="connsiteX20" fmla="*/ 0 w 2197100"/>
                <a:gd name="connsiteY20" fmla="*/ 431800 h 1333500"/>
                <a:gd name="connsiteX21" fmla="*/ 12700 w 2197100"/>
                <a:gd name="connsiteY21" fmla="*/ 241300 h 1333500"/>
                <a:gd name="connsiteX22" fmla="*/ 63500 w 2197100"/>
                <a:gd name="connsiteY22" fmla="*/ 165100 h 1333500"/>
                <a:gd name="connsiteX23" fmla="*/ 190500 w 2197100"/>
                <a:gd name="connsiteY23" fmla="*/ 127000 h 1333500"/>
                <a:gd name="connsiteX24" fmla="*/ 228600 w 2197100"/>
                <a:gd name="connsiteY24" fmla="*/ 114300 h 1333500"/>
                <a:gd name="connsiteX25" fmla="*/ 292100 w 2197100"/>
                <a:gd name="connsiteY25" fmla="*/ 101600 h 1333500"/>
                <a:gd name="connsiteX26" fmla="*/ 330200 w 2197100"/>
                <a:gd name="connsiteY26" fmla="*/ 88900 h 1333500"/>
                <a:gd name="connsiteX27" fmla="*/ 381000 w 2197100"/>
                <a:gd name="connsiteY27" fmla="*/ 76200 h 1333500"/>
                <a:gd name="connsiteX28" fmla="*/ 419100 w 2197100"/>
                <a:gd name="connsiteY28" fmla="*/ 63500 h 1333500"/>
                <a:gd name="connsiteX29" fmla="*/ 1117600 w 2197100"/>
                <a:gd name="connsiteY29" fmla="*/ 50800 h 1333500"/>
                <a:gd name="connsiteX30" fmla="*/ 1155700 w 2197100"/>
                <a:gd name="connsiteY30" fmla="*/ 25400 h 1333500"/>
                <a:gd name="connsiteX31" fmla="*/ 1244600 w 2197100"/>
                <a:gd name="connsiteY31" fmla="*/ 0 h 1333500"/>
                <a:gd name="connsiteX32" fmla="*/ 1752600 w 2197100"/>
                <a:gd name="connsiteY32" fmla="*/ 12700 h 1333500"/>
                <a:gd name="connsiteX33" fmla="*/ 1841500 w 2197100"/>
                <a:gd name="connsiteY33" fmla="*/ 50800 h 1333500"/>
                <a:gd name="connsiteX34" fmla="*/ 1905000 w 2197100"/>
                <a:gd name="connsiteY34" fmla="*/ 63500 h 1333500"/>
                <a:gd name="connsiteX35" fmla="*/ 2032000 w 2197100"/>
                <a:gd name="connsiteY35" fmla="*/ 152400 h 1333500"/>
                <a:gd name="connsiteX36" fmla="*/ 2082800 w 2197100"/>
                <a:gd name="connsiteY36" fmla="*/ 177800 h 1333500"/>
                <a:gd name="connsiteX37" fmla="*/ 2120900 w 2197100"/>
                <a:gd name="connsiteY37" fmla="*/ 190500 h 1333500"/>
                <a:gd name="connsiteX38" fmla="*/ 2133600 w 2197100"/>
                <a:gd name="connsiteY38" fmla="*/ 228600 h 1333500"/>
                <a:gd name="connsiteX39" fmla="*/ 2159000 w 2197100"/>
                <a:gd name="connsiteY39" fmla="*/ 266700 h 1333500"/>
                <a:gd name="connsiteX40" fmla="*/ 2171700 w 2197100"/>
                <a:gd name="connsiteY40" fmla="*/ 355600 h 1333500"/>
                <a:gd name="connsiteX41" fmla="*/ 2197100 w 2197100"/>
                <a:gd name="connsiteY41" fmla="*/ 457200 h 1333500"/>
                <a:gd name="connsiteX42" fmla="*/ 2184400 w 2197100"/>
                <a:gd name="connsiteY42" fmla="*/ 1130300 h 1333500"/>
                <a:gd name="connsiteX43" fmla="*/ 2108200 w 2197100"/>
                <a:gd name="connsiteY43" fmla="*/ 1244600 h 1333500"/>
                <a:gd name="connsiteX44" fmla="*/ 1968500 w 2197100"/>
                <a:gd name="connsiteY44" fmla="*/ 1270000 h 1333500"/>
                <a:gd name="connsiteX45" fmla="*/ 1879600 w 2197100"/>
                <a:gd name="connsiteY45" fmla="*/ 1320800 h 1333500"/>
                <a:gd name="connsiteX46" fmla="*/ 1790700 w 2197100"/>
                <a:gd name="connsiteY46" fmla="*/ 1333500 h 1333500"/>
                <a:gd name="connsiteX47" fmla="*/ 1231900 w 2197100"/>
                <a:gd name="connsiteY47" fmla="*/ 1320800 h 1333500"/>
                <a:gd name="connsiteX48" fmla="*/ 1168400 w 2197100"/>
                <a:gd name="connsiteY48" fmla="*/ 13081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97100" h="1333500">
                  <a:moveTo>
                    <a:pt x="1231900" y="1320800"/>
                  </a:moveTo>
                  <a:cubicBezTo>
                    <a:pt x="1210733" y="1308100"/>
                    <a:pt x="1191993" y="1289959"/>
                    <a:pt x="1168400" y="1282700"/>
                  </a:cubicBezTo>
                  <a:cubicBezTo>
                    <a:pt x="1135779" y="1272663"/>
                    <a:pt x="1100380" y="1276105"/>
                    <a:pt x="1066800" y="1270000"/>
                  </a:cubicBezTo>
                  <a:cubicBezTo>
                    <a:pt x="1053629" y="1267605"/>
                    <a:pt x="1041858" y="1259767"/>
                    <a:pt x="1028700" y="1257300"/>
                  </a:cubicBezTo>
                  <a:cubicBezTo>
                    <a:pt x="973973" y="1247039"/>
                    <a:pt x="918633" y="1240367"/>
                    <a:pt x="863600" y="1231900"/>
                  </a:cubicBezTo>
                  <a:cubicBezTo>
                    <a:pt x="850900" y="1227667"/>
                    <a:pt x="838544" y="1222210"/>
                    <a:pt x="825500" y="1219200"/>
                  </a:cubicBezTo>
                  <a:cubicBezTo>
                    <a:pt x="783434" y="1209492"/>
                    <a:pt x="698500" y="1193800"/>
                    <a:pt x="698500" y="1193800"/>
                  </a:cubicBezTo>
                  <a:cubicBezTo>
                    <a:pt x="631534" y="1149156"/>
                    <a:pt x="691610" y="1183037"/>
                    <a:pt x="609600" y="1155700"/>
                  </a:cubicBezTo>
                  <a:cubicBezTo>
                    <a:pt x="404821" y="1087440"/>
                    <a:pt x="683249" y="1167762"/>
                    <a:pt x="482600" y="1117600"/>
                  </a:cubicBezTo>
                  <a:cubicBezTo>
                    <a:pt x="396977" y="1096194"/>
                    <a:pt x="493313" y="1116749"/>
                    <a:pt x="406400" y="1079500"/>
                  </a:cubicBezTo>
                  <a:cubicBezTo>
                    <a:pt x="390357" y="1072624"/>
                    <a:pt x="372533" y="1071033"/>
                    <a:pt x="355600" y="1066800"/>
                  </a:cubicBezTo>
                  <a:cubicBezTo>
                    <a:pt x="342900" y="1054100"/>
                    <a:pt x="331298" y="1040198"/>
                    <a:pt x="317500" y="1028700"/>
                  </a:cubicBezTo>
                  <a:cubicBezTo>
                    <a:pt x="290574" y="1006261"/>
                    <a:pt x="259654" y="993427"/>
                    <a:pt x="228600" y="977900"/>
                  </a:cubicBezTo>
                  <a:lnTo>
                    <a:pt x="177800" y="901700"/>
                  </a:lnTo>
                  <a:cubicBezTo>
                    <a:pt x="169333" y="889000"/>
                    <a:pt x="157227" y="878080"/>
                    <a:pt x="152400" y="863600"/>
                  </a:cubicBezTo>
                  <a:cubicBezTo>
                    <a:pt x="134873" y="811020"/>
                    <a:pt x="147126" y="836639"/>
                    <a:pt x="114300" y="787400"/>
                  </a:cubicBezTo>
                  <a:cubicBezTo>
                    <a:pt x="110067" y="766233"/>
                    <a:pt x="109349" y="744047"/>
                    <a:pt x="101600" y="723900"/>
                  </a:cubicBezTo>
                  <a:cubicBezTo>
                    <a:pt x="88008" y="688560"/>
                    <a:pt x="62774" y="658221"/>
                    <a:pt x="50800" y="622300"/>
                  </a:cubicBezTo>
                  <a:lnTo>
                    <a:pt x="25400" y="546100"/>
                  </a:lnTo>
                  <a:cubicBezTo>
                    <a:pt x="21167" y="533400"/>
                    <a:pt x="14901" y="521205"/>
                    <a:pt x="12700" y="508000"/>
                  </a:cubicBezTo>
                  <a:lnTo>
                    <a:pt x="0" y="431800"/>
                  </a:lnTo>
                  <a:cubicBezTo>
                    <a:pt x="4233" y="368300"/>
                    <a:pt x="-2041" y="303210"/>
                    <a:pt x="12700" y="241300"/>
                  </a:cubicBezTo>
                  <a:cubicBezTo>
                    <a:pt x="19771" y="211603"/>
                    <a:pt x="33884" y="172504"/>
                    <a:pt x="63500" y="165100"/>
                  </a:cubicBezTo>
                  <a:cubicBezTo>
                    <a:pt x="140275" y="145906"/>
                    <a:pt x="97741" y="157920"/>
                    <a:pt x="190500" y="127000"/>
                  </a:cubicBezTo>
                  <a:cubicBezTo>
                    <a:pt x="203200" y="122767"/>
                    <a:pt x="215473" y="116925"/>
                    <a:pt x="228600" y="114300"/>
                  </a:cubicBezTo>
                  <a:cubicBezTo>
                    <a:pt x="249767" y="110067"/>
                    <a:pt x="271159" y="106835"/>
                    <a:pt x="292100" y="101600"/>
                  </a:cubicBezTo>
                  <a:cubicBezTo>
                    <a:pt x="305087" y="98353"/>
                    <a:pt x="317328" y="92578"/>
                    <a:pt x="330200" y="88900"/>
                  </a:cubicBezTo>
                  <a:cubicBezTo>
                    <a:pt x="346983" y="84105"/>
                    <a:pt x="364217" y="80995"/>
                    <a:pt x="381000" y="76200"/>
                  </a:cubicBezTo>
                  <a:cubicBezTo>
                    <a:pt x="393872" y="72522"/>
                    <a:pt x="405721" y="63961"/>
                    <a:pt x="419100" y="63500"/>
                  </a:cubicBezTo>
                  <a:cubicBezTo>
                    <a:pt x="651833" y="55475"/>
                    <a:pt x="884767" y="55033"/>
                    <a:pt x="1117600" y="50800"/>
                  </a:cubicBezTo>
                  <a:cubicBezTo>
                    <a:pt x="1130300" y="42333"/>
                    <a:pt x="1142048" y="32226"/>
                    <a:pt x="1155700" y="25400"/>
                  </a:cubicBezTo>
                  <a:cubicBezTo>
                    <a:pt x="1173920" y="16290"/>
                    <a:pt x="1228324" y="4069"/>
                    <a:pt x="1244600" y="0"/>
                  </a:cubicBezTo>
                  <a:cubicBezTo>
                    <a:pt x="1413933" y="4233"/>
                    <a:pt x="1583397" y="4830"/>
                    <a:pt x="1752600" y="12700"/>
                  </a:cubicBezTo>
                  <a:cubicBezTo>
                    <a:pt x="1778393" y="13900"/>
                    <a:pt x="1821531" y="44144"/>
                    <a:pt x="1841500" y="50800"/>
                  </a:cubicBezTo>
                  <a:cubicBezTo>
                    <a:pt x="1861978" y="57626"/>
                    <a:pt x="1883833" y="59267"/>
                    <a:pt x="1905000" y="63500"/>
                  </a:cubicBezTo>
                  <a:cubicBezTo>
                    <a:pt x="1936857" y="87393"/>
                    <a:pt x="2000729" y="136765"/>
                    <a:pt x="2032000" y="152400"/>
                  </a:cubicBezTo>
                  <a:cubicBezTo>
                    <a:pt x="2048933" y="160867"/>
                    <a:pt x="2065399" y="170342"/>
                    <a:pt x="2082800" y="177800"/>
                  </a:cubicBezTo>
                  <a:cubicBezTo>
                    <a:pt x="2095105" y="183073"/>
                    <a:pt x="2108200" y="186267"/>
                    <a:pt x="2120900" y="190500"/>
                  </a:cubicBezTo>
                  <a:cubicBezTo>
                    <a:pt x="2125133" y="203200"/>
                    <a:pt x="2127613" y="216626"/>
                    <a:pt x="2133600" y="228600"/>
                  </a:cubicBezTo>
                  <a:cubicBezTo>
                    <a:pt x="2140426" y="242252"/>
                    <a:pt x="2154614" y="252080"/>
                    <a:pt x="2159000" y="266700"/>
                  </a:cubicBezTo>
                  <a:cubicBezTo>
                    <a:pt x="2167602" y="295372"/>
                    <a:pt x="2166779" y="326073"/>
                    <a:pt x="2171700" y="355600"/>
                  </a:cubicBezTo>
                  <a:cubicBezTo>
                    <a:pt x="2181917" y="416902"/>
                    <a:pt x="2180742" y="408126"/>
                    <a:pt x="2197100" y="457200"/>
                  </a:cubicBezTo>
                  <a:cubicBezTo>
                    <a:pt x="2192867" y="681567"/>
                    <a:pt x="2192269" y="906031"/>
                    <a:pt x="2184400" y="1130300"/>
                  </a:cubicBezTo>
                  <a:cubicBezTo>
                    <a:pt x="2182777" y="1176563"/>
                    <a:pt x="2152944" y="1227821"/>
                    <a:pt x="2108200" y="1244600"/>
                  </a:cubicBezTo>
                  <a:cubicBezTo>
                    <a:pt x="2094000" y="1249925"/>
                    <a:pt x="1977059" y="1268573"/>
                    <a:pt x="1968500" y="1270000"/>
                  </a:cubicBezTo>
                  <a:cubicBezTo>
                    <a:pt x="1944626" y="1285916"/>
                    <a:pt x="1906868" y="1313363"/>
                    <a:pt x="1879600" y="1320800"/>
                  </a:cubicBezTo>
                  <a:cubicBezTo>
                    <a:pt x="1850721" y="1328676"/>
                    <a:pt x="1820333" y="1329267"/>
                    <a:pt x="1790700" y="1333500"/>
                  </a:cubicBezTo>
                  <a:lnTo>
                    <a:pt x="1231900" y="1320800"/>
                  </a:lnTo>
                  <a:cubicBezTo>
                    <a:pt x="902458" y="1307073"/>
                    <a:pt x="1265139" y="1308100"/>
                    <a:pt x="1168400" y="130810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42" name="正方形/長方形 241"/>
            <p:cNvSpPr/>
            <p:nvPr/>
          </p:nvSpPr>
          <p:spPr>
            <a:xfrm>
              <a:off x="5465934" y="4028109"/>
              <a:ext cx="498412" cy="187333"/>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43" name="正方形/長方形 242"/>
            <p:cNvSpPr/>
            <p:nvPr/>
          </p:nvSpPr>
          <p:spPr>
            <a:xfrm>
              <a:off x="5474392" y="4237986"/>
              <a:ext cx="498412" cy="1873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44" name="正方形/長方形 243"/>
            <p:cNvSpPr/>
            <p:nvPr/>
          </p:nvSpPr>
          <p:spPr>
            <a:xfrm>
              <a:off x="5796136" y="4124888"/>
              <a:ext cx="498412" cy="18733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nvGrpSpPr>
            <p:cNvPr id="40" name="グループ化 244"/>
            <p:cNvGrpSpPr/>
            <p:nvPr/>
          </p:nvGrpSpPr>
          <p:grpSpPr>
            <a:xfrm rot="21112330">
              <a:off x="7639574" y="2668596"/>
              <a:ext cx="831791" cy="531909"/>
              <a:chOff x="937552" y="4654586"/>
              <a:chExt cx="3164305" cy="1726742"/>
            </a:xfrm>
          </p:grpSpPr>
          <p:sp>
            <p:nvSpPr>
              <p:cNvPr id="246" name="フリーフォーム 245"/>
              <p:cNvSpPr/>
              <p:nvPr/>
            </p:nvSpPr>
            <p:spPr>
              <a:xfrm>
                <a:off x="937552" y="4654586"/>
                <a:ext cx="3164305" cy="1726742"/>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47" name="円/楕円 246"/>
              <p:cNvSpPr/>
              <p:nvPr/>
            </p:nvSpPr>
            <p:spPr>
              <a:xfrm>
                <a:off x="1995841" y="4864939"/>
                <a:ext cx="1189964" cy="11015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48" name="フリーフォーム 247"/>
              <p:cNvSpPr/>
              <p:nvPr/>
            </p:nvSpPr>
            <p:spPr>
              <a:xfrm>
                <a:off x="1981069" y="4697211"/>
                <a:ext cx="1257300" cy="1436977"/>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49" name="フリーフォーム 248"/>
              <p:cNvSpPr/>
              <p:nvPr/>
            </p:nvSpPr>
            <p:spPr>
              <a:xfrm>
                <a:off x="3266439" y="4711319"/>
                <a:ext cx="730792" cy="307240"/>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50" name="フリーフォーム 249"/>
              <p:cNvSpPr/>
              <p:nvPr/>
            </p:nvSpPr>
            <p:spPr>
              <a:xfrm>
                <a:off x="965200" y="5105400"/>
                <a:ext cx="1028700" cy="12700"/>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51" name="フリーフォーム 250"/>
              <p:cNvSpPr/>
              <p:nvPr/>
            </p:nvSpPr>
            <p:spPr>
              <a:xfrm>
                <a:off x="3247887" y="5059681"/>
                <a:ext cx="815902" cy="45719"/>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cxnSp>
            <p:nvCxnSpPr>
              <p:cNvPr id="252" name="直線コネクタ 251"/>
              <p:cNvCxnSpPr/>
              <p:nvPr/>
            </p:nvCxnSpPr>
            <p:spPr>
              <a:xfrm>
                <a:off x="1533376" y="5118100"/>
                <a:ext cx="0" cy="10160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円/楕円 252"/>
              <p:cNvSpPr/>
              <p:nvPr/>
            </p:nvSpPr>
            <p:spPr>
              <a:xfrm>
                <a:off x="2281520" y="5140317"/>
                <a:ext cx="594982" cy="550763"/>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grpSp>
        <p:grpSp>
          <p:nvGrpSpPr>
            <p:cNvPr id="41" name="グループ化 253"/>
            <p:cNvGrpSpPr/>
            <p:nvPr/>
          </p:nvGrpSpPr>
          <p:grpSpPr>
            <a:xfrm rot="4925598">
              <a:off x="4472806" y="1372539"/>
              <a:ext cx="831791" cy="531909"/>
              <a:chOff x="937552" y="4654586"/>
              <a:chExt cx="3164305" cy="1726742"/>
            </a:xfrm>
          </p:grpSpPr>
          <p:sp>
            <p:nvSpPr>
              <p:cNvPr id="255" name="フリーフォーム 254"/>
              <p:cNvSpPr/>
              <p:nvPr/>
            </p:nvSpPr>
            <p:spPr>
              <a:xfrm>
                <a:off x="937552" y="4654586"/>
                <a:ext cx="3164305" cy="1726742"/>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56" name="円/楕円 255"/>
              <p:cNvSpPr/>
              <p:nvPr/>
            </p:nvSpPr>
            <p:spPr>
              <a:xfrm>
                <a:off x="1995841" y="4864939"/>
                <a:ext cx="1189964" cy="11015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57" name="フリーフォーム 256"/>
              <p:cNvSpPr/>
              <p:nvPr/>
            </p:nvSpPr>
            <p:spPr>
              <a:xfrm>
                <a:off x="1981069" y="4697211"/>
                <a:ext cx="1257300" cy="1436977"/>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58" name="フリーフォーム 257"/>
              <p:cNvSpPr/>
              <p:nvPr/>
            </p:nvSpPr>
            <p:spPr>
              <a:xfrm>
                <a:off x="3266439" y="4711319"/>
                <a:ext cx="730792" cy="307240"/>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59" name="フリーフォーム 258"/>
              <p:cNvSpPr/>
              <p:nvPr/>
            </p:nvSpPr>
            <p:spPr>
              <a:xfrm>
                <a:off x="965200" y="5105400"/>
                <a:ext cx="1028700" cy="12700"/>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60" name="フリーフォーム 259"/>
              <p:cNvSpPr/>
              <p:nvPr/>
            </p:nvSpPr>
            <p:spPr>
              <a:xfrm>
                <a:off x="3247887" y="5059681"/>
                <a:ext cx="815902" cy="45719"/>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cxnSp>
            <p:nvCxnSpPr>
              <p:cNvPr id="261" name="直線コネクタ 260"/>
              <p:cNvCxnSpPr/>
              <p:nvPr/>
            </p:nvCxnSpPr>
            <p:spPr>
              <a:xfrm>
                <a:off x="1533376" y="5118100"/>
                <a:ext cx="0" cy="10160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円/楕円 261"/>
              <p:cNvSpPr/>
              <p:nvPr/>
            </p:nvSpPr>
            <p:spPr>
              <a:xfrm>
                <a:off x="2281520" y="5140317"/>
                <a:ext cx="594982" cy="550763"/>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grpSp>
        <p:sp>
          <p:nvSpPr>
            <p:cNvPr id="263" name="テキスト ボックス 262"/>
            <p:cNvSpPr txBox="1"/>
            <p:nvPr/>
          </p:nvSpPr>
          <p:spPr>
            <a:xfrm flipH="1">
              <a:off x="5107828" y="1192624"/>
              <a:ext cx="3845187" cy="325551"/>
            </a:xfrm>
            <a:prstGeom prst="rect">
              <a:avLst/>
            </a:prstGeom>
            <a:solidFill>
              <a:srgbClr val="FFFF00"/>
            </a:solidFill>
          </p:spPr>
          <p:txBody>
            <a:bodyPr wrap="square" rtlCol="0">
              <a:spAutoFit/>
            </a:bodyPr>
            <a:lstStyle/>
            <a:p>
              <a:r>
                <a:rPr kumimoji="1" lang="ja-JP" altLang="en-US" sz="1200" b="1" dirty="0" smtClean="0"/>
                <a:t>会場集合。全員の撮影した写真を集めて広げる</a:t>
              </a:r>
              <a:endParaRPr kumimoji="1" lang="ja-JP" altLang="en-US" sz="1200" b="1" dirty="0"/>
            </a:p>
          </p:txBody>
        </p:sp>
        <p:sp>
          <p:nvSpPr>
            <p:cNvPr id="264" name="テキスト ボックス 263"/>
            <p:cNvSpPr txBox="1"/>
            <p:nvPr/>
          </p:nvSpPr>
          <p:spPr>
            <a:xfrm flipH="1">
              <a:off x="5356584" y="5987247"/>
              <a:ext cx="3500585" cy="325551"/>
            </a:xfrm>
            <a:prstGeom prst="rect">
              <a:avLst/>
            </a:prstGeom>
            <a:solidFill>
              <a:srgbClr val="FFFF00"/>
            </a:solidFill>
          </p:spPr>
          <p:txBody>
            <a:bodyPr wrap="square" rtlCol="0">
              <a:spAutoFit/>
            </a:bodyPr>
            <a:lstStyle/>
            <a:p>
              <a:r>
                <a:rPr lang="ja-JP" altLang="en-US" sz="1200" b="1" dirty="0"/>
                <a:t>街</a:t>
              </a:r>
              <a:r>
                <a:rPr lang="ja-JP" altLang="en-US" sz="1200" b="1" dirty="0" smtClean="0"/>
                <a:t>についてワールドカフェでディスカッション</a:t>
              </a:r>
              <a:endParaRPr kumimoji="1" lang="ja-JP" altLang="en-US" sz="1200" b="1" dirty="0"/>
            </a:p>
          </p:txBody>
        </p:sp>
        <p:pic>
          <p:nvPicPr>
            <p:cNvPr id="265" name="Picture 5" descr="C:\Users\datasection\Desktop\s-EFBC97-cd8b8.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230824" y="3939933"/>
              <a:ext cx="542201" cy="406650"/>
            </a:xfrm>
            <a:prstGeom prst="rect">
              <a:avLst/>
            </a:prstGeom>
            <a:noFill/>
            <a:extLst>
              <a:ext uri="{909E8E84-426E-40DD-AFC4-6F175D3DCCD1}">
                <a14:hiddenFill xmlns="" xmlns:a14="http://schemas.microsoft.com/office/drawing/2010/main">
                  <a:solidFill>
                    <a:srgbClr val="FFFFFF"/>
                  </a:solidFill>
                </a14:hiddenFill>
              </a:ext>
            </a:extLst>
          </p:spPr>
        </p:pic>
        <p:pic>
          <p:nvPicPr>
            <p:cNvPr id="266" name="Picture 4" descr="C:\Users\datasection\Desktop\dc111502.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653007" y="4107588"/>
              <a:ext cx="537804" cy="403353"/>
            </a:xfrm>
            <a:prstGeom prst="rect">
              <a:avLst/>
            </a:prstGeom>
            <a:noFill/>
            <a:extLst>
              <a:ext uri="{909E8E84-426E-40DD-AFC4-6F175D3DCCD1}">
                <a14:hiddenFill xmlns="" xmlns:a14="http://schemas.microsoft.com/office/drawing/2010/main">
                  <a:solidFill>
                    <a:srgbClr val="FFFFFF"/>
                  </a:solidFill>
                </a14:hiddenFill>
              </a:ext>
            </a:extLst>
          </p:spPr>
        </p:pic>
        <p:pic>
          <p:nvPicPr>
            <p:cNvPr id="267" name="Picture 4" descr="C:\Users\datasection\Desktop\dc11150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073887">
              <a:off x="5806247" y="2856087"/>
              <a:ext cx="646784" cy="485088"/>
            </a:xfrm>
            <a:prstGeom prst="rect">
              <a:avLst/>
            </a:prstGeom>
            <a:noFill/>
            <a:extLst>
              <a:ext uri="{909E8E84-426E-40DD-AFC4-6F175D3DCCD1}">
                <a14:hiddenFill xmlns="" xmlns:a14="http://schemas.microsoft.com/office/drawing/2010/main">
                  <a:solidFill>
                    <a:srgbClr val="FFFFFF"/>
                  </a:solidFill>
                </a14:hiddenFill>
              </a:ext>
            </a:extLst>
          </p:spPr>
        </p:pic>
        <p:pic>
          <p:nvPicPr>
            <p:cNvPr id="268" name="Picture 7" descr="C:\Users\datasection\Desktop\20100509_343.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2245932">
              <a:off x="5330633" y="2856067"/>
              <a:ext cx="637249" cy="47077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2" name="グループ化 268"/>
            <p:cNvGrpSpPr/>
            <p:nvPr/>
          </p:nvGrpSpPr>
          <p:grpSpPr>
            <a:xfrm rot="1337927">
              <a:off x="6659001" y="3045016"/>
              <a:ext cx="831791" cy="531909"/>
              <a:chOff x="937552" y="4654586"/>
              <a:chExt cx="3164305" cy="1726742"/>
            </a:xfrm>
          </p:grpSpPr>
          <p:sp>
            <p:nvSpPr>
              <p:cNvPr id="270" name="フリーフォーム 269"/>
              <p:cNvSpPr/>
              <p:nvPr/>
            </p:nvSpPr>
            <p:spPr>
              <a:xfrm>
                <a:off x="937552" y="4654586"/>
                <a:ext cx="3164305" cy="1726742"/>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71" name="円/楕円 270"/>
              <p:cNvSpPr/>
              <p:nvPr/>
            </p:nvSpPr>
            <p:spPr>
              <a:xfrm>
                <a:off x="1995841" y="4864939"/>
                <a:ext cx="1189964" cy="11015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72" name="フリーフォーム 271"/>
              <p:cNvSpPr/>
              <p:nvPr/>
            </p:nvSpPr>
            <p:spPr>
              <a:xfrm>
                <a:off x="1981069" y="4697211"/>
                <a:ext cx="1257300" cy="1436977"/>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73" name="フリーフォーム 272"/>
              <p:cNvSpPr/>
              <p:nvPr/>
            </p:nvSpPr>
            <p:spPr>
              <a:xfrm>
                <a:off x="3266439" y="4711319"/>
                <a:ext cx="730792" cy="307240"/>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74" name="フリーフォーム 273"/>
              <p:cNvSpPr/>
              <p:nvPr/>
            </p:nvSpPr>
            <p:spPr>
              <a:xfrm>
                <a:off x="965200" y="5105400"/>
                <a:ext cx="1028700" cy="12700"/>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75" name="フリーフォーム 274"/>
              <p:cNvSpPr/>
              <p:nvPr/>
            </p:nvSpPr>
            <p:spPr>
              <a:xfrm>
                <a:off x="3247887" y="5059681"/>
                <a:ext cx="815902" cy="45719"/>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cxnSp>
            <p:nvCxnSpPr>
              <p:cNvPr id="276" name="直線コネクタ 275"/>
              <p:cNvCxnSpPr/>
              <p:nvPr/>
            </p:nvCxnSpPr>
            <p:spPr>
              <a:xfrm>
                <a:off x="1533376" y="5118100"/>
                <a:ext cx="0" cy="10160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円/楕円 276"/>
              <p:cNvSpPr/>
              <p:nvPr/>
            </p:nvSpPr>
            <p:spPr>
              <a:xfrm>
                <a:off x="2281520" y="5140317"/>
                <a:ext cx="594982" cy="550763"/>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grpSp>
        <p:sp>
          <p:nvSpPr>
            <p:cNvPr id="27" name="フリーフォーム 26"/>
            <p:cNvSpPr/>
            <p:nvPr/>
          </p:nvSpPr>
          <p:spPr>
            <a:xfrm>
              <a:off x="5689600" y="4499429"/>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grpSp>
      <p:sp>
        <p:nvSpPr>
          <p:cNvPr id="26" name="テキスト ボックス 25"/>
          <p:cNvSpPr txBox="1"/>
          <p:nvPr/>
        </p:nvSpPr>
        <p:spPr>
          <a:xfrm>
            <a:off x="251520" y="548680"/>
            <a:ext cx="8640960" cy="1200329"/>
          </a:xfrm>
          <a:prstGeom prst="rect">
            <a:avLst/>
          </a:prstGeom>
          <a:noFill/>
        </p:spPr>
        <p:txBody>
          <a:bodyPr wrap="square" rtlCol="0">
            <a:spAutoFit/>
          </a:bodyPr>
          <a:lstStyle/>
          <a:p>
            <a:r>
              <a:rPr kumimoji="1" lang="ja-JP" altLang="en-US" dirty="0" smtClean="0"/>
              <a:t>お昼にカメラを持って街を散歩、ケータイのカメラで気になる場所の写真撮影。午後は、会場に集合し、お昼に撮影した写真を使ってワールドカフェを行います。いろいろな視点から見た、街の印象の違いや、新たな発見の中から、消費者目線での新たな都市のデザインパターン（法則）の発見から、シーンの想定をしてもらいます。</a:t>
            </a:r>
            <a:endParaRPr kumimoji="1" lang="ja-JP" altLang="en-US" dirty="0"/>
          </a:p>
        </p:txBody>
      </p:sp>
    </p:spTree>
    <p:extLst>
      <p:ext uri="{BB962C8B-B14F-4D97-AF65-F5344CB8AC3E}">
        <p14:creationId xmlns="" xmlns:p14="http://schemas.microsoft.com/office/powerpoint/2010/main" val="31876512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483768" y="1412776"/>
            <a:ext cx="4572000" cy="4339650"/>
          </a:xfrm>
          <a:prstGeom prst="rect">
            <a:avLst/>
          </a:prstGeom>
        </p:spPr>
        <p:txBody>
          <a:bodyPr>
            <a:spAutoFit/>
          </a:bodyPr>
          <a:lstStyle/>
          <a:p>
            <a:r>
              <a:rPr lang="ja-JP" altLang="en-US" sz="2400" b="1" dirty="0" smtClean="0"/>
              <a:t>日本人のテレビ視聴</a:t>
            </a:r>
          </a:p>
          <a:p>
            <a:endParaRPr lang="ja-JP" altLang="en-US" dirty="0" smtClean="0"/>
          </a:p>
          <a:p>
            <a:r>
              <a:rPr lang="ja-JP" altLang="en-US" dirty="0" smtClean="0"/>
              <a:t>全体平均</a:t>
            </a:r>
          </a:p>
          <a:p>
            <a:r>
              <a:rPr lang="ja-JP" altLang="en-US" sz="2400" b="1" dirty="0" smtClean="0"/>
              <a:t>平日 </a:t>
            </a:r>
            <a:r>
              <a:rPr lang="en-US" altLang="ja-JP" sz="2400" b="1" dirty="0" smtClean="0"/>
              <a:t>3 </a:t>
            </a:r>
            <a:r>
              <a:rPr lang="ja-JP" altLang="en-US" sz="2400" b="1" dirty="0" smtClean="0"/>
              <a:t>時間 </a:t>
            </a:r>
            <a:r>
              <a:rPr lang="en-US" altLang="ja-JP" sz="2400" b="1" dirty="0" smtClean="0"/>
              <a:t>2 8 </a:t>
            </a:r>
            <a:r>
              <a:rPr lang="ja-JP" altLang="en-US" sz="2400" b="1" dirty="0" smtClean="0"/>
              <a:t>分</a:t>
            </a:r>
          </a:p>
          <a:p>
            <a:r>
              <a:rPr lang="ja-JP" altLang="en-US" sz="2400" b="1" dirty="0" smtClean="0"/>
              <a:t>土曜 </a:t>
            </a:r>
            <a:r>
              <a:rPr lang="en-US" altLang="ja-JP" sz="2400" b="1" dirty="0" smtClean="0"/>
              <a:t>3 </a:t>
            </a:r>
            <a:r>
              <a:rPr lang="ja-JP" altLang="en-US" sz="2400" b="1" dirty="0" smtClean="0"/>
              <a:t>時間 </a:t>
            </a:r>
            <a:r>
              <a:rPr lang="en-US" altLang="ja-JP" sz="2400" b="1" dirty="0" smtClean="0"/>
              <a:t>4 4 </a:t>
            </a:r>
            <a:r>
              <a:rPr lang="ja-JP" altLang="en-US" sz="2400" b="1" dirty="0" smtClean="0"/>
              <a:t>分</a:t>
            </a:r>
          </a:p>
          <a:p>
            <a:r>
              <a:rPr lang="ja-JP" altLang="en-US" sz="2400" b="1" dirty="0" smtClean="0"/>
              <a:t>日曜 </a:t>
            </a:r>
            <a:r>
              <a:rPr lang="en-US" altLang="ja-JP" sz="2400" b="1" dirty="0" smtClean="0"/>
              <a:t>4 </a:t>
            </a:r>
            <a:r>
              <a:rPr lang="ja-JP" altLang="en-US" sz="2400" b="1" dirty="0" smtClean="0"/>
              <a:t>時間 </a:t>
            </a:r>
            <a:r>
              <a:rPr lang="en-US" altLang="ja-JP" sz="2400" b="1" dirty="0" smtClean="0"/>
              <a:t>9  </a:t>
            </a:r>
            <a:r>
              <a:rPr lang="ja-JP" altLang="en-US" sz="2400" b="1" dirty="0" smtClean="0"/>
              <a:t>分</a:t>
            </a:r>
          </a:p>
          <a:p>
            <a:endParaRPr lang="ja-JP" altLang="en-US" dirty="0" smtClean="0"/>
          </a:p>
          <a:p>
            <a:r>
              <a:rPr lang="ja-JP" altLang="en-US" dirty="0" smtClean="0"/>
              <a:t>だが、</a:t>
            </a:r>
          </a:p>
          <a:p>
            <a:endParaRPr lang="ja-JP" altLang="en-US" dirty="0" smtClean="0"/>
          </a:p>
          <a:p>
            <a:r>
              <a:rPr lang="en-US" altLang="ja-JP" dirty="0" smtClean="0"/>
              <a:t>70</a:t>
            </a:r>
            <a:r>
              <a:rPr lang="ja-JP" altLang="en-US" dirty="0" smtClean="0"/>
              <a:t>歳代が</a:t>
            </a:r>
            <a:r>
              <a:rPr lang="en-US" altLang="ja-JP" dirty="0" smtClean="0"/>
              <a:t>4</a:t>
            </a:r>
            <a:r>
              <a:rPr lang="ja-JP" altLang="en-US" dirty="0" smtClean="0"/>
              <a:t>時間半以上の視聴をしている一方で、</a:t>
            </a:r>
            <a:r>
              <a:rPr lang="en-US" altLang="ja-JP" dirty="0" smtClean="0"/>
              <a:t>10</a:t>
            </a:r>
            <a:r>
              <a:rPr lang="ja-JP" altLang="en-US" dirty="0" smtClean="0"/>
              <a:t>代の視聴時間は</a:t>
            </a:r>
            <a:r>
              <a:rPr lang="en-US" altLang="ja-JP" b="1" dirty="0" smtClean="0">
                <a:solidFill>
                  <a:srgbClr val="FF0000"/>
                </a:solidFill>
              </a:rPr>
              <a:t>2</a:t>
            </a:r>
            <a:r>
              <a:rPr lang="ja-JP" altLang="en-US" b="1" dirty="0" smtClean="0">
                <a:solidFill>
                  <a:srgbClr val="FF0000"/>
                </a:solidFill>
              </a:rPr>
              <a:t>時間を切っている</a:t>
            </a:r>
          </a:p>
          <a:p>
            <a:endParaRPr lang="ja-JP" altLang="en-US" dirty="0" smtClean="0"/>
          </a:p>
          <a:p>
            <a:r>
              <a:rPr lang="ja-JP" altLang="en-US" dirty="0" smtClean="0"/>
              <a:t>（出典：ＮＨＫ放送文化研究所　</a:t>
            </a:r>
            <a:r>
              <a:rPr lang="en-US" altLang="ja-JP" dirty="0" smtClean="0"/>
              <a:t>2010</a:t>
            </a:r>
            <a:r>
              <a:rPr lang="ja-JP" altLang="en-US" dirty="0" smtClean="0"/>
              <a:t>年度　生活時間調査）</a:t>
            </a:r>
            <a:endParaRPr lang="ja-JP" altLang="en-US" dirty="0"/>
          </a:p>
        </p:txBody>
      </p:sp>
    </p:spTree>
    <p:extLst>
      <p:ext uri="{BB962C8B-B14F-4D97-AF65-F5344CB8AC3E}">
        <p14:creationId xmlns="" xmlns:p14="http://schemas.microsoft.com/office/powerpoint/2010/main" val="2167779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10159" y="836712"/>
            <a:ext cx="4073810" cy="56886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376309" y="4365104"/>
            <a:ext cx="3741509" cy="196314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rPr>
              <a:t>　絵や図も使って自由に発想　　　</a:t>
            </a:r>
            <a:endParaRPr kumimoji="1" lang="en-US" altLang="ja-JP" sz="1200" b="1" dirty="0" smtClean="0">
              <a:solidFill>
                <a:schemeClr val="tx1"/>
              </a:solidFill>
            </a:endParaRPr>
          </a:p>
          <a:p>
            <a:endParaRPr lang="en-US" altLang="ja-JP" sz="1200" b="1" dirty="0">
              <a:solidFill>
                <a:schemeClr val="tx1"/>
              </a:solidFill>
            </a:endParaRPr>
          </a:p>
          <a:p>
            <a:endParaRPr kumimoji="1" lang="en-US" altLang="ja-JP" sz="1200" b="1" dirty="0" smtClean="0">
              <a:solidFill>
                <a:schemeClr val="tx1"/>
              </a:solidFill>
            </a:endParaRPr>
          </a:p>
          <a:p>
            <a:endParaRPr lang="en-US" altLang="ja-JP" sz="1200" b="1" dirty="0">
              <a:solidFill>
                <a:schemeClr val="tx1"/>
              </a:solidFill>
            </a:endParaRPr>
          </a:p>
          <a:p>
            <a:endParaRPr kumimoji="1" lang="en-US" altLang="ja-JP" sz="1200" b="1" dirty="0" smtClean="0">
              <a:solidFill>
                <a:schemeClr val="tx1"/>
              </a:solidFill>
            </a:endParaRPr>
          </a:p>
          <a:p>
            <a:endParaRPr lang="en-US" altLang="ja-JP" sz="1200" b="1" dirty="0">
              <a:solidFill>
                <a:schemeClr val="tx1"/>
              </a:solidFill>
            </a:endParaRPr>
          </a:p>
          <a:p>
            <a:endParaRPr kumimoji="1" lang="en-US" altLang="ja-JP" sz="1200" b="1" dirty="0" smtClean="0">
              <a:solidFill>
                <a:schemeClr val="tx1"/>
              </a:solidFill>
            </a:endParaRPr>
          </a:p>
          <a:p>
            <a:endParaRPr lang="en-US" altLang="ja-JP" sz="1200" b="1" dirty="0">
              <a:solidFill>
                <a:schemeClr val="tx1"/>
              </a:solidFill>
            </a:endParaRPr>
          </a:p>
          <a:p>
            <a:endParaRPr kumimoji="1" lang="en-US" altLang="ja-JP" sz="1200" b="1" dirty="0" smtClean="0">
              <a:solidFill>
                <a:schemeClr val="tx1"/>
              </a:solidFill>
            </a:endParaRPr>
          </a:p>
        </p:txBody>
      </p:sp>
      <p:sp>
        <p:nvSpPr>
          <p:cNvPr id="70" name="角丸四角形 69"/>
          <p:cNvSpPr/>
          <p:nvPr/>
        </p:nvSpPr>
        <p:spPr>
          <a:xfrm>
            <a:off x="376309" y="1108487"/>
            <a:ext cx="3741509" cy="733722"/>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rPr>
              <a:t>タイトル</a:t>
            </a:r>
            <a:endParaRPr kumimoji="1" lang="en-US" altLang="ja-JP" sz="1200" b="1" dirty="0" smtClean="0">
              <a:solidFill>
                <a:schemeClr val="tx1"/>
              </a:solidFill>
            </a:endParaRPr>
          </a:p>
          <a:p>
            <a:r>
              <a:rPr lang="ja-JP" altLang="en-US" sz="1200" b="1" dirty="0">
                <a:solidFill>
                  <a:schemeClr val="tx1"/>
                </a:solidFill>
              </a:rPr>
              <a:t>　</a:t>
            </a:r>
            <a:r>
              <a:rPr lang="ja-JP" altLang="en-US" sz="1200" b="1" dirty="0" smtClean="0">
                <a:solidFill>
                  <a:schemeClr val="tx1"/>
                </a:solidFill>
              </a:rPr>
              <a:t>－テーマー</a:t>
            </a:r>
            <a:endParaRPr kumimoji="1" lang="en-US" altLang="ja-JP" sz="1200" b="1" dirty="0" smtClean="0">
              <a:solidFill>
                <a:schemeClr val="tx1"/>
              </a:solidFill>
            </a:endParaRPr>
          </a:p>
        </p:txBody>
      </p:sp>
      <p:sp>
        <p:nvSpPr>
          <p:cNvPr id="71" name="角丸四角形 70"/>
          <p:cNvSpPr/>
          <p:nvPr/>
        </p:nvSpPr>
        <p:spPr>
          <a:xfrm>
            <a:off x="376309" y="1988840"/>
            <a:ext cx="3741509" cy="1296144"/>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rPr>
              <a:t>写真・要素</a:t>
            </a:r>
            <a:endParaRPr kumimoji="1" lang="en-US" altLang="ja-JP" sz="1200" b="1" dirty="0" smtClean="0">
              <a:solidFill>
                <a:schemeClr val="tx1"/>
              </a:solidFill>
            </a:endParaRPr>
          </a:p>
          <a:p>
            <a:endParaRPr lang="en-US" altLang="ja-JP" sz="1200" b="1" dirty="0">
              <a:solidFill>
                <a:schemeClr val="tx1"/>
              </a:solidFill>
            </a:endParaRPr>
          </a:p>
          <a:p>
            <a:endParaRPr kumimoji="1" lang="en-US" altLang="ja-JP" sz="1200" b="1" dirty="0" smtClean="0">
              <a:solidFill>
                <a:schemeClr val="tx1"/>
              </a:solidFill>
            </a:endParaRPr>
          </a:p>
          <a:p>
            <a:endParaRPr lang="en-US" altLang="ja-JP" sz="1200" b="1" dirty="0">
              <a:solidFill>
                <a:schemeClr val="tx1"/>
              </a:solidFill>
            </a:endParaRPr>
          </a:p>
          <a:p>
            <a:endParaRPr kumimoji="1" lang="en-US" altLang="ja-JP" sz="1200" b="1" dirty="0" smtClean="0">
              <a:solidFill>
                <a:schemeClr val="tx1"/>
              </a:solidFill>
            </a:endParaRPr>
          </a:p>
        </p:txBody>
      </p:sp>
      <p:sp>
        <p:nvSpPr>
          <p:cNvPr id="72" name="角丸四角形 71"/>
          <p:cNvSpPr/>
          <p:nvPr/>
        </p:nvSpPr>
        <p:spPr>
          <a:xfrm>
            <a:off x="376309" y="3429000"/>
            <a:ext cx="3741509" cy="36686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rPr>
              <a:t>デザインパターン</a:t>
            </a:r>
            <a:endParaRPr kumimoji="1" lang="en-US" altLang="ja-JP" sz="1200" b="1" dirty="0" smtClean="0">
              <a:solidFill>
                <a:schemeClr val="tx1"/>
              </a:solidFill>
            </a:endParaRPr>
          </a:p>
        </p:txBody>
      </p:sp>
      <p:sp>
        <p:nvSpPr>
          <p:cNvPr id="73" name="正方形/長方形 72"/>
          <p:cNvSpPr/>
          <p:nvPr/>
        </p:nvSpPr>
        <p:spPr>
          <a:xfrm>
            <a:off x="2247063" y="2407246"/>
            <a:ext cx="1200386" cy="7337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899592" y="2398554"/>
            <a:ext cx="1200386" cy="7337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角丸四角形 74"/>
          <p:cNvSpPr/>
          <p:nvPr/>
        </p:nvSpPr>
        <p:spPr>
          <a:xfrm>
            <a:off x="376308" y="3918790"/>
            <a:ext cx="3741509" cy="36686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rPr>
              <a:t>問題点→解決策・工夫点</a:t>
            </a:r>
            <a:endParaRPr kumimoji="1" lang="en-US" altLang="ja-JP" sz="1200" b="1" dirty="0" smtClean="0">
              <a:solidFill>
                <a:schemeClr val="tx1"/>
              </a:solidFill>
            </a:endParaRPr>
          </a:p>
        </p:txBody>
      </p:sp>
      <p:sp>
        <p:nvSpPr>
          <p:cNvPr id="76" name="線吹き出し 2 (枠付き) 75"/>
          <p:cNvSpPr/>
          <p:nvPr/>
        </p:nvSpPr>
        <p:spPr>
          <a:xfrm>
            <a:off x="5148064" y="836712"/>
            <a:ext cx="2952328" cy="792088"/>
          </a:xfrm>
          <a:prstGeom prst="borderCallout2">
            <a:avLst>
              <a:gd name="adj1" fmla="val 18750"/>
              <a:gd name="adj2" fmla="val -8333"/>
              <a:gd name="adj3" fmla="val 18750"/>
              <a:gd name="adj4" fmla="val -16667"/>
              <a:gd name="adj5" fmla="val 66187"/>
              <a:gd name="adj6" fmla="val -45158"/>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シーンの名称</a:t>
            </a:r>
            <a:endParaRPr lang="en-US" altLang="ja-JP" sz="1400" b="1" dirty="0" smtClean="0">
              <a:solidFill>
                <a:schemeClr val="tx1"/>
              </a:solidFill>
            </a:endParaRPr>
          </a:p>
          <a:p>
            <a:r>
              <a:rPr lang="ja-JP" altLang="en-US" sz="1400" b="1" dirty="0" smtClean="0">
                <a:solidFill>
                  <a:schemeClr val="tx1"/>
                </a:solidFill>
              </a:rPr>
              <a:t>テーマ（クリエイティブ</a:t>
            </a:r>
            <a:r>
              <a:rPr lang="ja-JP" altLang="en-US" sz="1400" b="1" dirty="0">
                <a:solidFill>
                  <a:schemeClr val="tx1"/>
                </a:solidFill>
              </a:rPr>
              <a:t>なワークスタイル・カルチャーに必要だと思う</a:t>
            </a:r>
            <a:r>
              <a:rPr lang="ja-JP" altLang="en-US" sz="1400" b="1" dirty="0" smtClean="0">
                <a:solidFill>
                  <a:schemeClr val="tx1"/>
                </a:solidFill>
              </a:rPr>
              <a:t>環境）</a:t>
            </a:r>
            <a:endParaRPr lang="ja-JP" altLang="en-US" sz="1400" b="1" dirty="0">
              <a:solidFill>
                <a:schemeClr val="tx1"/>
              </a:solidFill>
            </a:endParaRPr>
          </a:p>
        </p:txBody>
      </p:sp>
      <p:sp>
        <p:nvSpPr>
          <p:cNvPr id="77" name="線吹き出し 2 (枠付き) 76"/>
          <p:cNvSpPr/>
          <p:nvPr/>
        </p:nvSpPr>
        <p:spPr>
          <a:xfrm>
            <a:off x="5121154" y="1803840"/>
            <a:ext cx="2952328" cy="1328436"/>
          </a:xfrm>
          <a:prstGeom prst="borderCallout2">
            <a:avLst>
              <a:gd name="adj1" fmla="val 18750"/>
              <a:gd name="adj2" fmla="val -8333"/>
              <a:gd name="adj3" fmla="val 18750"/>
              <a:gd name="adj4" fmla="val -16667"/>
              <a:gd name="adj5" fmla="val 80846"/>
              <a:gd name="adj6" fmla="val -50074"/>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rPr>
              <a:t>要素を抽出するもととなった写真や、ライティングシートの記載内容など</a:t>
            </a:r>
            <a:endParaRPr lang="ja-JP" altLang="en-US" sz="1400" b="1" dirty="0">
              <a:solidFill>
                <a:schemeClr val="tx1"/>
              </a:solidFill>
            </a:endParaRPr>
          </a:p>
        </p:txBody>
      </p:sp>
      <p:sp>
        <p:nvSpPr>
          <p:cNvPr id="78" name="線吹き出し 2 (枠付き) 77"/>
          <p:cNvSpPr/>
          <p:nvPr/>
        </p:nvSpPr>
        <p:spPr>
          <a:xfrm>
            <a:off x="5121154" y="3254572"/>
            <a:ext cx="2952328" cy="541289"/>
          </a:xfrm>
          <a:prstGeom prst="borderCallout2">
            <a:avLst>
              <a:gd name="adj1" fmla="val 18750"/>
              <a:gd name="adj2" fmla="val -8333"/>
              <a:gd name="adj3" fmla="val 18750"/>
              <a:gd name="adj4" fmla="val -16667"/>
              <a:gd name="adj5" fmla="val 80846"/>
              <a:gd name="adj6" fmla="val -50074"/>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rPr>
              <a:t>要素から導き出されるパターン</a:t>
            </a:r>
            <a:endParaRPr lang="en-US" altLang="ja-JP" sz="1400" b="1" dirty="0" smtClean="0">
              <a:solidFill>
                <a:schemeClr val="tx1"/>
              </a:solidFill>
            </a:endParaRPr>
          </a:p>
          <a:p>
            <a:pPr algn="ctr"/>
            <a:r>
              <a:rPr lang="ja-JP" altLang="en-US" sz="1400" b="1" dirty="0" smtClean="0">
                <a:solidFill>
                  <a:schemeClr val="tx1"/>
                </a:solidFill>
              </a:rPr>
              <a:t>（法則）</a:t>
            </a:r>
            <a:endParaRPr lang="ja-JP" altLang="en-US" sz="1400" b="1" dirty="0">
              <a:solidFill>
                <a:schemeClr val="tx1"/>
              </a:solidFill>
            </a:endParaRPr>
          </a:p>
        </p:txBody>
      </p:sp>
      <p:sp>
        <p:nvSpPr>
          <p:cNvPr id="79" name="線吹き出し 2 (枠付き) 78"/>
          <p:cNvSpPr/>
          <p:nvPr/>
        </p:nvSpPr>
        <p:spPr>
          <a:xfrm>
            <a:off x="5121154" y="3918790"/>
            <a:ext cx="2952328" cy="541289"/>
          </a:xfrm>
          <a:prstGeom prst="borderCallout2">
            <a:avLst>
              <a:gd name="adj1" fmla="val 18750"/>
              <a:gd name="adj2" fmla="val -8333"/>
              <a:gd name="adj3" fmla="val 18750"/>
              <a:gd name="adj4" fmla="val -16667"/>
              <a:gd name="adj5" fmla="val 40625"/>
              <a:gd name="adj6" fmla="val -40242"/>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rPr>
              <a:t>現在、満たせていない点、</a:t>
            </a:r>
            <a:endParaRPr lang="en-US" altLang="ja-JP" sz="1400" b="1" dirty="0" smtClean="0">
              <a:solidFill>
                <a:schemeClr val="tx1"/>
              </a:solidFill>
            </a:endParaRPr>
          </a:p>
          <a:p>
            <a:pPr algn="ctr"/>
            <a:r>
              <a:rPr lang="ja-JP" altLang="en-US" sz="1400" b="1" dirty="0" smtClean="0">
                <a:solidFill>
                  <a:schemeClr val="tx1"/>
                </a:solidFill>
              </a:rPr>
              <a:t>工夫したい点</a:t>
            </a:r>
            <a:endParaRPr lang="ja-JP" altLang="en-US" sz="1400" b="1" dirty="0">
              <a:solidFill>
                <a:schemeClr val="tx1"/>
              </a:solidFill>
            </a:endParaRPr>
          </a:p>
        </p:txBody>
      </p:sp>
      <p:sp>
        <p:nvSpPr>
          <p:cNvPr id="80" name="線吹き出し 2 (枠付き) 79"/>
          <p:cNvSpPr/>
          <p:nvPr/>
        </p:nvSpPr>
        <p:spPr>
          <a:xfrm>
            <a:off x="5121154" y="4581128"/>
            <a:ext cx="2952328" cy="1512168"/>
          </a:xfrm>
          <a:prstGeom prst="borderCallout2">
            <a:avLst>
              <a:gd name="adj1" fmla="val 18750"/>
              <a:gd name="adj2" fmla="val -8333"/>
              <a:gd name="adj3" fmla="val 18750"/>
              <a:gd name="adj4" fmla="val -16667"/>
              <a:gd name="adj5" fmla="val 40625"/>
              <a:gd name="adj6" fmla="val -40242"/>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rPr>
              <a:t>具体的なシーンを、絵や図も使って説明</a:t>
            </a:r>
            <a:endParaRPr lang="ja-JP" altLang="en-US" sz="1400" b="1" dirty="0">
              <a:solidFill>
                <a:schemeClr val="tx1"/>
              </a:solidFill>
            </a:endParaRPr>
          </a:p>
        </p:txBody>
      </p:sp>
      <p:sp>
        <p:nvSpPr>
          <p:cNvPr id="81" name="タイトル 11"/>
          <p:cNvSpPr txBox="1">
            <a:spLocks/>
          </p:cNvSpPr>
          <p:nvPr/>
        </p:nvSpPr>
        <p:spPr>
          <a:xfrm>
            <a:off x="0" y="-27384"/>
            <a:ext cx="8229600" cy="500063"/>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500" b="1" dirty="0" smtClean="0">
                <a:ea typeface="ＭＳ Ｐゴシック" charset="-128"/>
              </a:rPr>
              <a:t>アウトプット：企画書</a:t>
            </a:r>
          </a:p>
        </p:txBody>
      </p:sp>
    </p:spTree>
    <p:extLst>
      <p:ext uri="{BB962C8B-B14F-4D97-AF65-F5344CB8AC3E}">
        <p14:creationId xmlns="" xmlns:p14="http://schemas.microsoft.com/office/powerpoint/2010/main" val="32388466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10159" y="836712"/>
            <a:ext cx="4073810" cy="56886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2" descr="C:\Users\datasection\Desktop\image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01626" y="1842209"/>
            <a:ext cx="1506278" cy="100236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C:\Users\datasection\Desktop\p109001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1217" y="1847136"/>
            <a:ext cx="1495081" cy="99743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正方形/長方形 5"/>
          <p:cNvSpPr/>
          <p:nvPr/>
        </p:nvSpPr>
        <p:spPr>
          <a:xfrm>
            <a:off x="210157" y="1201635"/>
            <a:ext cx="3864645" cy="646331"/>
          </a:xfrm>
          <a:prstGeom prst="rect">
            <a:avLst/>
          </a:prstGeom>
        </p:spPr>
        <p:txBody>
          <a:bodyPr wrap="square">
            <a:spAutoFit/>
          </a:bodyPr>
          <a:lstStyle/>
          <a:p>
            <a:r>
              <a:rPr lang="ja-JP" altLang="ja-JP" sz="1200" b="1" dirty="0"/>
              <a:t>「多摩川・哲学の道</a:t>
            </a:r>
            <a:r>
              <a:rPr lang="ja-JP" altLang="ja-JP" sz="1200" b="1" dirty="0" smtClean="0"/>
              <a:t>」</a:t>
            </a:r>
            <a:endParaRPr lang="en-US" altLang="ja-JP" sz="1200" b="1" dirty="0" smtClean="0"/>
          </a:p>
          <a:p>
            <a:r>
              <a:rPr lang="ja-JP" altLang="ja-JP" sz="1200" dirty="0"/>
              <a:t>クリエイティブなワークスタイルには、深い呼吸でひとりでじっくり構想を練れる落ち着く場所が必要</a:t>
            </a:r>
            <a:endParaRPr lang="ja-JP" altLang="en-US" sz="1200" dirty="0"/>
          </a:p>
        </p:txBody>
      </p:sp>
      <p:sp>
        <p:nvSpPr>
          <p:cNvPr id="7" name="正方形/長方形 6"/>
          <p:cNvSpPr/>
          <p:nvPr/>
        </p:nvSpPr>
        <p:spPr>
          <a:xfrm>
            <a:off x="276594" y="3066345"/>
            <a:ext cx="3611546" cy="938719"/>
          </a:xfrm>
          <a:prstGeom prst="rect">
            <a:avLst/>
          </a:prstGeom>
        </p:spPr>
        <p:txBody>
          <a:bodyPr wrap="square">
            <a:spAutoFit/>
          </a:bodyPr>
          <a:lstStyle/>
          <a:p>
            <a:pPr algn="ctr"/>
            <a:r>
              <a:rPr lang="ja-JP" altLang="en-US" sz="1100" dirty="0"/>
              <a:t>こ</a:t>
            </a:r>
            <a:r>
              <a:rPr lang="ja-JP" altLang="ja-JP" sz="1100" dirty="0"/>
              <a:t>のような夕暮れの河原の散歩道場所が最高に良い</a:t>
            </a:r>
            <a:endParaRPr lang="en-US" altLang="ja-JP" sz="1100" dirty="0"/>
          </a:p>
          <a:p>
            <a:pPr algn="ctr"/>
            <a:r>
              <a:rPr lang="ja-JP" altLang="en-US" sz="1100" dirty="0"/>
              <a:t>↓</a:t>
            </a:r>
            <a:endParaRPr lang="en-US" altLang="ja-JP" sz="1100" dirty="0"/>
          </a:p>
          <a:p>
            <a:r>
              <a:rPr lang="ja-JP" altLang="ja-JP" sz="1100" dirty="0"/>
              <a:t>これは天気の良い夕方にしか出現しない「特別な時」。そこで、擬似的に、これと同じ空間</a:t>
            </a:r>
            <a:r>
              <a:rPr lang="ja-JP" altLang="ja-JP" sz="1100" dirty="0" smtClean="0"/>
              <a:t>をオフィスビル</a:t>
            </a:r>
            <a:r>
              <a:rPr lang="ja-JP" altLang="ja-JP" sz="1100" dirty="0"/>
              <a:t>の共用部に設けてはどうか？</a:t>
            </a:r>
            <a:endParaRPr lang="ja-JP" altLang="en-US" sz="1100" dirty="0"/>
          </a:p>
        </p:txBody>
      </p:sp>
      <p:sp>
        <p:nvSpPr>
          <p:cNvPr id="9" name="角丸四角形 8"/>
          <p:cNvSpPr/>
          <p:nvPr/>
        </p:nvSpPr>
        <p:spPr>
          <a:xfrm>
            <a:off x="333294" y="4490196"/>
            <a:ext cx="3741509" cy="196314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endParaRPr kumimoji="1" lang="en-US" altLang="ja-JP" sz="1400" b="1" dirty="0" smtClean="0">
              <a:solidFill>
                <a:schemeClr val="tx1"/>
              </a:solidFill>
            </a:endParaRPr>
          </a:p>
          <a:p>
            <a:r>
              <a:rPr kumimoji="1" lang="ja-JP" altLang="en-US" sz="1400" b="1" dirty="0" smtClean="0">
                <a:solidFill>
                  <a:schemeClr val="tx1"/>
                </a:solidFill>
              </a:rPr>
              <a:t>絵や図も使って自由に発想　　　</a:t>
            </a:r>
            <a:endParaRPr kumimoji="1" lang="en-US" altLang="ja-JP" sz="1400" b="1" dirty="0" smtClean="0">
              <a:solidFill>
                <a:schemeClr val="tx1"/>
              </a:solidFill>
            </a:endParaRPr>
          </a:p>
          <a:p>
            <a:endParaRPr lang="en-US" altLang="ja-JP" sz="1400" b="1" dirty="0">
              <a:solidFill>
                <a:schemeClr val="tx1"/>
              </a:solidFill>
            </a:endParaRPr>
          </a:p>
          <a:p>
            <a:endParaRPr kumimoji="1" lang="en-US" altLang="ja-JP" sz="1400" b="1" dirty="0" smtClean="0">
              <a:solidFill>
                <a:schemeClr val="tx1"/>
              </a:solidFill>
            </a:endParaRPr>
          </a:p>
          <a:p>
            <a:endParaRPr lang="en-US" altLang="ja-JP" sz="1400" b="1" dirty="0">
              <a:solidFill>
                <a:schemeClr val="tx1"/>
              </a:solidFill>
            </a:endParaRPr>
          </a:p>
          <a:p>
            <a:endParaRPr kumimoji="1" lang="en-US" altLang="ja-JP" sz="1400" b="1" dirty="0" smtClean="0">
              <a:solidFill>
                <a:schemeClr val="tx1"/>
              </a:solidFill>
            </a:endParaRPr>
          </a:p>
          <a:p>
            <a:endParaRPr lang="en-US" altLang="ja-JP" sz="1400" b="1" dirty="0">
              <a:solidFill>
                <a:schemeClr val="tx1"/>
              </a:solidFill>
            </a:endParaRPr>
          </a:p>
          <a:p>
            <a:endParaRPr kumimoji="1" lang="en-US" altLang="ja-JP" sz="1400" b="1" dirty="0" smtClean="0">
              <a:solidFill>
                <a:schemeClr val="tx1"/>
              </a:solidFill>
            </a:endParaRPr>
          </a:p>
          <a:p>
            <a:endParaRPr lang="en-US" altLang="ja-JP" sz="1400" b="1" dirty="0">
              <a:solidFill>
                <a:schemeClr val="tx1"/>
              </a:solidFill>
            </a:endParaRPr>
          </a:p>
          <a:p>
            <a:endParaRPr kumimoji="1" lang="en-US" altLang="ja-JP" sz="1400" b="1" dirty="0" smtClean="0">
              <a:solidFill>
                <a:schemeClr val="tx1"/>
              </a:solidFill>
            </a:endParaRPr>
          </a:p>
        </p:txBody>
      </p:sp>
      <p:sp>
        <p:nvSpPr>
          <p:cNvPr id="10" name="太陽 9"/>
          <p:cNvSpPr/>
          <p:nvPr/>
        </p:nvSpPr>
        <p:spPr>
          <a:xfrm>
            <a:off x="3347033" y="4610342"/>
            <a:ext cx="496537" cy="462436"/>
          </a:xfrm>
          <a:prstGeom prst="su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雲 10"/>
          <p:cNvSpPr/>
          <p:nvPr/>
        </p:nvSpPr>
        <p:spPr>
          <a:xfrm>
            <a:off x="2009126" y="4841560"/>
            <a:ext cx="1675895" cy="520147"/>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1"/>
          <p:cNvGrpSpPr/>
          <p:nvPr/>
        </p:nvGrpSpPr>
        <p:grpSpPr>
          <a:xfrm>
            <a:off x="1541123" y="5145681"/>
            <a:ext cx="2533680" cy="1307655"/>
            <a:chOff x="4522211" y="4951692"/>
            <a:chExt cx="4452857" cy="1959734"/>
          </a:xfrm>
        </p:grpSpPr>
        <p:sp>
          <p:nvSpPr>
            <p:cNvPr id="13" name="雲 12"/>
            <p:cNvSpPr/>
            <p:nvPr/>
          </p:nvSpPr>
          <p:spPr>
            <a:xfrm>
              <a:off x="6154750" y="5419787"/>
              <a:ext cx="837048" cy="59077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曲線コネクタ 13"/>
            <p:cNvCxnSpPr/>
            <p:nvPr/>
          </p:nvCxnSpPr>
          <p:spPr>
            <a:xfrm flipV="1">
              <a:off x="4772850" y="5727206"/>
              <a:ext cx="4202218" cy="686221"/>
            </a:xfrm>
            <a:prstGeom prst="curvedConnector3">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曲線コネクタ 14"/>
            <p:cNvCxnSpPr/>
            <p:nvPr/>
          </p:nvCxnSpPr>
          <p:spPr>
            <a:xfrm flipV="1">
              <a:off x="4659585" y="5501896"/>
              <a:ext cx="4202218" cy="686221"/>
            </a:xfrm>
            <a:prstGeom prst="curvedConnector3">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雲 15"/>
            <p:cNvSpPr/>
            <p:nvPr/>
          </p:nvSpPr>
          <p:spPr>
            <a:xfrm rot="4713744">
              <a:off x="6729370" y="5011079"/>
              <a:ext cx="576369" cy="709890"/>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雲 16"/>
            <p:cNvSpPr/>
            <p:nvPr/>
          </p:nvSpPr>
          <p:spPr>
            <a:xfrm>
              <a:off x="5292080" y="5597344"/>
              <a:ext cx="837048" cy="59077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雲 17"/>
            <p:cNvSpPr/>
            <p:nvPr/>
          </p:nvSpPr>
          <p:spPr>
            <a:xfrm>
              <a:off x="4522211" y="5597344"/>
              <a:ext cx="837048" cy="59077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雲 18"/>
            <p:cNvSpPr/>
            <p:nvPr/>
          </p:nvSpPr>
          <p:spPr>
            <a:xfrm>
              <a:off x="7463298" y="4951692"/>
              <a:ext cx="837048" cy="59077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雲 19"/>
            <p:cNvSpPr/>
            <p:nvPr/>
          </p:nvSpPr>
          <p:spPr>
            <a:xfrm>
              <a:off x="7883573" y="5822654"/>
              <a:ext cx="837048" cy="59077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雲 20"/>
            <p:cNvSpPr/>
            <p:nvPr/>
          </p:nvSpPr>
          <p:spPr>
            <a:xfrm>
              <a:off x="6986574" y="5718872"/>
              <a:ext cx="837048" cy="59077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雲 21"/>
            <p:cNvSpPr/>
            <p:nvPr/>
          </p:nvSpPr>
          <p:spPr>
            <a:xfrm>
              <a:off x="6129128" y="6125734"/>
              <a:ext cx="837048" cy="59077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雲 22"/>
            <p:cNvSpPr/>
            <p:nvPr/>
          </p:nvSpPr>
          <p:spPr>
            <a:xfrm>
              <a:off x="5253532" y="6320653"/>
              <a:ext cx="837048" cy="59077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雲 23"/>
            <p:cNvSpPr/>
            <p:nvPr/>
          </p:nvSpPr>
          <p:spPr>
            <a:xfrm rot="4713744">
              <a:off x="6019225" y="6265616"/>
              <a:ext cx="456449" cy="465207"/>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雲 24"/>
            <p:cNvSpPr/>
            <p:nvPr/>
          </p:nvSpPr>
          <p:spPr>
            <a:xfrm rot="4713744">
              <a:off x="6019224" y="5590050"/>
              <a:ext cx="456449" cy="465207"/>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雲 25"/>
            <p:cNvSpPr/>
            <p:nvPr/>
          </p:nvSpPr>
          <p:spPr>
            <a:xfrm rot="4713744">
              <a:off x="7196568" y="5133421"/>
              <a:ext cx="456449" cy="465207"/>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雲 26"/>
            <p:cNvSpPr/>
            <p:nvPr/>
          </p:nvSpPr>
          <p:spPr>
            <a:xfrm rot="4713744">
              <a:off x="7630033" y="5683125"/>
              <a:ext cx="456449" cy="465207"/>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雲 27"/>
            <p:cNvSpPr/>
            <p:nvPr/>
          </p:nvSpPr>
          <p:spPr>
            <a:xfrm rot="4713744">
              <a:off x="6737952" y="6005496"/>
              <a:ext cx="456449" cy="465207"/>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雲 28"/>
            <p:cNvSpPr/>
            <p:nvPr/>
          </p:nvSpPr>
          <p:spPr>
            <a:xfrm rot="4713744">
              <a:off x="8352517" y="5634557"/>
              <a:ext cx="456449" cy="465207"/>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雲 29"/>
            <p:cNvSpPr/>
            <p:nvPr/>
          </p:nvSpPr>
          <p:spPr>
            <a:xfrm rot="4713744">
              <a:off x="8089157" y="5105010"/>
              <a:ext cx="456449" cy="465207"/>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雲 30"/>
            <p:cNvSpPr/>
            <p:nvPr/>
          </p:nvSpPr>
          <p:spPr>
            <a:xfrm rot="4713744">
              <a:off x="6191471" y="5309861"/>
              <a:ext cx="456449" cy="465207"/>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雲 31"/>
            <p:cNvSpPr/>
            <p:nvPr/>
          </p:nvSpPr>
          <p:spPr>
            <a:xfrm rot="4713744">
              <a:off x="5025308" y="5807224"/>
              <a:ext cx="456449" cy="465207"/>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正方形/長方形 33"/>
          <p:cNvSpPr/>
          <p:nvPr/>
        </p:nvSpPr>
        <p:spPr>
          <a:xfrm>
            <a:off x="4644008" y="836712"/>
            <a:ext cx="4073810" cy="56886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4756333" y="4506064"/>
            <a:ext cx="3849160" cy="1947272"/>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rPr>
              <a:t>　　　　　　　　　絵や図も使って自由に発想</a:t>
            </a:r>
            <a:endParaRPr kumimoji="1" lang="en-US" altLang="ja-JP" sz="1400" b="1" dirty="0" smtClean="0">
              <a:solidFill>
                <a:schemeClr val="tx1"/>
              </a:solidFill>
            </a:endParaRPr>
          </a:p>
          <a:p>
            <a:pPr algn="ctr"/>
            <a:endParaRPr kumimoji="1" lang="en-US" altLang="ja-JP" sz="1400" b="1" dirty="0" smtClean="0">
              <a:solidFill>
                <a:schemeClr val="tx1"/>
              </a:solidFill>
            </a:endParaRPr>
          </a:p>
          <a:p>
            <a:pPr algn="ctr"/>
            <a:endParaRPr lang="en-US" altLang="ja-JP" sz="1400" b="1" dirty="0">
              <a:solidFill>
                <a:schemeClr val="tx1"/>
              </a:solidFill>
            </a:endParaRPr>
          </a:p>
          <a:p>
            <a:pPr algn="ctr"/>
            <a:endParaRPr kumimoji="1" lang="en-US" altLang="ja-JP" sz="1400" b="1" dirty="0" smtClean="0">
              <a:solidFill>
                <a:schemeClr val="tx1"/>
              </a:solidFill>
            </a:endParaRPr>
          </a:p>
          <a:p>
            <a:pPr algn="ctr"/>
            <a:endParaRPr lang="en-US" altLang="ja-JP" sz="1400" b="1" dirty="0">
              <a:solidFill>
                <a:schemeClr val="tx1"/>
              </a:solidFill>
            </a:endParaRPr>
          </a:p>
          <a:p>
            <a:pPr algn="ctr"/>
            <a:endParaRPr kumimoji="1" lang="en-US" altLang="ja-JP" sz="1400" b="1" dirty="0" smtClean="0">
              <a:solidFill>
                <a:schemeClr val="tx1"/>
              </a:solidFill>
            </a:endParaRPr>
          </a:p>
          <a:p>
            <a:pPr algn="ctr"/>
            <a:endParaRPr lang="en-US" altLang="ja-JP" sz="1400" b="1" dirty="0">
              <a:solidFill>
                <a:schemeClr val="tx1"/>
              </a:solidFill>
            </a:endParaRPr>
          </a:p>
          <a:p>
            <a:pPr algn="ctr"/>
            <a:endParaRPr kumimoji="1" lang="ja-JP" altLang="en-US" sz="1400" b="1" dirty="0">
              <a:solidFill>
                <a:schemeClr val="tx1"/>
              </a:solidFill>
            </a:endParaRPr>
          </a:p>
        </p:txBody>
      </p:sp>
      <p:grpSp>
        <p:nvGrpSpPr>
          <p:cNvPr id="8" name="グループ化 43"/>
          <p:cNvGrpSpPr/>
          <p:nvPr/>
        </p:nvGrpSpPr>
        <p:grpSpPr>
          <a:xfrm>
            <a:off x="4839764" y="4861933"/>
            <a:ext cx="1892476" cy="1357458"/>
            <a:chOff x="8284331" y="4014920"/>
            <a:chExt cx="3858138" cy="2610724"/>
          </a:xfrm>
        </p:grpSpPr>
        <p:sp>
          <p:nvSpPr>
            <p:cNvPr id="51" name="円/楕円 50"/>
            <p:cNvSpPr/>
            <p:nvPr/>
          </p:nvSpPr>
          <p:spPr>
            <a:xfrm>
              <a:off x="8767845" y="4886092"/>
              <a:ext cx="2880320" cy="1382501"/>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52" name="円/楕円 51"/>
            <p:cNvSpPr/>
            <p:nvPr/>
          </p:nvSpPr>
          <p:spPr>
            <a:xfrm>
              <a:off x="9079773" y="4960902"/>
              <a:ext cx="2289448" cy="104695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53" name="円/楕円 52"/>
            <p:cNvSpPr/>
            <p:nvPr/>
          </p:nvSpPr>
          <p:spPr>
            <a:xfrm>
              <a:off x="9830217" y="5166106"/>
              <a:ext cx="755576" cy="44843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54" name="フローチャート : 組合せ 53"/>
            <p:cNvSpPr/>
            <p:nvPr/>
          </p:nvSpPr>
          <p:spPr>
            <a:xfrm>
              <a:off x="10019095" y="4524618"/>
              <a:ext cx="360040" cy="975259"/>
            </a:xfrm>
            <a:prstGeom prst="flowChartMerg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55" name="円/楕円 54"/>
            <p:cNvSpPr/>
            <p:nvPr/>
          </p:nvSpPr>
          <p:spPr>
            <a:xfrm>
              <a:off x="9690120" y="4300398"/>
              <a:ext cx="1017989" cy="44843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56" name="円/楕円 55"/>
            <p:cNvSpPr/>
            <p:nvPr/>
          </p:nvSpPr>
          <p:spPr>
            <a:xfrm>
              <a:off x="9791247" y="4370522"/>
              <a:ext cx="829425" cy="33034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57" name="フローチャート : 組合せ 56"/>
            <p:cNvSpPr/>
            <p:nvPr/>
          </p:nvSpPr>
          <p:spPr>
            <a:xfrm>
              <a:off x="10044477" y="4300398"/>
              <a:ext cx="334658" cy="325923"/>
            </a:xfrm>
            <a:prstGeom prst="flowChartMerg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58" name="円/楕円 57"/>
            <p:cNvSpPr/>
            <p:nvPr/>
          </p:nvSpPr>
          <p:spPr>
            <a:xfrm>
              <a:off x="9830217" y="4014920"/>
              <a:ext cx="755576" cy="44843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59" name="円/楕円 58"/>
            <p:cNvSpPr/>
            <p:nvPr/>
          </p:nvSpPr>
          <p:spPr>
            <a:xfrm>
              <a:off x="9900592" y="4087023"/>
              <a:ext cx="601577" cy="27808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60" name="フリーフォーム 59"/>
            <p:cNvSpPr/>
            <p:nvPr/>
          </p:nvSpPr>
          <p:spPr>
            <a:xfrm>
              <a:off x="9790009" y="4514200"/>
              <a:ext cx="903235" cy="916510"/>
            </a:xfrm>
            <a:custGeom>
              <a:avLst/>
              <a:gdLst>
                <a:gd name="connsiteX0" fmla="*/ 0 w 1046772"/>
                <a:gd name="connsiteY0" fmla="*/ 0 h 916510"/>
                <a:gd name="connsiteX1" fmla="*/ 15499 w 1046772"/>
                <a:gd name="connsiteY1" fmla="*/ 495946 h 916510"/>
                <a:gd name="connsiteX2" fmla="*/ 46495 w 1046772"/>
                <a:gd name="connsiteY2" fmla="*/ 588935 h 916510"/>
                <a:gd name="connsiteX3" fmla="*/ 92990 w 1046772"/>
                <a:gd name="connsiteY3" fmla="*/ 619932 h 916510"/>
                <a:gd name="connsiteX4" fmla="*/ 139485 w 1046772"/>
                <a:gd name="connsiteY4" fmla="*/ 604434 h 916510"/>
                <a:gd name="connsiteX5" fmla="*/ 154983 w 1046772"/>
                <a:gd name="connsiteY5" fmla="*/ 542440 h 916510"/>
                <a:gd name="connsiteX6" fmla="*/ 170482 w 1046772"/>
                <a:gd name="connsiteY6" fmla="*/ 278969 h 916510"/>
                <a:gd name="connsiteX7" fmla="*/ 263471 w 1046772"/>
                <a:gd name="connsiteY7" fmla="*/ 325464 h 916510"/>
                <a:gd name="connsiteX8" fmla="*/ 294468 w 1046772"/>
                <a:gd name="connsiteY8" fmla="*/ 418454 h 916510"/>
                <a:gd name="connsiteX9" fmla="*/ 309966 w 1046772"/>
                <a:gd name="connsiteY9" fmla="*/ 464949 h 916510"/>
                <a:gd name="connsiteX10" fmla="*/ 325465 w 1046772"/>
                <a:gd name="connsiteY10" fmla="*/ 867905 h 916510"/>
                <a:gd name="connsiteX11" fmla="*/ 340963 w 1046772"/>
                <a:gd name="connsiteY11" fmla="*/ 914400 h 916510"/>
                <a:gd name="connsiteX12" fmla="*/ 418455 w 1046772"/>
                <a:gd name="connsiteY12" fmla="*/ 898901 h 916510"/>
                <a:gd name="connsiteX13" fmla="*/ 449451 w 1046772"/>
                <a:gd name="connsiteY13" fmla="*/ 805912 h 916510"/>
                <a:gd name="connsiteX14" fmla="*/ 464949 w 1046772"/>
                <a:gd name="connsiteY14" fmla="*/ 387457 h 916510"/>
                <a:gd name="connsiteX15" fmla="*/ 480448 w 1046772"/>
                <a:gd name="connsiteY15" fmla="*/ 340962 h 916510"/>
                <a:gd name="connsiteX16" fmla="*/ 526943 w 1046772"/>
                <a:gd name="connsiteY16" fmla="*/ 309966 h 916510"/>
                <a:gd name="connsiteX17" fmla="*/ 697424 w 1046772"/>
                <a:gd name="connsiteY17" fmla="*/ 325464 h 916510"/>
                <a:gd name="connsiteX18" fmla="*/ 728421 w 1046772"/>
                <a:gd name="connsiteY18" fmla="*/ 371959 h 916510"/>
                <a:gd name="connsiteX19" fmla="*/ 774916 w 1046772"/>
                <a:gd name="connsiteY19" fmla="*/ 418454 h 916510"/>
                <a:gd name="connsiteX20" fmla="*/ 790414 w 1046772"/>
                <a:gd name="connsiteY20" fmla="*/ 480447 h 916510"/>
                <a:gd name="connsiteX21" fmla="*/ 805912 w 1046772"/>
                <a:gd name="connsiteY21" fmla="*/ 588935 h 916510"/>
                <a:gd name="connsiteX22" fmla="*/ 852407 w 1046772"/>
                <a:gd name="connsiteY22" fmla="*/ 604434 h 916510"/>
                <a:gd name="connsiteX23" fmla="*/ 914400 w 1046772"/>
                <a:gd name="connsiteY23" fmla="*/ 588935 h 916510"/>
                <a:gd name="connsiteX24" fmla="*/ 929899 w 1046772"/>
                <a:gd name="connsiteY24" fmla="*/ 542440 h 916510"/>
                <a:gd name="connsiteX25" fmla="*/ 898902 w 1046772"/>
                <a:gd name="connsiteY25" fmla="*/ 371959 h 916510"/>
                <a:gd name="connsiteX26" fmla="*/ 914400 w 1046772"/>
                <a:gd name="connsiteY26" fmla="*/ 325464 h 916510"/>
                <a:gd name="connsiteX27" fmla="*/ 929899 w 1046772"/>
                <a:gd name="connsiteY27" fmla="*/ 371959 h 916510"/>
                <a:gd name="connsiteX28" fmla="*/ 991892 w 1046772"/>
                <a:gd name="connsiteY28" fmla="*/ 464949 h 916510"/>
                <a:gd name="connsiteX29" fmla="*/ 1022888 w 1046772"/>
                <a:gd name="connsiteY29" fmla="*/ 340962 h 916510"/>
                <a:gd name="connsiteX30" fmla="*/ 991892 w 1046772"/>
                <a:gd name="connsiteY30" fmla="*/ 247973 h 916510"/>
                <a:gd name="connsiteX31" fmla="*/ 976394 w 1046772"/>
                <a:gd name="connsiteY31" fmla="*/ 77491 h 916510"/>
                <a:gd name="connsiteX32" fmla="*/ 960895 w 1046772"/>
                <a:gd name="connsiteY32" fmla="*/ 30996 h 91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46772" h="916510">
                  <a:moveTo>
                    <a:pt x="0" y="0"/>
                  </a:moveTo>
                  <a:cubicBezTo>
                    <a:pt x="5166" y="165315"/>
                    <a:pt x="2482" y="331063"/>
                    <a:pt x="15499" y="495946"/>
                  </a:cubicBezTo>
                  <a:cubicBezTo>
                    <a:pt x="18070" y="528518"/>
                    <a:pt x="19310" y="570811"/>
                    <a:pt x="46495" y="588935"/>
                  </a:cubicBezTo>
                  <a:lnTo>
                    <a:pt x="92990" y="619932"/>
                  </a:lnTo>
                  <a:cubicBezTo>
                    <a:pt x="108488" y="614766"/>
                    <a:pt x="129280" y="617191"/>
                    <a:pt x="139485" y="604434"/>
                  </a:cubicBezTo>
                  <a:cubicBezTo>
                    <a:pt x="152791" y="587801"/>
                    <a:pt x="152963" y="563645"/>
                    <a:pt x="154983" y="542440"/>
                  </a:cubicBezTo>
                  <a:cubicBezTo>
                    <a:pt x="163324" y="454861"/>
                    <a:pt x="165316" y="366793"/>
                    <a:pt x="170482" y="278969"/>
                  </a:cubicBezTo>
                  <a:cubicBezTo>
                    <a:pt x="195814" y="287414"/>
                    <a:pt x="247659" y="300165"/>
                    <a:pt x="263471" y="325464"/>
                  </a:cubicBezTo>
                  <a:cubicBezTo>
                    <a:pt x="280788" y="353171"/>
                    <a:pt x="284136" y="387457"/>
                    <a:pt x="294468" y="418454"/>
                  </a:cubicBezTo>
                  <a:lnTo>
                    <a:pt x="309966" y="464949"/>
                  </a:lnTo>
                  <a:cubicBezTo>
                    <a:pt x="315132" y="599268"/>
                    <a:pt x="316217" y="733806"/>
                    <a:pt x="325465" y="867905"/>
                  </a:cubicBezTo>
                  <a:cubicBezTo>
                    <a:pt x="326589" y="884203"/>
                    <a:pt x="325465" y="909234"/>
                    <a:pt x="340963" y="914400"/>
                  </a:cubicBezTo>
                  <a:cubicBezTo>
                    <a:pt x="365954" y="922730"/>
                    <a:pt x="392624" y="904067"/>
                    <a:pt x="418455" y="898901"/>
                  </a:cubicBezTo>
                  <a:cubicBezTo>
                    <a:pt x="428787" y="867905"/>
                    <a:pt x="448242" y="838563"/>
                    <a:pt x="449451" y="805912"/>
                  </a:cubicBezTo>
                  <a:cubicBezTo>
                    <a:pt x="454617" y="666427"/>
                    <a:pt x="455664" y="526728"/>
                    <a:pt x="464949" y="387457"/>
                  </a:cubicBezTo>
                  <a:cubicBezTo>
                    <a:pt x="466036" y="371156"/>
                    <a:pt x="470242" y="353719"/>
                    <a:pt x="480448" y="340962"/>
                  </a:cubicBezTo>
                  <a:cubicBezTo>
                    <a:pt x="492084" y="326417"/>
                    <a:pt x="511445" y="320298"/>
                    <a:pt x="526943" y="309966"/>
                  </a:cubicBezTo>
                  <a:cubicBezTo>
                    <a:pt x="583770" y="315132"/>
                    <a:pt x="642886" y="308683"/>
                    <a:pt x="697424" y="325464"/>
                  </a:cubicBezTo>
                  <a:cubicBezTo>
                    <a:pt x="715227" y="330942"/>
                    <a:pt x="716496" y="357650"/>
                    <a:pt x="728421" y="371959"/>
                  </a:cubicBezTo>
                  <a:cubicBezTo>
                    <a:pt x="742453" y="388797"/>
                    <a:pt x="759418" y="402956"/>
                    <a:pt x="774916" y="418454"/>
                  </a:cubicBezTo>
                  <a:cubicBezTo>
                    <a:pt x="780082" y="439118"/>
                    <a:pt x="786604" y="459490"/>
                    <a:pt x="790414" y="480447"/>
                  </a:cubicBezTo>
                  <a:cubicBezTo>
                    <a:pt x="796949" y="516388"/>
                    <a:pt x="789575" y="556262"/>
                    <a:pt x="805912" y="588935"/>
                  </a:cubicBezTo>
                  <a:cubicBezTo>
                    <a:pt x="813218" y="603547"/>
                    <a:pt x="836909" y="599268"/>
                    <a:pt x="852407" y="604434"/>
                  </a:cubicBezTo>
                  <a:cubicBezTo>
                    <a:pt x="873071" y="599268"/>
                    <a:pt x="897767" y="602241"/>
                    <a:pt x="914400" y="588935"/>
                  </a:cubicBezTo>
                  <a:cubicBezTo>
                    <a:pt x="927157" y="578729"/>
                    <a:pt x="929899" y="558777"/>
                    <a:pt x="929899" y="542440"/>
                  </a:cubicBezTo>
                  <a:cubicBezTo>
                    <a:pt x="929899" y="486913"/>
                    <a:pt x="912466" y="426215"/>
                    <a:pt x="898902" y="371959"/>
                  </a:cubicBezTo>
                  <a:cubicBezTo>
                    <a:pt x="904068" y="356461"/>
                    <a:pt x="898063" y="325464"/>
                    <a:pt x="914400" y="325464"/>
                  </a:cubicBezTo>
                  <a:cubicBezTo>
                    <a:pt x="930737" y="325464"/>
                    <a:pt x="921965" y="357678"/>
                    <a:pt x="929899" y="371959"/>
                  </a:cubicBezTo>
                  <a:cubicBezTo>
                    <a:pt x="947991" y="404524"/>
                    <a:pt x="991892" y="464949"/>
                    <a:pt x="991892" y="464949"/>
                  </a:cubicBezTo>
                  <a:cubicBezTo>
                    <a:pt x="1068492" y="439416"/>
                    <a:pt x="1050873" y="462232"/>
                    <a:pt x="1022888" y="340962"/>
                  </a:cubicBezTo>
                  <a:cubicBezTo>
                    <a:pt x="1015541" y="309126"/>
                    <a:pt x="991892" y="247973"/>
                    <a:pt x="991892" y="247973"/>
                  </a:cubicBezTo>
                  <a:cubicBezTo>
                    <a:pt x="986726" y="191146"/>
                    <a:pt x="984464" y="133979"/>
                    <a:pt x="976394" y="77491"/>
                  </a:cubicBezTo>
                  <a:cubicBezTo>
                    <a:pt x="974084" y="61318"/>
                    <a:pt x="960895" y="30996"/>
                    <a:pt x="960895" y="30996"/>
                  </a:cubicBezTo>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schemeClr val="lt1"/>
                </a:solidFill>
              </a:endParaRPr>
            </a:p>
          </p:txBody>
        </p:sp>
        <p:sp>
          <p:nvSpPr>
            <p:cNvPr id="61" name="月 60"/>
            <p:cNvSpPr/>
            <p:nvPr/>
          </p:nvSpPr>
          <p:spPr>
            <a:xfrm rot="6317204">
              <a:off x="8567985" y="4725710"/>
              <a:ext cx="567466" cy="1134773"/>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62" name="月 61"/>
            <p:cNvSpPr/>
            <p:nvPr/>
          </p:nvSpPr>
          <p:spPr>
            <a:xfrm rot="6317204">
              <a:off x="8784269" y="4175434"/>
              <a:ext cx="567466" cy="1134773"/>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63" name="月 62"/>
            <p:cNvSpPr/>
            <p:nvPr/>
          </p:nvSpPr>
          <p:spPr>
            <a:xfrm rot="3286109">
              <a:off x="9095634" y="5405365"/>
              <a:ext cx="567466" cy="875444"/>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64" name="月 63"/>
            <p:cNvSpPr/>
            <p:nvPr/>
          </p:nvSpPr>
          <p:spPr>
            <a:xfrm rot="1963712">
              <a:off x="9607760" y="5704781"/>
              <a:ext cx="320424" cy="875444"/>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grpSp>
          <p:nvGrpSpPr>
            <p:cNvPr id="12" name="グループ化 64"/>
            <p:cNvGrpSpPr/>
            <p:nvPr/>
          </p:nvGrpSpPr>
          <p:grpSpPr>
            <a:xfrm flipH="1">
              <a:off x="10379135" y="4504507"/>
              <a:ext cx="1763334" cy="2121137"/>
              <a:chOff x="6834439" y="979539"/>
              <a:chExt cx="1643853" cy="2121137"/>
            </a:xfrm>
          </p:grpSpPr>
          <p:sp>
            <p:nvSpPr>
              <p:cNvPr id="66" name="月 65"/>
              <p:cNvSpPr/>
              <p:nvPr/>
            </p:nvSpPr>
            <p:spPr>
              <a:xfrm rot="6317204">
                <a:off x="7118093" y="1246161"/>
                <a:ext cx="567466" cy="1134773"/>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67" name="月 66"/>
              <p:cNvSpPr/>
              <p:nvPr/>
            </p:nvSpPr>
            <p:spPr>
              <a:xfrm rot="6317204">
                <a:off x="7334377" y="695885"/>
                <a:ext cx="567466" cy="1134773"/>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68" name="月 67"/>
              <p:cNvSpPr/>
              <p:nvPr/>
            </p:nvSpPr>
            <p:spPr>
              <a:xfrm rot="3286109">
                <a:off x="7645742" y="1925816"/>
                <a:ext cx="567466" cy="875444"/>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69" name="月 68"/>
              <p:cNvSpPr/>
              <p:nvPr/>
            </p:nvSpPr>
            <p:spPr>
              <a:xfrm rot="1963712">
                <a:off x="8157868" y="2225232"/>
                <a:ext cx="320424" cy="875444"/>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grpSp>
      </p:grpSp>
      <p:sp>
        <p:nvSpPr>
          <p:cNvPr id="45" name="正方形/長方形 44"/>
          <p:cNvSpPr/>
          <p:nvPr/>
        </p:nvSpPr>
        <p:spPr>
          <a:xfrm>
            <a:off x="4644008" y="1399817"/>
            <a:ext cx="4073810" cy="440203"/>
          </a:xfrm>
          <a:prstGeom prst="rect">
            <a:avLst/>
          </a:prstGeom>
        </p:spPr>
        <p:txBody>
          <a:bodyPr wrap="square">
            <a:spAutoFit/>
          </a:bodyPr>
          <a:lstStyle/>
          <a:p>
            <a:r>
              <a:rPr lang="ja-JP" altLang="ja-JP" sz="1100" dirty="0"/>
              <a:t>「クリエイティブなカルチャーには、明るい気持ちで気軽に身近な人と会話できること</a:t>
            </a:r>
            <a:r>
              <a:rPr lang="ja-JP" altLang="ja-JP" sz="1100" dirty="0" smtClean="0"/>
              <a:t>が大切</a:t>
            </a:r>
            <a:r>
              <a:rPr lang="ja-JP" altLang="ja-JP" sz="1100" dirty="0"/>
              <a:t>。</a:t>
            </a:r>
            <a:endParaRPr lang="ja-JP" altLang="en-US" sz="1100" dirty="0"/>
          </a:p>
        </p:txBody>
      </p:sp>
      <p:sp>
        <p:nvSpPr>
          <p:cNvPr id="46" name="正方形/長方形 45"/>
          <p:cNvSpPr/>
          <p:nvPr/>
        </p:nvSpPr>
        <p:spPr>
          <a:xfrm>
            <a:off x="4644008" y="1196752"/>
            <a:ext cx="1635384" cy="282988"/>
          </a:xfrm>
          <a:prstGeom prst="rect">
            <a:avLst/>
          </a:prstGeom>
        </p:spPr>
        <p:txBody>
          <a:bodyPr wrap="none">
            <a:spAutoFit/>
          </a:bodyPr>
          <a:lstStyle/>
          <a:p>
            <a:r>
              <a:rPr lang="ja-JP" altLang="ja-JP" sz="1200" b="1" dirty="0"/>
              <a:t>「感動の泉</a:t>
            </a:r>
            <a:r>
              <a:rPr lang="en-US" altLang="ja-JP" sz="1200" b="1" dirty="0"/>
              <a:t>/</a:t>
            </a:r>
            <a:r>
              <a:rPr lang="ja-JP" altLang="ja-JP" sz="1200" b="1" dirty="0"/>
              <a:t>二子</a:t>
            </a:r>
            <a:r>
              <a:rPr lang="ja-JP" altLang="ja-JP" sz="1200" b="1" dirty="0" smtClean="0"/>
              <a:t>玉川」</a:t>
            </a:r>
            <a:endParaRPr lang="ja-JP" altLang="en-US" sz="1200" b="1" dirty="0"/>
          </a:p>
        </p:txBody>
      </p:sp>
      <p:sp>
        <p:nvSpPr>
          <p:cNvPr id="47" name="テキスト ボックス 46"/>
          <p:cNvSpPr txBox="1"/>
          <p:nvPr/>
        </p:nvSpPr>
        <p:spPr>
          <a:xfrm>
            <a:off x="4637240" y="3099622"/>
            <a:ext cx="3906354" cy="1384995"/>
          </a:xfrm>
          <a:prstGeom prst="rect">
            <a:avLst/>
          </a:prstGeom>
          <a:noFill/>
        </p:spPr>
        <p:txBody>
          <a:bodyPr wrap="square" rtlCol="0">
            <a:spAutoFit/>
          </a:bodyPr>
          <a:lstStyle/>
          <a:p>
            <a:r>
              <a:rPr lang="ja-JP" altLang="en-US" sz="1050" dirty="0" smtClean="0"/>
              <a:t>このように、</a:t>
            </a:r>
            <a:r>
              <a:rPr lang="ja-JP" altLang="ja-JP" sz="1050" dirty="0" smtClean="0"/>
              <a:t>同じ</a:t>
            </a:r>
            <a:r>
              <a:rPr lang="ja-JP" altLang="ja-JP" sz="1050" dirty="0"/>
              <a:t>エリアに住んでいる人</a:t>
            </a:r>
            <a:r>
              <a:rPr lang="ja-JP" altLang="ja-JP" sz="1050" dirty="0" smtClean="0"/>
              <a:t>、働いて</a:t>
            </a:r>
            <a:r>
              <a:rPr lang="ja-JP" altLang="ja-JP" sz="1050" dirty="0"/>
              <a:t>いる人が、いつの間にか顔見知りになって、いずれ、思わず声をかけてしまう演出のある場所があるとよい</a:t>
            </a:r>
            <a:r>
              <a:rPr lang="ja-JP" altLang="ja-JP" sz="1050" dirty="0" smtClean="0"/>
              <a:t>。</a:t>
            </a:r>
            <a:endParaRPr lang="ja-JP" altLang="ja-JP" sz="1050" dirty="0"/>
          </a:p>
          <a:p>
            <a:pPr algn="ctr"/>
            <a:r>
              <a:rPr lang="ja-JP" altLang="en-US" sz="1050" dirty="0" smtClean="0"/>
              <a:t>↓</a:t>
            </a:r>
            <a:endParaRPr lang="en-US" altLang="ja-JP" sz="1050" dirty="0"/>
          </a:p>
          <a:p>
            <a:r>
              <a:rPr lang="ja-JP" altLang="ja-JP" sz="1050" dirty="0"/>
              <a:t>普通、見ず知らずのひとには声をかけにくい</a:t>
            </a:r>
            <a:r>
              <a:rPr lang="ja-JP" altLang="ja-JP" sz="1050" dirty="0" smtClean="0"/>
              <a:t>。</a:t>
            </a:r>
            <a:r>
              <a:rPr lang="ja-JP" altLang="ja-JP" sz="1050" dirty="0"/>
              <a:t>ある時間になるとアートな演出のある動きのある噴水に</a:t>
            </a:r>
            <a:r>
              <a:rPr lang="ja-JP" altLang="ja-JP" sz="1050" dirty="0" smtClean="0"/>
              <a:t>、まわり</a:t>
            </a:r>
            <a:r>
              <a:rPr lang="ja-JP" altLang="ja-JP" sz="1050" dirty="0"/>
              <a:t>集まったひとが一緒に感動を共有できるように仕掛けて</a:t>
            </a:r>
            <a:r>
              <a:rPr lang="ja-JP" altLang="ja-JP" sz="1050" dirty="0" err="1"/>
              <a:t>を</a:t>
            </a:r>
            <a:r>
              <a:rPr lang="ja-JP" altLang="ja-JP" sz="1050" dirty="0"/>
              <a:t>街の中心に設けてはどうか</a:t>
            </a:r>
            <a:r>
              <a:rPr lang="ja-JP" altLang="ja-JP" sz="1050" dirty="0" smtClean="0"/>
              <a:t>？</a:t>
            </a:r>
            <a:endParaRPr lang="ja-JP" altLang="ja-JP" sz="1050" dirty="0"/>
          </a:p>
        </p:txBody>
      </p:sp>
      <p:pic>
        <p:nvPicPr>
          <p:cNvPr id="48" name="Picture 2" descr="C:\Users\datasection\Desktop\9d7e2bc0c698d9b723c5-M.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8024" y="1891273"/>
            <a:ext cx="945706" cy="1177687"/>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3" descr="C:\Users\datasection\Desktop\swiss8.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868144" y="1891273"/>
            <a:ext cx="945706" cy="1177687"/>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3" descr="C:\Users\datasection\Desktop\b0107769_23531039.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93318" y="1872071"/>
            <a:ext cx="1650276" cy="1155985"/>
          </a:xfrm>
          <a:prstGeom prst="rect">
            <a:avLst/>
          </a:prstGeom>
          <a:noFill/>
          <a:extLst>
            <a:ext uri="{909E8E84-426E-40DD-AFC4-6F175D3DCCD1}">
              <a14:hiddenFill xmlns="" xmlns:a14="http://schemas.microsoft.com/office/drawing/2010/main">
                <a:solidFill>
                  <a:srgbClr val="FFFFFF"/>
                </a:solidFill>
              </a14:hiddenFill>
            </a:ext>
          </a:extLst>
        </p:spPr>
      </p:pic>
      <p:sp>
        <p:nvSpPr>
          <p:cNvPr id="70" name="タイトル 11"/>
          <p:cNvSpPr txBox="1">
            <a:spLocks/>
          </p:cNvSpPr>
          <p:nvPr/>
        </p:nvSpPr>
        <p:spPr>
          <a:xfrm>
            <a:off x="0" y="-27384"/>
            <a:ext cx="8229600" cy="500063"/>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500" b="1" dirty="0" smtClean="0">
                <a:ea typeface="ＭＳ Ｐゴシック" charset="-128"/>
              </a:rPr>
              <a:t>アウトプット：企画書記入例</a:t>
            </a:r>
          </a:p>
        </p:txBody>
      </p:sp>
    </p:spTree>
    <p:extLst>
      <p:ext uri="{BB962C8B-B14F-4D97-AF65-F5344CB8AC3E}">
        <p14:creationId xmlns="" xmlns:p14="http://schemas.microsoft.com/office/powerpoint/2010/main" val="15894562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614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0528" y="-171400"/>
            <a:ext cx="9433048" cy="7588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727118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18281"/>
            <a:ext cx="8871495" cy="7059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828771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9" y="1"/>
            <a:ext cx="6355724"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320435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サービス機能</a:t>
            </a:r>
            <a:endParaRPr kumimoji="1" lang="ja-JP" altLang="en-US" dirty="0"/>
          </a:p>
        </p:txBody>
      </p:sp>
      <p:sp>
        <p:nvSpPr>
          <p:cNvPr id="4" name="正方形/長方形 3"/>
          <p:cNvSpPr/>
          <p:nvPr/>
        </p:nvSpPr>
        <p:spPr>
          <a:xfrm>
            <a:off x="332358" y="620688"/>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 name="正方形/長方形 4"/>
          <p:cNvSpPr/>
          <p:nvPr/>
        </p:nvSpPr>
        <p:spPr>
          <a:xfrm>
            <a:off x="4499992" y="620688"/>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4" name="テキスト ボックス 23"/>
          <p:cNvSpPr txBox="1"/>
          <p:nvPr/>
        </p:nvSpPr>
        <p:spPr>
          <a:xfrm>
            <a:off x="332358" y="3140968"/>
            <a:ext cx="4311650" cy="276999"/>
          </a:xfrm>
          <a:prstGeom prst="rect">
            <a:avLst/>
          </a:prstGeom>
          <a:noFill/>
        </p:spPr>
        <p:txBody>
          <a:bodyPr>
            <a:spAutoFit/>
          </a:bodyPr>
          <a:lstStyle/>
          <a:p>
            <a:pPr>
              <a:defRPr/>
            </a:pPr>
            <a:r>
              <a:rPr lang="ja-JP" altLang="en-US" sz="1200" dirty="0">
                <a:solidFill>
                  <a:prstClr val="black"/>
                </a:solidFill>
                <a:latin typeface="ＭＳ Ｐゴシック"/>
              </a:rPr>
              <a:t>・媒体別に書込み数推移を折れ線グラフで表示</a:t>
            </a:r>
          </a:p>
        </p:txBody>
      </p:sp>
      <p:sp>
        <p:nvSpPr>
          <p:cNvPr id="25" name="テキスト ボックス 24"/>
          <p:cNvSpPr txBox="1"/>
          <p:nvPr/>
        </p:nvSpPr>
        <p:spPr>
          <a:xfrm>
            <a:off x="4571430" y="3140968"/>
            <a:ext cx="3924300" cy="461665"/>
          </a:xfrm>
          <a:prstGeom prst="rect">
            <a:avLst/>
          </a:prstGeom>
          <a:noFill/>
        </p:spPr>
        <p:txBody>
          <a:bodyPr>
            <a:spAutoFit/>
          </a:bodyPr>
          <a:lstStyle/>
          <a:p>
            <a:pPr>
              <a:defRPr/>
            </a:pPr>
            <a:r>
              <a:rPr lang="ja-JP" altLang="en-US" sz="1200" dirty="0">
                <a:solidFill>
                  <a:prstClr val="black"/>
                </a:solidFill>
                <a:latin typeface="ＭＳ Ｐゴシック"/>
              </a:rPr>
              <a:t>・記事データからトピックキーワードを抽出しバブルグラフとして表示</a:t>
            </a:r>
          </a:p>
        </p:txBody>
      </p:sp>
      <p:sp>
        <p:nvSpPr>
          <p:cNvPr id="28" name="テキスト ボックス 37"/>
          <p:cNvSpPr txBox="1">
            <a:spLocks noChangeArrowheads="1"/>
          </p:cNvSpPr>
          <p:nvPr/>
        </p:nvSpPr>
        <p:spPr bwMode="auto">
          <a:xfrm>
            <a:off x="837183" y="682849"/>
            <a:ext cx="3082925" cy="369887"/>
          </a:xfrm>
          <a:prstGeom prst="rect">
            <a:avLst/>
          </a:prstGeom>
          <a:noFill/>
          <a:ln w="9525">
            <a:noFill/>
            <a:miter lim="800000"/>
            <a:headEnd/>
            <a:tailEnd/>
          </a:ln>
        </p:spPr>
        <p:txBody>
          <a:bodyPr wrap="none">
            <a:spAutoFit/>
          </a:bodyPr>
          <a:lstStyle/>
          <a:p>
            <a:r>
              <a:rPr lang="en-US" altLang="ja-JP">
                <a:solidFill>
                  <a:srgbClr val="C00000"/>
                </a:solidFill>
                <a:latin typeface="HGP創英角ｺﾞｼｯｸUB" pitchFamily="50" charset="-128"/>
                <a:ea typeface="HGP創英角ｺﾞｼｯｸUB" pitchFamily="50" charset="-128"/>
              </a:rPr>
              <a:t>【</a:t>
            </a:r>
            <a:r>
              <a:rPr lang="ja-JP" altLang="en-US">
                <a:solidFill>
                  <a:srgbClr val="C00000"/>
                </a:solidFill>
                <a:latin typeface="HGP創英角ｺﾞｼｯｸUB" pitchFamily="50" charset="-128"/>
                <a:ea typeface="HGP創英角ｺﾞｼｯｸUB" pitchFamily="50" charset="-128"/>
              </a:rPr>
              <a:t>媒体別書込み数推移グラフ</a:t>
            </a:r>
            <a:r>
              <a:rPr lang="en-US" altLang="ja-JP">
                <a:solidFill>
                  <a:srgbClr val="C00000"/>
                </a:solidFill>
                <a:latin typeface="HGP創英角ｺﾞｼｯｸUB" pitchFamily="50" charset="-128"/>
                <a:ea typeface="HGP創英角ｺﾞｼｯｸUB" pitchFamily="50" charset="-128"/>
              </a:rPr>
              <a:t>】</a:t>
            </a:r>
            <a:endParaRPr lang="ja-JP" altLang="en-US">
              <a:solidFill>
                <a:srgbClr val="C00000"/>
              </a:solidFill>
              <a:latin typeface="HGP創英角ｺﾞｼｯｸUB" pitchFamily="50" charset="-128"/>
              <a:ea typeface="HGP創英角ｺﾞｼｯｸUB" pitchFamily="50" charset="-128"/>
            </a:endParaRPr>
          </a:p>
        </p:txBody>
      </p:sp>
      <p:sp>
        <p:nvSpPr>
          <p:cNvPr id="29" name="テキスト ボックス 38"/>
          <p:cNvSpPr txBox="1">
            <a:spLocks noChangeArrowheads="1"/>
          </p:cNvSpPr>
          <p:nvPr/>
        </p:nvSpPr>
        <p:spPr bwMode="auto">
          <a:xfrm>
            <a:off x="5596955" y="682849"/>
            <a:ext cx="1855787" cy="369887"/>
          </a:xfrm>
          <a:prstGeom prst="rect">
            <a:avLst/>
          </a:prstGeom>
          <a:noFill/>
          <a:ln w="9525">
            <a:noFill/>
            <a:miter lim="800000"/>
            <a:headEnd/>
            <a:tailEnd/>
          </a:ln>
        </p:spPr>
        <p:txBody>
          <a:bodyPr wrap="none">
            <a:spAutoFit/>
          </a:bodyPr>
          <a:lstStyle/>
          <a:p>
            <a:r>
              <a:rPr lang="en-US" altLang="ja-JP" dirty="0">
                <a:solidFill>
                  <a:srgbClr val="C00000"/>
                </a:solidFill>
                <a:latin typeface="HGP創英角ｺﾞｼｯｸUB" pitchFamily="50" charset="-128"/>
                <a:ea typeface="HGP創英角ｺﾞｼｯｸUB" pitchFamily="50" charset="-128"/>
              </a:rPr>
              <a:t>【</a:t>
            </a:r>
            <a:r>
              <a:rPr lang="ja-JP" altLang="en-US" dirty="0">
                <a:solidFill>
                  <a:srgbClr val="C00000"/>
                </a:solidFill>
                <a:latin typeface="HGP創英角ｺﾞｼｯｸUB" pitchFamily="50" charset="-128"/>
                <a:ea typeface="HGP創英角ｺﾞｼｯｸUB" pitchFamily="50" charset="-128"/>
              </a:rPr>
              <a:t>クラスター分析</a:t>
            </a:r>
            <a:r>
              <a:rPr lang="en-US" altLang="ja-JP" dirty="0">
                <a:solidFill>
                  <a:srgbClr val="C00000"/>
                </a:solidFill>
                <a:latin typeface="HGP創英角ｺﾞｼｯｸUB" pitchFamily="50" charset="-128"/>
                <a:ea typeface="HGP創英角ｺﾞｼｯｸUB" pitchFamily="50" charset="-128"/>
              </a:rPr>
              <a:t>】</a:t>
            </a:r>
            <a:endParaRPr lang="ja-JP" altLang="en-US" dirty="0">
              <a:solidFill>
                <a:srgbClr val="C00000"/>
              </a:solidFill>
              <a:latin typeface="HGP創英角ｺﾞｼｯｸUB" pitchFamily="50" charset="-128"/>
              <a:ea typeface="HGP創英角ｺﾞｼｯｸUB" pitchFamily="50" charset="-128"/>
            </a:endParaRPr>
          </a:p>
        </p:txBody>
      </p:sp>
      <p:sp>
        <p:nvSpPr>
          <p:cNvPr id="32" name="テキスト ボックス 31"/>
          <p:cNvSpPr txBox="1"/>
          <p:nvPr/>
        </p:nvSpPr>
        <p:spPr>
          <a:xfrm>
            <a:off x="107504" y="332656"/>
            <a:ext cx="5482270" cy="307777"/>
          </a:xfrm>
          <a:prstGeom prst="rect">
            <a:avLst/>
          </a:prstGeom>
          <a:noFill/>
        </p:spPr>
        <p:txBody>
          <a:bodyPr wrap="none" rtlCol="0">
            <a:spAutoFit/>
          </a:bodyPr>
          <a:lstStyle/>
          <a:p>
            <a:r>
              <a:rPr lang="ja-JP" altLang="en-US" sz="1400" dirty="0" smtClean="0">
                <a:solidFill>
                  <a:prstClr val="black"/>
                </a:solidFill>
              </a:rPr>
              <a:t>・</a:t>
            </a:r>
            <a:r>
              <a:rPr lang="en-US" altLang="ja-JP" sz="1400" dirty="0" smtClean="0">
                <a:solidFill>
                  <a:prstClr val="black"/>
                </a:solidFill>
              </a:rPr>
              <a:t>Insight Intelligence</a:t>
            </a:r>
            <a:r>
              <a:rPr lang="ja-JP" altLang="en-US" sz="1400" dirty="0" smtClean="0">
                <a:solidFill>
                  <a:prstClr val="black"/>
                </a:solidFill>
              </a:rPr>
              <a:t>サービスでの主な機能、アウトプット画面のイメージ</a:t>
            </a:r>
            <a:endParaRPr lang="ja-JP" altLang="en-US" sz="1400" dirty="0">
              <a:solidFill>
                <a:prstClr val="black"/>
              </a:solidFill>
            </a:endParaRPr>
          </a:p>
        </p:txBody>
      </p:sp>
      <p:pic>
        <p:nvPicPr>
          <p:cNvPr id="1026" name="Picture 2" descr="C:\Users\datasection-demo\Desktop\媒体別.png"/>
          <p:cNvPicPr>
            <a:picLocks noChangeAspect="1" noChangeArrowheads="1"/>
          </p:cNvPicPr>
          <p:nvPr/>
        </p:nvPicPr>
        <p:blipFill>
          <a:blip r:embed="rId2" cstate="print"/>
          <a:srcRect/>
          <a:stretch>
            <a:fillRect/>
          </a:stretch>
        </p:blipFill>
        <p:spPr bwMode="auto">
          <a:xfrm>
            <a:off x="549077" y="1196752"/>
            <a:ext cx="3695700" cy="1895475"/>
          </a:xfrm>
          <a:prstGeom prst="rect">
            <a:avLst/>
          </a:prstGeom>
          <a:noFill/>
          <a:ln>
            <a:solidFill>
              <a:srgbClr val="C00000"/>
            </a:solidFill>
          </a:ln>
        </p:spPr>
      </p:pic>
      <p:pic>
        <p:nvPicPr>
          <p:cNvPr id="1027" name="Picture 3" descr="C:\Users\datasection-demo\Desktop\クラスタ.png"/>
          <p:cNvPicPr>
            <a:picLocks noChangeAspect="1" noChangeArrowheads="1"/>
          </p:cNvPicPr>
          <p:nvPr/>
        </p:nvPicPr>
        <p:blipFill>
          <a:blip r:embed="rId3" cstate="print"/>
          <a:srcRect/>
          <a:stretch>
            <a:fillRect/>
          </a:stretch>
        </p:blipFill>
        <p:spPr bwMode="auto">
          <a:xfrm>
            <a:off x="4716016" y="1208561"/>
            <a:ext cx="3767708" cy="1932407"/>
          </a:xfrm>
          <a:prstGeom prst="rect">
            <a:avLst/>
          </a:prstGeom>
          <a:noFill/>
          <a:ln>
            <a:solidFill>
              <a:srgbClr val="C00000"/>
            </a:solidFill>
          </a:ln>
        </p:spPr>
      </p:pic>
      <p:sp>
        <p:nvSpPr>
          <p:cNvPr id="43" name="正方形/長方形 42"/>
          <p:cNvSpPr/>
          <p:nvPr/>
        </p:nvSpPr>
        <p:spPr>
          <a:xfrm>
            <a:off x="332358" y="3645024"/>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4" name="正方形/長方形 43"/>
          <p:cNvSpPr/>
          <p:nvPr/>
        </p:nvSpPr>
        <p:spPr>
          <a:xfrm>
            <a:off x="4499992" y="3645024"/>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5" name="テキスト ボックス 44"/>
          <p:cNvSpPr txBox="1"/>
          <p:nvPr/>
        </p:nvSpPr>
        <p:spPr>
          <a:xfrm>
            <a:off x="332358" y="6165304"/>
            <a:ext cx="4311650" cy="461665"/>
          </a:xfrm>
          <a:prstGeom prst="rect">
            <a:avLst/>
          </a:prstGeom>
          <a:noFill/>
        </p:spPr>
        <p:txBody>
          <a:bodyPr>
            <a:spAutoFit/>
          </a:bodyPr>
          <a:lstStyle/>
          <a:p>
            <a:pPr>
              <a:defRPr/>
            </a:pPr>
            <a:r>
              <a:rPr lang="ja-JP" altLang="en-US" sz="1200" dirty="0" smtClean="0">
                <a:solidFill>
                  <a:prstClr val="black"/>
                </a:solidFill>
                <a:latin typeface="ＭＳ Ｐゴシック"/>
              </a:rPr>
              <a:t>・右側の「監視ワード設定」にて設定した記事数推移グラフ。記事クリッピング一覧も表示可能です。</a:t>
            </a:r>
            <a:endParaRPr lang="ja-JP" altLang="en-US" sz="1200" dirty="0">
              <a:solidFill>
                <a:prstClr val="black"/>
              </a:solidFill>
              <a:latin typeface="ＭＳ Ｐゴシック"/>
            </a:endParaRPr>
          </a:p>
        </p:txBody>
      </p:sp>
      <p:sp>
        <p:nvSpPr>
          <p:cNvPr id="46" name="テキスト ボックス 45"/>
          <p:cNvSpPr txBox="1"/>
          <p:nvPr/>
        </p:nvSpPr>
        <p:spPr>
          <a:xfrm>
            <a:off x="4644008" y="5805264"/>
            <a:ext cx="3924300" cy="646331"/>
          </a:xfrm>
          <a:prstGeom prst="rect">
            <a:avLst/>
          </a:prstGeom>
          <a:noFill/>
        </p:spPr>
        <p:txBody>
          <a:bodyPr>
            <a:spAutoFit/>
          </a:bodyPr>
          <a:lstStyle/>
          <a:p>
            <a:pPr>
              <a:defRPr/>
            </a:pPr>
            <a:r>
              <a:rPr lang="ja-JP" altLang="en-US" sz="1200" dirty="0" smtClean="0">
                <a:solidFill>
                  <a:prstClr val="black"/>
                </a:solidFill>
                <a:latin typeface="ＭＳ Ｐゴシック"/>
              </a:rPr>
              <a:t>・監視ワードを自由に設定することが可能です。メニュー設定で集めてきたデータの中からさらに絞り込みをかけたデータを抽出することが可能です。</a:t>
            </a:r>
            <a:endParaRPr lang="ja-JP" altLang="en-US" sz="1200" dirty="0">
              <a:solidFill>
                <a:prstClr val="black"/>
              </a:solidFill>
              <a:latin typeface="ＭＳ Ｐゴシック"/>
            </a:endParaRPr>
          </a:p>
        </p:txBody>
      </p:sp>
      <p:sp>
        <p:nvSpPr>
          <p:cNvPr id="47" name="テキスト ボックス 37"/>
          <p:cNvSpPr txBox="1">
            <a:spLocks noChangeArrowheads="1"/>
          </p:cNvSpPr>
          <p:nvPr/>
        </p:nvSpPr>
        <p:spPr bwMode="auto">
          <a:xfrm>
            <a:off x="837183" y="3707185"/>
            <a:ext cx="3382657" cy="369332"/>
          </a:xfrm>
          <a:prstGeom prst="rect">
            <a:avLst/>
          </a:prstGeom>
          <a:noFill/>
          <a:ln w="9525">
            <a:noFill/>
            <a:miter lim="800000"/>
            <a:headEnd/>
            <a:tailEnd/>
          </a:ln>
        </p:spPr>
        <p:txBody>
          <a:bodyPr wrap="none">
            <a:spAutoFit/>
          </a:bodyPr>
          <a:lstStyle/>
          <a:p>
            <a:r>
              <a:rPr lang="en-US" altLang="ja-JP" dirty="0" smtClean="0">
                <a:solidFill>
                  <a:srgbClr val="C00000"/>
                </a:solidFill>
                <a:latin typeface="HGP創英角ｺﾞｼｯｸUB" pitchFamily="50" charset="-128"/>
                <a:ea typeface="HGP創英角ｺﾞｼｯｸUB" pitchFamily="50" charset="-128"/>
              </a:rPr>
              <a:t>【</a:t>
            </a:r>
            <a:r>
              <a:rPr lang="ja-JP" altLang="en-US" dirty="0" smtClean="0">
                <a:solidFill>
                  <a:srgbClr val="C00000"/>
                </a:solidFill>
                <a:latin typeface="HGP創英角ｺﾞｼｯｸUB" pitchFamily="50" charset="-128"/>
                <a:ea typeface="HGP創英角ｺﾞｼｯｸUB" pitchFamily="50" charset="-128"/>
              </a:rPr>
              <a:t>監視ワード書込み</a:t>
            </a:r>
            <a:r>
              <a:rPr lang="ja-JP" altLang="en-US" dirty="0">
                <a:solidFill>
                  <a:srgbClr val="C00000"/>
                </a:solidFill>
                <a:latin typeface="HGP創英角ｺﾞｼｯｸUB" pitchFamily="50" charset="-128"/>
                <a:ea typeface="HGP創英角ｺﾞｼｯｸUB" pitchFamily="50" charset="-128"/>
              </a:rPr>
              <a:t>数推移グラフ</a:t>
            </a:r>
            <a:r>
              <a:rPr lang="en-US" altLang="ja-JP" dirty="0">
                <a:solidFill>
                  <a:srgbClr val="C00000"/>
                </a:solidFill>
                <a:latin typeface="HGP創英角ｺﾞｼｯｸUB" pitchFamily="50" charset="-128"/>
                <a:ea typeface="HGP創英角ｺﾞｼｯｸUB" pitchFamily="50" charset="-128"/>
              </a:rPr>
              <a:t>】</a:t>
            </a:r>
            <a:endParaRPr lang="ja-JP" altLang="en-US" dirty="0">
              <a:solidFill>
                <a:srgbClr val="C00000"/>
              </a:solidFill>
              <a:latin typeface="HGP創英角ｺﾞｼｯｸUB" pitchFamily="50" charset="-128"/>
              <a:ea typeface="HGP創英角ｺﾞｼｯｸUB" pitchFamily="50" charset="-128"/>
            </a:endParaRPr>
          </a:p>
        </p:txBody>
      </p:sp>
      <p:sp>
        <p:nvSpPr>
          <p:cNvPr id="48" name="テキスト ボックス 38"/>
          <p:cNvSpPr txBox="1">
            <a:spLocks noChangeArrowheads="1"/>
          </p:cNvSpPr>
          <p:nvPr/>
        </p:nvSpPr>
        <p:spPr bwMode="auto">
          <a:xfrm>
            <a:off x="5596955" y="3707185"/>
            <a:ext cx="1883849" cy="369332"/>
          </a:xfrm>
          <a:prstGeom prst="rect">
            <a:avLst/>
          </a:prstGeom>
          <a:noFill/>
          <a:ln w="9525">
            <a:noFill/>
            <a:miter lim="800000"/>
            <a:headEnd/>
            <a:tailEnd/>
          </a:ln>
        </p:spPr>
        <p:txBody>
          <a:bodyPr wrap="none">
            <a:spAutoFit/>
          </a:bodyPr>
          <a:lstStyle/>
          <a:p>
            <a:r>
              <a:rPr lang="en-US" altLang="ja-JP" dirty="0" smtClean="0">
                <a:solidFill>
                  <a:srgbClr val="C00000"/>
                </a:solidFill>
                <a:latin typeface="HGP創英角ｺﾞｼｯｸUB" pitchFamily="50" charset="-128"/>
                <a:ea typeface="HGP創英角ｺﾞｼｯｸUB" pitchFamily="50" charset="-128"/>
              </a:rPr>
              <a:t>【</a:t>
            </a:r>
            <a:r>
              <a:rPr lang="ja-JP" altLang="en-US" dirty="0" smtClean="0">
                <a:solidFill>
                  <a:srgbClr val="C00000"/>
                </a:solidFill>
                <a:latin typeface="HGP創英角ｺﾞｼｯｸUB" pitchFamily="50" charset="-128"/>
                <a:ea typeface="HGP創英角ｺﾞｼｯｸUB" pitchFamily="50" charset="-128"/>
              </a:rPr>
              <a:t>監視ワード設定</a:t>
            </a:r>
            <a:r>
              <a:rPr lang="en-US" altLang="ja-JP" dirty="0" smtClean="0">
                <a:solidFill>
                  <a:srgbClr val="C00000"/>
                </a:solidFill>
                <a:latin typeface="HGP創英角ｺﾞｼｯｸUB" pitchFamily="50" charset="-128"/>
                <a:ea typeface="HGP創英角ｺﾞｼｯｸUB" pitchFamily="50" charset="-128"/>
              </a:rPr>
              <a:t>】</a:t>
            </a:r>
            <a:endParaRPr lang="ja-JP" altLang="en-US" dirty="0">
              <a:solidFill>
                <a:srgbClr val="C00000"/>
              </a:solidFill>
              <a:latin typeface="HGP創英角ｺﾞｼｯｸUB" pitchFamily="50" charset="-128"/>
              <a:ea typeface="HGP創英角ｺﾞｼｯｸUB" pitchFamily="50" charset="-128"/>
            </a:endParaRPr>
          </a:p>
        </p:txBody>
      </p:sp>
      <p:pic>
        <p:nvPicPr>
          <p:cNvPr id="1028" name="Picture 4" descr="C:\Users\datasection-demo\Desktop\images\提案資料用画像\監視ワード設定4.png"/>
          <p:cNvPicPr>
            <a:picLocks noChangeAspect="1" noChangeArrowheads="1"/>
          </p:cNvPicPr>
          <p:nvPr/>
        </p:nvPicPr>
        <p:blipFill>
          <a:blip r:embed="rId4" cstate="print"/>
          <a:srcRect/>
          <a:stretch>
            <a:fillRect/>
          </a:stretch>
        </p:blipFill>
        <p:spPr bwMode="auto">
          <a:xfrm>
            <a:off x="4716016" y="4221088"/>
            <a:ext cx="3744416" cy="1296144"/>
          </a:xfrm>
          <a:prstGeom prst="rect">
            <a:avLst/>
          </a:prstGeom>
          <a:noFill/>
        </p:spPr>
      </p:pic>
      <p:grpSp>
        <p:nvGrpSpPr>
          <p:cNvPr id="3" name="グループ化 56"/>
          <p:cNvGrpSpPr/>
          <p:nvPr/>
        </p:nvGrpSpPr>
        <p:grpSpPr>
          <a:xfrm>
            <a:off x="549077" y="4221088"/>
            <a:ext cx="3695700" cy="1895475"/>
            <a:chOff x="549077" y="4221088"/>
            <a:chExt cx="3695700" cy="1895475"/>
          </a:xfrm>
        </p:grpSpPr>
        <p:pic>
          <p:nvPicPr>
            <p:cNvPr id="49" name="Picture 2" descr="C:\Users\datasection-demo\Desktop\媒体別.png"/>
            <p:cNvPicPr>
              <a:picLocks noChangeAspect="1" noChangeArrowheads="1"/>
            </p:cNvPicPr>
            <p:nvPr/>
          </p:nvPicPr>
          <p:blipFill>
            <a:blip r:embed="rId2" cstate="print"/>
            <a:srcRect/>
            <a:stretch>
              <a:fillRect/>
            </a:stretch>
          </p:blipFill>
          <p:spPr bwMode="auto">
            <a:xfrm>
              <a:off x="549077" y="4221088"/>
              <a:ext cx="3695700" cy="1895475"/>
            </a:xfrm>
            <a:prstGeom prst="rect">
              <a:avLst/>
            </a:prstGeom>
            <a:noFill/>
            <a:ln>
              <a:noFill/>
            </a:ln>
          </p:spPr>
        </p:pic>
        <p:pic>
          <p:nvPicPr>
            <p:cNvPr id="1029" name="Picture 5" descr="C:\Users\datasection-demo\Desktop\images\ロートグラフ画像\28.png"/>
            <p:cNvPicPr>
              <a:picLocks noChangeAspect="1" noChangeArrowheads="1"/>
            </p:cNvPicPr>
            <p:nvPr/>
          </p:nvPicPr>
          <p:blipFill>
            <a:blip r:embed="rId5" cstate="print"/>
            <a:srcRect/>
            <a:stretch>
              <a:fillRect/>
            </a:stretch>
          </p:blipFill>
          <p:spPr bwMode="auto">
            <a:xfrm>
              <a:off x="1259632" y="4509120"/>
              <a:ext cx="2952328" cy="936104"/>
            </a:xfrm>
            <a:prstGeom prst="rect">
              <a:avLst/>
            </a:prstGeom>
            <a:noFill/>
          </p:spPr>
        </p:pic>
        <p:sp>
          <p:nvSpPr>
            <p:cNvPr id="55" name="正方形/長方形 54"/>
            <p:cNvSpPr/>
            <p:nvPr/>
          </p:nvSpPr>
          <p:spPr>
            <a:xfrm>
              <a:off x="1259632" y="4365104"/>
              <a:ext cx="2952328" cy="1440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テキスト ボックス 37"/>
            <p:cNvSpPr txBox="1">
              <a:spLocks noChangeArrowheads="1"/>
            </p:cNvSpPr>
            <p:nvPr/>
          </p:nvSpPr>
          <p:spPr bwMode="auto">
            <a:xfrm>
              <a:off x="1259632" y="4309065"/>
              <a:ext cx="1338828" cy="200055"/>
            </a:xfrm>
            <a:prstGeom prst="rect">
              <a:avLst/>
            </a:prstGeom>
            <a:noFill/>
            <a:ln w="9525">
              <a:noFill/>
              <a:miter lim="800000"/>
              <a:headEnd/>
              <a:tailEnd/>
            </a:ln>
          </p:spPr>
          <p:txBody>
            <a:bodyPr wrap="none">
              <a:spAutoFit/>
            </a:bodyPr>
            <a:lstStyle/>
            <a:p>
              <a:r>
                <a:rPr lang="ja-JP" altLang="en-US" sz="700" dirty="0" smtClean="0">
                  <a:solidFill>
                    <a:prstClr val="white"/>
                  </a:solidFill>
                  <a:latin typeface="HGP創英角ｺﾞｼｯｸUB" pitchFamily="50" charset="-128"/>
                  <a:ea typeface="HGP創英角ｺﾞｼｯｸUB" pitchFamily="50" charset="-128"/>
                </a:rPr>
                <a:t>監視ワード書込み</a:t>
              </a:r>
              <a:r>
                <a:rPr lang="ja-JP" altLang="en-US" sz="700" dirty="0">
                  <a:solidFill>
                    <a:prstClr val="white"/>
                  </a:solidFill>
                  <a:latin typeface="HGP創英角ｺﾞｼｯｸUB" pitchFamily="50" charset="-128"/>
                  <a:ea typeface="HGP創英角ｺﾞｼｯｸUB" pitchFamily="50" charset="-128"/>
                </a:rPr>
                <a:t>数推移</a:t>
              </a:r>
              <a:r>
                <a:rPr lang="ja-JP" altLang="en-US" sz="700" dirty="0" smtClean="0">
                  <a:solidFill>
                    <a:prstClr val="white"/>
                  </a:solidFill>
                  <a:latin typeface="HGP創英角ｺﾞｼｯｸUB" pitchFamily="50" charset="-128"/>
                  <a:ea typeface="HGP創英角ｺﾞｼｯｸUB" pitchFamily="50" charset="-128"/>
                </a:rPr>
                <a:t>グラフ</a:t>
              </a:r>
              <a:endParaRPr lang="ja-JP" altLang="en-US" sz="700" dirty="0">
                <a:solidFill>
                  <a:prstClr val="white"/>
                </a:solidFill>
                <a:latin typeface="HGP創英角ｺﾞｼｯｸUB" pitchFamily="50" charset="-128"/>
                <a:ea typeface="HGP創英角ｺﾞｼｯｸUB" pitchFamily="50" charset="-128"/>
              </a:endParaRPr>
            </a:p>
          </p:txBody>
        </p:sp>
      </p:grpSp>
    </p:spTree>
    <p:extLst>
      <p:ext uri="{BB962C8B-B14F-4D97-AF65-F5344CB8AC3E}">
        <p14:creationId xmlns="" xmlns:p14="http://schemas.microsoft.com/office/powerpoint/2010/main" val="41494474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69634" name="Picture 2"/>
          <p:cNvPicPr>
            <a:picLocks noChangeAspect="1" noChangeArrowheads="1"/>
          </p:cNvPicPr>
          <p:nvPr/>
        </p:nvPicPr>
        <p:blipFill>
          <a:blip r:embed="rId2" cstate="print"/>
          <a:srcRect/>
          <a:stretch>
            <a:fillRect/>
          </a:stretch>
        </p:blipFill>
        <p:spPr bwMode="auto">
          <a:xfrm>
            <a:off x="452438" y="474663"/>
            <a:ext cx="8239125" cy="5908675"/>
          </a:xfrm>
          <a:prstGeom prst="rect">
            <a:avLst/>
          </a:prstGeom>
          <a:noFill/>
          <a:ln w="9525">
            <a:noFill/>
            <a:miter lim="800000"/>
            <a:headEnd/>
            <a:tailEnd/>
          </a:ln>
        </p:spPr>
      </p:pic>
    </p:spTree>
    <p:extLst>
      <p:ext uri="{BB962C8B-B14F-4D97-AF65-F5344CB8AC3E}">
        <p14:creationId xmlns="" xmlns:p14="http://schemas.microsoft.com/office/powerpoint/2010/main" val="5811950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dirty="0"/>
          </a:p>
        </p:txBody>
      </p:sp>
      <p:pic>
        <p:nvPicPr>
          <p:cNvPr id="68610" name="Picture 2"/>
          <p:cNvPicPr>
            <a:picLocks noChangeAspect="1" noChangeArrowheads="1"/>
          </p:cNvPicPr>
          <p:nvPr/>
        </p:nvPicPr>
        <p:blipFill>
          <a:blip r:embed="rId2" cstate="print"/>
          <a:srcRect/>
          <a:stretch>
            <a:fillRect/>
          </a:stretch>
        </p:blipFill>
        <p:spPr bwMode="auto">
          <a:xfrm>
            <a:off x="323528" y="548680"/>
            <a:ext cx="8047709" cy="5328592"/>
          </a:xfrm>
          <a:prstGeom prst="rect">
            <a:avLst/>
          </a:prstGeom>
          <a:noFill/>
          <a:ln w="9525">
            <a:noFill/>
            <a:miter lim="800000"/>
            <a:headEnd/>
            <a:tailEnd/>
          </a:ln>
        </p:spPr>
      </p:pic>
    </p:spTree>
    <p:extLst>
      <p:ext uri="{BB962C8B-B14F-4D97-AF65-F5344CB8AC3E}">
        <p14:creationId xmlns="" xmlns:p14="http://schemas.microsoft.com/office/powerpoint/2010/main" val="11576117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話題マップ（クラスター）</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47106" name="Picture 2"/>
          <p:cNvPicPr>
            <a:picLocks noChangeAspect="1" noChangeArrowheads="1"/>
          </p:cNvPicPr>
          <p:nvPr/>
        </p:nvPicPr>
        <p:blipFill>
          <a:blip r:embed="rId2" cstate="print"/>
          <a:srcRect/>
          <a:stretch>
            <a:fillRect/>
          </a:stretch>
        </p:blipFill>
        <p:spPr bwMode="auto">
          <a:xfrm>
            <a:off x="179512" y="1628800"/>
            <a:ext cx="8712968" cy="4841853"/>
          </a:xfrm>
          <a:prstGeom prst="rect">
            <a:avLst/>
          </a:prstGeom>
          <a:noFill/>
          <a:ln w="9525">
            <a:noFill/>
            <a:miter lim="800000"/>
            <a:headEnd/>
            <a:tailEnd/>
          </a:ln>
        </p:spPr>
      </p:pic>
    </p:spTree>
    <p:extLst>
      <p:ext uri="{BB962C8B-B14F-4D97-AF65-F5344CB8AC3E}">
        <p14:creationId xmlns="" xmlns:p14="http://schemas.microsoft.com/office/powerpoint/2010/main" val="26081089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48130" name="Picture 2"/>
          <p:cNvPicPr>
            <a:picLocks noChangeAspect="1" noChangeArrowheads="1"/>
          </p:cNvPicPr>
          <p:nvPr/>
        </p:nvPicPr>
        <p:blipFill>
          <a:blip r:embed="rId2" cstate="print"/>
          <a:srcRect/>
          <a:stretch>
            <a:fillRect/>
          </a:stretch>
        </p:blipFill>
        <p:spPr bwMode="auto">
          <a:xfrm>
            <a:off x="140502" y="0"/>
            <a:ext cx="8679970" cy="6716378"/>
          </a:xfrm>
          <a:prstGeom prst="rect">
            <a:avLst/>
          </a:prstGeom>
          <a:noFill/>
          <a:ln w="9525">
            <a:noFill/>
            <a:miter lim="800000"/>
            <a:headEnd/>
            <a:tailEnd/>
          </a:ln>
        </p:spPr>
      </p:pic>
    </p:spTree>
    <p:extLst>
      <p:ext uri="{BB962C8B-B14F-4D97-AF65-F5344CB8AC3E}">
        <p14:creationId xmlns="" xmlns:p14="http://schemas.microsoft.com/office/powerpoint/2010/main" val="1625865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lstStyle/>
          <a:p>
            <a:r>
              <a:rPr lang="ja-JP" altLang="en-US" smtClean="0"/>
              <a:t>デジタルネイティブ</a:t>
            </a:r>
          </a:p>
        </p:txBody>
      </p:sp>
      <p:sp>
        <p:nvSpPr>
          <p:cNvPr id="35843" name="コンテンツ プレースホルダ 2"/>
          <p:cNvSpPr>
            <a:spLocks noGrp="1"/>
          </p:cNvSpPr>
          <p:nvPr>
            <p:ph idx="1"/>
          </p:nvPr>
        </p:nvSpPr>
        <p:spPr/>
        <p:txBody>
          <a:bodyPr/>
          <a:lstStyle/>
          <a:p>
            <a:r>
              <a:rPr lang="ja-JP" altLang="en-US" smtClean="0"/>
              <a:t>典型的なネット世代の子供達が大人になるまでにインターネットに</a:t>
            </a:r>
            <a:r>
              <a:rPr lang="en-US" altLang="ja-JP" smtClean="0"/>
              <a:t>2</a:t>
            </a:r>
            <a:r>
              <a:rPr lang="ja-JP" altLang="en-US" smtClean="0"/>
              <a:t>万時間以上、ビデオゲームに</a:t>
            </a:r>
            <a:r>
              <a:rPr lang="en-US" altLang="ja-JP" smtClean="0"/>
              <a:t>1</a:t>
            </a:r>
            <a:r>
              <a:rPr lang="ja-JP" altLang="en-US" smtClean="0"/>
              <a:t>万時間以上を費やす</a:t>
            </a:r>
          </a:p>
          <a:p>
            <a:endParaRPr lang="ja-JP" alt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a:p>
        </p:txBody>
      </p:sp>
      <p:pic>
        <p:nvPicPr>
          <p:cNvPr id="50177" name="Picture 1"/>
          <p:cNvPicPr>
            <a:picLocks noChangeAspect="1" noChangeArrowheads="1"/>
          </p:cNvPicPr>
          <p:nvPr/>
        </p:nvPicPr>
        <p:blipFill>
          <a:blip r:embed="rId2" cstate="print"/>
          <a:srcRect/>
          <a:stretch>
            <a:fillRect/>
          </a:stretch>
        </p:blipFill>
        <p:spPr bwMode="auto">
          <a:xfrm>
            <a:off x="0" y="1484784"/>
            <a:ext cx="9010632" cy="4221088"/>
          </a:xfrm>
          <a:prstGeom prst="rect">
            <a:avLst/>
          </a:prstGeom>
          <a:noFill/>
          <a:ln w="9525">
            <a:noFill/>
            <a:miter lim="800000"/>
            <a:headEnd/>
            <a:tailEnd/>
          </a:ln>
        </p:spPr>
      </p:pic>
    </p:spTree>
    <p:extLst>
      <p:ext uri="{BB962C8B-B14F-4D97-AF65-F5344CB8AC3E}">
        <p14:creationId xmlns="" xmlns:p14="http://schemas.microsoft.com/office/powerpoint/2010/main" val="25943171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67586" name="Picture 2"/>
          <p:cNvPicPr>
            <a:picLocks noChangeAspect="1" noChangeArrowheads="1"/>
          </p:cNvPicPr>
          <p:nvPr/>
        </p:nvPicPr>
        <p:blipFill>
          <a:blip r:embed="rId2" cstate="print"/>
          <a:srcRect/>
          <a:stretch>
            <a:fillRect/>
          </a:stretch>
        </p:blipFill>
        <p:spPr bwMode="auto">
          <a:xfrm>
            <a:off x="267697" y="0"/>
            <a:ext cx="8876303" cy="6525344"/>
          </a:xfrm>
          <a:prstGeom prst="rect">
            <a:avLst/>
          </a:prstGeom>
          <a:noFill/>
          <a:ln w="9525">
            <a:noFill/>
            <a:miter lim="800000"/>
            <a:headEnd/>
            <a:tailEnd/>
          </a:ln>
        </p:spPr>
      </p:pic>
    </p:spTree>
    <p:extLst>
      <p:ext uri="{BB962C8B-B14F-4D97-AF65-F5344CB8AC3E}">
        <p14:creationId xmlns="" xmlns:p14="http://schemas.microsoft.com/office/powerpoint/2010/main" val="33028163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2060848"/>
            <a:ext cx="8680008" cy="4392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27837" y="44624"/>
            <a:ext cx="1840649" cy="24517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角丸四角形 3"/>
          <p:cNvSpPr/>
          <p:nvPr/>
        </p:nvSpPr>
        <p:spPr>
          <a:xfrm>
            <a:off x="395536" y="332656"/>
            <a:ext cx="6192688" cy="151216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dirty="0" smtClean="0"/>
              <a:t>今月号の日経トレンディにデータ提供。</a:t>
            </a:r>
            <a:endParaRPr kumimoji="1" lang="en-US" altLang="ja-JP" dirty="0" smtClean="0"/>
          </a:p>
          <a:p>
            <a:pPr algn="ctr"/>
            <a:r>
              <a:rPr kumimoji="1" lang="ja-JP" altLang="en-US" dirty="0" smtClean="0"/>
              <a:t>今年のソーシャルメディアを分析して</a:t>
            </a:r>
            <a:endParaRPr kumimoji="1" lang="en-US" altLang="ja-JP" dirty="0" smtClean="0"/>
          </a:p>
          <a:p>
            <a:pPr algn="ctr"/>
            <a:r>
              <a:rPr lang="ja-JP" altLang="en-US" dirty="0"/>
              <a:t>消費の</a:t>
            </a:r>
            <a:r>
              <a:rPr kumimoji="1" lang="ja-JP" altLang="en-US" dirty="0" smtClean="0"/>
              <a:t>トレンドを可視化</a:t>
            </a:r>
            <a:endParaRPr kumimoji="1" lang="ja-JP" altLang="en-US" dirty="0"/>
          </a:p>
        </p:txBody>
      </p:sp>
    </p:spTree>
    <p:extLst>
      <p:ext uri="{BB962C8B-B14F-4D97-AF65-F5344CB8AC3E}">
        <p14:creationId xmlns="" xmlns:p14="http://schemas.microsoft.com/office/powerpoint/2010/main" val="3060380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0528" y="188640"/>
            <a:ext cx="9485426" cy="63367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401011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00443" y="188639"/>
            <a:ext cx="6243557" cy="6068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descr="日経ビジネス2011年8月29日号"/>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188639"/>
            <a:ext cx="1905000" cy="2543175"/>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8520" y="2626816"/>
            <a:ext cx="4808132" cy="43305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右矢印 4"/>
          <p:cNvSpPr/>
          <p:nvPr/>
        </p:nvSpPr>
        <p:spPr>
          <a:xfrm>
            <a:off x="3923928" y="1076014"/>
            <a:ext cx="648072" cy="36004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pic>
        <p:nvPicPr>
          <p:cNvPr id="3079"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5400000">
            <a:off x="1148210" y="2769692"/>
            <a:ext cx="755650" cy="46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271138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企業がデジタルネイティブと</a:t>
            </a:r>
            <a:r>
              <a:rPr kumimoji="1" lang="en-US" altLang="ja-JP" dirty="0" smtClean="0"/>
              <a:t/>
            </a:r>
            <a:br>
              <a:rPr kumimoji="1" lang="en-US" altLang="ja-JP" dirty="0" smtClean="0"/>
            </a:br>
            <a:r>
              <a:rPr lang="ja-JP" altLang="en-US" dirty="0" smtClean="0"/>
              <a:t>創造的に対話する秘訣</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kumimoji="1" lang="ja-JP" altLang="en-US" dirty="0" smtClean="0"/>
              <a:t>ワークショップが有効</a:t>
            </a:r>
            <a:endParaRPr kumimoji="1" lang="en-US" altLang="ja-JP" dirty="0" smtClean="0"/>
          </a:p>
          <a:p>
            <a:pPr lvl="1"/>
            <a:r>
              <a:rPr lang="ja-JP" altLang="en-US" dirty="0" smtClean="0"/>
              <a:t>“インクルーシブ・デザイン”</a:t>
            </a:r>
            <a:endParaRPr lang="en-US" altLang="ja-JP" dirty="0" smtClean="0"/>
          </a:p>
          <a:p>
            <a:pPr lvl="1"/>
            <a:r>
              <a:rPr kumimoji="1" lang="ja-JP" altLang="en-US" dirty="0" smtClean="0"/>
              <a:t>お客様扱いではなくパートナー扱いにすると調子に乗ってくれる</a:t>
            </a:r>
            <a:endParaRPr kumimoji="1" lang="en-US" altLang="ja-JP" dirty="0" smtClean="0"/>
          </a:p>
          <a:p>
            <a:pPr lvl="1"/>
            <a:endParaRPr kumimoji="1" lang="en-US" altLang="ja-JP" dirty="0" smtClean="0"/>
          </a:p>
          <a:p>
            <a:r>
              <a:rPr lang="ja-JP" altLang="en-US" dirty="0" smtClean="0"/>
              <a:t>ソーシャルメディアを使う</a:t>
            </a:r>
            <a:endParaRPr lang="en-US" altLang="ja-JP" dirty="0" smtClean="0"/>
          </a:p>
          <a:p>
            <a:pPr lvl="1"/>
            <a:r>
              <a:rPr lang="ja-JP" altLang="en-US" dirty="0" smtClean="0"/>
              <a:t>デジタル・コミュニケーション</a:t>
            </a:r>
            <a:endParaRPr lang="en-US" altLang="ja-JP" dirty="0" smtClean="0"/>
          </a:p>
          <a:p>
            <a:pPr lvl="1"/>
            <a:r>
              <a:rPr lang="ja-JP" altLang="en-US" dirty="0" smtClean="0"/>
              <a:t>行動観察</a:t>
            </a:r>
            <a:endParaRPr lang="en-US" altLang="ja-JP" dirty="0" smtClean="0"/>
          </a:p>
          <a:p>
            <a:pPr lvl="1"/>
            <a:r>
              <a:rPr lang="ja-JP" altLang="en-US" dirty="0" smtClean="0"/>
              <a:t>潜在ニーズ、本音や行動様式が分析できる</a:t>
            </a:r>
            <a:endParaRPr lang="en-US" altLang="ja-JP" dirty="0" smtClean="0"/>
          </a:p>
          <a:p>
            <a:pPr lvl="1">
              <a:buNone/>
            </a:pPr>
            <a:endParaRPr kumimoji="1" lang="ja-JP"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お問い合わせ</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hlinkClick r:id="rId2"/>
              </a:rPr>
              <a:t>daiya@dhw.ac.jp</a:t>
            </a:r>
            <a:endParaRPr kumimoji="1" lang="en-US" altLang="ja-JP" dirty="0" smtClean="0"/>
          </a:p>
          <a:p>
            <a:r>
              <a:rPr lang="ja-JP" altLang="en-US" dirty="0" smtClean="0"/>
              <a:t>橋本大也</a:t>
            </a:r>
            <a:endParaRPr lang="en-US" altLang="ja-JP" dirty="0" smtClean="0"/>
          </a:p>
          <a:p>
            <a:r>
              <a:rPr kumimoji="1" lang="ja-JP" altLang="en-US" dirty="0" smtClean="0"/>
              <a:t>メールしていただければ本日の資料の抜粋版を差し上げます。</a:t>
            </a:r>
            <a:endParaRPr kumimoji="1" lang="en-US" altLang="ja-JP" dirty="0" smtClean="0"/>
          </a:p>
          <a:p>
            <a:r>
              <a:rPr lang="ja-JP" altLang="en-US" dirty="0" smtClean="0"/>
              <a:t>共同研究やプロジェクトのご相談をお気軽にお寄せ下さい</a:t>
            </a:r>
            <a:endParaRPr lang="en-US" altLang="ja-JP" dirty="0" smtClean="0"/>
          </a:p>
          <a:p>
            <a:pPr>
              <a:buNone/>
            </a:pPr>
            <a:endParaRPr kumimoji="1" lang="en-US" altLang="ja-JP"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r>
              <a:rPr lang="ja-JP" altLang="en-US" smtClean="0"/>
              <a:t>量から質</a:t>
            </a:r>
          </a:p>
        </p:txBody>
      </p:sp>
      <p:sp>
        <p:nvSpPr>
          <p:cNvPr id="36867" name="コンテンツ プレースホルダ 2"/>
          <p:cNvSpPr>
            <a:spLocks noGrp="1"/>
          </p:cNvSpPr>
          <p:nvPr>
            <p:ph idx="1"/>
          </p:nvPr>
        </p:nvSpPr>
        <p:spPr/>
        <p:txBody>
          <a:bodyPr/>
          <a:lstStyle/>
          <a:p>
            <a:r>
              <a:rPr lang="ja-JP" altLang="en-US" smtClean="0"/>
              <a:t>１万時間の練習量が天才をうみだす</a:t>
            </a:r>
            <a:endParaRPr lang="en-US" altLang="ja-JP" smtClean="0"/>
          </a:p>
          <a:p>
            <a:pPr lvl="1"/>
            <a:r>
              <a:rPr lang="ja-JP" altLang="en-US" smtClean="0"/>
              <a:t>芸術、スポーツ、専門家の技能に共通する事実</a:t>
            </a:r>
            <a:endParaRPr lang="en-US" altLang="ja-JP" smtClean="0"/>
          </a:p>
          <a:p>
            <a:pPr lvl="1"/>
            <a:endParaRPr lang="en-US" altLang="ja-JP" smtClean="0"/>
          </a:p>
          <a:p>
            <a:endParaRPr lang="en-US" altLang="ja-JP" smtClean="0"/>
          </a:p>
          <a:p>
            <a:endParaRPr lang="ja-JP" alt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fontAlgn="auto">
              <a:spcAft>
                <a:spcPts val="0"/>
              </a:spcAft>
              <a:defRPr/>
            </a:pPr>
            <a:r>
              <a:rPr lang="ja-JP" altLang="en-US" dirty="0" smtClean="0"/>
              <a:t>一流の才能を身につけるのに</a:t>
            </a:r>
            <a:r>
              <a:rPr lang="en-US" altLang="ja-JP" dirty="0" smtClean="0"/>
              <a:t/>
            </a:r>
            <a:br>
              <a:rPr lang="en-US" altLang="ja-JP" dirty="0" smtClean="0"/>
            </a:br>
            <a:r>
              <a:rPr lang="ja-JP" altLang="en-US" dirty="0" smtClean="0"/>
              <a:t>必要な時間</a:t>
            </a:r>
            <a:endParaRPr lang="ja-JP" altLang="en-US" dirty="0"/>
          </a:p>
        </p:txBody>
      </p:sp>
      <p:graphicFrame>
        <p:nvGraphicFramePr>
          <p:cNvPr id="7" name="コンテンツ プレースホルダ 6"/>
          <p:cNvGraphicFramePr>
            <a:graphicFrameLocks noGrp="1"/>
          </p:cNvGraphicFramePr>
          <p:nvPr>
            <p:ph idx="1"/>
          </p:nvPr>
        </p:nvGraphicFramePr>
        <p:xfrm>
          <a:off x="642938" y="1928813"/>
          <a:ext cx="8072437" cy="3500435"/>
        </p:xfrm>
        <a:graphic>
          <a:graphicData uri="http://schemas.openxmlformats.org/drawingml/2006/table">
            <a:tbl>
              <a:tblPr firstRow="1" bandRow="1">
                <a:tableStyleId>{46F890A9-2807-4EBB-B81D-B2AA78EC7F39}</a:tableStyleId>
              </a:tblPr>
              <a:tblGrid>
                <a:gridCol w="3791572"/>
                <a:gridCol w="1804094"/>
                <a:gridCol w="2476771"/>
              </a:tblGrid>
              <a:tr h="700087">
                <a:tc>
                  <a:txBody>
                    <a:bodyPr/>
                    <a:lstStyle/>
                    <a:p>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１日１時間の練習をした場合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１万日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約２８年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１日２時間の練習をした場合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５０００日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約１４年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１日４時間の練習をした場合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２５００日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約７年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１日８時間の練習をした場合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１２５０日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約３．５年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7917" name="正方形/長方形 3"/>
          <p:cNvSpPr>
            <a:spLocks noChangeArrowheads="1"/>
          </p:cNvSpPr>
          <p:nvPr/>
        </p:nvSpPr>
        <p:spPr bwMode="auto">
          <a:xfrm>
            <a:off x="1500188" y="5857875"/>
            <a:ext cx="6442075" cy="523875"/>
          </a:xfrm>
          <a:prstGeom prst="rect">
            <a:avLst/>
          </a:prstGeom>
          <a:noFill/>
          <a:ln w="9525">
            <a:noFill/>
            <a:miter lim="800000"/>
            <a:headEnd/>
            <a:tailEnd/>
          </a:ln>
        </p:spPr>
        <p:txBody>
          <a:bodyPr wrap="none">
            <a:spAutoFit/>
          </a:bodyPr>
          <a:lstStyle/>
          <a:p>
            <a:r>
              <a:rPr lang="ja-JP" altLang="en-US" sz="2800"/>
              <a:t>デジタルネイティブはデジタルの天才世代</a:t>
            </a:r>
            <a:endParaRPr lang="en-US" altLang="ja-JP" sz="28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895</TotalTime>
  <Words>3588</Words>
  <Application>Microsoft Office PowerPoint</Application>
  <PresentationFormat>画面に合わせる (4:3)</PresentationFormat>
  <Paragraphs>614</Paragraphs>
  <Slides>76</Slides>
  <Notes>16</Notes>
  <HiddenSlides>0</HiddenSlides>
  <MMClips>0</MMClips>
  <ScaleCrop>false</ScaleCrop>
  <HeadingPairs>
    <vt:vector size="4" baseType="variant">
      <vt:variant>
        <vt:lpstr>テーマ</vt:lpstr>
      </vt:variant>
      <vt:variant>
        <vt:i4>1</vt:i4>
      </vt:variant>
      <vt:variant>
        <vt:lpstr>スライド タイトル</vt:lpstr>
      </vt:variant>
      <vt:variant>
        <vt:i4>76</vt:i4>
      </vt:variant>
    </vt:vector>
  </HeadingPairs>
  <TitlesOfParts>
    <vt:vector size="77" baseType="lpstr">
      <vt:lpstr>Office ​​テーマ</vt:lpstr>
      <vt:lpstr>デジタルネイティブ</vt:lpstr>
      <vt:lpstr>デジタルネイティブ</vt:lpstr>
      <vt:lpstr>スライド 3</vt:lpstr>
      <vt:lpstr>スライド 4</vt:lpstr>
      <vt:lpstr>世代の差はあるのか？</vt:lpstr>
      <vt:lpstr>スライド 6</vt:lpstr>
      <vt:lpstr>デジタルネイティブ</vt:lpstr>
      <vt:lpstr>量から質</vt:lpstr>
      <vt:lpstr>一流の才能を身につけるのに 必要な時間</vt:lpstr>
      <vt:lpstr>デジタルネイティブが世界を変える</vt:lpstr>
      <vt:lpstr>デジタルネイティブの行動基準</vt:lpstr>
      <vt:lpstr>ゲームと犯罪と子どもたち ハーバード大学医学部の大規模調査より</vt:lpstr>
      <vt:lpstr>ダメなものは、タメになる</vt:lpstr>
      <vt:lpstr>スライド 14</vt:lpstr>
      <vt:lpstr>日本のデジタルネイティブ</vt:lpstr>
      <vt:lpstr>スライド 16</vt:lpstr>
      <vt:lpstr>スライド 17</vt:lpstr>
      <vt:lpstr>A Vision of Students Today</vt:lpstr>
      <vt:lpstr>A Vision of Students Today</vt:lpstr>
      <vt:lpstr>デジハリ大における 学生生活とＩＴ</vt:lpstr>
      <vt:lpstr>スライド 21</vt:lpstr>
      <vt:lpstr>スライド 22</vt:lpstr>
      <vt:lpstr>スライド 23</vt:lpstr>
      <vt:lpstr>1 家族ぐるみでソーシャルネットワーク</vt:lpstr>
      <vt:lpstr>スライド 25</vt:lpstr>
      <vt:lpstr>2 ツイッターで日本一周した女子大生</vt:lpstr>
      <vt:lpstr>スライド 27</vt:lpstr>
      <vt:lpstr>スライド 28</vt:lpstr>
      <vt:lpstr>スライド 29</vt:lpstr>
      <vt:lpstr>光と影</vt:lpstr>
      <vt:lpstr>3 企業と一緒にデジ＝アナでモノづくり</vt:lpstr>
      <vt:lpstr>スライド 32</vt:lpstr>
      <vt:lpstr>携帯キャリアと一緒に 次世代のケータイを発想</vt:lpstr>
      <vt:lpstr>ニコンのＡＲデバイスの用途開発</vt:lpstr>
      <vt:lpstr>デジタル世代のものづくり</vt:lpstr>
      <vt:lpstr>スライド 36</vt:lpstr>
      <vt:lpstr>スライド 37</vt:lpstr>
      <vt:lpstr>スライド 38</vt:lpstr>
      <vt:lpstr>スライド 39</vt:lpstr>
      <vt:lpstr>デジタルネイティブと対話</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lpstr>スライド 53</vt:lpstr>
      <vt:lpstr>スライド 54</vt:lpstr>
      <vt:lpstr>“脱デジタル”の世代</vt:lpstr>
      <vt:lpstr>デジタルネイティブ時代の コンプライアンス</vt:lpstr>
      <vt:lpstr>企業がデジタルネイティブと 創造的に対話する秘訣</vt:lpstr>
      <vt:lpstr>デジタルネイティブラボ</vt:lpstr>
      <vt:lpstr>スライド 59</vt:lpstr>
      <vt:lpstr>スライド 60</vt:lpstr>
      <vt:lpstr>スライド 61</vt:lpstr>
      <vt:lpstr>スライド 62</vt:lpstr>
      <vt:lpstr>スライド 63</vt:lpstr>
      <vt:lpstr>スライド 64</vt:lpstr>
      <vt:lpstr>サービス機能</vt:lpstr>
      <vt:lpstr>スライド 66</vt:lpstr>
      <vt:lpstr>スライド 67</vt:lpstr>
      <vt:lpstr>話題マップ（クラスター）</vt:lpstr>
      <vt:lpstr>スライド 69</vt:lpstr>
      <vt:lpstr>スライド 70</vt:lpstr>
      <vt:lpstr>スライド 71</vt:lpstr>
      <vt:lpstr>スライド 72</vt:lpstr>
      <vt:lpstr>スライド 73</vt:lpstr>
      <vt:lpstr>スライド 74</vt:lpstr>
      <vt:lpstr>企業がデジタルネイティブと 創造的に対話する秘訣</vt:lpstr>
      <vt:lpstr>お問い合わせ</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デジタルネイティブ概要</dc:title>
  <dc:creator>daiya</dc:creator>
  <cp:lastModifiedBy>daiya</cp:lastModifiedBy>
  <cp:revision>73</cp:revision>
  <dcterms:created xsi:type="dcterms:W3CDTF">2011-10-26T02:49:29Z</dcterms:created>
  <dcterms:modified xsi:type="dcterms:W3CDTF">2011-11-17T15:06:30Z</dcterms:modified>
</cp:coreProperties>
</file>