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diagrams/data11.xml" ContentType="application/vnd.openxmlformats-officedocument.drawingml.diagramData+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257" r:id="rId17"/>
    <p:sldId id="316" r:id="rId18"/>
    <p:sldId id="314" r:id="rId19"/>
    <p:sldId id="315" r:id="rId20"/>
    <p:sldId id="317" r:id="rId21"/>
    <p:sldId id="335"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32" r:id="rId65"/>
    <p:sldId id="333"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34" r:id="rId80"/>
    <p:sldId id="313" r:id="rId8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kumimoji="1" lang="ja-JP" altLang="en-US"/>
        </a:p>
      </dgm:t>
    </dgm:pt>
    <dgm:pt modelId="{A575F536-38B3-4578-B19E-DDA4285FB402}">
      <dgm:prSet/>
      <dgm:spPr/>
      <dgm:t>
        <a:bodyPr/>
        <a:lstStyle/>
        <a:p>
          <a:r>
            <a:rPr kumimoji="1" lang="en-US" altLang="ja-JP" dirty="0" smtClean="0"/>
            <a:t>Data</a:t>
          </a:r>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pt>
    <dgm:pt modelId="{BC405C9C-9073-4C33-9304-3D75C029D096}">
      <dgm:prSet/>
      <dgm:spPr/>
      <dgm:t>
        <a:bodyPr/>
        <a:lstStyle/>
        <a:p>
          <a:r>
            <a:rPr kumimoji="1" lang="en-US" altLang="ja-JP" dirty="0" smtClean="0"/>
            <a:t>Information</a:t>
          </a:r>
          <a:endParaRPr kumimoji="1" lang="ja-JP" altLang="en-US" dirty="0"/>
        </a:p>
      </dgm:t>
    </dgm:pt>
    <dgm:pt modelId="{AE6C45D3-7BBA-4E48-9DD7-B0E66CE5C069}" type="parTrans" cxnId="{BD4AADCE-53A7-4152-B5A4-A064308C7A4D}">
      <dgm:prSet/>
      <dgm:spPr/>
    </dgm:pt>
    <dgm:pt modelId="{1415C65F-8C1A-44A8-9D85-D667A2750813}" type="sibTrans" cxnId="{BD4AADCE-53A7-4152-B5A4-A064308C7A4D}">
      <dgm:prSet/>
      <dgm:spPr/>
    </dgm:pt>
    <dgm:pt modelId="{83698998-27BE-492B-9565-54589E2FF233}">
      <dgm:prSet/>
      <dgm:spPr/>
      <dgm:t>
        <a:bodyPr/>
        <a:lstStyle/>
        <a:p>
          <a:r>
            <a:rPr kumimoji="1" lang="en-US" altLang="ja-JP" dirty="0" smtClean="0"/>
            <a:t>Data</a:t>
          </a:r>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9C0EF344-3313-470C-AEDF-57BBE0DF6DCD}" type="pres">
      <dgm:prSet presAssocID="{E555F930-7481-4534-915E-B038848AE7A1}" presName="Name10" presStyleLbl="parChTrans1D2" presStyleIdx="0" presStyleCnt="2"/>
      <dgm:spPr/>
      <dgm:t>
        <a:bodyPr/>
        <a:lstStyle/>
        <a:p>
          <a:endParaRPr kumimoji="1" lang="ja-JP" altLang="en-US"/>
        </a:p>
      </dgm:t>
    </dgm:pt>
    <dgm:pt modelId="{A5D5043E-3C87-4B4E-8657-39E4F8AD3E92}" type="pres">
      <dgm:prSet presAssocID="{83698998-27BE-492B-9565-54589E2FF233}" presName="hierRoot2" presStyleCnt="0"/>
      <dgm:spPr/>
    </dgm:pt>
    <dgm:pt modelId="{BFCDD7CA-AE6F-4708-9FE6-3DD989A056A5}" type="pres">
      <dgm:prSet presAssocID="{83698998-27BE-492B-9565-54589E2FF233}" presName="composite2" presStyleCnt="0"/>
      <dgm:spPr/>
    </dgm:pt>
    <dgm:pt modelId="{3CA42128-1201-477F-9DC1-D92B4B907CE9}" type="pres">
      <dgm:prSet presAssocID="{83698998-27BE-492B-9565-54589E2FF233}" presName="background2" presStyleLbl="node2" presStyleIdx="0" presStyleCnt="2"/>
      <dgm:spPr/>
    </dgm:pt>
    <dgm:pt modelId="{439A6F22-6C22-42E5-B7F1-6896D247D651}" type="pres">
      <dgm:prSet presAssocID="{83698998-27BE-492B-9565-54589E2FF233}" presName="text2" presStyleLbl="fgAcc2" presStyleIdx="0" presStyleCnt="2">
        <dgm:presLayoutVars>
          <dgm:chPref val="3"/>
        </dgm:presLayoutVars>
      </dgm:prSet>
      <dgm:spPr/>
      <dgm:t>
        <a:bodyPr/>
        <a:lstStyle/>
        <a:p>
          <a:endParaRPr kumimoji="1" lang="ja-JP" altLang="en-US"/>
        </a:p>
      </dgm:t>
    </dgm:pt>
    <dgm:pt modelId="{44B5C2AC-B1B6-4F67-8511-29AF2C4BAF19}" type="pres">
      <dgm:prSet presAssocID="{83698998-27BE-492B-9565-54589E2FF233}" presName="hierChild3" presStyleCnt="0"/>
      <dgm:spPr/>
    </dgm:pt>
    <dgm:pt modelId="{3B26B0ED-2BEE-4FFF-9F1D-9967267415F0}" type="pres">
      <dgm:prSet presAssocID="{33AEAC43-A86B-4F2A-BB1D-A02824A4862B}" presName="Name10" presStyleLbl="parChTrans1D2" presStyleIdx="1" presStyleCnt="2"/>
      <dgm:spPr/>
      <dgm:t>
        <a:bodyPr/>
        <a:lstStyle/>
        <a:p>
          <a:endParaRPr kumimoji="1" lang="ja-JP" altLang="en-US"/>
        </a:p>
      </dgm:t>
    </dgm:pt>
    <dgm:pt modelId="{B9CEC9D5-F90D-4BFF-B056-01DB9C46EA6D}" type="pres">
      <dgm:prSet presAssocID="{A575F536-38B3-4578-B19E-DDA4285FB402}" presName="hierRoot2" presStyleCnt="0"/>
      <dgm:spPr/>
    </dgm:pt>
    <dgm:pt modelId="{F198BC11-0E5A-446D-890A-142B3A5097CC}" type="pres">
      <dgm:prSet presAssocID="{A575F536-38B3-4578-B19E-DDA4285FB402}" presName="composite2" presStyleCnt="0"/>
      <dgm:spPr/>
    </dgm:pt>
    <dgm:pt modelId="{89E280BA-BBC6-459F-B370-CDC54C65DCDD}" type="pres">
      <dgm:prSet presAssocID="{A575F536-38B3-4578-B19E-DDA4285FB402}" presName="background2" presStyleLbl="node2" presStyleIdx="1" presStyleCnt="2"/>
      <dgm:spPr/>
    </dgm:pt>
    <dgm:pt modelId="{5D0A0B48-ABFD-4A93-A232-06C651193B6D}" type="pres">
      <dgm:prSet presAssocID="{A575F536-38B3-4578-B19E-DDA4285FB402}" presName="text2" presStyleLbl="fgAcc2" presStyleIdx="1" presStyleCnt="2">
        <dgm:presLayoutVars>
          <dgm:chPref val="3"/>
        </dgm:presLayoutVars>
      </dgm:prSet>
      <dgm:spPr/>
      <dgm:t>
        <a:bodyPr/>
        <a:lstStyle/>
        <a:p>
          <a:endParaRPr kumimoji="1" lang="ja-JP" altLang="en-US"/>
        </a:p>
      </dgm:t>
    </dgm:pt>
    <dgm:pt modelId="{BCA4514A-0F96-4827-A54B-0D441B544D3D}" type="pres">
      <dgm:prSet presAssocID="{A575F536-38B3-4578-B19E-DDA4285FB402}" presName="hierChild3" presStyleCnt="0"/>
      <dgm:spPr/>
    </dgm:pt>
  </dgm:ptLst>
  <dgm:cxnLst>
    <dgm:cxn modelId="{8B0C876C-B972-4CC3-A44E-3FEE7301BE81}" type="presOf" srcId="{E555F930-7481-4534-915E-B038848AE7A1}" destId="{9C0EF344-3313-470C-AEDF-57BBE0DF6DCD}" srcOrd="0" destOrd="0" presId="urn:microsoft.com/office/officeart/2005/8/layout/hierarchy1"/>
    <dgm:cxn modelId="{19D4607E-9887-41AC-B943-A10659444700}" type="presOf" srcId="{83698998-27BE-492B-9565-54589E2FF233}" destId="{439A6F22-6C22-42E5-B7F1-6896D247D651}" srcOrd="0" destOrd="0" presId="urn:microsoft.com/office/officeart/2005/8/layout/hierarchy1"/>
    <dgm:cxn modelId="{BD4AADCE-53A7-4152-B5A4-A064308C7A4D}" srcId="{E749C86C-D2D6-425E-A0B0-77B6E1278298}" destId="{BC405C9C-9073-4C33-9304-3D75C029D096}" srcOrd="0" destOrd="0" parTransId="{AE6C45D3-7BBA-4E48-9DD7-B0E66CE5C069}" sibTransId="{1415C65F-8C1A-44A8-9D85-D667A2750813}"/>
    <dgm:cxn modelId="{DC81A406-E2B2-4929-9F54-98B564171EAE}" srcId="{BC405C9C-9073-4C33-9304-3D75C029D096}" destId="{83698998-27BE-492B-9565-54589E2FF233}" srcOrd="0" destOrd="0" parTransId="{E555F930-7481-4534-915E-B038848AE7A1}" sibTransId="{40B360EF-7B8D-406F-915D-716082957112}"/>
    <dgm:cxn modelId="{6F7EB070-83EB-4CED-AE11-5894E2CE4B59}" type="presOf" srcId="{E749C86C-D2D6-425E-A0B0-77B6E1278298}" destId="{02C62D25-6A12-4150-ADD8-0A54CF3B0C4D}" srcOrd="0" destOrd="0" presId="urn:microsoft.com/office/officeart/2005/8/layout/hierarchy1"/>
    <dgm:cxn modelId="{88F4E819-423A-4738-BB38-95522277EE9D}" type="presOf" srcId="{33AEAC43-A86B-4F2A-BB1D-A02824A4862B}" destId="{3B26B0ED-2BEE-4FFF-9F1D-9967267415F0}" srcOrd="0" destOrd="0" presId="urn:microsoft.com/office/officeart/2005/8/layout/hierarchy1"/>
    <dgm:cxn modelId="{2A5DF082-7D59-4D03-AFC7-8B81F88E9BDA}" srcId="{BC405C9C-9073-4C33-9304-3D75C029D096}" destId="{A575F536-38B3-4578-B19E-DDA4285FB402}" srcOrd="1" destOrd="0" parTransId="{33AEAC43-A86B-4F2A-BB1D-A02824A4862B}" sibTransId="{CBC27543-B324-42A4-963C-C859E8362DD9}"/>
    <dgm:cxn modelId="{C7B53EC0-1D80-4467-A358-FAB1594B70A6}" type="presOf" srcId="{BC405C9C-9073-4C33-9304-3D75C029D096}" destId="{B443F4CA-2543-4630-B7C9-71304B69CD40}" srcOrd="0" destOrd="0" presId="urn:microsoft.com/office/officeart/2005/8/layout/hierarchy1"/>
    <dgm:cxn modelId="{E0B728E9-303A-4579-81FE-243AA5433D33}" type="presOf" srcId="{A575F536-38B3-4578-B19E-DDA4285FB402}" destId="{5D0A0B48-ABFD-4A93-A232-06C651193B6D}" srcOrd="0" destOrd="0" presId="urn:microsoft.com/office/officeart/2005/8/layout/hierarchy1"/>
    <dgm:cxn modelId="{518C7333-7CD1-4E77-B2E3-3AEF4972C8C3}" type="presParOf" srcId="{02C62D25-6A12-4150-ADD8-0A54CF3B0C4D}" destId="{AF573D5E-7AE8-4D6A-B548-8EB75C0C8466}" srcOrd="0" destOrd="0" presId="urn:microsoft.com/office/officeart/2005/8/layout/hierarchy1"/>
    <dgm:cxn modelId="{64E26558-41FF-454A-B505-797A0623E594}" type="presParOf" srcId="{AF573D5E-7AE8-4D6A-B548-8EB75C0C8466}" destId="{9FE93534-FE53-4A3E-BE69-FAC61ED7172B}" srcOrd="0" destOrd="0" presId="urn:microsoft.com/office/officeart/2005/8/layout/hierarchy1"/>
    <dgm:cxn modelId="{F437EEF9-1D3A-49BC-8044-81F5DD6536B2}" type="presParOf" srcId="{9FE93534-FE53-4A3E-BE69-FAC61ED7172B}" destId="{6A620B3C-44BA-4648-A584-FE01D52CFEAE}" srcOrd="0" destOrd="0" presId="urn:microsoft.com/office/officeart/2005/8/layout/hierarchy1"/>
    <dgm:cxn modelId="{9CC2C1B3-4FCF-4218-B73D-B3BA440DC6B4}" type="presParOf" srcId="{9FE93534-FE53-4A3E-BE69-FAC61ED7172B}" destId="{B443F4CA-2543-4630-B7C9-71304B69CD40}" srcOrd="1" destOrd="0" presId="urn:microsoft.com/office/officeart/2005/8/layout/hierarchy1"/>
    <dgm:cxn modelId="{7ADFFB7B-B258-41F8-BB70-9C7079DB01F1}" type="presParOf" srcId="{AF573D5E-7AE8-4D6A-B548-8EB75C0C8466}" destId="{3B46A9A8-5753-4EEF-89B7-2A3342856DF0}" srcOrd="1" destOrd="0" presId="urn:microsoft.com/office/officeart/2005/8/layout/hierarchy1"/>
    <dgm:cxn modelId="{9C356031-2592-4F4D-AD85-514CBE41E650}" type="presParOf" srcId="{3B46A9A8-5753-4EEF-89B7-2A3342856DF0}" destId="{9C0EF344-3313-470C-AEDF-57BBE0DF6DCD}" srcOrd="0" destOrd="0" presId="urn:microsoft.com/office/officeart/2005/8/layout/hierarchy1"/>
    <dgm:cxn modelId="{88AE68B5-B948-409D-9CA1-63B1894D6EBF}" type="presParOf" srcId="{3B46A9A8-5753-4EEF-89B7-2A3342856DF0}" destId="{A5D5043E-3C87-4B4E-8657-39E4F8AD3E92}" srcOrd="1" destOrd="0" presId="urn:microsoft.com/office/officeart/2005/8/layout/hierarchy1"/>
    <dgm:cxn modelId="{FA02084E-D90B-406F-BE62-6ADBB057E1D4}" type="presParOf" srcId="{A5D5043E-3C87-4B4E-8657-39E4F8AD3E92}" destId="{BFCDD7CA-AE6F-4708-9FE6-3DD989A056A5}" srcOrd="0" destOrd="0" presId="urn:microsoft.com/office/officeart/2005/8/layout/hierarchy1"/>
    <dgm:cxn modelId="{C1EEEDDE-3069-4758-A6E9-0ACB7F6CBE16}" type="presParOf" srcId="{BFCDD7CA-AE6F-4708-9FE6-3DD989A056A5}" destId="{3CA42128-1201-477F-9DC1-D92B4B907CE9}" srcOrd="0" destOrd="0" presId="urn:microsoft.com/office/officeart/2005/8/layout/hierarchy1"/>
    <dgm:cxn modelId="{1DAE4E24-E776-4E82-B912-2BB161AB6E8C}" type="presParOf" srcId="{BFCDD7CA-AE6F-4708-9FE6-3DD989A056A5}" destId="{439A6F22-6C22-42E5-B7F1-6896D247D651}" srcOrd="1" destOrd="0" presId="urn:microsoft.com/office/officeart/2005/8/layout/hierarchy1"/>
    <dgm:cxn modelId="{D91D2826-1331-4399-8142-BDAC73F3F0C7}" type="presParOf" srcId="{A5D5043E-3C87-4B4E-8657-39E4F8AD3E92}" destId="{44B5C2AC-B1B6-4F67-8511-29AF2C4BAF19}" srcOrd="1" destOrd="0" presId="urn:microsoft.com/office/officeart/2005/8/layout/hierarchy1"/>
    <dgm:cxn modelId="{BF63B737-5427-4FF3-9ACA-8FFD4736FFBE}" type="presParOf" srcId="{3B46A9A8-5753-4EEF-89B7-2A3342856DF0}" destId="{3B26B0ED-2BEE-4FFF-9F1D-9967267415F0}" srcOrd="2" destOrd="0" presId="urn:microsoft.com/office/officeart/2005/8/layout/hierarchy1"/>
    <dgm:cxn modelId="{266A5B2B-EA4D-4E6F-9131-ED9BEB9D4582}" type="presParOf" srcId="{3B46A9A8-5753-4EEF-89B7-2A3342856DF0}" destId="{B9CEC9D5-F90D-4BFF-B056-01DB9C46EA6D}" srcOrd="3" destOrd="0" presId="urn:microsoft.com/office/officeart/2005/8/layout/hierarchy1"/>
    <dgm:cxn modelId="{BDC5E2BA-9A18-490A-A46F-0D6A562D7F7C}" type="presParOf" srcId="{B9CEC9D5-F90D-4BFF-B056-01DB9C46EA6D}" destId="{F198BC11-0E5A-446D-890A-142B3A5097CC}" srcOrd="0" destOrd="0" presId="urn:microsoft.com/office/officeart/2005/8/layout/hierarchy1"/>
    <dgm:cxn modelId="{43630081-23DE-4674-A29A-85A8783EB936}" type="presParOf" srcId="{F198BC11-0E5A-446D-890A-142B3A5097CC}" destId="{89E280BA-BBC6-459F-B370-CDC54C65DCDD}" srcOrd="0" destOrd="0" presId="urn:microsoft.com/office/officeart/2005/8/layout/hierarchy1"/>
    <dgm:cxn modelId="{5F609641-6347-47A4-BD1A-E3F1CD5037F7}" type="presParOf" srcId="{F198BC11-0E5A-446D-890A-142B3A5097CC}" destId="{5D0A0B48-ABFD-4A93-A232-06C651193B6D}" srcOrd="1" destOrd="0" presId="urn:microsoft.com/office/officeart/2005/8/layout/hierarchy1"/>
    <dgm:cxn modelId="{DC8764D0-CCB3-43C4-BDCF-D9D888E25738}" type="presParOf" srcId="{B9CEC9D5-F90D-4BFF-B056-01DB9C46EA6D}" destId="{BCA4514A-0F96-4827-A54B-0D441B544D3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r>
            <a:rPr kumimoji="1" lang="en-US" altLang="ja-JP" dirty="0" smtClean="0"/>
            <a:t>Intelligence</a:t>
          </a:r>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r>
            <a:rPr kumimoji="1" lang="en-US" altLang="ja-JP" dirty="0" smtClean="0"/>
            <a:t>Information</a:t>
          </a:r>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r>
            <a:rPr kumimoji="1" lang="en-US" altLang="ja-JP" dirty="0" err="1" smtClean="0"/>
            <a:t>Knowldge</a:t>
          </a:r>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r>
            <a:rPr kumimoji="1" lang="en-US" altLang="ja-JP" dirty="0" smtClean="0"/>
            <a:t>Data</a:t>
          </a:r>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4"/>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4"/>
      <dgm:spPr/>
    </dgm:pt>
    <dgm:pt modelId="{C51DBA5E-A6F2-4185-9C73-C8DCEAE4F8B2}" type="pres">
      <dgm:prSet presAssocID="{BAC16A11-37E0-43F3-8E1D-C7A08DED2099}" presName="text3" presStyleLbl="fgAcc3" presStyleIdx="0" presStyleCnt="4">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8"/>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8"/>
      <dgm:spPr/>
    </dgm:pt>
    <dgm:pt modelId="{3E9C0DC2-83AD-4832-9759-32484FD2468F}" type="pres">
      <dgm:prSet presAssocID="{096BC312-2F3D-46C1-BE2E-73CF9BCAD95F}" presName="text4" presStyleLbl="fgAcc4" presStyleIdx="0" presStyleCnt="8">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ED9567C8-E4E3-41CC-BF84-FC062F876112}" type="pres">
      <dgm:prSet presAssocID="{F4E3086F-8CE1-44E3-AF1A-BFC3E399D357}" presName="Name23" presStyleLbl="parChTrans1D4" presStyleIdx="1" presStyleCnt="8"/>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1" presStyleCnt="8"/>
      <dgm:spPr/>
    </dgm:pt>
    <dgm:pt modelId="{DDAFA46F-2017-4985-8684-9880399E3C9D}" type="pres">
      <dgm:prSet presAssocID="{DD5F3E60-F148-44F3-A99F-C42827B7501A}" presName="text4" presStyleLbl="fgAcc4" presStyleIdx="1" presStyleCnt="8">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3129311B-6623-4536-B16D-2D13B54509AF}" type="pres">
      <dgm:prSet presAssocID="{E0CF1B53-4715-4D17-ACBE-02EE8CBA1793}" presName="Name17" presStyleLbl="parChTrans1D3" presStyleIdx="1" presStyleCnt="4"/>
      <dgm:spPr/>
      <dgm:t>
        <a:bodyPr/>
        <a:lstStyle/>
        <a:p>
          <a:endParaRPr kumimoji="1" lang="ja-JP" altLang="en-US"/>
        </a:p>
      </dgm:t>
    </dgm:pt>
    <dgm:pt modelId="{DF33A981-906E-43DA-8E85-5BBA19393928}" type="pres">
      <dgm:prSet presAssocID="{19272F7E-9FDB-45E2-8A24-ECABE516B4E9}" presName="hierRoot3" presStyleCnt="0"/>
      <dgm:spPr/>
    </dgm:pt>
    <dgm:pt modelId="{796F07BA-0E32-440C-95D7-F311E03503CA}" type="pres">
      <dgm:prSet presAssocID="{19272F7E-9FDB-45E2-8A24-ECABE516B4E9}" presName="composite3" presStyleCnt="0"/>
      <dgm:spPr/>
    </dgm:pt>
    <dgm:pt modelId="{A19E5D51-497B-4228-8D9F-FB4E2A4A8887}" type="pres">
      <dgm:prSet presAssocID="{19272F7E-9FDB-45E2-8A24-ECABE516B4E9}" presName="background3" presStyleLbl="node3" presStyleIdx="1" presStyleCnt="4"/>
      <dgm:spPr/>
    </dgm:pt>
    <dgm:pt modelId="{CDA6D18A-897A-4997-BEA1-17E03195A1A6}" type="pres">
      <dgm:prSet presAssocID="{19272F7E-9FDB-45E2-8A24-ECABE516B4E9}" presName="text3" presStyleLbl="fgAcc3" presStyleIdx="1" presStyleCnt="4">
        <dgm:presLayoutVars>
          <dgm:chPref val="3"/>
        </dgm:presLayoutVars>
      </dgm:prSet>
      <dgm:spPr/>
      <dgm:t>
        <a:bodyPr/>
        <a:lstStyle/>
        <a:p>
          <a:endParaRPr kumimoji="1" lang="ja-JP" altLang="en-US"/>
        </a:p>
      </dgm:t>
    </dgm:pt>
    <dgm:pt modelId="{5A5B89B1-E102-4533-B7C1-82873ADF0AEA}" type="pres">
      <dgm:prSet presAssocID="{19272F7E-9FDB-45E2-8A24-ECABE516B4E9}" presName="hierChild4" presStyleCnt="0"/>
      <dgm:spPr/>
    </dgm:pt>
    <dgm:pt modelId="{F8A1811C-FF55-41FD-9DBB-1207CCAA8DB3}" type="pres">
      <dgm:prSet presAssocID="{9D8C9D81-3A1E-448D-80FB-56AE1DF1EB12}" presName="Name23" presStyleLbl="parChTrans1D4" presStyleIdx="2" presStyleCnt="8"/>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2" presStyleCnt="8"/>
      <dgm:spPr/>
    </dgm:pt>
    <dgm:pt modelId="{2A903BDE-FF9A-49F2-96A2-DAB0EA8C9177}" type="pres">
      <dgm:prSet presAssocID="{FD21D5DF-EB09-4342-9343-28A237275E95}" presName="text4" presStyleLbl="fgAcc4" presStyleIdx="2" presStyleCnt="8">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463BCB0E-CAE0-4A13-ADB6-F6F012583BD9}" type="pres">
      <dgm:prSet presAssocID="{E555F930-7481-4534-915E-B038848AE7A1}" presName="Name23" presStyleLbl="parChTrans1D4" presStyleIdx="3" presStyleCnt="8"/>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3" presStyleCnt="8"/>
      <dgm:spPr/>
    </dgm:pt>
    <dgm:pt modelId="{19B8C854-89E5-4A3E-AE1A-41E099BF2834}" type="pres">
      <dgm:prSet presAssocID="{83698998-27BE-492B-9565-54589E2FF233}" presName="text4" presStyleLbl="fgAcc4" presStyleIdx="3" presStyleCnt="8">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2" presStyleCnt="4"/>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2" presStyleCnt="4"/>
      <dgm:spPr/>
    </dgm:pt>
    <dgm:pt modelId="{D31906F8-9523-4D1E-B93E-F308504ECA2B}" type="pres">
      <dgm:prSet presAssocID="{594B7F0E-B396-4852-B661-8895D4E05100}" presName="text3" presStyleLbl="fgAcc3" presStyleIdx="2" presStyleCnt="4">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A9426B2D-E630-4277-9B8F-40B96B8B14EF}" type="pres">
      <dgm:prSet presAssocID="{6D7CD0D4-52C2-45D6-A435-D3AFC40EFFC1}" presName="Name23" presStyleLbl="parChTrans1D4" presStyleIdx="4" presStyleCnt="8"/>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4" presStyleCnt="8"/>
      <dgm:spPr/>
    </dgm:pt>
    <dgm:pt modelId="{5ED94D1D-5E3A-43B5-94DA-0E442983634E}" type="pres">
      <dgm:prSet presAssocID="{CBF444C6-7AA0-49A8-80CD-759E6D5F4C68}" presName="text4" presStyleLbl="fgAcc4" presStyleIdx="4" presStyleCnt="8">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5" presStyleCnt="8"/>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5" presStyleCnt="8"/>
      <dgm:spPr/>
    </dgm:pt>
    <dgm:pt modelId="{5AE8DF17-6544-4264-891B-BF63BFE05D94}" type="pres">
      <dgm:prSet presAssocID="{262DF980-4EEC-4F6A-A6E4-DEB5BCA4F2B0}" presName="text4" presStyleLbl="fgAcc4" presStyleIdx="5" presStyleCnt="8">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DCB74BDD-4615-4C8A-95E4-2E5F535995C4}" type="pres">
      <dgm:prSet presAssocID="{0199B298-6A37-44C2-AEE0-485642E1D56B}" presName="Name17" presStyleLbl="parChTrans1D3" presStyleIdx="3" presStyleCnt="4"/>
      <dgm:spPr/>
      <dgm:t>
        <a:bodyPr/>
        <a:lstStyle/>
        <a:p>
          <a:endParaRPr kumimoji="1" lang="ja-JP" altLang="en-US"/>
        </a:p>
      </dgm:t>
    </dgm:pt>
    <dgm:pt modelId="{FFBF2749-B40A-40C1-9A49-3E53F98635DB}" type="pres">
      <dgm:prSet presAssocID="{2C8ADF57-1AB7-4133-838D-77AAF32069CE}" presName="hierRoot3" presStyleCnt="0"/>
      <dgm:spPr/>
    </dgm:pt>
    <dgm:pt modelId="{20D43FE3-15BF-49B3-A7A7-076905360410}" type="pres">
      <dgm:prSet presAssocID="{2C8ADF57-1AB7-4133-838D-77AAF32069CE}" presName="composite3" presStyleCnt="0"/>
      <dgm:spPr/>
    </dgm:pt>
    <dgm:pt modelId="{11C77EF7-35C3-4B2D-8DC0-F305B87DA2C0}" type="pres">
      <dgm:prSet presAssocID="{2C8ADF57-1AB7-4133-838D-77AAF32069CE}" presName="background3" presStyleLbl="node3" presStyleIdx="3" presStyleCnt="4"/>
      <dgm:spPr/>
    </dgm:pt>
    <dgm:pt modelId="{4796A355-213A-4746-9135-065092FD0B9F}" type="pres">
      <dgm:prSet presAssocID="{2C8ADF57-1AB7-4133-838D-77AAF32069CE}" presName="text3" presStyleLbl="fgAcc3" presStyleIdx="3" presStyleCnt="4">
        <dgm:presLayoutVars>
          <dgm:chPref val="3"/>
        </dgm:presLayoutVars>
      </dgm:prSet>
      <dgm:spPr/>
      <dgm:t>
        <a:bodyPr/>
        <a:lstStyle/>
        <a:p>
          <a:endParaRPr kumimoji="1" lang="ja-JP" altLang="en-US"/>
        </a:p>
      </dgm:t>
    </dgm:pt>
    <dgm:pt modelId="{6833546A-DD0F-40A0-B74D-CC28E28AF061}" type="pres">
      <dgm:prSet presAssocID="{2C8ADF57-1AB7-4133-838D-77AAF32069CE}" presName="hierChild4" presStyleCnt="0"/>
      <dgm:spPr/>
    </dgm:pt>
    <dgm:pt modelId="{4060DD73-EC72-4CFD-9577-10DDEEFDF7C8}" type="pres">
      <dgm:prSet presAssocID="{835ABF20-3FD7-4CB4-A932-5200F8C0146F}" presName="Name23" presStyleLbl="parChTrans1D4" presStyleIdx="6" presStyleCnt="8"/>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6" presStyleCnt="8"/>
      <dgm:spPr/>
    </dgm:pt>
    <dgm:pt modelId="{7E517035-0CAD-4BB5-9DC7-D7C79C926302}" type="pres">
      <dgm:prSet presAssocID="{BD0D23A4-0E97-44BC-BE02-F4C3D1F84E50}" presName="text4" presStyleLbl="fgAcc4" presStyleIdx="6" presStyleCnt="8">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F6F207BE-015D-4A14-83D7-562D8F95F299}" type="pres">
      <dgm:prSet presAssocID="{33AEAC43-A86B-4F2A-BB1D-A02824A4862B}" presName="Name23" presStyleLbl="parChTrans1D4" presStyleIdx="7" presStyleCnt="8"/>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7" presStyleCnt="8"/>
      <dgm:spPr/>
    </dgm:pt>
    <dgm:pt modelId="{E4820830-CAAE-48E0-B70C-CA5C7EF507C2}" type="pres">
      <dgm:prSet presAssocID="{A575F536-38B3-4578-B19E-DDA4285FB402}" presName="text4" presStyleLbl="fgAcc4" presStyleIdx="7" presStyleCnt="8">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F49FDB6A-CED8-4EAE-B76B-AA2ED76DBCE4}" srcId="{1E203895-4DA7-4731-B67E-76D56F35A512}" destId="{594B7F0E-B396-4852-B661-8895D4E05100}" srcOrd="0" destOrd="0" parTransId="{E1C69584-7D26-43D2-9855-D836BBE8925E}" sibTransId="{E64B725D-3BFC-4590-B92A-573364862D79}"/>
    <dgm:cxn modelId="{39DCFB62-3A11-4AC5-BEDC-4834591602A9}" type="presOf" srcId="{05E32BB8-519E-4CDD-9F64-6D5390DC628F}" destId="{244D6654-8592-450E-A824-A1C9FD3BE681}" srcOrd="0" destOrd="0" presId="urn:microsoft.com/office/officeart/2005/8/layout/hierarchy1"/>
    <dgm:cxn modelId="{8A57E190-FC0A-45FF-BEFC-BE7D6B06AC7B}" type="presOf" srcId="{33AEAC43-A86B-4F2A-BB1D-A02824A4862B}" destId="{F6F207BE-015D-4A14-83D7-562D8F95F299}" srcOrd="0" destOrd="0" presId="urn:microsoft.com/office/officeart/2005/8/layout/hierarchy1"/>
    <dgm:cxn modelId="{B63D03E9-F8A2-4170-A85E-638E8C1FD6B5}" type="presOf" srcId="{2C8ADF57-1AB7-4133-838D-77AAF32069CE}" destId="{4796A355-213A-4746-9135-065092FD0B9F}" srcOrd="0" destOrd="0" presId="urn:microsoft.com/office/officeart/2005/8/layout/hierarchy1"/>
    <dgm:cxn modelId="{6508992B-86A7-4C8B-B40C-C48CFD86BD48}" type="presOf" srcId="{FD21D5DF-EB09-4342-9343-28A237275E95}" destId="{2A903BDE-FF9A-49F2-96A2-DAB0EA8C9177}" srcOrd="0" destOrd="0" presId="urn:microsoft.com/office/officeart/2005/8/layout/hierarchy1"/>
    <dgm:cxn modelId="{288F4A41-BE40-4D5E-92AC-6F9BE466FAAF}" srcId="{594B7F0E-B396-4852-B661-8895D4E05100}" destId="{262DF980-4EEC-4F6A-A6E4-DEB5BCA4F2B0}" srcOrd="1" destOrd="0" parTransId="{A8D03091-2FD5-4286-8720-68C042DE536A}" sibTransId="{1CE5D17C-F542-4E58-9A28-A2CE87C7BB65}"/>
    <dgm:cxn modelId="{DCEE6023-35B4-40C1-AC74-63548F500359}" type="presOf" srcId="{6D7CD0D4-52C2-45D6-A435-D3AFC40EFFC1}" destId="{A9426B2D-E630-4277-9B8F-40B96B8B14EF}" srcOrd="0" destOrd="0" presId="urn:microsoft.com/office/officeart/2005/8/layout/hierarchy1"/>
    <dgm:cxn modelId="{3AA506A9-FB72-422B-AF11-E786EB5A1D4C}" type="presOf" srcId="{F4E3086F-8CE1-44E3-AF1A-BFC3E399D357}" destId="{ED9567C8-E4E3-41CC-BF84-FC062F876112}" srcOrd="0" destOrd="0" presId="urn:microsoft.com/office/officeart/2005/8/layout/hierarchy1"/>
    <dgm:cxn modelId="{6AFC0DD1-C150-4519-BA97-032FCAAE86B9}" type="presOf" srcId="{594B7F0E-B396-4852-B661-8895D4E05100}" destId="{D31906F8-9523-4D1E-B93E-F308504ECA2B}" srcOrd="0" destOrd="0" presId="urn:microsoft.com/office/officeart/2005/8/layout/hierarchy1"/>
    <dgm:cxn modelId="{32B46674-9561-4516-98C5-FE1C5F5CE6EA}" type="presOf" srcId="{CBF444C6-7AA0-49A8-80CD-759E6D5F4C68}" destId="{5ED94D1D-5E3A-43B5-94DA-0E442983634E}" srcOrd="0" destOrd="0" presId="urn:microsoft.com/office/officeart/2005/8/layout/hierarchy1"/>
    <dgm:cxn modelId="{CFAB7B13-0419-4EA0-A854-204B3D89653D}" type="presOf" srcId="{096BC312-2F3D-46C1-BE2E-73CF9BCAD95F}" destId="{3E9C0DC2-83AD-4832-9759-32484FD2468F}" srcOrd="0" destOrd="0" presId="urn:microsoft.com/office/officeart/2005/8/layout/hierarchy1"/>
    <dgm:cxn modelId="{BD4AADCE-53A7-4152-B5A4-A064308C7A4D}" srcId="{E749C86C-D2D6-425E-A0B0-77B6E1278298}" destId="{BC405C9C-9073-4C33-9304-3D75C029D096}" srcOrd="0" destOrd="0" parTransId="{AE6C45D3-7BBA-4E48-9DD7-B0E66CE5C069}" sibTransId="{1415C65F-8C1A-44A8-9D85-D667A2750813}"/>
    <dgm:cxn modelId="{919825C0-8B3C-4707-899B-3DF5BF438915}" type="presOf" srcId="{83698998-27BE-492B-9565-54589E2FF233}" destId="{19B8C854-89E5-4A3E-AE1A-41E099BF2834}" srcOrd="0" destOrd="0" presId="urn:microsoft.com/office/officeart/2005/8/layout/hierarchy1"/>
    <dgm:cxn modelId="{283A09F2-529E-4A3E-AD0C-1364E106E4EC}" srcId="{24E4C46D-7D77-4644-AA17-791E1035DBCF}" destId="{BAC16A11-37E0-43F3-8E1D-C7A08DED2099}" srcOrd="0" destOrd="0" parTransId="{B720BDC1-3F84-4C75-B2F0-EE82CED408BF}" sibTransId="{ECBFD473-96AB-42EC-9EF3-36DC043D0CED}"/>
    <dgm:cxn modelId="{DC81A406-E2B2-4929-9F54-98B564171EAE}" srcId="{19272F7E-9FDB-45E2-8A24-ECABE516B4E9}" destId="{83698998-27BE-492B-9565-54589E2FF233}" srcOrd="1" destOrd="0" parTransId="{E555F930-7481-4534-915E-B038848AE7A1}" sibTransId="{40B360EF-7B8D-406F-915D-716082957112}"/>
    <dgm:cxn modelId="{58F33511-E993-4B0A-BA44-53AD27D10A88}" type="presOf" srcId="{BD0D23A4-0E97-44BC-BE02-F4C3D1F84E50}" destId="{7E517035-0CAD-4BB5-9DC7-D7C79C926302}" srcOrd="0" destOrd="0" presId="urn:microsoft.com/office/officeart/2005/8/layout/hierarchy1"/>
    <dgm:cxn modelId="{2A5DF082-7D59-4D03-AFC7-8B81F88E9BDA}" srcId="{2C8ADF57-1AB7-4133-838D-77AAF32069CE}" destId="{A575F536-38B3-4578-B19E-DDA4285FB402}" srcOrd="1" destOrd="0" parTransId="{33AEAC43-A86B-4F2A-BB1D-A02824A4862B}" sibTransId="{CBC27543-B324-42A4-963C-C859E8362DD9}"/>
    <dgm:cxn modelId="{AD190706-6E9D-414F-98E5-E311C635D517}" type="presOf" srcId="{9D8C9D81-3A1E-448D-80FB-56AE1DF1EB12}" destId="{F8A1811C-FF55-41FD-9DBB-1207CCAA8DB3}" srcOrd="0" destOrd="0" presId="urn:microsoft.com/office/officeart/2005/8/layout/hierarchy1"/>
    <dgm:cxn modelId="{2EAC758B-4DEB-4CC7-AF66-5CE174FD1868}" type="presOf" srcId="{24E4C46D-7D77-4644-AA17-791E1035DBCF}" destId="{CCFA4A0A-EF27-458B-A920-7A5B4016D6E9}" srcOrd="0" destOrd="0" presId="urn:microsoft.com/office/officeart/2005/8/layout/hierarchy1"/>
    <dgm:cxn modelId="{79D51921-C09E-49FA-BE26-43CC678195F2}" type="presOf" srcId="{F6F8E25F-4F7F-45EA-8AC1-FE012545C361}" destId="{842FFEBE-420B-411F-A07A-32C20B2AA25E}" srcOrd="0" destOrd="0" presId="urn:microsoft.com/office/officeart/2005/8/layout/hierarchy1"/>
    <dgm:cxn modelId="{910F46FA-69FC-4849-B7BF-94126099D874}" srcId="{19272F7E-9FDB-45E2-8A24-ECABE516B4E9}" destId="{FD21D5DF-EB09-4342-9343-28A237275E95}" srcOrd="0" destOrd="0" parTransId="{9D8C9D81-3A1E-448D-80FB-56AE1DF1EB12}" sibTransId="{F38E3411-45C5-415A-8B6A-DD2084CB9088}"/>
    <dgm:cxn modelId="{932DBCBA-E10E-438B-B92E-978592EA5DF4}" type="presOf" srcId="{96777EA9-83A7-4DD6-B4C4-72C985801FB4}" destId="{FA1A561B-59AE-423E-83FA-0EB0179CCAAD}" srcOrd="0" destOrd="0" presId="urn:microsoft.com/office/officeart/2005/8/layout/hierarchy1"/>
    <dgm:cxn modelId="{E8870CA4-4B72-4A1A-B993-69BEAC9E2579}" type="presOf" srcId="{E0CF1B53-4715-4D17-ACBE-02EE8CBA1793}" destId="{3129311B-6623-4536-B16D-2D13B54509AF}" srcOrd="0" destOrd="0" presId="urn:microsoft.com/office/officeart/2005/8/layout/hierarchy1"/>
    <dgm:cxn modelId="{98B13435-E1A9-4007-8B41-48406441805B}" type="presOf" srcId="{1E203895-4DA7-4731-B67E-76D56F35A512}" destId="{A4C28338-4471-4CDA-B255-28DA29FB8609}" srcOrd="0" destOrd="0" presId="urn:microsoft.com/office/officeart/2005/8/layout/hierarchy1"/>
    <dgm:cxn modelId="{24E48232-5680-4692-967A-320DB246D67B}" type="presOf" srcId="{A8D03091-2FD5-4286-8720-68C042DE536A}" destId="{349A3E7A-24E8-406B-8BB1-30FA4CDC563A}" srcOrd="0" destOrd="0" presId="urn:microsoft.com/office/officeart/2005/8/layout/hierarchy1"/>
    <dgm:cxn modelId="{0677C0BB-47FB-4C18-88C5-D214D425D437}" type="presOf" srcId="{A575F536-38B3-4578-B19E-DDA4285FB402}" destId="{E4820830-CAAE-48E0-B70C-CA5C7EF507C2}" srcOrd="0" destOrd="0" presId="urn:microsoft.com/office/officeart/2005/8/layout/hierarchy1"/>
    <dgm:cxn modelId="{074E71F2-A20A-4344-ADEE-99B6045D815B}" srcId="{BAC16A11-37E0-43F3-8E1D-C7A08DED2099}" destId="{096BC312-2F3D-46C1-BE2E-73CF9BCAD95F}" srcOrd="0" destOrd="0" parTransId="{05E32BB8-519E-4CDD-9F64-6D5390DC628F}" sibTransId="{D26130FF-F946-47F7-BED9-60A35FA548F1}"/>
    <dgm:cxn modelId="{7CF0966A-4900-4FB0-8261-FB0D09639AB1}" type="presOf" srcId="{19272F7E-9FDB-45E2-8A24-ECABE516B4E9}" destId="{CDA6D18A-897A-4997-BEA1-17E03195A1A6}" srcOrd="0" destOrd="0" presId="urn:microsoft.com/office/officeart/2005/8/layout/hierarchy1"/>
    <dgm:cxn modelId="{25A80D9F-A325-49FD-92E5-A600A6B8D814}" type="presOf" srcId="{DD5F3E60-F148-44F3-A99F-C42827B7501A}" destId="{DDAFA46F-2017-4985-8684-9880399E3C9D}" srcOrd="0" destOrd="0" presId="urn:microsoft.com/office/officeart/2005/8/layout/hierarchy1"/>
    <dgm:cxn modelId="{2F58BAC1-53CB-48C0-8FA4-58F26EA64578}" srcId="{BC405C9C-9073-4C33-9304-3D75C029D096}" destId="{1E203895-4DA7-4731-B67E-76D56F35A512}" srcOrd="1" destOrd="0" parTransId="{96777EA9-83A7-4DD6-B4C4-72C985801FB4}" sibTransId="{813DA902-5472-4B09-B8D8-E414FBDA9983}"/>
    <dgm:cxn modelId="{834A1D53-0D83-4738-A665-FD61C0BCC2E1}" srcId="{BAC16A11-37E0-43F3-8E1D-C7A08DED2099}" destId="{DD5F3E60-F148-44F3-A99F-C42827B7501A}" srcOrd="1" destOrd="0" parTransId="{F4E3086F-8CE1-44E3-AF1A-BFC3E399D357}" sibTransId="{C4C0C055-A0B1-4FF7-BBB3-AA836C2807F7}"/>
    <dgm:cxn modelId="{1196D460-CE50-489F-8A64-3A65F8E45668}" srcId="{1E203895-4DA7-4731-B67E-76D56F35A512}" destId="{2C8ADF57-1AB7-4133-838D-77AAF32069CE}" srcOrd="1" destOrd="0" parTransId="{0199B298-6A37-44C2-AEE0-485642E1D56B}" sibTransId="{444F4DC3-B27D-408E-8898-0C58F700DEE1}"/>
    <dgm:cxn modelId="{1ADFE405-F51A-4CA7-8090-A0715B96E081}" type="presOf" srcId="{B720BDC1-3F84-4C75-B2F0-EE82CED408BF}" destId="{78EC047E-8BC0-42C3-A5F4-6BC5BE6F292B}" srcOrd="0" destOrd="0" presId="urn:microsoft.com/office/officeart/2005/8/layout/hierarchy1"/>
    <dgm:cxn modelId="{C0304472-829A-4BCB-8597-A47B16207819}" type="presOf" srcId="{E749C86C-D2D6-425E-A0B0-77B6E1278298}" destId="{02C62D25-6A12-4150-ADD8-0A54CF3B0C4D}" srcOrd="0" destOrd="0" presId="urn:microsoft.com/office/officeart/2005/8/layout/hierarchy1"/>
    <dgm:cxn modelId="{4AB6D960-2D5E-4C00-90BD-238FDD54F250}" type="presOf" srcId="{BAC16A11-37E0-43F3-8E1D-C7A08DED2099}" destId="{C51DBA5E-A6F2-4185-9C73-C8DCEAE4F8B2}" srcOrd="0" destOrd="0" presId="urn:microsoft.com/office/officeart/2005/8/layout/hierarchy1"/>
    <dgm:cxn modelId="{DC0D6185-9A76-4B3B-8AC9-40224D25B3A9}" type="presOf" srcId="{E555F930-7481-4534-915E-B038848AE7A1}" destId="{463BCB0E-CAE0-4A13-ADB6-F6F012583BD9}" srcOrd="0" destOrd="0" presId="urn:microsoft.com/office/officeart/2005/8/layout/hierarchy1"/>
    <dgm:cxn modelId="{4A0B7C8A-9AD7-4E57-B043-4601C788A241}" srcId="{594B7F0E-B396-4852-B661-8895D4E05100}" destId="{CBF444C6-7AA0-49A8-80CD-759E6D5F4C68}" srcOrd="0" destOrd="0" parTransId="{6D7CD0D4-52C2-45D6-A435-D3AFC40EFFC1}" sibTransId="{5A75A66F-F966-4CC8-A912-CCD6738D6E6D}"/>
    <dgm:cxn modelId="{312F7902-9112-4ABC-AA0D-FC00DFBD4470}" srcId="{2C8ADF57-1AB7-4133-838D-77AAF32069CE}" destId="{BD0D23A4-0E97-44BC-BE02-F4C3D1F84E50}" srcOrd="0" destOrd="0" parTransId="{835ABF20-3FD7-4CB4-A932-5200F8C0146F}" sibTransId="{B6D2E069-58B9-4464-B950-B36E0725E418}"/>
    <dgm:cxn modelId="{C92DC7D0-EFF9-4802-B641-7BEC802CE0D8}" type="presOf" srcId="{BC405C9C-9073-4C33-9304-3D75C029D096}" destId="{B443F4CA-2543-4630-B7C9-71304B69CD40}"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CF0B3C1D-8E45-45E1-9A17-67FA2EC3CB4F}" type="presOf" srcId="{E1C69584-7D26-43D2-9855-D836BBE8925E}" destId="{49832909-DEDD-496E-B387-3B43152396B1}" srcOrd="0" destOrd="0" presId="urn:microsoft.com/office/officeart/2005/8/layout/hierarchy1"/>
    <dgm:cxn modelId="{201355DB-2F55-43EA-A920-C5AD5AD468B1}" type="presOf" srcId="{262DF980-4EEC-4F6A-A6E4-DEB5BCA4F2B0}" destId="{5AE8DF17-6544-4264-891B-BF63BFE05D94}" srcOrd="0" destOrd="0" presId="urn:microsoft.com/office/officeart/2005/8/layout/hierarchy1"/>
    <dgm:cxn modelId="{D9088F4D-1A40-48D1-B84D-25594F85D881}" type="presOf" srcId="{0199B298-6A37-44C2-AEE0-485642E1D56B}" destId="{DCB74BDD-4615-4C8A-95E4-2E5F535995C4}" srcOrd="0" destOrd="0" presId="urn:microsoft.com/office/officeart/2005/8/layout/hierarchy1"/>
    <dgm:cxn modelId="{0B639F2F-6931-44A5-9173-C257E4BEE010}" type="presOf" srcId="{835ABF20-3FD7-4CB4-A932-5200F8C0146F}" destId="{4060DD73-EC72-4CFD-9577-10DDEEFDF7C8}" srcOrd="0" destOrd="0" presId="urn:microsoft.com/office/officeart/2005/8/layout/hierarchy1"/>
    <dgm:cxn modelId="{4AA5C4B1-22A1-49C8-9BE1-3BFEB222B79E}" srcId="{24E4C46D-7D77-4644-AA17-791E1035DBCF}" destId="{19272F7E-9FDB-45E2-8A24-ECABE516B4E9}" srcOrd="1" destOrd="0" parTransId="{E0CF1B53-4715-4D17-ACBE-02EE8CBA1793}" sibTransId="{897F7905-E83C-4F93-A7FA-FC45517D8FBE}"/>
    <dgm:cxn modelId="{27A7C188-D23A-4FF3-8B77-3906514BF7AB}" type="presParOf" srcId="{02C62D25-6A12-4150-ADD8-0A54CF3B0C4D}" destId="{AF573D5E-7AE8-4D6A-B548-8EB75C0C8466}" srcOrd="0" destOrd="0" presId="urn:microsoft.com/office/officeart/2005/8/layout/hierarchy1"/>
    <dgm:cxn modelId="{516EC558-A0DB-4F1D-A0A0-0608AC001063}" type="presParOf" srcId="{AF573D5E-7AE8-4D6A-B548-8EB75C0C8466}" destId="{9FE93534-FE53-4A3E-BE69-FAC61ED7172B}" srcOrd="0" destOrd="0" presId="urn:microsoft.com/office/officeart/2005/8/layout/hierarchy1"/>
    <dgm:cxn modelId="{495D33CD-2170-4539-8285-B15771447BB8}" type="presParOf" srcId="{9FE93534-FE53-4A3E-BE69-FAC61ED7172B}" destId="{6A620B3C-44BA-4648-A584-FE01D52CFEAE}" srcOrd="0" destOrd="0" presId="urn:microsoft.com/office/officeart/2005/8/layout/hierarchy1"/>
    <dgm:cxn modelId="{CA2E32C9-9BD6-440E-A7AC-2ED084223EE5}" type="presParOf" srcId="{9FE93534-FE53-4A3E-BE69-FAC61ED7172B}" destId="{B443F4CA-2543-4630-B7C9-71304B69CD40}" srcOrd="1" destOrd="0" presId="urn:microsoft.com/office/officeart/2005/8/layout/hierarchy1"/>
    <dgm:cxn modelId="{3D4AA353-8D12-4B87-A8D7-01198E40F232}" type="presParOf" srcId="{AF573D5E-7AE8-4D6A-B548-8EB75C0C8466}" destId="{3B46A9A8-5753-4EEF-89B7-2A3342856DF0}" srcOrd="1" destOrd="0" presId="urn:microsoft.com/office/officeart/2005/8/layout/hierarchy1"/>
    <dgm:cxn modelId="{82E507B4-4489-4E40-B64C-7CAD4B50BDEA}" type="presParOf" srcId="{3B46A9A8-5753-4EEF-89B7-2A3342856DF0}" destId="{842FFEBE-420B-411F-A07A-32C20B2AA25E}" srcOrd="0" destOrd="0" presId="urn:microsoft.com/office/officeart/2005/8/layout/hierarchy1"/>
    <dgm:cxn modelId="{A4A5DE58-D1D4-4DCB-9E0D-2B336CD11FD5}" type="presParOf" srcId="{3B46A9A8-5753-4EEF-89B7-2A3342856DF0}" destId="{8FE441CE-903D-41A5-A641-8092B73897DA}" srcOrd="1" destOrd="0" presId="urn:microsoft.com/office/officeart/2005/8/layout/hierarchy1"/>
    <dgm:cxn modelId="{A67ED20F-2FFC-40C0-B205-A3604F806C2E}" type="presParOf" srcId="{8FE441CE-903D-41A5-A641-8092B73897DA}" destId="{C560F66B-1A53-4A11-8C99-47A72A15F1EA}" srcOrd="0" destOrd="0" presId="urn:microsoft.com/office/officeart/2005/8/layout/hierarchy1"/>
    <dgm:cxn modelId="{A3933E61-1158-4851-AF08-66FE0AE28D5C}" type="presParOf" srcId="{C560F66B-1A53-4A11-8C99-47A72A15F1EA}" destId="{66CC7C9F-08C5-4BC0-B995-BE276FA3EF8B}" srcOrd="0" destOrd="0" presId="urn:microsoft.com/office/officeart/2005/8/layout/hierarchy1"/>
    <dgm:cxn modelId="{82797DA5-5668-4D59-AA93-7E9ACDD10D20}" type="presParOf" srcId="{C560F66B-1A53-4A11-8C99-47A72A15F1EA}" destId="{CCFA4A0A-EF27-458B-A920-7A5B4016D6E9}" srcOrd="1" destOrd="0" presId="urn:microsoft.com/office/officeart/2005/8/layout/hierarchy1"/>
    <dgm:cxn modelId="{FB88049F-F866-40D3-B965-5FF9B1E4FFA8}" type="presParOf" srcId="{8FE441CE-903D-41A5-A641-8092B73897DA}" destId="{87132D1D-19D9-4F3A-8BD3-7C8936192B04}" srcOrd="1" destOrd="0" presId="urn:microsoft.com/office/officeart/2005/8/layout/hierarchy1"/>
    <dgm:cxn modelId="{1F14568E-8F08-47E9-9BA3-549CE7B9DD0A}" type="presParOf" srcId="{87132D1D-19D9-4F3A-8BD3-7C8936192B04}" destId="{78EC047E-8BC0-42C3-A5F4-6BC5BE6F292B}" srcOrd="0" destOrd="0" presId="urn:microsoft.com/office/officeart/2005/8/layout/hierarchy1"/>
    <dgm:cxn modelId="{4D978A86-1DBB-42B6-9F49-D6F601AF38E5}" type="presParOf" srcId="{87132D1D-19D9-4F3A-8BD3-7C8936192B04}" destId="{6C795AB2-71F6-4B52-93C2-3B04C96FCE5D}" srcOrd="1" destOrd="0" presId="urn:microsoft.com/office/officeart/2005/8/layout/hierarchy1"/>
    <dgm:cxn modelId="{F1F5EE0F-C36E-4059-AA3F-D5522E1D9795}" type="presParOf" srcId="{6C795AB2-71F6-4B52-93C2-3B04C96FCE5D}" destId="{78FB1847-6881-4097-9909-4B2448286022}" srcOrd="0" destOrd="0" presId="urn:microsoft.com/office/officeart/2005/8/layout/hierarchy1"/>
    <dgm:cxn modelId="{6B008826-4B73-478B-80C7-8BDFE94B4760}" type="presParOf" srcId="{78FB1847-6881-4097-9909-4B2448286022}" destId="{150892FC-6A89-4CF1-99E4-4AD5EC6DA96E}" srcOrd="0" destOrd="0" presId="urn:microsoft.com/office/officeart/2005/8/layout/hierarchy1"/>
    <dgm:cxn modelId="{D6184FC3-AA09-452D-BECC-F24AC9AFAF3D}" type="presParOf" srcId="{78FB1847-6881-4097-9909-4B2448286022}" destId="{C51DBA5E-A6F2-4185-9C73-C8DCEAE4F8B2}" srcOrd="1" destOrd="0" presId="urn:microsoft.com/office/officeart/2005/8/layout/hierarchy1"/>
    <dgm:cxn modelId="{928AC6FE-0357-4FC5-A7E8-93E8B48CC877}" type="presParOf" srcId="{6C795AB2-71F6-4B52-93C2-3B04C96FCE5D}" destId="{C36E87B6-018C-49A9-987B-DCA5EE49A442}" srcOrd="1" destOrd="0" presId="urn:microsoft.com/office/officeart/2005/8/layout/hierarchy1"/>
    <dgm:cxn modelId="{B06804A4-241E-4AB5-9235-C37A8EFFD0E9}" type="presParOf" srcId="{C36E87B6-018C-49A9-987B-DCA5EE49A442}" destId="{244D6654-8592-450E-A824-A1C9FD3BE681}" srcOrd="0" destOrd="0" presId="urn:microsoft.com/office/officeart/2005/8/layout/hierarchy1"/>
    <dgm:cxn modelId="{FF626233-90F7-4DF2-A1DF-6CA7776E5666}" type="presParOf" srcId="{C36E87B6-018C-49A9-987B-DCA5EE49A442}" destId="{2AE5A705-14F9-496A-AC3C-5599080EF156}" srcOrd="1" destOrd="0" presId="urn:microsoft.com/office/officeart/2005/8/layout/hierarchy1"/>
    <dgm:cxn modelId="{BDC3DB2B-A79F-4A9D-B171-5814B8A71A05}" type="presParOf" srcId="{2AE5A705-14F9-496A-AC3C-5599080EF156}" destId="{CF7E67B0-16C9-4407-B6F8-AC1D1B3037FE}" srcOrd="0" destOrd="0" presId="urn:microsoft.com/office/officeart/2005/8/layout/hierarchy1"/>
    <dgm:cxn modelId="{FB7F654F-4340-4486-AD52-F6B24BD297FA}" type="presParOf" srcId="{CF7E67B0-16C9-4407-B6F8-AC1D1B3037FE}" destId="{AD467222-EA93-4EBA-BCF0-9C4E5D979326}" srcOrd="0" destOrd="0" presId="urn:microsoft.com/office/officeart/2005/8/layout/hierarchy1"/>
    <dgm:cxn modelId="{AA4D257E-F6A9-43BF-BF57-1732E78E6E85}" type="presParOf" srcId="{CF7E67B0-16C9-4407-B6F8-AC1D1B3037FE}" destId="{3E9C0DC2-83AD-4832-9759-32484FD2468F}" srcOrd="1" destOrd="0" presId="urn:microsoft.com/office/officeart/2005/8/layout/hierarchy1"/>
    <dgm:cxn modelId="{B0C2FD89-3496-4CA3-A65F-936AC6FFAF10}" type="presParOf" srcId="{2AE5A705-14F9-496A-AC3C-5599080EF156}" destId="{2A2EE658-E639-442A-B88F-8B8895E773E4}" srcOrd="1" destOrd="0" presId="urn:microsoft.com/office/officeart/2005/8/layout/hierarchy1"/>
    <dgm:cxn modelId="{1BA26B2A-9097-483C-96EE-8420422479D6}" type="presParOf" srcId="{C36E87B6-018C-49A9-987B-DCA5EE49A442}" destId="{ED9567C8-E4E3-41CC-BF84-FC062F876112}" srcOrd="2" destOrd="0" presId="urn:microsoft.com/office/officeart/2005/8/layout/hierarchy1"/>
    <dgm:cxn modelId="{5363A7F2-1191-4AD7-8489-1571E1215021}" type="presParOf" srcId="{C36E87B6-018C-49A9-987B-DCA5EE49A442}" destId="{8D919C7F-67C9-4F0C-9CD9-E6C4A918936F}" srcOrd="3" destOrd="0" presId="urn:microsoft.com/office/officeart/2005/8/layout/hierarchy1"/>
    <dgm:cxn modelId="{C0EC61C9-920B-49F1-92C9-79B38646D0C0}" type="presParOf" srcId="{8D919C7F-67C9-4F0C-9CD9-E6C4A918936F}" destId="{A05CA029-C8D4-4D17-98AA-2C0138A9AC03}" srcOrd="0" destOrd="0" presId="urn:microsoft.com/office/officeart/2005/8/layout/hierarchy1"/>
    <dgm:cxn modelId="{2B6E182C-7888-4110-AD99-F4F12442999C}" type="presParOf" srcId="{A05CA029-C8D4-4D17-98AA-2C0138A9AC03}" destId="{4F8337E9-1981-433C-BD53-16DBFB0339AD}" srcOrd="0" destOrd="0" presId="urn:microsoft.com/office/officeart/2005/8/layout/hierarchy1"/>
    <dgm:cxn modelId="{A1106A78-1BAF-4381-96EB-81276BE1ABF2}" type="presParOf" srcId="{A05CA029-C8D4-4D17-98AA-2C0138A9AC03}" destId="{DDAFA46F-2017-4985-8684-9880399E3C9D}" srcOrd="1" destOrd="0" presId="urn:microsoft.com/office/officeart/2005/8/layout/hierarchy1"/>
    <dgm:cxn modelId="{4AFD15D6-2CCD-4F2A-A8CF-C235A1AF5256}" type="presParOf" srcId="{8D919C7F-67C9-4F0C-9CD9-E6C4A918936F}" destId="{D3E28F3E-8635-47F0-BA72-4EFE4C5E5EEB}" srcOrd="1" destOrd="0" presId="urn:microsoft.com/office/officeart/2005/8/layout/hierarchy1"/>
    <dgm:cxn modelId="{4CF590CC-26B6-4B29-87BD-3B5A43217BD7}" type="presParOf" srcId="{87132D1D-19D9-4F3A-8BD3-7C8936192B04}" destId="{3129311B-6623-4536-B16D-2D13B54509AF}" srcOrd="2" destOrd="0" presId="urn:microsoft.com/office/officeart/2005/8/layout/hierarchy1"/>
    <dgm:cxn modelId="{05BE5073-D428-435F-8A3B-E86BF2D029B3}" type="presParOf" srcId="{87132D1D-19D9-4F3A-8BD3-7C8936192B04}" destId="{DF33A981-906E-43DA-8E85-5BBA19393928}" srcOrd="3" destOrd="0" presId="urn:microsoft.com/office/officeart/2005/8/layout/hierarchy1"/>
    <dgm:cxn modelId="{25F24FEA-7A63-43E8-A769-9F90EE1CB382}" type="presParOf" srcId="{DF33A981-906E-43DA-8E85-5BBA19393928}" destId="{796F07BA-0E32-440C-95D7-F311E03503CA}" srcOrd="0" destOrd="0" presId="urn:microsoft.com/office/officeart/2005/8/layout/hierarchy1"/>
    <dgm:cxn modelId="{7DA3A2D7-B3D0-4C9B-83A1-9EDD6969BF3D}" type="presParOf" srcId="{796F07BA-0E32-440C-95D7-F311E03503CA}" destId="{A19E5D51-497B-4228-8D9F-FB4E2A4A8887}" srcOrd="0" destOrd="0" presId="urn:microsoft.com/office/officeart/2005/8/layout/hierarchy1"/>
    <dgm:cxn modelId="{C23B17B7-615B-4CDF-B428-52EA224F8122}" type="presParOf" srcId="{796F07BA-0E32-440C-95D7-F311E03503CA}" destId="{CDA6D18A-897A-4997-BEA1-17E03195A1A6}" srcOrd="1" destOrd="0" presId="urn:microsoft.com/office/officeart/2005/8/layout/hierarchy1"/>
    <dgm:cxn modelId="{50590A1B-E237-4E4B-B297-FB7E47A72C3D}" type="presParOf" srcId="{DF33A981-906E-43DA-8E85-5BBA19393928}" destId="{5A5B89B1-E102-4533-B7C1-82873ADF0AEA}" srcOrd="1" destOrd="0" presId="urn:microsoft.com/office/officeart/2005/8/layout/hierarchy1"/>
    <dgm:cxn modelId="{79CFFE19-F091-4BE7-A1AD-87A72CF592DE}" type="presParOf" srcId="{5A5B89B1-E102-4533-B7C1-82873ADF0AEA}" destId="{F8A1811C-FF55-41FD-9DBB-1207CCAA8DB3}" srcOrd="0" destOrd="0" presId="urn:microsoft.com/office/officeart/2005/8/layout/hierarchy1"/>
    <dgm:cxn modelId="{821807A8-E71F-47A5-9D2E-F126A7CF8550}" type="presParOf" srcId="{5A5B89B1-E102-4533-B7C1-82873ADF0AEA}" destId="{18C2AB18-81AD-41C1-B674-CC1153A37542}" srcOrd="1" destOrd="0" presId="urn:microsoft.com/office/officeart/2005/8/layout/hierarchy1"/>
    <dgm:cxn modelId="{5FBD7B25-D9F2-4D2E-92CB-77CFA3C36B44}" type="presParOf" srcId="{18C2AB18-81AD-41C1-B674-CC1153A37542}" destId="{87F0EA83-27E7-40E3-AF89-FE118A5267D9}" srcOrd="0" destOrd="0" presId="urn:microsoft.com/office/officeart/2005/8/layout/hierarchy1"/>
    <dgm:cxn modelId="{02F95340-4ED5-4BD2-A5EF-B91137B6D3EC}" type="presParOf" srcId="{87F0EA83-27E7-40E3-AF89-FE118A5267D9}" destId="{9B7DE1C7-7B94-49E5-BF70-3E3AC0BE7D44}" srcOrd="0" destOrd="0" presId="urn:microsoft.com/office/officeart/2005/8/layout/hierarchy1"/>
    <dgm:cxn modelId="{8B397A58-FECF-41EB-AA44-3652934B7B7A}" type="presParOf" srcId="{87F0EA83-27E7-40E3-AF89-FE118A5267D9}" destId="{2A903BDE-FF9A-49F2-96A2-DAB0EA8C9177}" srcOrd="1" destOrd="0" presId="urn:microsoft.com/office/officeart/2005/8/layout/hierarchy1"/>
    <dgm:cxn modelId="{DD03D8BA-AA87-48C1-BC9B-A44015CA0508}" type="presParOf" srcId="{18C2AB18-81AD-41C1-B674-CC1153A37542}" destId="{ACCF4BDF-8ED7-4433-815B-A86142C5D56F}" srcOrd="1" destOrd="0" presId="urn:microsoft.com/office/officeart/2005/8/layout/hierarchy1"/>
    <dgm:cxn modelId="{4E77BA4B-EB4E-4DA1-9C2A-AA2C02493734}" type="presParOf" srcId="{5A5B89B1-E102-4533-B7C1-82873ADF0AEA}" destId="{463BCB0E-CAE0-4A13-ADB6-F6F012583BD9}" srcOrd="2" destOrd="0" presId="urn:microsoft.com/office/officeart/2005/8/layout/hierarchy1"/>
    <dgm:cxn modelId="{0B1CAD28-CEAC-4B84-B591-88A3C5D9B5AF}" type="presParOf" srcId="{5A5B89B1-E102-4533-B7C1-82873ADF0AEA}" destId="{CEE74A9D-A405-42FA-B1F7-EA68461F3A3D}" srcOrd="3" destOrd="0" presId="urn:microsoft.com/office/officeart/2005/8/layout/hierarchy1"/>
    <dgm:cxn modelId="{084D88E5-8366-4723-A285-5E012EBAC722}" type="presParOf" srcId="{CEE74A9D-A405-42FA-B1F7-EA68461F3A3D}" destId="{A0ABA723-181F-48F3-B070-48AB6722A506}" srcOrd="0" destOrd="0" presId="urn:microsoft.com/office/officeart/2005/8/layout/hierarchy1"/>
    <dgm:cxn modelId="{9A439E96-B128-41F9-822B-F5F3C1D24BD7}" type="presParOf" srcId="{A0ABA723-181F-48F3-B070-48AB6722A506}" destId="{E0ED2924-FB76-4F4F-A5B7-147ABD683878}" srcOrd="0" destOrd="0" presId="urn:microsoft.com/office/officeart/2005/8/layout/hierarchy1"/>
    <dgm:cxn modelId="{1A12D04F-4305-40AC-9231-6E8792E24ADE}" type="presParOf" srcId="{A0ABA723-181F-48F3-B070-48AB6722A506}" destId="{19B8C854-89E5-4A3E-AE1A-41E099BF2834}" srcOrd="1" destOrd="0" presId="urn:microsoft.com/office/officeart/2005/8/layout/hierarchy1"/>
    <dgm:cxn modelId="{715F73B2-FD63-4EA7-8368-7988F9DD7D86}" type="presParOf" srcId="{CEE74A9D-A405-42FA-B1F7-EA68461F3A3D}" destId="{59E0D5FB-8CF1-49F0-B7A0-188C6F30DC9F}" srcOrd="1" destOrd="0" presId="urn:microsoft.com/office/officeart/2005/8/layout/hierarchy1"/>
    <dgm:cxn modelId="{34D9E341-B2A2-4940-B66F-53E6AA675495}" type="presParOf" srcId="{3B46A9A8-5753-4EEF-89B7-2A3342856DF0}" destId="{FA1A561B-59AE-423E-83FA-0EB0179CCAAD}" srcOrd="2" destOrd="0" presId="urn:microsoft.com/office/officeart/2005/8/layout/hierarchy1"/>
    <dgm:cxn modelId="{301ED43B-BB97-4E4A-AF34-C9534D0514D5}" type="presParOf" srcId="{3B46A9A8-5753-4EEF-89B7-2A3342856DF0}" destId="{9F5FFEB1-69F6-4BDF-867B-96E6E75647EA}" srcOrd="3" destOrd="0" presId="urn:microsoft.com/office/officeart/2005/8/layout/hierarchy1"/>
    <dgm:cxn modelId="{C58D251E-D379-456E-BDF4-9015D3E66F7E}" type="presParOf" srcId="{9F5FFEB1-69F6-4BDF-867B-96E6E75647EA}" destId="{3AA75A3C-FC9F-41D5-B655-D5E98E0EA96F}" srcOrd="0" destOrd="0" presId="urn:microsoft.com/office/officeart/2005/8/layout/hierarchy1"/>
    <dgm:cxn modelId="{AC80E05E-E056-42D4-9E8F-62D10684C6BC}" type="presParOf" srcId="{3AA75A3C-FC9F-41D5-B655-D5E98E0EA96F}" destId="{D06A7EB6-7424-4BF9-9622-46FE47D4C0CE}" srcOrd="0" destOrd="0" presId="urn:microsoft.com/office/officeart/2005/8/layout/hierarchy1"/>
    <dgm:cxn modelId="{478950F0-B77A-4678-95F9-1669F0E90339}" type="presParOf" srcId="{3AA75A3C-FC9F-41D5-B655-D5E98E0EA96F}" destId="{A4C28338-4471-4CDA-B255-28DA29FB8609}" srcOrd="1" destOrd="0" presId="urn:microsoft.com/office/officeart/2005/8/layout/hierarchy1"/>
    <dgm:cxn modelId="{C7D7D752-0934-4242-80FF-4D99518149B7}" type="presParOf" srcId="{9F5FFEB1-69F6-4BDF-867B-96E6E75647EA}" destId="{2ADB1E6A-9A56-4F03-AD3B-5F1FC7DB1733}" srcOrd="1" destOrd="0" presId="urn:microsoft.com/office/officeart/2005/8/layout/hierarchy1"/>
    <dgm:cxn modelId="{8A51048A-35D5-4E3E-B716-8CB410D752AD}" type="presParOf" srcId="{2ADB1E6A-9A56-4F03-AD3B-5F1FC7DB1733}" destId="{49832909-DEDD-496E-B387-3B43152396B1}" srcOrd="0" destOrd="0" presId="urn:microsoft.com/office/officeart/2005/8/layout/hierarchy1"/>
    <dgm:cxn modelId="{A7844E99-1B84-4842-93D0-C3D6F0A52AB1}" type="presParOf" srcId="{2ADB1E6A-9A56-4F03-AD3B-5F1FC7DB1733}" destId="{785877C5-343B-46F4-8908-BA9B99E82701}" srcOrd="1" destOrd="0" presId="urn:microsoft.com/office/officeart/2005/8/layout/hierarchy1"/>
    <dgm:cxn modelId="{5D331B7C-4C02-4DD3-994A-E036DFC03AB4}" type="presParOf" srcId="{785877C5-343B-46F4-8908-BA9B99E82701}" destId="{5E817AC8-6011-45F8-8754-B7CA513331B7}" srcOrd="0" destOrd="0" presId="urn:microsoft.com/office/officeart/2005/8/layout/hierarchy1"/>
    <dgm:cxn modelId="{F761961D-E862-4FA3-9A9E-960F882FAE42}" type="presParOf" srcId="{5E817AC8-6011-45F8-8754-B7CA513331B7}" destId="{8D1AFF11-F00B-4DDF-8F42-606F0019E7B0}" srcOrd="0" destOrd="0" presId="urn:microsoft.com/office/officeart/2005/8/layout/hierarchy1"/>
    <dgm:cxn modelId="{2E444CB2-C98E-4555-98A2-37F5DE6B6286}" type="presParOf" srcId="{5E817AC8-6011-45F8-8754-B7CA513331B7}" destId="{D31906F8-9523-4D1E-B93E-F308504ECA2B}" srcOrd="1" destOrd="0" presId="urn:microsoft.com/office/officeart/2005/8/layout/hierarchy1"/>
    <dgm:cxn modelId="{D6636071-8440-4767-BFD5-E1D450C43B14}" type="presParOf" srcId="{785877C5-343B-46F4-8908-BA9B99E82701}" destId="{4533C274-D823-453D-A324-FE615F03F3DE}" srcOrd="1" destOrd="0" presId="urn:microsoft.com/office/officeart/2005/8/layout/hierarchy1"/>
    <dgm:cxn modelId="{DAD1DEB0-C586-4A96-96C1-1E662F005A0F}" type="presParOf" srcId="{4533C274-D823-453D-A324-FE615F03F3DE}" destId="{A9426B2D-E630-4277-9B8F-40B96B8B14EF}" srcOrd="0" destOrd="0" presId="urn:microsoft.com/office/officeart/2005/8/layout/hierarchy1"/>
    <dgm:cxn modelId="{9E49A689-D389-4D0D-876C-2E0E22518D08}" type="presParOf" srcId="{4533C274-D823-453D-A324-FE615F03F3DE}" destId="{F3A824C8-90E7-4958-BE38-3F21A1EABE6D}" srcOrd="1" destOrd="0" presId="urn:microsoft.com/office/officeart/2005/8/layout/hierarchy1"/>
    <dgm:cxn modelId="{5F15B0C7-0A91-4868-8ED3-55CA708F8B84}" type="presParOf" srcId="{F3A824C8-90E7-4958-BE38-3F21A1EABE6D}" destId="{5BAF1E4B-915F-4D62-8342-86A7285F9669}" srcOrd="0" destOrd="0" presId="urn:microsoft.com/office/officeart/2005/8/layout/hierarchy1"/>
    <dgm:cxn modelId="{ADB5D71B-DA0C-41A1-8229-97D2152FDC73}" type="presParOf" srcId="{5BAF1E4B-915F-4D62-8342-86A7285F9669}" destId="{D1C3324A-2BF1-4662-8AA7-7F0E3736253F}" srcOrd="0" destOrd="0" presId="urn:microsoft.com/office/officeart/2005/8/layout/hierarchy1"/>
    <dgm:cxn modelId="{2E124F86-EC48-469A-A9DF-3E2531D0E389}" type="presParOf" srcId="{5BAF1E4B-915F-4D62-8342-86A7285F9669}" destId="{5ED94D1D-5E3A-43B5-94DA-0E442983634E}" srcOrd="1" destOrd="0" presId="urn:microsoft.com/office/officeart/2005/8/layout/hierarchy1"/>
    <dgm:cxn modelId="{9C0636B0-DB33-4B15-9629-FF525011B03F}" type="presParOf" srcId="{F3A824C8-90E7-4958-BE38-3F21A1EABE6D}" destId="{4C3EBD03-6F3C-4B69-9FB8-2F0143626E4E}" srcOrd="1" destOrd="0" presId="urn:microsoft.com/office/officeart/2005/8/layout/hierarchy1"/>
    <dgm:cxn modelId="{A5595FC8-7802-4F97-ABBA-970A35C59AAE}" type="presParOf" srcId="{4533C274-D823-453D-A324-FE615F03F3DE}" destId="{349A3E7A-24E8-406B-8BB1-30FA4CDC563A}" srcOrd="2" destOrd="0" presId="urn:microsoft.com/office/officeart/2005/8/layout/hierarchy1"/>
    <dgm:cxn modelId="{0E015603-F559-4A00-AC53-A5214989E055}" type="presParOf" srcId="{4533C274-D823-453D-A324-FE615F03F3DE}" destId="{71FF31AB-DBCA-4FEF-9009-7C0CC89BFD4A}" srcOrd="3" destOrd="0" presId="urn:microsoft.com/office/officeart/2005/8/layout/hierarchy1"/>
    <dgm:cxn modelId="{CDA4B87D-2FA3-4520-8791-3B13C44F97C7}" type="presParOf" srcId="{71FF31AB-DBCA-4FEF-9009-7C0CC89BFD4A}" destId="{2F4B8FEC-DF96-4DC7-8229-71CF76A676F9}" srcOrd="0" destOrd="0" presId="urn:microsoft.com/office/officeart/2005/8/layout/hierarchy1"/>
    <dgm:cxn modelId="{51315C85-1688-4F6E-AB8E-8A2677F47C98}" type="presParOf" srcId="{2F4B8FEC-DF96-4DC7-8229-71CF76A676F9}" destId="{A365CD09-409F-41E5-8260-8A579FD4B173}" srcOrd="0" destOrd="0" presId="urn:microsoft.com/office/officeart/2005/8/layout/hierarchy1"/>
    <dgm:cxn modelId="{D1048C9D-D473-4B4A-A60F-38D6C68757C0}" type="presParOf" srcId="{2F4B8FEC-DF96-4DC7-8229-71CF76A676F9}" destId="{5AE8DF17-6544-4264-891B-BF63BFE05D94}" srcOrd="1" destOrd="0" presId="urn:microsoft.com/office/officeart/2005/8/layout/hierarchy1"/>
    <dgm:cxn modelId="{0E9C1EEA-B90D-48C4-98EA-B791DD7AE849}" type="presParOf" srcId="{71FF31AB-DBCA-4FEF-9009-7C0CC89BFD4A}" destId="{560CAD76-8156-4DC9-BABF-A7FFDFDF73C1}" srcOrd="1" destOrd="0" presId="urn:microsoft.com/office/officeart/2005/8/layout/hierarchy1"/>
    <dgm:cxn modelId="{EE44C150-D755-40D5-AFF0-AC30CDF6C30E}" type="presParOf" srcId="{2ADB1E6A-9A56-4F03-AD3B-5F1FC7DB1733}" destId="{DCB74BDD-4615-4C8A-95E4-2E5F535995C4}" srcOrd="2" destOrd="0" presId="urn:microsoft.com/office/officeart/2005/8/layout/hierarchy1"/>
    <dgm:cxn modelId="{65A278A6-39AF-445F-B30F-FD41EEDFEB78}" type="presParOf" srcId="{2ADB1E6A-9A56-4F03-AD3B-5F1FC7DB1733}" destId="{FFBF2749-B40A-40C1-9A49-3E53F98635DB}" srcOrd="3" destOrd="0" presId="urn:microsoft.com/office/officeart/2005/8/layout/hierarchy1"/>
    <dgm:cxn modelId="{208A6AFB-833D-47BA-B3EA-E07E575D3AD3}" type="presParOf" srcId="{FFBF2749-B40A-40C1-9A49-3E53F98635DB}" destId="{20D43FE3-15BF-49B3-A7A7-076905360410}" srcOrd="0" destOrd="0" presId="urn:microsoft.com/office/officeart/2005/8/layout/hierarchy1"/>
    <dgm:cxn modelId="{5F167201-88B6-4129-AB6A-73C3C3685EC7}" type="presParOf" srcId="{20D43FE3-15BF-49B3-A7A7-076905360410}" destId="{11C77EF7-35C3-4B2D-8DC0-F305B87DA2C0}" srcOrd="0" destOrd="0" presId="urn:microsoft.com/office/officeart/2005/8/layout/hierarchy1"/>
    <dgm:cxn modelId="{CC5BB901-F6D6-4004-A220-0F4C905D0FB5}" type="presParOf" srcId="{20D43FE3-15BF-49B3-A7A7-076905360410}" destId="{4796A355-213A-4746-9135-065092FD0B9F}" srcOrd="1" destOrd="0" presId="urn:microsoft.com/office/officeart/2005/8/layout/hierarchy1"/>
    <dgm:cxn modelId="{BC6B7A9C-AB6E-4719-A4AB-D0338FA89B59}" type="presParOf" srcId="{FFBF2749-B40A-40C1-9A49-3E53F98635DB}" destId="{6833546A-DD0F-40A0-B74D-CC28E28AF061}" srcOrd="1" destOrd="0" presId="urn:microsoft.com/office/officeart/2005/8/layout/hierarchy1"/>
    <dgm:cxn modelId="{C0483D12-2CDB-47D9-BD48-D0816301AAF8}" type="presParOf" srcId="{6833546A-DD0F-40A0-B74D-CC28E28AF061}" destId="{4060DD73-EC72-4CFD-9577-10DDEEFDF7C8}" srcOrd="0" destOrd="0" presId="urn:microsoft.com/office/officeart/2005/8/layout/hierarchy1"/>
    <dgm:cxn modelId="{26DC5082-E6A4-4BCA-88C2-DE1D8B553D38}" type="presParOf" srcId="{6833546A-DD0F-40A0-B74D-CC28E28AF061}" destId="{815E4A89-7450-4AD8-A9F6-CDF69EB3DBD5}" srcOrd="1" destOrd="0" presId="urn:microsoft.com/office/officeart/2005/8/layout/hierarchy1"/>
    <dgm:cxn modelId="{832D50D6-C534-4C4E-98F1-C0E716EBC769}" type="presParOf" srcId="{815E4A89-7450-4AD8-A9F6-CDF69EB3DBD5}" destId="{126142A8-8F3A-4E81-834B-17C41B014E43}" srcOrd="0" destOrd="0" presId="urn:microsoft.com/office/officeart/2005/8/layout/hierarchy1"/>
    <dgm:cxn modelId="{204EBF71-932B-40BF-A92C-18D3B01220E7}" type="presParOf" srcId="{126142A8-8F3A-4E81-834B-17C41B014E43}" destId="{B0BAB2D3-080A-42CE-8AED-E3AC8747B8B0}" srcOrd="0" destOrd="0" presId="urn:microsoft.com/office/officeart/2005/8/layout/hierarchy1"/>
    <dgm:cxn modelId="{EC54A1CB-1C7E-4993-A1F4-A66EF21AACCD}" type="presParOf" srcId="{126142A8-8F3A-4E81-834B-17C41B014E43}" destId="{7E517035-0CAD-4BB5-9DC7-D7C79C926302}" srcOrd="1" destOrd="0" presId="urn:microsoft.com/office/officeart/2005/8/layout/hierarchy1"/>
    <dgm:cxn modelId="{F8A5A867-22D9-4C5A-8E03-E02D74711826}" type="presParOf" srcId="{815E4A89-7450-4AD8-A9F6-CDF69EB3DBD5}" destId="{7CD22069-5390-4BD0-98C9-B93BE337E541}" srcOrd="1" destOrd="0" presId="urn:microsoft.com/office/officeart/2005/8/layout/hierarchy1"/>
    <dgm:cxn modelId="{EB07BF72-D3BE-4864-9F88-A70D71AF884F}" type="presParOf" srcId="{6833546A-DD0F-40A0-B74D-CC28E28AF061}" destId="{F6F207BE-015D-4A14-83D7-562D8F95F299}" srcOrd="2" destOrd="0" presId="urn:microsoft.com/office/officeart/2005/8/layout/hierarchy1"/>
    <dgm:cxn modelId="{5B443DFB-DE6D-47AE-ACB1-4CA72ACD29FF}" type="presParOf" srcId="{6833546A-DD0F-40A0-B74D-CC28E28AF061}" destId="{904398A2-6A56-4690-812D-438A148D8315}" srcOrd="3" destOrd="0" presId="urn:microsoft.com/office/officeart/2005/8/layout/hierarchy1"/>
    <dgm:cxn modelId="{29E02AE5-8441-475D-AD41-0FF7280F78F1}" type="presParOf" srcId="{904398A2-6A56-4690-812D-438A148D8315}" destId="{29F2DC83-0204-4A16-929C-CCC9AEEBCE56}" srcOrd="0" destOrd="0" presId="urn:microsoft.com/office/officeart/2005/8/layout/hierarchy1"/>
    <dgm:cxn modelId="{1D400B50-523E-436B-9D35-F5A8B4AAEBBC}" type="presParOf" srcId="{29F2DC83-0204-4A16-929C-CCC9AEEBCE56}" destId="{4F04E0F5-5AE7-487C-AE67-5E099F2D093D}" srcOrd="0" destOrd="0" presId="urn:microsoft.com/office/officeart/2005/8/layout/hierarchy1"/>
    <dgm:cxn modelId="{3C6F0076-33ED-4DF0-942A-C426FA0E4227}" type="presParOf" srcId="{29F2DC83-0204-4A16-929C-CCC9AEEBCE56}" destId="{E4820830-CAAE-48E0-B70C-CA5C7EF507C2}" srcOrd="1" destOrd="0" presId="urn:microsoft.com/office/officeart/2005/8/layout/hierarchy1"/>
    <dgm:cxn modelId="{86BA773C-0906-4A8C-B170-16D250C0C2FA}" type="presParOf" srcId="{904398A2-6A56-4690-812D-438A148D8315}" destId="{AA4A3C80-FED7-4989-9B42-5644D8B3DE0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A0EF4F-85B5-43EB-B9B4-1EFD4352B5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3CEE56EC-8765-4A29-86EC-B54B2A3FD7E6}">
      <dgm:prSet phldrT="[テキスト]"/>
      <dgm:spPr/>
      <dgm:t>
        <a:bodyPr/>
        <a:lstStyle/>
        <a:p>
          <a:r>
            <a:rPr kumimoji="1" lang="ja-JP" altLang="en-US" dirty="0" smtClean="0"/>
            <a:t>専門家</a:t>
          </a:r>
          <a:endParaRPr kumimoji="1" lang="ja-JP" altLang="en-US" dirty="0"/>
        </a:p>
      </dgm:t>
    </dgm:pt>
    <dgm:pt modelId="{96A575AE-E61E-4B45-A634-2BE766EDC995}" type="parTrans" cxnId="{83A4F232-740D-4A65-BB08-679D3472D7C0}">
      <dgm:prSet/>
      <dgm:spPr/>
      <dgm:t>
        <a:bodyPr/>
        <a:lstStyle/>
        <a:p>
          <a:endParaRPr kumimoji="1" lang="ja-JP" altLang="en-US"/>
        </a:p>
      </dgm:t>
    </dgm:pt>
    <dgm:pt modelId="{319F1416-C605-46F8-B0A9-AC2D1364DC8C}" type="sibTrans" cxnId="{83A4F232-740D-4A65-BB08-679D3472D7C0}">
      <dgm:prSet/>
      <dgm:spPr/>
      <dgm:t>
        <a:bodyPr/>
        <a:lstStyle/>
        <a:p>
          <a:endParaRPr kumimoji="1" lang="ja-JP" altLang="en-US"/>
        </a:p>
      </dgm:t>
    </dgm:pt>
    <dgm:pt modelId="{190A6D98-5132-46F5-841C-286D9962D58D}">
      <dgm:prSet phldrT="[テキスト]" custT="1"/>
      <dgm:spPr/>
      <dgm:t>
        <a:bodyPr/>
        <a:lstStyle/>
        <a:p>
          <a:r>
            <a:rPr kumimoji="1" lang="ja-JP" altLang="en-US" sz="2000" dirty="0" smtClean="0"/>
            <a:t>専門家タイプのエンジェル数人がメールで話を聞く</a:t>
          </a:r>
          <a:endParaRPr kumimoji="1" lang="ja-JP" altLang="en-US" sz="2000" dirty="0"/>
        </a:p>
      </dgm:t>
    </dgm:pt>
    <dgm:pt modelId="{7C37860C-2BC2-423A-A0B9-13240829EAE6}" type="parTrans" cxnId="{938739EC-D0D5-4D86-B49C-5C7888E04B9D}">
      <dgm:prSet/>
      <dgm:spPr/>
      <dgm:t>
        <a:bodyPr/>
        <a:lstStyle/>
        <a:p>
          <a:endParaRPr kumimoji="1" lang="ja-JP" altLang="en-US"/>
        </a:p>
      </dgm:t>
    </dgm:pt>
    <dgm:pt modelId="{CE183FFE-32EA-49CC-9047-E91BBD8AFE8F}" type="sibTrans" cxnId="{938739EC-D0D5-4D86-B49C-5C7888E04B9D}">
      <dgm:prSet/>
      <dgm:spPr/>
      <dgm:t>
        <a:bodyPr/>
        <a:lstStyle/>
        <a:p>
          <a:endParaRPr kumimoji="1" lang="ja-JP" altLang="en-US"/>
        </a:p>
      </dgm:t>
    </dgm:pt>
    <dgm:pt modelId="{A355D64A-FE88-4B1F-94C6-7D060421AF28}">
      <dgm:prSet phldrT="[テキスト]"/>
      <dgm:spPr/>
      <dgm:t>
        <a:bodyPr/>
        <a:lstStyle/>
        <a:p>
          <a:endParaRPr kumimoji="1" lang="ja-JP" altLang="en-US" sz="1800" dirty="0"/>
        </a:p>
      </dgm:t>
    </dgm:pt>
    <dgm:pt modelId="{80DDF403-B778-423C-8F1B-7E19CFF752BD}" type="parTrans" cxnId="{7BBE00C5-F9E5-4078-92B8-2CE55AA5BCA8}">
      <dgm:prSet/>
      <dgm:spPr/>
      <dgm:t>
        <a:bodyPr/>
        <a:lstStyle/>
        <a:p>
          <a:endParaRPr kumimoji="1" lang="ja-JP" altLang="en-US"/>
        </a:p>
      </dgm:t>
    </dgm:pt>
    <dgm:pt modelId="{58F74446-2B26-46D0-A4CF-9FBC81EA0F96}" type="sibTrans" cxnId="{7BBE00C5-F9E5-4078-92B8-2CE55AA5BCA8}">
      <dgm:prSet/>
      <dgm:spPr/>
      <dgm:t>
        <a:bodyPr/>
        <a:lstStyle/>
        <a:p>
          <a:endParaRPr kumimoji="1" lang="ja-JP" altLang="en-US"/>
        </a:p>
      </dgm:t>
    </dgm:pt>
    <dgm:pt modelId="{32C8CAD9-ED5E-45B4-A655-1BBA75BD0714}">
      <dgm:prSet phldrT="[テキスト]"/>
      <dgm:spPr/>
      <dgm:t>
        <a:bodyPr/>
        <a:lstStyle/>
        <a:p>
          <a:r>
            <a:rPr kumimoji="1" lang="ja-JP" altLang="en-US" dirty="0" smtClean="0"/>
            <a:t>ジェネラリスト</a:t>
          </a:r>
          <a:endParaRPr kumimoji="1" lang="ja-JP" altLang="en-US" dirty="0"/>
        </a:p>
      </dgm:t>
    </dgm:pt>
    <dgm:pt modelId="{59DF4535-ACF9-44B1-95B7-6D9F4E80BF55}" type="parTrans" cxnId="{CB69FED3-0AF1-4309-8AEC-663D12D32552}">
      <dgm:prSet/>
      <dgm:spPr/>
      <dgm:t>
        <a:bodyPr/>
        <a:lstStyle/>
        <a:p>
          <a:endParaRPr kumimoji="1" lang="ja-JP" altLang="en-US"/>
        </a:p>
      </dgm:t>
    </dgm:pt>
    <dgm:pt modelId="{2EDF6583-6B04-4123-B625-A1D8DA5E0199}" type="sibTrans" cxnId="{CB69FED3-0AF1-4309-8AEC-663D12D32552}">
      <dgm:prSet/>
      <dgm:spPr/>
      <dgm:t>
        <a:bodyPr/>
        <a:lstStyle/>
        <a:p>
          <a:endParaRPr kumimoji="1" lang="ja-JP" altLang="en-US"/>
        </a:p>
      </dgm:t>
    </dgm:pt>
    <dgm:pt modelId="{F28863C4-2ACC-4A65-AA2B-BA0F9BE51682}">
      <dgm:prSet phldrT="[テキスト]" custT="1"/>
      <dgm:spPr/>
      <dgm:t>
        <a:bodyPr/>
        <a:lstStyle/>
        <a:p>
          <a:r>
            <a:rPr kumimoji="1" lang="ja-JP" altLang="en-US" sz="2000" dirty="0" smtClean="0"/>
            <a:t>ジェネラリスト経営者タイプのエンジェル数人が話を聞く</a:t>
          </a:r>
          <a:endParaRPr kumimoji="1" lang="ja-JP" altLang="en-US" sz="2000" dirty="0"/>
        </a:p>
      </dgm:t>
    </dgm:pt>
    <dgm:pt modelId="{EE528787-6075-482F-A3E4-4563AC9A6165}" type="parTrans" cxnId="{0063E024-2479-46C1-8409-3AC84622C1A4}">
      <dgm:prSet/>
      <dgm:spPr/>
      <dgm:t>
        <a:bodyPr/>
        <a:lstStyle/>
        <a:p>
          <a:endParaRPr kumimoji="1" lang="ja-JP" altLang="en-US"/>
        </a:p>
      </dgm:t>
    </dgm:pt>
    <dgm:pt modelId="{A25F3450-1036-4B4E-B059-0FC5AC114B60}" type="sibTrans" cxnId="{0063E024-2479-46C1-8409-3AC84622C1A4}">
      <dgm:prSet/>
      <dgm:spPr/>
      <dgm:t>
        <a:bodyPr/>
        <a:lstStyle/>
        <a:p>
          <a:endParaRPr kumimoji="1" lang="ja-JP" altLang="en-US"/>
        </a:p>
      </dgm:t>
    </dgm:pt>
    <dgm:pt modelId="{DAB7076A-0604-4DED-A4A6-03F8769DA8A0}">
      <dgm:prSet phldrT="[テキスト]" phldr="1"/>
      <dgm:spPr/>
      <dgm:t>
        <a:bodyPr/>
        <a:lstStyle/>
        <a:p>
          <a:endParaRPr kumimoji="1" lang="ja-JP" altLang="en-US" sz="1800" dirty="0"/>
        </a:p>
      </dgm:t>
    </dgm:pt>
    <dgm:pt modelId="{67342C77-E3E7-409F-931F-CA9AC7F3CD23}" type="parTrans" cxnId="{1C06D643-359E-4AE0-BBAD-90ED2DA32AF4}">
      <dgm:prSet/>
      <dgm:spPr/>
      <dgm:t>
        <a:bodyPr/>
        <a:lstStyle/>
        <a:p>
          <a:endParaRPr kumimoji="1" lang="ja-JP" altLang="en-US"/>
        </a:p>
      </dgm:t>
    </dgm:pt>
    <dgm:pt modelId="{DF9A8700-50FC-4D8A-A12C-FA4FD049B588}" type="sibTrans" cxnId="{1C06D643-359E-4AE0-BBAD-90ED2DA32AF4}">
      <dgm:prSet/>
      <dgm:spPr/>
      <dgm:t>
        <a:bodyPr/>
        <a:lstStyle/>
        <a:p>
          <a:endParaRPr kumimoji="1" lang="ja-JP" altLang="en-US"/>
        </a:p>
      </dgm:t>
    </dgm:pt>
    <dgm:pt modelId="{BC691FBD-4306-4F39-B2A0-6DFEF1BB21CD}">
      <dgm:prSet phldrT="[テキスト]"/>
      <dgm:spPr/>
      <dgm:t>
        <a:bodyPr/>
        <a:lstStyle/>
        <a:p>
          <a:r>
            <a:rPr kumimoji="1" lang="ja-JP" altLang="en-US" dirty="0" smtClean="0"/>
            <a:t>全体プレゼン</a:t>
          </a:r>
          <a:endParaRPr kumimoji="1" lang="ja-JP" altLang="en-US" dirty="0"/>
        </a:p>
      </dgm:t>
    </dgm:pt>
    <dgm:pt modelId="{E4F1F18B-428B-4F08-A70E-5CAC8E107B2B}" type="parTrans" cxnId="{AFEE32A6-DF2D-4948-9766-A85015E18BF7}">
      <dgm:prSet/>
      <dgm:spPr/>
      <dgm:t>
        <a:bodyPr/>
        <a:lstStyle/>
        <a:p>
          <a:endParaRPr kumimoji="1" lang="ja-JP" altLang="en-US"/>
        </a:p>
      </dgm:t>
    </dgm:pt>
    <dgm:pt modelId="{F0059E8C-324E-4C51-A7C6-26B93DA39144}" type="sibTrans" cxnId="{AFEE32A6-DF2D-4948-9766-A85015E18BF7}">
      <dgm:prSet/>
      <dgm:spPr/>
      <dgm:t>
        <a:bodyPr/>
        <a:lstStyle/>
        <a:p>
          <a:endParaRPr kumimoji="1" lang="ja-JP" altLang="en-US"/>
        </a:p>
      </dgm:t>
    </dgm:pt>
    <dgm:pt modelId="{90AAFBDB-D830-4346-A8E3-90133DDE3CD3}">
      <dgm:prSet phldrT="[テキスト]"/>
      <dgm:spPr/>
      <dgm:t>
        <a:bodyPr/>
        <a:lstStyle/>
        <a:p>
          <a:r>
            <a:rPr kumimoji="1" lang="ja-JP" altLang="en-US" dirty="0" smtClean="0"/>
            <a:t>エンジェルメンバー５０人全員が集合</a:t>
          </a:r>
          <a:endParaRPr kumimoji="1" lang="ja-JP" altLang="en-US" dirty="0"/>
        </a:p>
      </dgm:t>
    </dgm:pt>
    <dgm:pt modelId="{358B6BF3-DF4A-4415-97FC-2F60AB286A72}" type="parTrans" cxnId="{B184908D-E261-4739-8E34-F0ACC37A9D8B}">
      <dgm:prSet/>
      <dgm:spPr/>
      <dgm:t>
        <a:bodyPr/>
        <a:lstStyle/>
        <a:p>
          <a:endParaRPr kumimoji="1" lang="ja-JP" altLang="en-US"/>
        </a:p>
      </dgm:t>
    </dgm:pt>
    <dgm:pt modelId="{C428C570-530F-40B9-9CF2-EC81AA7E3C14}" type="sibTrans" cxnId="{B184908D-E261-4739-8E34-F0ACC37A9D8B}">
      <dgm:prSet/>
      <dgm:spPr/>
      <dgm:t>
        <a:bodyPr/>
        <a:lstStyle/>
        <a:p>
          <a:endParaRPr kumimoji="1" lang="ja-JP" altLang="en-US"/>
        </a:p>
      </dgm:t>
    </dgm:pt>
    <dgm:pt modelId="{3793B73D-C0A3-4002-A03C-84E5BE5B26FE}">
      <dgm:prSet phldrT="[テキスト]"/>
      <dgm:spPr/>
      <dgm:t>
        <a:bodyPr/>
        <a:lstStyle/>
        <a:p>
          <a:r>
            <a:rPr kumimoji="1" lang="ja-JP" altLang="en-US" dirty="0" smtClean="0"/>
            <a:t>起業家がプレゼンする　３０分＋質疑１５分</a:t>
          </a:r>
          <a:endParaRPr kumimoji="1" lang="ja-JP" altLang="en-US" dirty="0"/>
        </a:p>
      </dgm:t>
    </dgm:pt>
    <dgm:pt modelId="{6C9003E5-9ADA-402D-889D-C3ABF6ADA978}" type="parTrans" cxnId="{CE63DE16-EAA7-415E-AA57-E76F235EDECA}">
      <dgm:prSet/>
      <dgm:spPr/>
      <dgm:t>
        <a:bodyPr/>
        <a:lstStyle/>
        <a:p>
          <a:endParaRPr kumimoji="1" lang="ja-JP" altLang="en-US"/>
        </a:p>
      </dgm:t>
    </dgm:pt>
    <dgm:pt modelId="{C18A341D-9456-468D-8389-C8ED195F95B6}" type="sibTrans" cxnId="{CE63DE16-EAA7-415E-AA57-E76F235EDECA}">
      <dgm:prSet/>
      <dgm:spPr/>
      <dgm:t>
        <a:bodyPr/>
        <a:lstStyle/>
        <a:p>
          <a:endParaRPr kumimoji="1" lang="ja-JP" altLang="en-US"/>
        </a:p>
      </dgm:t>
    </dgm:pt>
    <dgm:pt modelId="{FF96C8C9-209C-44F1-B33F-EF12866E9B19}">
      <dgm:prSet phldrT="[テキスト]"/>
      <dgm:spPr/>
      <dgm:t>
        <a:bodyPr/>
        <a:lstStyle/>
        <a:p>
          <a:r>
            <a:rPr kumimoji="1" lang="ja-JP" altLang="en-US" dirty="0" smtClean="0"/>
            <a:t>エンジェルが個別に判断して小切手で投票する</a:t>
          </a:r>
          <a:endParaRPr kumimoji="1" lang="ja-JP" altLang="en-US" dirty="0"/>
        </a:p>
      </dgm:t>
    </dgm:pt>
    <dgm:pt modelId="{DD6C05B7-C9E1-44F7-9830-D7225B8EC02D}" type="parTrans" cxnId="{9206C2B4-E8A8-4704-A51A-262BCF191E82}">
      <dgm:prSet/>
      <dgm:spPr/>
      <dgm:t>
        <a:bodyPr/>
        <a:lstStyle/>
        <a:p>
          <a:endParaRPr kumimoji="1" lang="ja-JP" altLang="en-US"/>
        </a:p>
      </dgm:t>
    </dgm:pt>
    <dgm:pt modelId="{D9248356-9C03-4D17-B592-ACAC3D5C9869}" type="sibTrans" cxnId="{9206C2B4-E8A8-4704-A51A-262BCF191E82}">
      <dgm:prSet/>
      <dgm:spPr/>
      <dgm:t>
        <a:bodyPr/>
        <a:lstStyle/>
        <a:p>
          <a:endParaRPr kumimoji="1" lang="ja-JP" altLang="en-US"/>
        </a:p>
      </dgm:t>
    </dgm:pt>
    <dgm:pt modelId="{683D0DFB-BEBA-4668-8E2C-A9FC62498E72}" type="pres">
      <dgm:prSet presAssocID="{FDA0EF4F-85B5-43EB-B9B4-1EFD4352B542}" presName="linearFlow" presStyleCnt="0">
        <dgm:presLayoutVars>
          <dgm:dir/>
          <dgm:animLvl val="lvl"/>
          <dgm:resizeHandles val="exact"/>
        </dgm:presLayoutVars>
      </dgm:prSet>
      <dgm:spPr/>
      <dgm:t>
        <a:bodyPr/>
        <a:lstStyle/>
        <a:p>
          <a:endParaRPr kumimoji="1" lang="ja-JP" altLang="en-US"/>
        </a:p>
      </dgm:t>
    </dgm:pt>
    <dgm:pt modelId="{82BF8BE4-76BC-4EF4-AC09-6435633B2F00}" type="pres">
      <dgm:prSet presAssocID="{3CEE56EC-8765-4A29-86EC-B54B2A3FD7E6}" presName="composite" presStyleCnt="0"/>
      <dgm:spPr/>
    </dgm:pt>
    <dgm:pt modelId="{05ACA566-48EF-4034-A21B-873E4EBF0B06}" type="pres">
      <dgm:prSet presAssocID="{3CEE56EC-8765-4A29-86EC-B54B2A3FD7E6}" presName="parentText" presStyleLbl="alignNode1" presStyleIdx="0" presStyleCnt="3">
        <dgm:presLayoutVars>
          <dgm:chMax val="1"/>
          <dgm:bulletEnabled val="1"/>
        </dgm:presLayoutVars>
      </dgm:prSet>
      <dgm:spPr/>
      <dgm:t>
        <a:bodyPr/>
        <a:lstStyle/>
        <a:p>
          <a:endParaRPr kumimoji="1" lang="ja-JP" altLang="en-US"/>
        </a:p>
      </dgm:t>
    </dgm:pt>
    <dgm:pt modelId="{F8EC59F1-1F49-4CFE-88C8-02F19B804101}" type="pres">
      <dgm:prSet presAssocID="{3CEE56EC-8765-4A29-86EC-B54B2A3FD7E6}" presName="descendantText" presStyleLbl="alignAcc1" presStyleIdx="0" presStyleCnt="3">
        <dgm:presLayoutVars>
          <dgm:bulletEnabled val="1"/>
        </dgm:presLayoutVars>
      </dgm:prSet>
      <dgm:spPr/>
      <dgm:t>
        <a:bodyPr/>
        <a:lstStyle/>
        <a:p>
          <a:endParaRPr kumimoji="1" lang="ja-JP" altLang="en-US"/>
        </a:p>
      </dgm:t>
    </dgm:pt>
    <dgm:pt modelId="{83424DB7-87BC-42C0-8E9B-AA56FF3B094E}" type="pres">
      <dgm:prSet presAssocID="{319F1416-C605-46F8-B0A9-AC2D1364DC8C}" presName="sp" presStyleCnt="0"/>
      <dgm:spPr/>
    </dgm:pt>
    <dgm:pt modelId="{F4611E10-3675-4855-BE06-ECEE3B4EDA7C}" type="pres">
      <dgm:prSet presAssocID="{32C8CAD9-ED5E-45B4-A655-1BBA75BD0714}" presName="composite" presStyleCnt="0"/>
      <dgm:spPr/>
    </dgm:pt>
    <dgm:pt modelId="{D056D1CE-7CF4-4818-9D42-3FFF6D796D0C}" type="pres">
      <dgm:prSet presAssocID="{32C8CAD9-ED5E-45B4-A655-1BBA75BD0714}" presName="parentText" presStyleLbl="alignNode1" presStyleIdx="1" presStyleCnt="3">
        <dgm:presLayoutVars>
          <dgm:chMax val="1"/>
          <dgm:bulletEnabled val="1"/>
        </dgm:presLayoutVars>
      </dgm:prSet>
      <dgm:spPr/>
      <dgm:t>
        <a:bodyPr/>
        <a:lstStyle/>
        <a:p>
          <a:endParaRPr kumimoji="1" lang="ja-JP" altLang="en-US"/>
        </a:p>
      </dgm:t>
    </dgm:pt>
    <dgm:pt modelId="{C536FD32-1E7B-4512-ABBE-3FE6A8D4BED0}" type="pres">
      <dgm:prSet presAssocID="{32C8CAD9-ED5E-45B4-A655-1BBA75BD0714}" presName="descendantText" presStyleLbl="alignAcc1" presStyleIdx="1" presStyleCnt="3">
        <dgm:presLayoutVars>
          <dgm:bulletEnabled val="1"/>
        </dgm:presLayoutVars>
      </dgm:prSet>
      <dgm:spPr/>
      <dgm:t>
        <a:bodyPr/>
        <a:lstStyle/>
        <a:p>
          <a:endParaRPr kumimoji="1" lang="ja-JP" altLang="en-US"/>
        </a:p>
      </dgm:t>
    </dgm:pt>
    <dgm:pt modelId="{3FF4B722-C7BA-44FF-B8D5-5D78D886FD54}" type="pres">
      <dgm:prSet presAssocID="{2EDF6583-6B04-4123-B625-A1D8DA5E0199}" presName="sp" presStyleCnt="0"/>
      <dgm:spPr/>
    </dgm:pt>
    <dgm:pt modelId="{97C71362-F40A-4930-B402-B96D0AF629F8}" type="pres">
      <dgm:prSet presAssocID="{BC691FBD-4306-4F39-B2A0-6DFEF1BB21CD}" presName="composite" presStyleCnt="0"/>
      <dgm:spPr/>
    </dgm:pt>
    <dgm:pt modelId="{C98E4A9D-3E73-450C-86BA-86482A74949C}" type="pres">
      <dgm:prSet presAssocID="{BC691FBD-4306-4F39-B2A0-6DFEF1BB21CD}" presName="parentText" presStyleLbl="alignNode1" presStyleIdx="2" presStyleCnt="3">
        <dgm:presLayoutVars>
          <dgm:chMax val="1"/>
          <dgm:bulletEnabled val="1"/>
        </dgm:presLayoutVars>
      </dgm:prSet>
      <dgm:spPr/>
      <dgm:t>
        <a:bodyPr/>
        <a:lstStyle/>
        <a:p>
          <a:endParaRPr kumimoji="1" lang="ja-JP" altLang="en-US"/>
        </a:p>
      </dgm:t>
    </dgm:pt>
    <dgm:pt modelId="{D0CCF3C0-C336-4FB8-842B-5DDF2B9D9645}" type="pres">
      <dgm:prSet presAssocID="{BC691FBD-4306-4F39-B2A0-6DFEF1BB21CD}" presName="descendantText" presStyleLbl="alignAcc1" presStyleIdx="2" presStyleCnt="3">
        <dgm:presLayoutVars>
          <dgm:bulletEnabled val="1"/>
        </dgm:presLayoutVars>
      </dgm:prSet>
      <dgm:spPr/>
      <dgm:t>
        <a:bodyPr/>
        <a:lstStyle/>
        <a:p>
          <a:endParaRPr kumimoji="1" lang="ja-JP" altLang="en-US"/>
        </a:p>
      </dgm:t>
    </dgm:pt>
  </dgm:ptLst>
  <dgm:cxnLst>
    <dgm:cxn modelId="{AFEE32A6-DF2D-4948-9766-A85015E18BF7}" srcId="{FDA0EF4F-85B5-43EB-B9B4-1EFD4352B542}" destId="{BC691FBD-4306-4F39-B2A0-6DFEF1BB21CD}" srcOrd="2" destOrd="0" parTransId="{E4F1F18B-428B-4F08-A70E-5CAC8E107B2B}" sibTransId="{F0059E8C-324E-4C51-A7C6-26B93DA39144}"/>
    <dgm:cxn modelId="{DF789EC6-AAAC-4FAC-A4A9-0BA7BCD8C99A}" type="presOf" srcId="{190A6D98-5132-46F5-841C-286D9962D58D}" destId="{F8EC59F1-1F49-4CFE-88C8-02F19B804101}" srcOrd="0" destOrd="0" presId="urn:microsoft.com/office/officeart/2005/8/layout/chevron2"/>
    <dgm:cxn modelId="{92020A4B-E3A7-4688-B6DB-E56FD84BF0CA}" type="presOf" srcId="{FF96C8C9-209C-44F1-B33F-EF12866E9B19}" destId="{D0CCF3C0-C336-4FB8-842B-5DDF2B9D9645}" srcOrd="0" destOrd="2" presId="urn:microsoft.com/office/officeart/2005/8/layout/chevron2"/>
    <dgm:cxn modelId="{7BBE00C5-F9E5-4078-92B8-2CE55AA5BCA8}" srcId="{3CEE56EC-8765-4A29-86EC-B54B2A3FD7E6}" destId="{A355D64A-FE88-4B1F-94C6-7D060421AF28}" srcOrd="1" destOrd="0" parTransId="{80DDF403-B778-423C-8F1B-7E19CFF752BD}" sibTransId="{58F74446-2B26-46D0-A4CF-9FBC81EA0F96}"/>
    <dgm:cxn modelId="{938739EC-D0D5-4D86-B49C-5C7888E04B9D}" srcId="{3CEE56EC-8765-4A29-86EC-B54B2A3FD7E6}" destId="{190A6D98-5132-46F5-841C-286D9962D58D}" srcOrd="0" destOrd="0" parTransId="{7C37860C-2BC2-423A-A0B9-13240829EAE6}" sibTransId="{CE183FFE-32EA-49CC-9047-E91BBD8AFE8F}"/>
    <dgm:cxn modelId="{D87AF7AC-B4DE-46D4-AB48-2F8062274631}" type="presOf" srcId="{F28863C4-2ACC-4A65-AA2B-BA0F9BE51682}" destId="{C536FD32-1E7B-4512-ABBE-3FE6A8D4BED0}" srcOrd="0" destOrd="0" presId="urn:microsoft.com/office/officeart/2005/8/layout/chevron2"/>
    <dgm:cxn modelId="{9206C2B4-E8A8-4704-A51A-262BCF191E82}" srcId="{BC691FBD-4306-4F39-B2A0-6DFEF1BB21CD}" destId="{FF96C8C9-209C-44F1-B33F-EF12866E9B19}" srcOrd="2" destOrd="0" parTransId="{DD6C05B7-C9E1-44F7-9830-D7225B8EC02D}" sibTransId="{D9248356-9C03-4D17-B592-ACAC3D5C9869}"/>
    <dgm:cxn modelId="{83A4F232-740D-4A65-BB08-679D3472D7C0}" srcId="{FDA0EF4F-85B5-43EB-B9B4-1EFD4352B542}" destId="{3CEE56EC-8765-4A29-86EC-B54B2A3FD7E6}" srcOrd="0" destOrd="0" parTransId="{96A575AE-E61E-4B45-A634-2BE766EDC995}" sibTransId="{319F1416-C605-46F8-B0A9-AC2D1364DC8C}"/>
    <dgm:cxn modelId="{44D4BF30-DA76-4CD2-A602-8B2971F57A33}" type="presOf" srcId="{90AAFBDB-D830-4346-A8E3-90133DDE3CD3}" destId="{D0CCF3C0-C336-4FB8-842B-5DDF2B9D9645}" srcOrd="0" destOrd="0" presId="urn:microsoft.com/office/officeart/2005/8/layout/chevron2"/>
    <dgm:cxn modelId="{1C06D643-359E-4AE0-BBAD-90ED2DA32AF4}" srcId="{32C8CAD9-ED5E-45B4-A655-1BBA75BD0714}" destId="{DAB7076A-0604-4DED-A4A6-03F8769DA8A0}" srcOrd="1" destOrd="0" parTransId="{67342C77-E3E7-409F-931F-CA9AC7F3CD23}" sibTransId="{DF9A8700-50FC-4D8A-A12C-FA4FD049B588}"/>
    <dgm:cxn modelId="{8EE1B69C-A4EE-44AB-B516-D4F6212CDD7D}" type="presOf" srcId="{FDA0EF4F-85B5-43EB-B9B4-1EFD4352B542}" destId="{683D0DFB-BEBA-4668-8E2C-A9FC62498E72}" srcOrd="0" destOrd="0" presId="urn:microsoft.com/office/officeart/2005/8/layout/chevron2"/>
    <dgm:cxn modelId="{CB69FED3-0AF1-4309-8AEC-663D12D32552}" srcId="{FDA0EF4F-85B5-43EB-B9B4-1EFD4352B542}" destId="{32C8CAD9-ED5E-45B4-A655-1BBA75BD0714}" srcOrd="1" destOrd="0" parTransId="{59DF4535-ACF9-44B1-95B7-6D9F4E80BF55}" sibTransId="{2EDF6583-6B04-4123-B625-A1D8DA5E0199}"/>
    <dgm:cxn modelId="{FFE6D17B-73FA-4442-920D-4B037AE743B8}" type="presOf" srcId="{DAB7076A-0604-4DED-A4A6-03F8769DA8A0}" destId="{C536FD32-1E7B-4512-ABBE-3FE6A8D4BED0}" srcOrd="0" destOrd="1" presId="urn:microsoft.com/office/officeart/2005/8/layout/chevron2"/>
    <dgm:cxn modelId="{45DA0B31-8C62-4888-ACD3-D58692B2C580}" type="presOf" srcId="{32C8CAD9-ED5E-45B4-A655-1BBA75BD0714}" destId="{D056D1CE-7CF4-4818-9D42-3FFF6D796D0C}" srcOrd="0" destOrd="0" presId="urn:microsoft.com/office/officeart/2005/8/layout/chevron2"/>
    <dgm:cxn modelId="{CE63DE16-EAA7-415E-AA57-E76F235EDECA}" srcId="{BC691FBD-4306-4F39-B2A0-6DFEF1BB21CD}" destId="{3793B73D-C0A3-4002-A03C-84E5BE5B26FE}" srcOrd="1" destOrd="0" parTransId="{6C9003E5-9ADA-402D-889D-C3ABF6ADA978}" sibTransId="{C18A341D-9456-468D-8389-C8ED195F95B6}"/>
    <dgm:cxn modelId="{1CBFACC6-F232-458D-8883-68629C03C75E}" type="presOf" srcId="{BC691FBD-4306-4F39-B2A0-6DFEF1BB21CD}" destId="{C98E4A9D-3E73-450C-86BA-86482A74949C}" srcOrd="0" destOrd="0" presId="urn:microsoft.com/office/officeart/2005/8/layout/chevron2"/>
    <dgm:cxn modelId="{B184908D-E261-4739-8E34-F0ACC37A9D8B}" srcId="{BC691FBD-4306-4F39-B2A0-6DFEF1BB21CD}" destId="{90AAFBDB-D830-4346-A8E3-90133DDE3CD3}" srcOrd="0" destOrd="0" parTransId="{358B6BF3-DF4A-4415-97FC-2F60AB286A72}" sibTransId="{C428C570-530F-40B9-9CF2-EC81AA7E3C14}"/>
    <dgm:cxn modelId="{2C8B5EE1-0E6A-49F3-90A4-BE1874CBBE03}" type="presOf" srcId="{3793B73D-C0A3-4002-A03C-84E5BE5B26FE}" destId="{D0CCF3C0-C336-4FB8-842B-5DDF2B9D9645}" srcOrd="0" destOrd="1" presId="urn:microsoft.com/office/officeart/2005/8/layout/chevron2"/>
    <dgm:cxn modelId="{66348541-3065-462A-A659-FE8C8DB0167D}" type="presOf" srcId="{A355D64A-FE88-4B1F-94C6-7D060421AF28}" destId="{F8EC59F1-1F49-4CFE-88C8-02F19B804101}" srcOrd="0" destOrd="1" presId="urn:microsoft.com/office/officeart/2005/8/layout/chevron2"/>
    <dgm:cxn modelId="{4B5A25F8-A59C-4B68-8987-96C0EED3340B}" type="presOf" srcId="{3CEE56EC-8765-4A29-86EC-B54B2A3FD7E6}" destId="{05ACA566-48EF-4034-A21B-873E4EBF0B06}" srcOrd="0" destOrd="0" presId="urn:microsoft.com/office/officeart/2005/8/layout/chevron2"/>
    <dgm:cxn modelId="{0063E024-2479-46C1-8409-3AC84622C1A4}" srcId="{32C8CAD9-ED5E-45B4-A655-1BBA75BD0714}" destId="{F28863C4-2ACC-4A65-AA2B-BA0F9BE51682}" srcOrd="0" destOrd="0" parTransId="{EE528787-6075-482F-A3E4-4563AC9A6165}" sibTransId="{A25F3450-1036-4B4E-B059-0FC5AC114B60}"/>
    <dgm:cxn modelId="{3D2CB891-5E6F-4FD6-9CE9-9F358F23B186}" type="presParOf" srcId="{683D0DFB-BEBA-4668-8E2C-A9FC62498E72}" destId="{82BF8BE4-76BC-4EF4-AC09-6435633B2F00}" srcOrd="0" destOrd="0" presId="urn:microsoft.com/office/officeart/2005/8/layout/chevron2"/>
    <dgm:cxn modelId="{8B464BB7-6645-4673-AB87-D74BDD0F435E}" type="presParOf" srcId="{82BF8BE4-76BC-4EF4-AC09-6435633B2F00}" destId="{05ACA566-48EF-4034-A21B-873E4EBF0B06}" srcOrd="0" destOrd="0" presId="urn:microsoft.com/office/officeart/2005/8/layout/chevron2"/>
    <dgm:cxn modelId="{EF972BEB-E0DE-4E10-B266-46BE83BD0801}" type="presParOf" srcId="{82BF8BE4-76BC-4EF4-AC09-6435633B2F00}" destId="{F8EC59F1-1F49-4CFE-88C8-02F19B804101}" srcOrd="1" destOrd="0" presId="urn:microsoft.com/office/officeart/2005/8/layout/chevron2"/>
    <dgm:cxn modelId="{0534108E-69C0-4B9C-A9A8-F62716CA21F0}" type="presParOf" srcId="{683D0DFB-BEBA-4668-8E2C-A9FC62498E72}" destId="{83424DB7-87BC-42C0-8E9B-AA56FF3B094E}" srcOrd="1" destOrd="0" presId="urn:microsoft.com/office/officeart/2005/8/layout/chevron2"/>
    <dgm:cxn modelId="{79935E38-1084-4DE0-BA3D-4A53398805BB}" type="presParOf" srcId="{683D0DFB-BEBA-4668-8E2C-A9FC62498E72}" destId="{F4611E10-3675-4855-BE06-ECEE3B4EDA7C}" srcOrd="2" destOrd="0" presId="urn:microsoft.com/office/officeart/2005/8/layout/chevron2"/>
    <dgm:cxn modelId="{E446ED2E-0AD1-4499-AB3F-459CD801F69E}" type="presParOf" srcId="{F4611E10-3675-4855-BE06-ECEE3B4EDA7C}" destId="{D056D1CE-7CF4-4818-9D42-3FFF6D796D0C}" srcOrd="0" destOrd="0" presId="urn:microsoft.com/office/officeart/2005/8/layout/chevron2"/>
    <dgm:cxn modelId="{96A7016E-2C67-44B5-AD27-74467958BB0C}" type="presParOf" srcId="{F4611E10-3675-4855-BE06-ECEE3B4EDA7C}" destId="{C536FD32-1E7B-4512-ABBE-3FE6A8D4BED0}" srcOrd="1" destOrd="0" presId="urn:microsoft.com/office/officeart/2005/8/layout/chevron2"/>
    <dgm:cxn modelId="{393106A7-3569-45DE-B6CD-0495AFDFC704}" type="presParOf" srcId="{683D0DFB-BEBA-4668-8E2C-A9FC62498E72}" destId="{3FF4B722-C7BA-44FF-B8D5-5D78D886FD54}" srcOrd="3" destOrd="0" presId="urn:microsoft.com/office/officeart/2005/8/layout/chevron2"/>
    <dgm:cxn modelId="{2A281C3F-8B70-488B-90B8-C60D0C08E359}" type="presParOf" srcId="{683D0DFB-BEBA-4668-8E2C-A9FC62498E72}" destId="{97C71362-F40A-4930-B402-B96D0AF629F8}" srcOrd="4" destOrd="0" presId="urn:microsoft.com/office/officeart/2005/8/layout/chevron2"/>
    <dgm:cxn modelId="{10033D16-2E13-4B03-86E3-B3F518731C52}" type="presParOf" srcId="{97C71362-F40A-4930-B402-B96D0AF629F8}" destId="{C98E4A9D-3E73-450C-86BA-86482A74949C}" srcOrd="0" destOrd="0" presId="urn:microsoft.com/office/officeart/2005/8/layout/chevron2"/>
    <dgm:cxn modelId="{FF9B5F9C-D4BF-4266-BD13-6A8657B533E3}" type="presParOf" srcId="{97C71362-F40A-4930-B402-B96D0AF629F8}" destId="{D0CCF3C0-C336-4FB8-842B-5DDF2B9D964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2A9467-E918-4F42-9C5F-9FA067CA5C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0D30C942-5EB3-426C-A167-E8E064D43EEF}">
      <dgm:prSet phldrT="[テキスト]"/>
      <dgm:spPr/>
      <dgm:t>
        <a:bodyPr/>
        <a:lstStyle/>
        <a:p>
          <a:r>
            <a:rPr kumimoji="1" lang="en-US" altLang="ja-JP" dirty="0" smtClean="0"/>
            <a:t>Diversity</a:t>
          </a:r>
          <a:endParaRPr kumimoji="1" lang="ja-JP" altLang="en-US" dirty="0"/>
        </a:p>
      </dgm:t>
    </dgm:pt>
    <dgm:pt modelId="{66BA92C3-4061-44F4-9CB9-0158D5844D56}" type="parTrans" cxnId="{0076D696-064F-4DBE-8C69-AF16D7359740}">
      <dgm:prSet/>
      <dgm:spPr/>
      <dgm:t>
        <a:bodyPr/>
        <a:lstStyle/>
        <a:p>
          <a:endParaRPr kumimoji="1" lang="ja-JP" altLang="en-US"/>
        </a:p>
      </dgm:t>
    </dgm:pt>
    <dgm:pt modelId="{F8CCC1F3-5CB2-4578-BB63-28FA4B3DC6A5}" type="sibTrans" cxnId="{0076D696-064F-4DBE-8C69-AF16D7359740}">
      <dgm:prSet/>
      <dgm:spPr/>
      <dgm:t>
        <a:bodyPr/>
        <a:lstStyle/>
        <a:p>
          <a:endParaRPr kumimoji="1" lang="ja-JP" altLang="en-US"/>
        </a:p>
      </dgm:t>
    </dgm:pt>
    <dgm:pt modelId="{87F98114-4B1F-42AB-AA6B-EC0939BE403B}">
      <dgm:prSet phldrT="[テキスト]"/>
      <dgm:spPr/>
      <dgm:t>
        <a:bodyPr/>
        <a:lstStyle/>
        <a:p>
          <a:r>
            <a:rPr kumimoji="1" lang="ja-JP" altLang="en-US" dirty="0" smtClean="0"/>
            <a:t>人々の多様性</a:t>
          </a:r>
          <a:endParaRPr kumimoji="1" lang="ja-JP" altLang="en-US" dirty="0"/>
        </a:p>
      </dgm:t>
    </dgm:pt>
    <dgm:pt modelId="{B13CC6D7-094D-41C4-A986-9AC2655490F5}" type="parTrans" cxnId="{656BB835-FC34-45B6-A8CC-F4C8A9F02D28}">
      <dgm:prSet/>
      <dgm:spPr/>
      <dgm:t>
        <a:bodyPr/>
        <a:lstStyle/>
        <a:p>
          <a:endParaRPr kumimoji="1" lang="ja-JP" altLang="en-US"/>
        </a:p>
      </dgm:t>
    </dgm:pt>
    <dgm:pt modelId="{625AFE82-89FA-4270-BF2C-9FC20BCB2AF3}" type="sibTrans" cxnId="{656BB835-FC34-45B6-A8CC-F4C8A9F02D28}">
      <dgm:prSet/>
      <dgm:spPr/>
      <dgm:t>
        <a:bodyPr/>
        <a:lstStyle/>
        <a:p>
          <a:endParaRPr kumimoji="1" lang="ja-JP" altLang="en-US"/>
        </a:p>
      </dgm:t>
    </dgm:pt>
    <dgm:pt modelId="{D6D8F09B-E71B-4956-BA83-AB9D66700F34}">
      <dgm:prSet phldrT="[テキスト]"/>
      <dgm:spPr/>
      <dgm:t>
        <a:bodyPr/>
        <a:lstStyle/>
        <a:p>
          <a:r>
            <a:rPr kumimoji="1" lang="en-US" altLang="ja-JP" dirty="0" smtClean="0"/>
            <a:t>Communication</a:t>
          </a:r>
        </a:p>
      </dgm:t>
    </dgm:pt>
    <dgm:pt modelId="{17A11A82-652B-4217-A7C3-A09FC325136D}" type="parTrans" cxnId="{A8FF341F-03CF-4424-A88D-172DD64249ED}">
      <dgm:prSet/>
      <dgm:spPr/>
      <dgm:t>
        <a:bodyPr/>
        <a:lstStyle/>
        <a:p>
          <a:endParaRPr kumimoji="1" lang="ja-JP" altLang="en-US"/>
        </a:p>
      </dgm:t>
    </dgm:pt>
    <dgm:pt modelId="{7AF5C5F5-AECD-4511-A2CA-8B592C498A9D}" type="sibTrans" cxnId="{A8FF341F-03CF-4424-A88D-172DD64249ED}">
      <dgm:prSet/>
      <dgm:spPr/>
      <dgm:t>
        <a:bodyPr/>
        <a:lstStyle/>
        <a:p>
          <a:endParaRPr kumimoji="1" lang="ja-JP" altLang="en-US"/>
        </a:p>
      </dgm:t>
    </dgm:pt>
    <dgm:pt modelId="{30E49A45-C63B-4044-95C8-DFFABEF52868}">
      <dgm:prSet phldrT="[テキスト]"/>
      <dgm:spPr/>
      <dgm:t>
        <a:bodyPr/>
        <a:lstStyle/>
        <a:p>
          <a:r>
            <a:rPr kumimoji="1" lang="ja-JP" altLang="en-US" dirty="0" smtClean="0"/>
            <a:t>活発なコミュニケーション</a:t>
          </a:r>
          <a:endParaRPr kumimoji="1" lang="ja-JP" altLang="en-US" dirty="0"/>
        </a:p>
      </dgm:t>
    </dgm:pt>
    <dgm:pt modelId="{3679F06B-60A1-4E1A-A534-9224DE0075EF}" type="parTrans" cxnId="{A4833148-D3F9-47FD-8D67-C0F6B111AE00}">
      <dgm:prSet/>
      <dgm:spPr/>
      <dgm:t>
        <a:bodyPr/>
        <a:lstStyle/>
        <a:p>
          <a:endParaRPr kumimoji="1" lang="ja-JP" altLang="en-US"/>
        </a:p>
      </dgm:t>
    </dgm:pt>
    <dgm:pt modelId="{C7B05BDC-F2CD-4F83-8059-1A43EEF9CACB}" type="sibTrans" cxnId="{A4833148-D3F9-47FD-8D67-C0F6B111AE00}">
      <dgm:prSet/>
      <dgm:spPr/>
      <dgm:t>
        <a:bodyPr/>
        <a:lstStyle/>
        <a:p>
          <a:endParaRPr kumimoji="1" lang="ja-JP" altLang="en-US"/>
        </a:p>
      </dgm:t>
    </dgm:pt>
    <dgm:pt modelId="{EBF3D8C6-080B-4036-BFCC-D0E17C15D03B}" type="pres">
      <dgm:prSet presAssocID="{612A9467-E918-4F42-9C5F-9FA067CA5CAF}" presName="linear" presStyleCnt="0">
        <dgm:presLayoutVars>
          <dgm:animLvl val="lvl"/>
          <dgm:resizeHandles val="exact"/>
        </dgm:presLayoutVars>
      </dgm:prSet>
      <dgm:spPr/>
      <dgm:t>
        <a:bodyPr/>
        <a:lstStyle/>
        <a:p>
          <a:endParaRPr kumimoji="1" lang="ja-JP" altLang="en-US"/>
        </a:p>
      </dgm:t>
    </dgm:pt>
    <dgm:pt modelId="{ECBD0391-DC52-4939-AD16-98736B2C3552}" type="pres">
      <dgm:prSet presAssocID="{0D30C942-5EB3-426C-A167-E8E064D43EEF}" presName="parentText" presStyleLbl="node1" presStyleIdx="0" presStyleCnt="2">
        <dgm:presLayoutVars>
          <dgm:chMax val="0"/>
          <dgm:bulletEnabled val="1"/>
        </dgm:presLayoutVars>
      </dgm:prSet>
      <dgm:spPr/>
      <dgm:t>
        <a:bodyPr/>
        <a:lstStyle/>
        <a:p>
          <a:endParaRPr kumimoji="1" lang="ja-JP" altLang="en-US"/>
        </a:p>
      </dgm:t>
    </dgm:pt>
    <dgm:pt modelId="{AAA8FACF-10BD-4A73-99BA-5ECA6B961FA1}" type="pres">
      <dgm:prSet presAssocID="{0D30C942-5EB3-426C-A167-E8E064D43EEF}" presName="childText" presStyleLbl="revTx" presStyleIdx="0" presStyleCnt="2">
        <dgm:presLayoutVars>
          <dgm:bulletEnabled val="1"/>
        </dgm:presLayoutVars>
      </dgm:prSet>
      <dgm:spPr/>
      <dgm:t>
        <a:bodyPr/>
        <a:lstStyle/>
        <a:p>
          <a:endParaRPr kumimoji="1" lang="ja-JP" altLang="en-US"/>
        </a:p>
      </dgm:t>
    </dgm:pt>
    <dgm:pt modelId="{97AD3FD7-18F9-4918-ABD7-523D95DEFC92}" type="pres">
      <dgm:prSet presAssocID="{D6D8F09B-E71B-4956-BA83-AB9D66700F34}" presName="parentText" presStyleLbl="node1" presStyleIdx="1" presStyleCnt="2">
        <dgm:presLayoutVars>
          <dgm:chMax val="0"/>
          <dgm:bulletEnabled val="1"/>
        </dgm:presLayoutVars>
      </dgm:prSet>
      <dgm:spPr/>
      <dgm:t>
        <a:bodyPr/>
        <a:lstStyle/>
        <a:p>
          <a:endParaRPr kumimoji="1" lang="ja-JP" altLang="en-US"/>
        </a:p>
      </dgm:t>
    </dgm:pt>
    <dgm:pt modelId="{40CAE492-5509-4DCE-B37D-D4039CA19A49}" type="pres">
      <dgm:prSet presAssocID="{D6D8F09B-E71B-4956-BA83-AB9D66700F34}" presName="childText" presStyleLbl="revTx" presStyleIdx="1" presStyleCnt="2">
        <dgm:presLayoutVars>
          <dgm:bulletEnabled val="1"/>
        </dgm:presLayoutVars>
      </dgm:prSet>
      <dgm:spPr/>
      <dgm:t>
        <a:bodyPr/>
        <a:lstStyle/>
        <a:p>
          <a:endParaRPr kumimoji="1" lang="ja-JP" altLang="en-US"/>
        </a:p>
      </dgm:t>
    </dgm:pt>
  </dgm:ptLst>
  <dgm:cxnLst>
    <dgm:cxn modelId="{A8FF341F-03CF-4424-A88D-172DD64249ED}" srcId="{612A9467-E918-4F42-9C5F-9FA067CA5CAF}" destId="{D6D8F09B-E71B-4956-BA83-AB9D66700F34}" srcOrd="1" destOrd="0" parTransId="{17A11A82-652B-4217-A7C3-A09FC325136D}" sibTransId="{7AF5C5F5-AECD-4511-A2CA-8B592C498A9D}"/>
    <dgm:cxn modelId="{A4833148-D3F9-47FD-8D67-C0F6B111AE00}" srcId="{D6D8F09B-E71B-4956-BA83-AB9D66700F34}" destId="{30E49A45-C63B-4044-95C8-DFFABEF52868}" srcOrd="0" destOrd="0" parTransId="{3679F06B-60A1-4E1A-A534-9224DE0075EF}" sibTransId="{C7B05BDC-F2CD-4F83-8059-1A43EEF9CACB}"/>
    <dgm:cxn modelId="{59D44784-AD66-42B0-B7CC-28E044A50F85}" type="presOf" srcId="{0D30C942-5EB3-426C-A167-E8E064D43EEF}" destId="{ECBD0391-DC52-4939-AD16-98736B2C3552}" srcOrd="0" destOrd="0" presId="urn:microsoft.com/office/officeart/2005/8/layout/vList2"/>
    <dgm:cxn modelId="{FBA63500-E2BE-4F63-A884-CF1415419DBB}" type="presOf" srcId="{30E49A45-C63B-4044-95C8-DFFABEF52868}" destId="{40CAE492-5509-4DCE-B37D-D4039CA19A49}" srcOrd="0" destOrd="0" presId="urn:microsoft.com/office/officeart/2005/8/layout/vList2"/>
    <dgm:cxn modelId="{4E77886C-A5B9-4600-8888-F90B701A0E65}" type="presOf" srcId="{D6D8F09B-E71B-4956-BA83-AB9D66700F34}" destId="{97AD3FD7-18F9-4918-ABD7-523D95DEFC92}" srcOrd="0" destOrd="0" presId="urn:microsoft.com/office/officeart/2005/8/layout/vList2"/>
    <dgm:cxn modelId="{0076D696-064F-4DBE-8C69-AF16D7359740}" srcId="{612A9467-E918-4F42-9C5F-9FA067CA5CAF}" destId="{0D30C942-5EB3-426C-A167-E8E064D43EEF}" srcOrd="0" destOrd="0" parTransId="{66BA92C3-4061-44F4-9CB9-0158D5844D56}" sibTransId="{F8CCC1F3-5CB2-4578-BB63-28FA4B3DC6A5}"/>
    <dgm:cxn modelId="{340E5B4A-1CBB-4AF1-8F9A-8982E101D6E4}" type="presOf" srcId="{612A9467-E918-4F42-9C5F-9FA067CA5CAF}" destId="{EBF3D8C6-080B-4036-BFCC-D0E17C15D03B}" srcOrd="0" destOrd="0" presId="urn:microsoft.com/office/officeart/2005/8/layout/vList2"/>
    <dgm:cxn modelId="{656BB835-FC34-45B6-A8CC-F4C8A9F02D28}" srcId="{0D30C942-5EB3-426C-A167-E8E064D43EEF}" destId="{87F98114-4B1F-42AB-AA6B-EC0939BE403B}" srcOrd="0" destOrd="0" parTransId="{B13CC6D7-094D-41C4-A986-9AC2655490F5}" sibTransId="{625AFE82-89FA-4270-BF2C-9FC20BCB2AF3}"/>
    <dgm:cxn modelId="{60982C18-7C7C-4AF7-BE57-C5D49A8C484D}" type="presOf" srcId="{87F98114-4B1F-42AB-AA6B-EC0939BE403B}" destId="{AAA8FACF-10BD-4A73-99BA-5ECA6B961FA1}" srcOrd="0" destOrd="0" presId="urn:microsoft.com/office/officeart/2005/8/layout/vList2"/>
    <dgm:cxn modelId="{30303D02-A4C2-4044-8DA1-26D15DB56F13}" type="presParOf" srcId="{EBF3D8C6-080B-4036-BFCC-D0E17C15D03B}" destId="{ECBD0391-DC52-4939-AD16-98736B2C3552}" srcOrd="0" destOrd="0" presId="urn:microsoft.com/office/officeart/2005/8/layout/vList2"/>
    <dgm:cxn modelId="{33A10811-21EC-4A84-85D9-A25C5738632F}" type="presParOf" srcId="{EBF3D8C6-080B-4036-BFCC-D0E17C15D03B}" destId="{AAA8FACF-10BD-4A73-99BA-5ECA6B961FA1}" srcOrd="1" destOrd="0" presId="urn:microsoft.com/office/officeart/2005/8/layout/vList2"/>
    <dgm:cxn modelId="{2ED5A1E2-8A90-4011-AC1F-24C239598996}" type="presParOf" srcId="{EBF3D8C6-080B-4036-BFCC-D0E17C15D03B}" destId="{97AD3FD7-18F9-4918-ABD7-523D95DEFC92}" srcOrd="2" destOrd="0" presId="urn:microsoft.com/office/officeart/2005/8/layout/vList2"/>
    <dgm:cxn modelId="{C0685F78-F43E-47BC-A952-2BB8A0C2D500}" type="presParOf" srcId="{EBF3D8C6-080B-4036-BFCC-D0E17C15D03B}" destId="{40CAE492-5509-4DCE-B37D-D4039CA19A49}"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r>
            <a:rPr kumimoji="1" lang="en-US" altLang="ja-JP" dirty="0" smtClean="0"/>
            <a:t>Knowledge</a:t>
          </a:r>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r>
            <a:rPr kumimoji="1" lang="en-US" altLang="ja-JP" dirty="0" smtClean="0"/>
            <a:t>Information</a:t>
          </a:r>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r>
            <a:rPr kumimoji="1" lang="en-US" altLang="ja-JP" dirty="0" smtClean="0"/>
            <a:t>Data</a:t>
          </a:r>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0B937C08-6AC4-49AB-83BA-6FA398BAAA7E}" type="pres">
      <dgm:prSet presAssocID="{F4E3086F-8CE1-44E3-AF1A-BFC3E399D357}" presName="Name17" presStyleLbl="parChTrans1D3" presStyleIdx="0" presStyleCnt="4"/>
      <dgm:spPr/>
      <dgm:t>
        <a:bodyPr/>
        <a:lstStyle/>
        <a:p>
          <a:endParaRPr kumimoji="1" lang="ja-JP" altLang="en-US"/>
        </a:p>
      </dgm:t>
    </dgm:pt>
    <dgm:pt modelId="{FE52C1E8-76F5-4871-AC21-3B41FCFFF947}" type="pres">
      <dgm:prSet presAssocID="{DD5F3E60-F148-44F3-A99F-C42827B7501A}" presName="hierRoot3" presStyleCnt="0"/>
      <dgm:spPr/>
    </dgm:pt>
    <dgm:pt modelId="{70A1817B-666C-438A-B839-1799DABD4DF0}" type="pres">
      <dgm:prSet presAssocID="{DD5F3E60-F148-44F3-A99F-C42827B7501A}" presName="composite3" presStyleCnt="0"/>
      <dgm:spPr/>
    </dgm:pt>
    <dgm:pt modelId="{5E263590-BE4B-498F-A306-856C49EDADA1}" type="pres">
      <dgm:prSet presAssocID="{DD5F3E60-F148-44F3-A99F-C42827B7501A}" presName="background3" presStyleLbl="node3" presStyleIdx="0" presStyleCnt="4"/>
      <dgm:spPr/>
    </dgm:pt>
    <dgm:pt modelId="{E5CEBA3F-60B6-48C5-9BDE-7F141BED026D}" type="pres">
      <dgm:prSet presAssocID="{DD5F3E60-F148-44F3-A99F-C42827B7501A}" presName="text3" presStyleLbl="fgAcc3" presStyleIdx="0" presStyleCnt="4">
        <dgm:presLayoutVars>
          <dgm:chPref val="3"/>
        </dgm:presLayoutVars>
      </dgm:prSet>
      <dgm:spPr/>
      <dgm:t>
        <a:bodyPr/>
        <a:lstStyle/>
        <a:p>
          <a:endParaRPr kumimoji="1" lang="ja-JP" altLang="en-US"/>
        </a:p>
      </dgm:t>
    </dgm:pt>
    <dgm:pt modelId="{5007384B-5DA6-4615-89EF-C434B8F571D8}" type="pres">
      <dgm:prSet presAssocID="{DD5F3E60-F148-44F3-A99F-C42827B7501A}" presName="hierChild4" presStyleCnt="0"/>
      <dgm:spPr/>
    </dgm:pt>
    <dgm:pt modelId="{8F00CD24-45E6-4883-85C5-AFDE7CD2BB33}" type="pres">
      <dgm:prSet presAssocID="{E555F930-7481-4534-915E-B038848AE7A1}" presName="Name17" presStyleLbl="parChTrans1D3" presStyleIdx="1" presStyleCnt="4"/>
      <dgm:spPr/>
      <dgm:t>
        <a:bodyPr/>
        <a:lstStyle/>
        <a:p>
          <a:endParaRPr kumimoji="1" lang="ja-JP" altLang="en-US"/>
        </a:p>
      </dgm:t>
    </dgm:pt>
    <dgm:pt modelId="{2BB78240-F271-4CBF-A7BC-670FB7ADE2C7}" type="pres">
      <dgm:prSet presAssocID="{83698998-27BE-492B-9565-54589E2FF233}" presName="hierRoot3" presStyleCnt="0"/>
      <dgm:spPr/>
    </dgm:pt>
    <dgm:pt modelId="{A878866A-E464-4476-ACDF-7A0029CFB81B}" type="pres">
      <dgm:prSet presAssocID="{83698998-27BE-492B-9565-54589E2FF233}" presName="composite3" presStyleCnt="0"/>
      <dgm:spPr/>
    </dgm:pt>
    <dgm:pt modelId="{54812233-1F68-4B3E-91F9-D67BD2EBF94B}" type="pres">
      <dgm:prSet presAssocID="{83698998-27BE-492B-9565-54589E2FF233}" presName="background3" presStyleLbl="node3" presStyleIdx="1" presStyleCnt="4"/>
      <dgm:spPr/>
    </dgm:pt>
    <dgm:pt modelId="{6AB8BA2E-EDEA-41BC-8D9A-1004F80C4497}" type="pres">
      <dgm:prSet presAssocID="{83698998-27BE-492B-9565-54589E2FF233}" presName="text3" presStyleLbl="fgAcc3" presStyleIdx="1" presStyleCnt="4">
        <dgm:presLayoutVars>
          <dgm:chPref val="3"/>
        </dgm:presLayoutVars>
      </dgm:prSet>
      <dgm:spPr/>
      <dgm:t>
        <a:bodyPr/>
        <a:lstStyle/>
        <a:p>
          <a:endParaRPr kumimoji="1" lang="ja-JP" altLang="en-US"/>
        </a:p>
      </dgm:t>
    </dgm:pt>
    <dgm:pt modelId="{49EE73DF-33A8-490A-BBA8-2E86110414C9}" type="pres">
      <dgm:prSet presAssocID="{83698998-27BE-492B-9565-54589E2FF233}" presName="hierChild4"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12719D56-FFD9-40E2-A3F7-6FDA2B158A5B}" type="pres">
      <dgm:prSet presAssocID="{A8D03091-2FD5-4286-8720-68C042DE536A}" presName="Name17" presStyleLbl="parChTrans1D3" presStyleIdx="2" presStyleCnt="4"/>
      <dgm:spPr/>
      <dgm:t>
        <a:bodyPr/>
        <a:lstStyle/>
        <a:p>
          <a:endParaRPr kumimoji="1" lang="ja-JP" altLang="en-US"/>
        </a:p>
      </dgm:t>
    </dgm:pt>
    <dgm:pt modelId="{5EFF7FB4-1849-4294-92EB-98B50A389E1C}" type="pres">
      <dgm:prSet presAssocID="{262DF980-4EEC-4F6A-A6E4-DEB5BCA4F2B0}" presName="hierRoot3" presStyleCnt="0"/>
      <dgm:spPr/>
    </dgm:pt>
    <dgm:pt modelId="{AF353DF6-0E7D-43F6-824E-4116CCEA2B64}" type="pres">
      <dgm:prSet presAssocID="{262DF980-4EEC-4F6A-A6E4-DEB5BCA4F2B0}" presName="composite3" presStyleCnt="0"/>
      <dgm:spPr/>
    </dgm:pt>
    <dgm:pt modelId="{808F16DB-14A0-4FF8-8DE2-8DB62FE90021}" type="pres">
      <dgm:prSet presAssocID="{262DF980-4EEC-4F6A-A6E4-DEB5BCA4F2B0}" presName="background3" presStyleLbl="node3" presStyleIdx="2" presStyleCnt="4"/>
      <dgm:spPr/>
    </dgm:pt>
    <dgm:pt modelId="{C5A9613B-A9A6-43FA-BB38-DB7A4F7B672A}" type="pres">
      <dgm:prSet presAssocID="{262DF980-4EEC-4F6A-A6E4-DEB5BCA4F2B0}" presName="text3" presStyleLbl="fgAcc3" presStyleIdx="2" presStyleCnt="4">
        <dgm:presLayoutVars>
          <dgm:chPref val="3"/>
        </dgm:presLayoutVars>
      </dgm:prSet>
      <dgm:spPr/>
      <dgm:t>
        <a:bodyPr/>
        <a:lstStyle/>
        <a:p>
          <a:endParaRPr kumimoji="1" lang="ja-JP" altLang="en-US"/>
        </a:p>
      </dgm:t>
    </dgm:pt>
    <dgm:pt modelId="{25EF9F97-0759-4C15-A563-799251B57D2F}" type="pres">
      <dgm:prSet presAssocID="{262DF980-4EEC-4F6A-A6E4-DEB5BCA4F2B0}" presName="hierChild4" presStyleCnt="0"/>
      <dgm:spPr/>
    </dgm:pt>
    <dgm:pt modelId="{6851E733-2BFD-418C-8919-746AC57D31F7}" type="pres">
      <dgm:prSet presAssocID="{33AEAC43-A86B-4F2A-BB1D-A02824A4862B}" presName="Name17" presStyleLbl="parChTrans1D3" presStyleIdx="3" presStyleCnt="4"/>
      <dgm:spPr/>
      <dgm:t>
        <a:bodyPr/>
        <a:lstStyle/>
        <a:p>
          <a:endParaRPr kumimoji="1" lang="ja-JP" altLang="en-US"/>
        </a:p>
      </dgm:t>
    </dgm:pt>
    <dgm:pt modelId="{9F40D7AC-457D-4280-8F65-0C340D086ECE}" type="pres">
      <dgm:prSet presAssocID="{A575F536-38B3-4578-B19E-DDA4285FB402}" presName="hierRoot3" presStyleCnt="0"/>
      <dgm:spPr/>
    </dgm:pt>
    <dgm:pt modelId="{1A6D7362-4DFA-4446-B09E-B2A08E0D8CA8}" type="pres">
      <dgm:prSet presAssocID="{A575F536-38B3-4578-B19E-DDA4285FB402}" presName="composite3" presStyleCnt="0"/>
      <dgm:spPr/>
    </dgm:pt>
    <dgm:pt modelId="{4DBA984C-88DF-4542-B67F-94D758809055}" type="pres">
      <dgm:prSet presAssocID="{A575F536-38B3-4578-B19E-DDA4285FB402}" presName="background3" presStyleLbl="node3" presStyleIdx="3" presStyleCnt="4"/>
      <dgm:spPr/>
    </dgm:pt>
    <dgm:pt modelId="{E5D8ADD0-382D-48B7-B7B7-325B8C3156B2}" type="pres">
      <dgm:prSet presAssocID="{A575F536-38B3-4578-B19E-DDA4285FB402}" presName="text3" presStyleLbl="fgAcc3" presStyleIdx="3" presStyleCnt="4">
        <dgm:presLayoutVars>
          <dgm:chPref val="3"/>
        </dgm:presLayoutVars>
      </dgm:prSet>
      <dgm:spPr/>
      <dgm:t>
        <a:bodyPr/>
        <a:lstStyle/>
        <a:p>
          <a:endParaRPr kumimoji="1" lang="ja-JP" altLang="en-US"/>
        </a:p>
      </dgm:t>
    </dgm:pt>
    <dgm:pt modelId="{19B05A99-961A-4206-89FE-D79A67A495BD}" type="pres">
      <dgm:prSet presAssocID="{A575F536-38B3-4578-B19E-DDA4285FB402}" presName="hierChild4" presStyleCnt="0"/>
      <dgm:spPr/>
    </dgm:pt>
  </dgm:ptLst>
  <dgm:cxnLst>
    <dgm:cxn modelId="{E8756A0D-9DCE-4861-9549-E9A957CBF061}" srcId="{BC405C9C-9073-4C33-9304-3D75C029D096}" destId="{24E4C46D-7D77-4644-AA17-791E1035DBCF}" srcOrd="0" destOrd="0" parTransId="{F6F8E25F-4F7F-45EA-8AC1-FE012545C361}" sibTransId="{B9B7AB33-180B-44C6-A282-EAF4DEA19191}"/>
    <dgm:cxn modelId="{FE65AFC1-2090-4AE4-8868-A14DB3ED95C8}" type="presOf" srcId="{E555F930-7481-4534-915E-B038848AE7A1}" destId="{8F00CD24-45E6-4883-85C5-AFDE7CD2BB33}" srcOrd="0" destOrd="0" presId="urn:microsoft.com/office/officeart/2005/8/layout/hierarchy1"/>
    <dgm:cxn modelId="{6A35A1C2-35D6-4BE9-A7FD-0E1B8AE88B5F}" type="presOf" srcId="{33AEAC43-A86B-4F2A-BB1D-A02824A4862B}" destId="{6851E733-2BFD-418C-8919-746AC57D31F7}" srcOrd="0" destOrd="0" presId="urn:microsoft.com/office/officeart/2005/8/layout/hierarchy1"/>
    <dgm:cxn modelId="{1826C0B9-139B-4AC4-B009-47EFB605AA8B}" type="presOf" srcId="{E749C86C-D2D6-425E-A0B0-77B6E1278298}" destId="{02C62D25-6A12-4150-ADD8-0A54CF3B0C4D}" srcOrd="0" destOrd="0" presId="urn:microsoft.com/office/officeart/2005/8/layout/hierarchy1"/>
    <dgm:cxn modelId="{72C8DECA-6277-45DA-872A-4009A73ACCA1}" type="presOf" srcId="{96777EA9-83A7-4DD6-B4C4-72C985801FB4}" destId="{FA1A561B-59AE-423E-83FA-0EB0179CCAAD}" srcOrd="0" destOrd="0" presId="urn:microsoft.com/office/officeart/2005/8/layout/hierarchy1"/>
    <dgm:cxn modelId="{31ECF96E-041B-4385-AE26-8C209DE99CB6}" type="presOf" srcId="{F6F8E25F-4F7F-45EA-8AC1-FE012545C361}" destId="{842FFEBE-420B-411F-A07A-32C20B2AA25E}" srcOrd="0" destOrd="0" presId="urn:microsoft.com/office/officeart/2005/8/layout/hierarchy1"/>
    <dgm:cxn modelId="{288F4A41-BE40-4D5E-92AC-6F9BE466FAAF}" srcId="{1E203895-4DA7-4731-B67E-76D56F35A512}" destId="{262DF980-4EEC-4F6A-A6E4-DEB5BCA4F2B0}" srcOrd="0" destOrd="0" parTransId="{A8D03091-2FD5-4286-8720-68C042DE536A}" sibTransId="{1CE5D17C-F542-4E58-9A28-A2CE87C7BB65}"/>
    <dgm:cxn modelId="{355B0F38-90A0-4BF6-A36F-0E3157FDE068}" type="presOf" srcId="{F4E3086F-8CE1-44E3-AF1A-BFC3E399D357}" destId="{0B937C08-6AC4-49AB-83BA-6FA398BAAA7E}" srcOrd="0" destOrd="0" presId="urn:microsoft.com/office/officeart/2005/8/layout/hierarchy1"/>
    <dgm:cxn modelId="{74A4BFB4-24EF-4DC1-B0B6-63E47FAE63E6}" type="presOf" srcId="{1E203895-4DA7-4731-B67E-76D56F35A512}" destId="{A4C28338-4471-4CDA-B255-28DA29FB8609}" srcOrd="0" destOrd="0" presId="urn:microsoft.com/office/officeart/2005/8/layout/hierarchy1"/>
    <dgm:cxn modelId="{770F644E-B31D-407D-AE44-68012EA61E7F}" type="presOf" srcId="{A8D03091-2FD5-4286-8720-68C042DE536A}" destId="{12719D56-FFD9-40E2-A3F7-6FDA2B158A5B}" srcOrd="0" destOrd="0" presId="urn:microsoft.com/office/officeart/2005/8/layout/hierarchy1"/>
    <dgm:cxn modelId="{74F0CBE1-F3DE-4C12-AD0F-DE0E250F69FC}" type="presOf" srcId="{24E4C46D-7D77-4644-AA17-791E1035DBCF}" destId="{CCFA4A0A-EF27-458B-A920-7A5B4016D6E9}" srcOrd="0" destOrd="0" presId="urn:microsoft.com/office/officeart/2005/8/layout/hierarchy1"/>
    <dgm:cxn modelId="{0F8376D4-8241-45EA-8B60-F532C40EE86A}" type="presOf" srcId="{262DF980-4EEC-4F6A-A6E4-DEB5BCA4F2B0}" destId="{C5A9613B-A9A6-43FA-BB38-DB7A4F7B672A}" srcOrd="0" destOrd="0" presId="urn:microsoft.com/office/officeart/2005/8/layout/hierarchy1"/>
    <dgm:cxn modelId="{834A1D53-0D83-4738-A665-FD61C0BCC2E1}" srcId="{24E4C46D-7D77-4644-AA17-791E1035DBCF}" destId="{DD5F3E60-F148-44F3-A99F-C42827B7501A}" srcOrd="0" destOrd="0" parTransId="{F4E3086F-8CE1-44E3-AF1A-BFC3E399D357}" sibTransId="{C4C0C055-A0B1-4FF7-BBB3-AA836C2807F7}"/>
    <dgm:cxn modelId="{436F5AE6-CCAA-444A-A068-A4C6D488277B}" type="presOf" srcId="{BC405C9C-9073-4C33-9304-3D75C029D096}" destId="{B443F4CA-2543-4630-B7C9-71304B69CD40}" srcOrd="0" destOrd="0" presId="urn:microsoft.com/office/officeart/2005/8/layout/hierarchy1"/>
    <dgm:cxn modelId="{DC81A406-E2B2-4929-9F54-98B564171EAE}" srcId="{24E4C46D-7D77-4644-AA17-791E1035DBCF}" destId="{83698998-27BE-492B-9565-54589E2FF233}" srcOrd="1" destOrd="0" parTransId="{E555F930-7481-4534-915E-B038848AE7A1}" sibTransId="{40B360EF-7B8D-406F-915D-716082957112}"/>
    <dgm:cxn modelId="{2F58BAC1-53CB-48C0-8FA4-58F26EA64578}" srcId="{BC405C9C-9073-4C33-9304-3D75C029D096}" destId="{1E203895-4DA7-4731-B67E-76D56F35A512}" srcOrd="1" destOrd="0" parTransId="{96777EA9-83A7-4DD6-B4C4-72C985801FB4}" sibTransId="{813DA902-5472-4B09-B8D8-E414FBDA9983}"/>
    <dgm:cxn modelId="{A2319369-A587-4A44-82F5-22D6BB064E2A}" type="presOf" srcId="{A575F536-38B3-4578-B19E-DDA4285FB402}" destId="{E5D8ADD0-382D-48B7-B7B7-325B8C3156B2}" srcOrd="0" destOrd="0" presId="urn:microsoft.com/office/officeart/2005/8/layout/hierarchy1"/>
    <dgm:cxn modelId="{14E7AC9C-6579-4F6C-B870-2503524874DF}" type="presOf" srcId="{DD5F3E60-F148-44F3-A99F-C42827B7501A}" destId="{E5CEBA3F-60B6-48C5-9BDE-7F141BED026D}" srcOrd="0" destOrd="0" presId="urn:microsoft.com/office/officeart/2005/8/layout/hierarchy1"/>
    <dgm:cxn modelId="{09A55BF2-25E1-46BE-A849-754A80C7CBBF}" type="presOf" srcId="{83698998-27BE-492B-9565-54589E2FF233}" destId="{6AB8BA2E-EDEA-41BC-8D9A-1004F80C4497}" srcOrd="0" destOrd="0" presId="urn:microsoft.com/office/officeart/2005/8/layout/hierarchy1"/>
    <dgm:cxn modelId="{BD4AADCE-53A7-4152-B5A4-A064308C7A4D}" srcId="{E749C86C-D2D6-425E-A0B0-77B6E1278298}" destId="{BC405C9C-9073-4C33-9304-3D75C029D096}" srcOrd="0" destOrd="0" parTransId="{AE6C45D3-7BBA-4E48-9DD7-B0E66CE5C069}" sibTransId="{1415C65F-8C1A-44A8-9D85-D667A2750813}"/>
    <dgm:cxn modelId="{2A5DF082-7D59-4D03-AFC7-8B81F88E9BDA}" srcId="{1E203895-4DA7-4731-B67E-76D56F35A512}" destId="{A575F536-38B3-4578-B19E-DDA4285FB402}" srcOrd="1" destOrd="0" parTransId="{33AEAC43-A86B-4F2A-BB1D-A02824A4862B}" sibTransId="{CBC27543-B324-42A4-963C-C859E8362DD9}"/>
    <dgm:cxn modelId="{C6F64DE8-7C4D-4201-84A8-7B7D15FA8E69}" type="presParOf" srcId="{02C62D25-6A12-4150-ADD8-0A54CF3B0C4D}" destId="{AF573D5E-7AE8-4D6A-B548-8EB75C0C8466}" srcOrd="0" destOrd="0" presId="urn:microsoft.com/office/officeart/2005/8/layout/hierarchy1"/>
    <dgm:cxn modelId="{26E9038A-8934-4A3C-9D92-FAB50148FC0E}" type="presParOf" srcId="{AF573D5E-7AE8-4D6A-B548-8EB75C0C8466}" destId="{9FE93534-FE53-4A3E-BE69-FAC61ED7172B}" srcOrd="0" destOrd="0" presId="urn:microsoft.com/office/officeart/2005/8/layout/hierarchy1"/>
    <dgm:cxn modelId="{82333ED5-9DF0-47D4-8B17-485684BBA2A5}" type="presParOf" srcId="{9FE93534-FE53-4A3E-BE69-FAC61ED7172B}" destId="{6A620B3C-44BA-4648-A584-FE01D52CFEAE}" srcOrd="0" destOrd="0" presId="urn:microsoft.com/office/officeart/2005/8/layout/hierarchy1"/>
    <dgm:cxn modelId="{9433C3E5-C4EF-47F0-86AE-E81F4AE12820}" type="presParOf" srcId="{9FE93534-FE53-4A3E-BE69-FAC61ED7172B}" destId="{B443F4CA-2543-4630-B7C9-71304B69CD40}" srcOrd="1" destOrd="0" presId="urn:microsoft.com/office/officeart/2005/8/layout/hierarchy1"/>
    <dgm:cxn modelId="{39521B9A-01E1-45BE-9D06-4B6DD0D589C9}" type="presParOf" srcId="{AF573D5E-7AE8-4D6A-B548-8EB75C0C8466}" destId="{3B46A9A8-5753-4EEF-89B7-2A3342856DF0}" srcOrd="1" destOrd="0" presId="urn:microsoft.com/office/officeart/2005/8/layout/hierarchy1"/>
    <dgm:cxn modelId="{466174F0-3222-4FB7-89CC-8A30E2B83545}" type="presParOf" srcId="{3B46A9A8-5753-4EEF-89B7-2A3342856DF0}" destId="{842FFEBE-420B-411F-A07A-32C20B2AA25E}" srcOrd="0" destOrd="0" presId="urn:microsoft.com/office/officeart/2005/8/layout/hierarchy1"/>
    <dgm:cxn modelId="{18A0AC3A-4EC7-4EC7-9F3F-E818F0D7ACD7}" type="presParOf" srcId="{3B46A9A8-5753-4EEF-89B7-2A3342856DF0}" destId="{8FE441CE-903D-41A5-A641-8092B73897DA}" srcOrd="1" destOrd="0" presId="urn:microsoft.com/office/officeart/2005/8/layout/hierarchy1"/>
    <dgm:cxn modelId="{08B1F3CC-3E37-4784-A2DE-4DD43A591A24}" type="presParOf" srcId="{8FE441CE-903D-41A5-A641-8092B73897DA}" destId="{C560F66B-1A53-4A11-8C99-47A72A15F1EA}" srcOrd="0" destOrd="0" presId="urn:microsoft.com/office/officeart/2005/8/layout/hierarchy1"/>
    <dgm:cxn modelId="{154DAD3E-BEAB-407F-AF7A-27E99F6DFF68}" type="presParOf" srcId="{C560F66B-1A53-4A11-8C99-47A72A15F1EA}" destId="{66CC7C9F-08C5-4BC0-B995-BE276FA3EF8B}" srcOrd="0" destOrd="0" presId="urn:microsoft.com/office/officeart/2005/8/layout/hierarchy1"/>
    <dgm:cxn modelId="{B51E4EEA-57D7-4EFC-A93E-CA0E73C214D0}" type="presParOf" srcId="{C560F66B-1A53-4A11-8C99-47A72A15F1EA}" destId="{CCFA4A0A-EF27-458B-A920-7A5B4016D6E9}" srcOrd="1" destOrd="0" presId="urn:microsoft.com/office/officeart/2005/8/layout/hierarchy1"/>
    <dgm:cxn modelId="{85505C35-5E01-43E6-AFF6-29965ED8F3FD}" type="presParOf" srcId="{8FE441CE-903D-41A5-A641-8092B73897DA}" destId="{87132D1D-19D9-4F3A-8BD3-7C8936192B04}" srcOrd="1" destOrd="0" presId="urn:microsoft.com/office/officeart/2005/8/layout/hierarchy1"/>
    <dgm:cxn modelId="{8596C5CE-1974-46EA-9DB8-C7839866F296}" type="presParOf" srcId="{87132D1D-19D9-4F3A-8BD3-7C8936192B04}" destId="{0B937C08-6AC4-49AB-83BA-6FA398BAAA7E}" srcOrd="0" destOrd="0" presId="urn:microsoft.com/office/officeart/2005/8/layout/hierarchy1"/>
    <dgm:cxn modelId="{80298132-482A-4F6C-BC20-F3632C3355C8}" type="presParOf" srcId="{87132D1D-19D9-4F3A-8BD3-7C8936192B04}" destId="{FE52C1E8-76F5-4871-AC21-3B41FCFFF947}" srcOrd="1" destOrd="0" presId="urn:microsoft.com/office/officeart/2005/8/layout/hierarchy1"/>
    <dgm:cxn modelId="{47B64B20-3DA2-4A96-9470-76B2AFC73871}" type="presParOf" srcId="{FE52C1E8-76F5-4871-AC21-3B41FCFFF947}" destId="{70A1817B-666C-438A-B839-1799DABD4DF0}" srcOrd="0" destOrd="0" presId="urn:microsoft.com/office/officeart/2005/8/layout/hierarchy1"/>
    <dgm:cxn modelId="{9D925746-8F58-49B2-B593-A7CB542041CF}" type="presParOf" srcId="{70A1817B-666C-438A-B839-1799DABD4DF0}" destId="{5E263590-BE4B-498F-A306-856C49EDADA1}" srcOrd="0" destOrd="0" presId="urn:microsoft.com/office/officeart/2005/8/layout/hierarchy1"/>
    <dgm:cxn modelId="{61352B9D-2B80-446E-AA59-FF1E688A6751}" type="presParOf" srcId="{70A1817B-666C-438A-B839-1799DABD4DF0}" destId="{E5CEBA3F-60B6-48C5-9BDE-7F141BED026D}" srcOrd="1" destOrd="0" presId="urn:microsoft.com/office/officeart/2005/8/layout/hierarchy1"/>
    <dgm:cxn modelId="{E70C851B-DD51-488F-9814-2DA43EC7EBFB}" type="presParOf" srcId="{FE52C1E8-76F5-4871-AC21-3B41FCFFF947}" destId="{5007384B-5DA6-4615-89EF-C434B8F571D8}" srcOrd="1" destOrd="0" presId="urn:microsoft.com/office/officeart/2005/8/layout/hierarchy1"/>
    <dgm:cxn modelId="{F3F82297-7E0F-4C20-9576-2A5ABDDD6798}" type="presParOf" srcId="{87132D1D-19D9-4F3A-8BD3-7C8936192B04}" destId="{8F00CD24-45E6-4883-85C5-AFDE7CD2BB33}" srcOrd="2" destOrd="0" presId="urn:microsoft.com/office/officeart/2005/8/layout/hierarchy1"/>
    <dgm:cxn modelId="{67A4F4C5-A02E-4D61-9CAA-7F2274356986}" type="presParOf" srcId="{87132D1D-19D9-4F3A-8BD3-7C8936192B04}" destId="{2BB78240-F271-4CBF-A7BC-670FB7ADE2C7}" srcOrd="3" destOrd="0" presId="urn:microsoft.com/office/officeart/2005/8/layout/hierarchy1"/>
    <dgm:cxn modelId="{EB95B39D-FECF-4314-B88B-43F76A4C468B}" type="presParOf" srcId="{2BB78240-F271-4CBF-A7BC-670FB7ADE2C7}" destId="{A878866A-E464-4476-ACDF-7A0029CFB81B}" srcOrd="0" destOrd="0" presId="urn:microsoft.com/office/officeart/2005/8/layout/hierarchy1"/>
    <dgm:cxn modelId="{AF8F2DF5-7314-4C4B-A3FF-0C539665BB8B}" type="presParOf" srcId="{A878866A-E464-4476-ACDF-7A0029CFB81B}" destId="{54812233-1F68-4B3E-91F9-D67BD2EBF94B}" srcOrd="0" destOrd="0" presId="urn:microsoft.com/office/officeart/2005/8/layout/hierarchy1"/>
    <dgm:cxn modelId="{8DD463BC-3FE9-4A4F-81B0-E273C98B42E1}" type="presParOf" srcId="{A878866A-E464-4476-ACDF-7A0029CFB81B}" destId="{6AB8BA2E-EDEA-41BC-8D9A-1004F80C4497}" srcOrd="1" destOrd="0" presId="urn:microsoft.com/office/officeart/2005/8/layout/hierarchy1"/>
    <dgm:cxn modelId="{3C3632E1-FB17-42A2-BC73-81B22CB463B6}" type="presParOf" srcId="{2BB78240-F271-4CBF-A7BC-670FB7ADE2C7}" destId="{49EE73DF-33A8-490A-BBA8-2E86110414C9}" srcOrd="1" destOrd="0" presId="urn:microsoft.com/office/officeart/2005/8/layout/hierarchy1"/>
    <dgm:cxn modelId="{C424436B-D503-4B59-9CA1-1EF0E36A7763}" type="presParOf" srcId="{3B46A9A8-5753-4EEF-89B7-2A3342856DF0}" destId="{FA1A561B-59AE-423E-83FA-0EB0179CCAAD}" srcOrd="2" destOrd="0" presId="urn:microsoft.com/office/officeart/2005/8/layout/hierarchy1"/>
    <dgm:cxn modelId="{BDF191BF-846F-427D-8F92-3287268E78AD}" type="presParOf" srcId="{3B46A9A8-5753-4EEF-89B7-2A3342856DF0}" destId="{9F5FFEB1-69F6-4BDF-867B-96E6E75647EA}" srcOrd="3" destOrd="0" presId="urn:microsoft.com/office/officeart/2005/8/layout/hierarchy1"/>
    <dgm:cxn modelId="{C6CB1933-D7BD-4EB2-9CFE-E88DCE9DC382}" type="presParOf" srcId="{9F5FFEB1-69F6-4BDF-867B-96E6E75647EA}" destId="{3AA75A3C-FC9F-41D5-B655-D5E98E0EA96F}" srcOrd="0" destOrd="0" presId="urn:microsoft.com/office/officeart/2005/8/layout/hierarchy1"/>
    <dgm:cxn modelId="{E9E30049-F09E-4480-A005-5748BB8BFBFE}" type="presParOf" srcId="{3AA75A3C-FC9F-41D5-B655-D5E98E0EA96F}" destId="{D06A7EB6-7424-4BF9-9622-46FE47D4C0CE}" srcOrd="0" destOrd="0" presId="urn:microsoft.com/office/officeart/2005/8/layout/hierarchy1"/>
    <dgm:cxn modelId="{D788B84B-8BEA-4A96-A40A-23E840957CA7}" type="presParOf" srcId="{3AA75A3C-FC9F-41D5-B655-D5E98E0EA96F}" destId="{A4C28338-4471-4CDA-B255-28DA29FB8609}" srcOrd="1" destOrd="0" presId="urn:microsoft.com/office/officeart/2005/8/layout/hierarchy1"/>
    <dgm:cxn modelId="{442B1677-4697-4907-8C5D-A0CBF60E6D15}" type="presParOf" srcId="{9F5FFEB1-69F6-4BDF-867B-96E6E75647EA}" destId="{2ADB1E6A-9A56-4F03-AD3B-5F1FC7DB1733}" srcOrd="1" destOrd="0" presId="urn:microsoft.com/office/officeart/2005/8/layout/hierarchy1"/>
    <dgm:cxn modelId="{884965EC-CE31-4785-88F2-5A03EF70A472}" type="presParOf" srcId="{2ADB1E6A-9A56-4F03-AD3B-5F1FC7DB1733}" destId="{12719D56-FFD9-40E2-A3F7-6FDA2B158A5B}" srcOrd="0" destOrd="0" presId="urn:microsoft.com/office/officeart/2005/8/layout/hierarchy1"/>
    <dgm:cxn modelId="{3EEEFB96-C6D9-4884-A461-69ECA2EE8006}" type="presParOf" srcId="{2ADB1E6A-9A56-4F03-AD3B-5F1FC7DB1733}" destId="{5EFF7FB4-1849-4294-92EB-98B50A389E1C}" srcOrd="1" destOrd="0" presId="urn:microsoft.com/office/officeart/2005/8/layout/hierarchy1"/>
    <dgm:cxn modelId="{6E14B51A-505E-49CE-A471-8C03A398D0BD}" type="presParOf" srcId="{5EFF7FB4-1849-4294-92EB-98B50A389E1C}" destId="{AF353DF6-0E7D-43F6-824E-4116CCEA2B64}" srcOrd="0" destOrd="0" presId="urn:microsoft.com/office/officeart/2005/8/layout/hierarchy1"/>
    <dgm:cxn modelId="{8FF8AE55-22F6-4E2E-8E5E-362BBF1248B8}" type="presParOf" srcId="{AF353DF6-0E7D-43F6-824E-4116CCEA2B64}" destId="{808F16DB-14A0-4FF8-8DE2-8DB62FE90021}" srcOrd="0" destOrd="0" presId="urn:microsoft.com/office/officeart/2005/8/layout/hierarchy1"/>
    <dgm:cxn modelId="{21006B90-6AE4-43DC-9A0A-812A6F84850F}" type="presParOf" srcId="{AF353DF6-0E7D-43F6-824E-4116CCEA2B64}" destId="{C5A9613B-A9A6-43FA-BB38-DB7A4F7B672A}" srcOrd="1" destOrd="0" presId="urn:microsoft.com/office/officeart/2005/8/layout/hierarchy1"/>
    <dgm:cxn modelId="{21C75404-0295-43EF-A300-1C8B53D26616}" type="presParOf" srcId="{5EFF7FB4-1849-4294-92EB-98B50A389E1C}" destId="{25EF9F97-0759-4C15-A563-799251B57D2F}" srcOrd="1" destOrd="0" presId="urn:microsoft.com/office/officeart/2005/8/layout/hierarchy1"/>
    <dgm:cxn modelId="{DB1B7299-8476-4168-9A61-79855E94919A}" type="presParOf" srcId="{2ADB1E6A-9A56-4F03-AD3B-5F1FC7DB1733}" destId="{6851E733-2BFD-418C-8919-746AC57D31F7}" srcOrd="2" destOrd="0" presId="urn:microsoft.com/office/officeart/2005/8/layout/hierarchy1"/>
    <dgm:cxn modelId="{0A5F7AE3-C13B-4BB7-9DF6-749407F32D9D}" type="presParOf" srcId="{2ADB1E6A-9A56-4F03-AD3B-5F1FC7DB1733}" destId="{9F40D7AC-457D-4280-8F65-0C340D086ECE}" srcOrd="3" destOrd="0" presId="urn:microsoft.com/office/officeart/2005/8/layout/hierarchy1"/>
    <dgm:cxn modelId="{29A0FFEA-4D9B-4552-9A74-7D61ACBA9EA2}" type="presParOf" srcId="{9F40D7AC-457D-4280-8F65-0C340D086ECE}" destId="{1A6D7362-4DFA-4446-B09E-B2A08E0D8CA8}" srcOrd="0" destOrd="0" presId="urn:microsoft.com/office/officeart/2005/8/layout/hierarchy1"/>
    <dgm:cxn modelId="{AF2ABD69-A219-48E3-8492-B346868B9532}" type="presParOf" srcId="{1A6D7362-4DFA-4446-B09E-B2A08E0D8CA8}" destId="{4DBA984C-88DF-4542-B67F-94D758809055}" srcOrd="0" destOrd="0" presId="urn:microsoft.com/office/officeart/2005/8/layout/hierarchy1"/>
    <dgm:cxn modelId="{520EE642-C9EB-4026-AE4D-40CB877C65E6}" type="presParOf" srcId="{1A6D7362-4DFA-4446-B09E-B2A08E0D8CA8}" destId="{E5D8ADD0-382D-48B7-B7B7-325B8C3156B2}" srcOrd="1" destOrd="0" presId="urn:microsoft.com/office/officeart/2005/8/layout/hierarchy1"/>
    <dgm:cxn modelId="{14EB39E5-A618-43B0-8D5B-0E399D529356}" type="presParOf" srcId="{9F40D7AC-457D-4280-8F65-0C340D086ECE}" destId="{19B05A99-961A-4206-89FE-D79A67A495B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r>
            <a:rPr kumimoji="1" lang="en-US" altLang="ja-JP" dirty="0" smtClean="0"/>
            <a:t>Intelligence</a:t>
          </a:r>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r>
            <a:rPr kumimoji="1" lang="en-US" altLang="ja-JP" dirty="0" smtClean="0"/>
            <a:t>Information</a:t>
          </a:r>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r>
            <a:rPr kumimoji="1" lang="en-US" altLang="ja-JP" dirty="0" err="1" smtClean="0"/>
            <a:t>Knowldge</a:t>
          </a:r>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r>
            <a:rPr kumimoji="1" lang="en-US" altLang="ja-JP" dirty="0" smtClean="0"/>
            <a:t>Data</a:t>
          </a:r>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4"/>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4"/>
      <dgm:spPr/>
    </dgm:pt>
    <dgm:pt modelId="{C51DBA5E-A6F2-4185-9C73-C8DCEAE4F8B2}" type="pres">
      <dgm:prSet presAssocID="{BAC16A11-37E0-43F3-8E1D-C7A08DED2099}" presName="text3" presStyleLbl="fgAcc3" presStyleIdx="0" presStyleCnt="4">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8"/>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8"/>
      <dgm:spPr/>
    </dgm:pt>
    <dgm:pt modelId="{3E9C0DC2-83AD-4832-9759-32484FD2468F}" type="pres">
      <dgm:prSet presAssocID="{096BC312-2F3D-46C1-BE2E-73CF9BCAD95F}" presName="text4" presStyleLbl="fgAcc4" presStyleIdx="0" presStyleCnt="8">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ED9567C8-E4E3-41CC-BF84-FC062F876112}" type="pres">
      <dgm:prSet presAssocID="{F4E3086F-8CE1-44E3-AF1A-BFC3E399D357}" presName="Name23" presStyleLbl="parChTrans1D4" presStyleIdx="1" presStyleCnt="8"/>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1" presStyleCnt="8"/>
      <dgm:spPr/>
    </dgm:pt>
    <dgm:pt modelId="{DDAFA46F-2017-4985-8684-9880399E3C9D}" type="pres">
      <dgm:prSet presAssocID="{DD5F3E60-F148-44F3-A99F-C42827B7501A}" presName="text4" presStyleLbl="fgAcc4" presStyleIdx="1" presStyleCnt="8">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3129311B-6623-4536-B16D-2D13B54509AF}" type="pres">
      <dgm:prSet presAssocID="{E0CF1B53-4715-4D17-ACBE-02EE8CBA1793}" presName="Name17" presStyleLbl="parChTrans1D3" presStyleIdx="1" presStyleCnt="4"/>
      <dgm:spPr/>
      <dgm:t>
        <a:bodyPr/>
        <a:lstStyle/>
        <a:p>
          <a:endParaRPr kumimoji="1" lang="ja-JP" altLang="en-US"/>
        </a:p>
      </dgm:t>
    </dgm:pt>
    <dgm:pt modelId="{DF33A981-906E-43DA-8E85-5BBA19393928}" type="pres">
      <dgm:prSet presAssocID="{19272F7E-9FDB-45E2-8A24-ECABE516B4E9}" presName="hierRoot3" presStyleCnt="0"/>
      <dgm:spPr/>
    </dgm:pt>
    <dgm:pt modelId="{796F07BA-0E32-440C-95D7-F311E03503CA}" type="pres">
      <dgm:prSet presAssocID="{19272F7E-9FDB-45E2-8A24-ECABE516B4E9}" presName="composite3" presStyleCnt="0"/>
      <dgm:spPr/>
    </dgm:pt>
    <dgm:pt modelId="{A19E5D51-497B-4228-8D9F-FB4E2A4A8887}" type="pres">
      <dgm:prSet presAssocID="{19272F7E-9FDB-45E2-8A24-ECABE516B4E9}" presName="background3" presStyleLbl="node3" presStyleIdx="1" presStyleCnt="4"/>
      <dgm:spPr/>
    </dgm:pt>
    <dgm:pt modelId="{CDA6D18A-897A-4997-BEA1-17E03195A1A6}" type="pres">
      <dgm:prSet presAssocID="{19272F7E-9FDB-45E2-8A24-ECABE516B4E9}" presName="text3" presStyleLbl="fgAcc3" presStyleIdx="1" presStyleCnt="4">
        <dgm:presLayoutVars>
          <dgm:chPref val="3"/>
        </dgm:presLayoutVars>
      </dgm:prSet>
      <dgm:spPr/>
      <dgm:t>
        <a:bodyPr/>
        <a:lstStyle/>
        <a:p>
          <a:endParaRPr kumimoji="1" lang="ja-JP" altLang="en-US"/>
        </a:p>
      </dgm:t>
    </dgm:pt>
    <dgm:pt modelId="{5A5B89B1-E102-4533-B7C1-82873ADF0AEA}" type="pres">
      <dgm:prSet presAssocID="{19272F7E-9FDB-45E2-8A24-ECABE516B4E9}" presName="hierChild4" presStyleCnt="0"/>
      <dgm:spPr/>
    </dgm:pt>
    <dgm:pt modelId="{F8A1811C-FF55-41FD-9DBB-1207CCAA8DB3}" type="pres">
      <dgm:prSet presAssocID="{9D8C9D81-3A1E-448D-80FB-56AE1DF1EB12}" presName="Name23" presStyleLbl="parChTrans1D4" presStyleIdx="2" presStyleCnt="8"/>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2" presStyleCnt="8"/>
      <dgm:spPr/>
    </dgm:pt>
    <dgm:pt modelId="{2A903BDE-FF9A-49F2-96A2-DAB0EA8C9177}" type="pres">
      <dgm:prSet presAssocID="{FD21D5DF-EB09-4342-9343-28A237275E95}" presName="text4" presStyleLbl="fgAcc4" presStyleIdx="2" presStyleCnt="8">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463BCB0E-CAE0-4A13-ADB6-F6F012583BD9}" type="pres">
      <dgm:prSet presAssocID="{E555F930-7481-4534-915E-B038848AE7A1}" presName="Name23" presStyleLbl="parChTrans1D4" presStyleIdx="3" presStyleCnt="8"/>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3" presStyleCnt="8"/>
      <dgm:spPr/>
    </dgm:pt>
    <dgm:pt modelId="{19B8C854-89E5-4A3E-AE1A-41E099BF2834}" type="pres">
      <dgm:prSet presAssocID="{83698998-27BE-492B-9565-54589E2FF233}" presName="text4" presStyleLbl="fgAcc4" presStyleIdx="3" presStyleCnt="8">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2" presStyleCnt="4"/>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2" presStyleCnt="4"/>
      <dgm:spPr/>
    </dgm:pt>
    <dgm:pt modelId="{D31906F8-9523-4D1E-B93E-F308504ECA2B}" type="pres">
      <dgm:prSet presAssocID="{594B7F0E-B396-4852-B661-8895D4E05100}" presName="text3" presStyleLbl="fgAcc3" presStyleIdx="2" presStyleCnt="4">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A9426B2D-E630-4277-9B8F-40B96B8B14EF}" type="pres">
      <dgm:prSet presAssocID="{6D7CD0D4-52C2-45D6-A435-D3AFC40EFFC1}" presName="Name23" presStyleLbl="parChTrans1D4" presStyleIdx="4" presStyleCnt="8"/>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4" presStyleCnt="8"/>
      <dgm:spPr/>
    </dgm:pt>
    <dgm:pt modelId="{5ED94D1D-5E3A-43B5-94DA-0E442983634E}" type="pres">
      <dgm:prSet presAssocID="{CBF444C6-7AA0-49A8-80CD-759E6D5F4C68}" presName="text4" presStyleLbl="fgAcc4" presStyleIdx="4" presStyleCnt="8">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5" presStyleCnt="8"/>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5" presStyleCnt="8"/>
      <dgm:spPr/>
    </dgm:pt>
    <dgm:pt modelId="{5AE8DF17-6544-4264-891B-BF63BFE05D94}" type="pres">
      <dgm:prSet presAssocID="{262DF980-4EEC-4F6A-A6E4-DEB5BCA4F2B0}" presName="text4" presStyleLbl="fgAcc4" presStyleIdx="5" presStyleCnt="8">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DCB74BDD-4615-4C8A-95E4-2E5F535995C4}" type="pres">
      <dgm:prSet presAssocID="{0199B298-6A37-44C2-AEE0-485642E1D56B}" presName="Name17" presStyleLbl="parChTrans1D3" presStyleIdx="3" presStyleCnt="4"/>
      <dgm:spPr/>
      <dgm:t>
        <a:bodyPr/>
        <a:lstStyle/>
        <a:p>
          <a:endParaRPr kumimoji="1" lang="ja-JP" altLang="en-US"/>
        </a:p>
      </dgm:t>
    </dgm:pt>
    <dgm:pt modelId="{FFBF2749-B40A-40C1-9A49-3E53F98635DB}" type="pres">
      <dgm:prSet presAssocID="{2C8ADF57-1AB7-4133-838D-77AAF32069CE}" presName="hierRoot3" presStyleCnt="0"/>
      <dgm:spPr/>
    </dgm:pt>
    <dgm:pt modelId="{20D43FE3-15BF-49B3-A7A7-076905360410}" type="pres">
      <dgm:prSet presAssocID="{2C8ADF57-1AB7-4133-838D-77AAF32069CE}" presName="composite3" presStyleCnt="0"/>
      <dgm:spPr/>
    </dgm:pt>
    <dgm:pt modelId="{11C77EF7-35C3-4B2D-8DC0-F305B87DA2C0}" type="pres">
      <dgm:prSet presAssocID="{2C8ADF57-1AB7-4133-838D-77AAF32069CE}" presName="background3" presStyleLbl="node3" presStyleIdx="3" presStyleCnt="4"/>
      <dgm:spPr/>
    </dgm:pt>
    <dgm:pt modelId="{4796A355-213A-4746-9135-065092FD0B9F}" type="pres">
      <dgm:prSet presAssocID="{2C8ADF57-1AB7-4133-838D-77AAF32069CE}" presName="text3" presStyleLbl="fgAcc3" presStyleIdx="3" presStyleCnt="4">
        <dgm:presLayoutVars>
          <dgm:chPref val="3"/>
        </dgm:presLayoutVars>
      </dgm:prSet>
      <dgm:spPr/>
      <dgm:t>
        <a:bodyPr/>
        <a:lstStyle/>
        <a:p>
          <a:endParaRPr kumimoji="1" lang="ja-JP" altLang="en-US"/>
        </a:p>
      </dgm:t>
    </dgm:pt>
    <dgm:pt modelId="{6833546A-DD0F-40A0-B74D-CC28E28AF061}" type="pres">
      <dgm:prSet presAssocID="{2C8ADF57-1AB7-4133-838D-77AAF32069CE}" presName="hierChild4" presStyleCnt="0"/>
      <dgm:spPr/>
    </dgm:pt>
    <dgm:pt modelId="{4060DD73-EC72-4CFD-9577-10DDEEFDF7C8}" type="pres">
      <dgm:prSet presAssocID="{835ABF20-3FD7-4CB4-A932-5200F8C0146F}" presName="Name23" presStyleLbl="parChTrans1D4" presStyleIdx="6" presStyleCnt="8"/>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6" presStyleCnt="8"/>
      <dgm:spPr/>
    </dgm:pt>
    <dgm:pt modelId="{7E517035-0CAD-4BB5-9DC7-D7C79C926302}" type="pres">
      <dgm:prSet presAssocID="{BD0D23A4-0E97-44BC-BE02-F4C3D1F84E50}" presName="text4" presStyleLbl="fgAcc4" presStyleIdx="6" presStyleCnt="8">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F6F207BE-015D-4A14-83D7-562D8F95F299}" type="pres">
      <dgm:prSet presAssocID="{33AEAC43-A86B-4F2A-BB1D-A02824A4862B}" presName="Name23" presStyleLbl="parChTrans1D4" presStyleIdx="7" presStyleCnt="8"/>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7" presStyleCnt="8"/>
      <dgm:spPr/>
    </dgm:pt>
    <dgm:pt modelId="{E4820830-CAAE-48E0-B70C-CA5C7EF507C2}" type="pres">
      <dgm:prSet presAssocID="{A575F536-38B3-4578-B19E-DDA4285FB402}" presName="text4" presStyleLbl="fgAcc4" presStyleIdx="7" presStyleCnt="8">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E28D8C94-6E09-4003-8465-D103BE214BF6}" type="presOf" srcId="{1E203895-4DA7-4731-B67E-76D56F35A512}" destId="{A4C28338-4471-4CDA-B255-28DA29FB8609}" srcOrd="0" destOrd="0" presId="urn:microsoft.com/office/officeart/2005/8/layout/hierarchy1"/>
    <dgm:cxn modelId="{4A0B7C8A-9AD7-4E57-B043-4601C788A241}" srcId="{594B7F0E-B396-4852-B661-8895D4E05100}" destId="{CBF444C6-7AA0-49A8-80CD-759E6D5F4C68}" srcOrd="0" destOrd="0" parTransId="{6D7CD0D4-52C2-45D6-A435-D3AFC40EFFC1}" sibTransId="{5A75A66F-F966-4CC8-A912-CCD6738D6E6D}"/>
    <dgm:cxn modelId="{AC6B78F8-3766-4861-9EEE-0CF76C8C32B0}" type="presOf" srcId="{DD5F3E60-F148-44F3-A99F-C42827B7501A}" destId="{DDAFA46F-2017-4985-8684-9880399E3C9D}"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2F58BAC1-53CB-48C0-8FA4-58F26EA64578}" srcId="{BC405C9C-9073-4C33-9304-3D75C029D096}" destId="{1E203895-4DA7-4731-B67E-76D56F35A512}" srcOrd="1" destOrd="0" parTransId="{96777EA9-83A7-4DD6-B4C4-72C985801FB4}" sibTransId="{813DA902-5472-4B09-B8D8-E414FBDA9983}"/>
    <dgm:cxn modelId="{1667D49E-445C-41FC-8BC4-3460D8E6BB07}" type="presOf" srcId="{6D7CD0D4-52C2-45D6-A435-D3AFC40EFFC1}" destId="{A9426B2D-E630-4277-9B8F-40B96B8B14EF}" srcOrd="0" destOrd="0" presId="urn:microsoft.com/office/officeart/2005/8/layout/hierarchy1"/>
    <dgm:cxn modelId="{09707B19-8405-448C-8222-A2CCF93FB1A1}" type="presOf" srcId="{A8D03091-2FD5-4286-8720-68C042DE536A}" destId="{349A3E7A-24E8-406B-8BB1-30FA4CDC563A}" srcOrd="0" destOrd="0" presId="urn:microsoft.com/office/officeart/2005/8/layout/hierarchy1"/>
    <dgm:cxn modelId="{B26BE87F-C3A8-47E4-B0B1-16CD70FEF9B4}" type="presOf" srcId="{CBF444C6-7AA0-49A8-80CD-759E6D5F4C68}" destId="{5ED94D1D-5E3A-43B5-94DA-0E442983634E}" srcOrd="0" destOrd="0" presId="urn:microsoft.com/office/officeart/2005/8/layout/hierarchy1"/>
    <dgm:cxn modelId="{C701B66C-A294-4B6E-803B-6D018606DAEB}" type="presOf" srcId="{BAC16A11-37E0-43F3-8E1D-C7A08DED2099}" destId="{C51DBA5E-A6F2-4185-9C73-C8DCEAE4F8B2}" srcOrd="0" destOrd="0" presId="urn:microsoft.com/office/officeart/2005/8/layout/hierarchy1"/>
    <dgm:cxn modelId="{FABDF563-111B-4443-80CA-4071EC6FAC6A}" type="presOf" srcId="{BC405C9C-9073-4C33-9304-3D75C029D096}" destId="{B443F4CA-2543-4630-B7C9-71304B69CD40}" srcOrd="0" destOrd="0" presId="urn:microsoft.com/office/officeart/2005/8/layout/hierarchy1"/>
    <dgm:cxn modelId="{4AA5C4B1-22A1-49C8-9BE1-3BFEB222B79E}" srcId="{24E4C46D-7D77-4644-AA17-791E1035DBCF}" destId="{19272F7E-9FDB-45E2-8A24-ECABE516B4E9}" srcOrd="1" destOrd="0" parTransId="{E0CF1B53-4715-4D17-ACBE-02EE8CBA1793}" sibTransId="{897F7905-E83C-4F93-A7FA-FC45517D8FBE}"/>
    <dgm:cxn modelId="{596436DC-05A1-41B1-A757-7BE6A39D7737}" type="presOf" srcId="{96777EA9-83A7-4DD6-B4C4-72C985801FB4}" destId="{FA1A561B-59AE-423E-83FA-0EB0179CCAAD}" srcOrd="0" destOrd="0" presId="urn:microsoft.com/office/officeart/2005/8/layout/hierarchy1"/>
    <dgm:cxn modelId="{778F577E-540F-42D0-A52B-2C4148C7D063}" type="presOf" srcId="{83698998-27BE-492B-9565-54589E2FF233}" destId="{19B8C854-89E5-4A3E-AE1A-41E099BF2834}" srcOrd="0" destOrd="0" presId="urn:microsoft.com/office/officeart/2005/8/layout/hierarchy1"/>
    <dgm:cxn modelId="{2A5DF082-7D59-4D03-AFC7-8B81F88E9BDA}" srcId="{2C8ADF57-1AB7-4133-838D-77AAF32069CE}" destId="{A575F536-38B3-4578-B19E-DDA4285FB402}" srcOrd="1" destOrd="0" parTransId="{33AEAC43-A86B-4F2A-BB1D-A02824A4862B}" sibTransId="{CBC27543-B324-42A4-963C-C859E8362DD9}"/>
    <dgm:cxn modelId="{283A09F2-529E-4A3E-AD0C-1364E106E4EC}" srcId="{24E4C46D-7D77-4644-AA17-791E1035DBCF}" destId="{BAC16A11-37E0-43F3-8E1D-C7A08DED2099}" srcOrd="0" destOrd="0" parTransId="{B720BDC1-3F84-4C75-B2F0-EE82CED408BF}" sibTransId="{ECBFD473-96AB-42EC-9EF3-36DC043D0CED}"/>
    <dgm:cxn modelId="{0A89588F-0E33-447D-9DC0-6287BEA2F70C}" type="presOf" srcId="{9D8C9D81-3A1E-448D-80FB-56AE1DF1EB12}" destId="{F8A1811C-FF55-41FD-9DBB-1207CCAA8DB3}" srcOrd="0" destOrd="0" presId="urn:microsoft.com/office/officeart/2005/8/layout/hierarchy1"/>
    <dgm:cxn modelId="{E16C6C98-CE09-4DC0-A4CF-CA88B372E133}" type="presOf" srcId="{E749C86C-D2D6-425E-A0B0-77B6E1278298}" destId="{02C62D25-6A12-4150-ADD8-0A54CF3B0C4D}" srcOrd="0" destOrd="0" presId="urn:microsoft.com/office/officeart/2005/8/layout/hierarchy1"/>
    <dgm:cxn modelId="{72C41DD5-8E00-4169-AE53-E64FCDA8EFB1}" type="presOf" srcId="{24E4C46D-7D77-4644-AA17-791E1035DBCF}" destId="{CCFA4A0A-EF27-458B-A920-7A5B4016D6E9}" srcOrd="0" destOrd="0" presId="urn:microsoft.com/office/officeart/2005/8/layout/hierarchy1"/>
    <dgm:cxn modelId="{312F7902-9112-4ABC-AA0D-FC00DFBD4470}" srcId="{2C8ADF57-1AB7-4133-838D-77AAF32069CE}" destId="{BD0D23A4-0E97-44BC-BE02-F4C3D1F84E50}" srcOrd="0" destOrd="0" parTransId="{835ABF20-3FD7-4CB4-A932-5200F8C0146F}" sibTransId="{B6D2E069-58B9-4464-B950-B36E0725E418}"/>
    <dgm:cxn modelId="{3485E634-5984-46A0-88D6-8119172EAE05}" type="presOf" srcId="{B720BDC1-3F84-4C75-B2F0-EE82CED408BF}" destId="{78EC047E-8BC0-42C3-A5F4-6BC5BE6F292B}" srcOrd="0" destOrd="0" presId="urn:microsoft.com/office/officeart/2005/8/layout/hierarchy1"/>
    <dgm:cxn modelId="{48E8EDF8-28BE-4826-A3EE-A8A59DFDA9E6}" type="presOf" srcId="{F4E3086F-8CE1-44E3-AF1A-BFC3E399D357}" destId="{ED9567C8-E4E3-41CC-BF84-FC062F876112}" srcOrd="0" destOrd="0" presId="urn:microsoft.com/office/officeart/2005/8/layout/hierarchy1"/>
    <dgm:cxn modelId="{2D24941E-B50D-4745-A311-8B7413B62C68}" type="presOf" srcId="{BD0D23A4-0E97-44BC-BE02-F4C3D1F84E50}" destId="{7E517035-0CAD-4BB5-9DC7-D7C79C926302}" srcOrd="0" destOrd="0" presId="urn:microsoft.com/office/officeart/2005/8/layout/hierarchy1"/>
    <dgm:cxn modelId="{B8DA4C71-D347-4D12-B937-0B9FCF357478}" type="presOf" srcId="{835ABF20-3FD7-4CB4-A932-5200F8C0146F}" destId="{4060DD73-EC72-4CFD-9577-10DDEEFDF7C8}" srcOrd="0" destOrd="0" presId="urn:microsoft.com/office/officeart/2005/8/layout/hierarchy1"/>
    <dgm:cxn modelId="{DC81A406-E2B2-4929-9F54-98B564171EAE}" srcId="{19272F7E-9FDB-45E2-8A24-ECABE516B4E9}" destId="{83698998-27BE-492B-9565-54589E2FF233}" srcOrd="1" destOrd="0" parTransId="{E555F930-7481-4534-915E-B038848AE7A1}" sibTransId="{40B360EF-7B8D-406F-915D-716082957112}"/>
    <dgm:cxn modelId="{074E71F2-A20A-4344-ADEE-99B6045D815B}" srcId="{BAC16A11-37E0-43F3-8E1D-C7A08DED2099}" destId="{096BC312-2F3D-46C1-BE2E-73CF9BCAD95F}" srcOrd="0" destOrd="0" parTransId="{05E32BB8-519E-4CDD-9F64-6D5390DC628F}" sibTransId="{D26130FF-F946-47F7-BED9-60A35FA548F1}"/>
    <dgm:cxn modelId="{A88F4D24-C2F8-4704-B476-4EBB73B4FEAE}" type="presOf" srcId="{2C8ADF57-1AB7-4133-838D-77AAF32069CE}" destId="{4796A355-213A-4746-9135-065092FD0B9F}" srcOrd="0" destOrd="0" presId="urn:microsoft.com/office/officeart/2005/8/layout/hierarchy1"/>
    <dgm:cxn modelId="{F225ECB9-F94B-4DFD-843D-9E2AD2C0756F}" type="presOf" srcId="{0199B298-6A37-44C2-AEE0-485642E1D56B}" destId="{DCB74BDD-4615-4C8A-95E4-2E5F535995C4}" srcOrd="0" destOrd="0" presId="urn:microsoft.com/office/officeart/2005/8/layout/hierarchy1"/>
    <dgm:cxn modelId="{BD4AADCE-53A7-4152-B5A4-A064308C7A4D}" srcId="{E749C86C-D2D6-425E-A0B0-77B6E1278298}" destId="{BC405C9C-9073-4C33-9304-3D75C029D096}" srcOrd="0" destOrd="0" parTransId="{AE6C45D3-7BBA-4E48-9DD7-B0E66CE5C069}" sibTransId="{1415C65F-8C1A-44A8-9D85-D667A2750813}"/>
    <dgm:cxn modelId="{3D86E6F1-5505-4143-AE59-2E596F6A8425}" type="presOf" srcId="{05E32BB8-519E-4CDD-9F64-6D5390DC628F}" destId="{244D6654-8592-450E-A824-A1C9FD3BE681}" srcOrd="0" destOrd="0" presId="urn:microsoft.com/office/officeart/2005/8/layout/hierarchy1"/>
    <dgm:cxn modelId="{1CCF3BB7-2CAF-421F-9D11-2C29A372D1E5}" type="presOf" srcId="{FD21D5DF-EB09-4342-9343-28A237275E95}" destId="{2A903BDE-FF9A-49F2-96A2-DAB0EA8C9177}" srcOrd="0" destOrd="0" presId="urn:microsoft.com/office/officeart/2005/8/layout/hierarchy1"/>
    <dgm:cxn modelId="{F49FDB6A-CED8-4EAE-B76B-AA2ED76DBCE4}" srcId="{1E203895-4DA7-4731-B67E-76D56F35A512}" destId="{594B7F0E-B396-4852-B661-8895D4E05100}" srcOrd="0" destOrd="0" parTransId="{E1C69584-7D26-43D2-9855-D836BBE8925E}" sibTransId="{E64B725D-3BFC-4590-B92A-573364862D79}"/>
    <dgm:cxn modelId="{914DBE8E-39C7-44EA-A9B4-071043E8BDDA}" type="presOf" srcId="{E555F930-7481-4534-915E-B038848AE7A1}" destId="{463BCB0E-CAE0-4A13-ADB6-F6F012583BD9}" srcOrd="0" destOrd="0" presId="urn:microsoft.com/office/officeart/2005/8/layout/hierarchy1"/>
    <dgm:cxn modelId="{910F46FA-69FC-4849-B7BF-94126099D874}" srcId="{19272F7E-9FDB-45E2-8A24-ECABE516B4E9}" destId="{FD21D5DF-EB09-4342-9343-28A237275E95}" srcOrd="0" destOrd="0" parTransId="{9D8C9D81-3A1E-448D-80FB-56AE1DF1EB12}" sibTransId="{F38E3411-45C5-415A-8B6A-DD2084CB9088}"/>
    <dgm:cxn modelId="{941A3BCD-E336-407B-A6ED-8B3BF9D61BE5}" type="presOf" srcId="{594B7F0E-B396-4852-B661-8895D4E05100}" destId="{D31906F8-9523-4D1E-B93E-F308504ECA2B}" srcOrd="0" destOrd="0" presId="urn:microsoft.com/office/officeart/2005/8/layout/hierarchy1"/>
    <dgm:cxn modelId="{834A1D53-0D83-4738-A665-FD61C0BCC2E1}" srcId="{BAC16A11-37E0-43F3-8E1D-C7A08DED2099}" destId="{DD5F3E60-F148-44F3-A99F-C42827B7501A}" srcOrd="1" destOrd="0" parTransId="{F4E3086F-8CE1-44E3-AF1A-BFC3E399D357}" sibTransId="{C4C0C055-A0B1-4FF7-BBB3-AA836C2807F7}"/>
    <dgm:cxn modelId="{288F4A41-BE40-4D5E-92AC-6F9BE466FAAF}" srcId="{594B7F0E-B396-4852-B661-8895D4E05100}" destId="{262DF980-4EEC-4F6A-A6E4-DEB5BCA4F2B0}" srcOrd="1" destOrd="0" parTransId="{A8D03091-2FD5-4286-8720-68C042DE536A}" sibTransId="{1CE5D17C-F542-4E58-9A28-A2CE87C7BB65}"/>
    <dgm:cxn modelId="{8B49E7FF-C040-4D37-8A21-E6C3ECADBECC}" type="presOf" srcId="{262DF980-4EEC-4F6A-A6E4-DEB5BCA4F2B0}" destId="{5AE8DF17-6544-4264-891B-BF63BFE05D94}" srcOrd="0" destOrd="0" presId="urn:microsoft.com/office/officeart/2005/8/layout/hierarchy1"/>
    <dgm:cxn modelId="{5846C082-40DD-437B-A399-81AF831CF3E1}" type="presOf" srcId="{E1C69584-7D26-43D2-9855-D836BBE8925E}" destId="{49832909-DEDD-496E-B387-3B43152396B1}" srcOrd="0" destOrd="0" presId="urn:microsoft.com/office/officeart/2005/8/layout/hierarchy1"/>
    <dgm:cxn modelId="{96DAD09E-0A58-4634-8026-FC742C7DB3DD}" type="presOf" srcId="{A575F536-38B3-4578-B19E-DDA4285FB402}" destId="{E4820830-CAAE-48E0-B70C-CA5C7EF507C2}" srcOrd="0" destOrd="0" presId="urn:microsoft.com/office/officeart/2005/8/layout/hierarchy1"/>
    <dgm:cxn modelId="{59698C5E-1742-4211-817B-55DF4BEBA32C}" type="presOf" srcId="{E0CF1B53-4715-4D17-ACBE-02EE8CBA1793}" destId="{3129311B-6623-4536-B16D-2D13B54509AF}" srcOrd="0" destOrd="0" presId="urn:microsoft.com/office/officeart/2005/8/layout/hierarchy1"/>
    <dgm:cxn modelId="{1196D460-CE50-489F-8A64-3A65F8E45668}" srcId="{1E203895-4DA7-4731-B67E-76D56F35A512}" destId="{2C8ADF57-1AB7-4133-838D-77AAF32069CE}" srcOrd="1" destOrd="0" parTransId="{0199B298-6A37-44C2-AEE0-485642E1D56B}" sibTransId="{444F4DC3-B27D-408E-8898-0C58F700DEE1}"/>
    <dgm:cxn modelId="{94753BFE-6E7E-4D1A-851D-D06AAFD34A1D}" type="presOf" srcId="{096BC312-2F3D-46C1-BE2E-73CF9BCAD95F}" destId="{3E9C0DC2-83AD-4832-9759-32484FD2468F}" srcOrd="0" destOrd="0" presId="urn:microsoft.com/office/officeart/2005/8/layout/hierarchy1"/>
    <dgm:cxn modelId="{EE950715-88E8-4CF2-B3A5-67AB12E8E003}" type="presOf" srcId="{19272F7E-9FDB-45E2-8A24-ECABE516B4E9}" destId="{CDA6D18A-897A-4997-BEA1-17E03195A1A6}" srcOrd="0" destOrd="0" presId="urn:microsoft.com/office/officeart/2005/8/layout/hierarchy1"/>
    <dgm:cxn modelId="{484E9B45-7325-4EEE-B8A8-427F576569E5}" type="presOf" srcId="{33AEAC43-A86B-4F2A-BB1D-A02824A4862B}" destId="{F6F207BE-015D-4A14-83D7-562D8F95F299}" srcOrd="0" destOrd="0" presId="urn:microsoft.com/office/officeart/2005/8/layout/hierarchy1"/>
    <dgm:cxn modelId="{DEC01157-2EE5-4A9B-8EB8-F172CA61C73F}" type="presOf" srcId="{F6F8E25F-4F7F-45EA-8AC1-FE012545C361}" destId="{842FFEBE-420B-411F-A07A-32C20B2AA25E}" srcOrd="0" destOrd="0" presId="urn:microsoft.com/office/officeart/2005/8/layout/hierarchy1"/>
    <dgm:cxn modelId="{0CA80A44-3E8B-4831-977C-D725ABBEB452}" type="presParOf" srcId="{02C62D25-6A12-4150-ADD8-0A54CF3B0C4D}" destId="{AF573D5E-7AE8-4D6A-B548-8EB75C0C8466}" srcOrd="0" destOrd="0" presId="urn:microsoft.com/office/officeart/2005/8/layout/hierarchy1"/>
    <dgm:cxn modelId="{4BD69918-E944-4F38-B855-50BE3AB3190F}" type="presParOf" srcId="{AF573D5E-7AE8-4D6A-B548-8EB75C0C8466}" destId="{9FE93534-FE53-4A3E-BE69-FAC61ED7172B}" srcOrd="0" destOrd="0" presId="urn:microsoft.com/office/officeart/2005/8/layout/hierarchy1"/>
    <dgm:cxn modelId="{CCD6CC6A-7E52-4C17-8BC0-9532E50F08A8}" type="presParOf" srcId="{9FE93534-FE53-4A3E-BE69-FAC61ED7172B}" destId="{6A620B3C-44BA-4648-A584-FE01D52CFEAE}" srcOrd="0" destOrd="0" presId="urn:microsoft.com/office/officeart/2005/8/layout/hierarchy1"/>
    <dgm:cxn modelId="{E908DD5D-3811-4C47-8333-35E008CF68F9}" type="presParOf" srcId="{9FE93534-FE53-4A3E-BE69-FAC61ED7172B}" destId="{B443F4CA-2543-4630-B7C9-71304B69CD40}" srcOrd="1" destOrd="0" presId="urn:microsoft.com/office/officeart/2005/8/layout/hierarchy1"/>
    <dgm:cxn modelId="{703C3887-A8A3-44BF-9460-31E24DCBF9F8}" type="presParOf" srcId="{AF573D5E-7AE8-4D6A-B548-8EB75C0C8466}" destId="{3B46A9A8-5753-4EEF-89B7-2A3342856DF0}" srcOrd="1" destOrd="0" presId="urn:microsoft.com/office/officeart/2005/8/layout/hierarchy1"/>
    <dgm:cxn modelId="{DB5AB88F-42EC-4960-89F7-5F005C0F84B3}" type="presParOf" srcId="{3B46A9A8-5753-4EEF-89B7-2A3342856DF0}" destId="{842FFEBE-420B-411F-A07A-32C20B2AA25E}" srcOrd="0" destOrd="0" presId="urn:microsoft.com/office/officeart/2005/8/layout/hierarchy1"/>
    <dgm:cxn modelId="{F951F512-B9BF-4075-956B-159411F14E39}" type="presParOf" srcId="{3B46A9A8-5753-4EEF-89B7-2A3342856DF0}" destId="{8FE441CE-903D-41A5-A641-8092B73897DA}" srcOrd="1" destOrd="0" presId="urn:microsoft.com/office/officeart/2005/8/layout/hierarchy1"/>
    <dgm:cxn modelId="{B97B5B26-B841-4124-9D88-B2CDCEA02E2F}" type="presParOf" srcId="{8FE441CE-903D-41A5-A641-8092B73897DA}" destId="{C560F66B-1A53-4A11-8C99-47A72A15F1EA}" srcOrd="0" destOrd="0" presId="urn:microsoft.com/office/officeart/2005/8/layout/hierarchy1"/>
    <dgm:cxn modelId="{3F2AF21B-9F3C-4C60-865F-C5D3A3B0E138}" type="presParOf" srcId="{C560F66B-1A53-4A11-8C99-47A72A15F1EA}" destId="{66CC7C9F-08C5-4BC0-B995-BE276FA3EF8B}" srcOrd="0" destOrd="0" presId="urn:microsoft.com/office/officeart/2005/8/layout/hierarchy1"/>
    <dgm:cxn modelId="{2BEC1B31-6FCF-4B16-95E6-19B566C10A0C}" type="presParOf" srcId="{C560F66B-1A53-4A11-8C99-47A72A15F1EA}" destId="{CCFA4A0A-EF27-458B-A920-7A5B4016D6E9}" srcOrd="1" destOrd="0" presId="urn:microsoft.com/office/officeart/2005/8/layout/hierarchy1"/>
    <dgm:cxn modelId="{50E7C33B-51BB-4FA1-819D-A4B06818388A}" type="presParOf" srcId="{8FE441CE-903D-41A5-A641-8092B73897DA}" destId="{87132D1D-19D9-4F3A-8BD3-7C8936192B04}" srcOrd="1" destOrd="0" presId="urn:microsoft.com/office/officeart/2005/8/layout/hierarchy1"/>
    <dgm:cxn modelId="{E1064762-161A-40F7-A7FA-801E479406E3}" type="presParOf" srcId="{87132D1D-19D9-4F3A-8BD3-7C8936192B04}" destId="{78EC047E-8BC0-42C3-A5F4-6BC5BE6F292B}" srcOrd="0" destOrd="0" presId="urn:microsoft.com/office/officeart/2005/8/layout/hierarchy1"/>
    <dgm:cxn modelId="{1A56E231-872D-4D41-BCCF-D48DFE3E1347}" type="presParOf" srcId="{87132D1D-19D9-4F3A-8BD3-7C8936192B04}" destId="{6C795AB2-71F6-4B52-93C2-3B04C96FCE5D}" srcOrd="1" destOrd="0" presId="urn:microsoft.com/office/officeart/2005/8/layout/hierarchy1"/>
    <dgm:cxn modelId="{80967ACA-8DA4-4574-9247-A3FE96BB7324}" type="presParOf" srcId="{6C795AB2-71F6-4B52-93C2-3B04C96FCE5D}" destId="{78FB1847-6881-4097-9909-4B2448286022}" srcOrd="0" destOrd="0" presId="urn:microsoft.com/office/officeart/2005/8/layout/hierarchy1"/>
    <dgm:cxn modelId="{44293391-A0E2-4F36-90BB-BC589C7DB824}" type="presParOf" srcId="{78FB1847-6881-4097-9909-4B2448286022}" destId="{150892FC-6A89-4CF1-99E4-4AD5EC6DA96E}" srcOrd="0" destOrd="0" presId="urn:microsoft.com/office/officeart/2005/8/layout/hierarchy1"/>
    <dgm:cxn modelId="{755EED0F-D512-42B8-BAF8-FE8A8273A4CD}" type="presParOf" srcId="{78FB1847-6881-4097-9909-4B2448286022}" destId="{C51DBA5E-A6F2-4185-9C73-C8DCEAE4F8B2}" srcOrd="1" destOrd="0" presId="urn:microsoft.com/office/officeart/2005/8/layout/hierarchy1"/>
    <dgm:cxn modelId="{47DE8902-21DF-464D-8ADE-8BB2202925B1}" type="presParOf" srcId="{6C795AB2-71F6-4B52-93C2-3B04C96FCE5D}" destId="{C36E87B6-018C-49A9-987B-DCA5EE49A442}" srcOrd="1" destOrd="0" presId="urn:microsoft.com/office/officeart/2005/8/layout/hierarchy1"/>
    <dgm:cxn modelId="{DC45E693-5A21-4501-95DC-65D3E090332D}" type="presParOf" srcId="{C36E87B6-018C-49A9-987B-DCA5EE49A442}" destId="{244D6654-8592-450E-A824-A1C9FD3BE681}" srcOrd="0" destOrd="0" presId="urn:microsoft.com/office/officeart/2005/8/layout/hierarchy1"/>
    <dgm:cxn modelId="{92B9E24E-5331-443F-9F3E-F72952476217}" type="presParOf" srcId="{C36E87B6-018C-49A9-987B-DCA5EE49A442}" destId="{2AE5A705-14F9-496A-AC3C-5599080EF156}" srcOrd="1" destOrd="0" presId="urn:microsoft.com/office/officeart/2005/8/layout/hierarchy1"/>
    <dgm:cxn modelId="{3587593C-DC4D-4963-82EC-E157E21EC3B0}" type="presParOf" srcId="{2AE5A705-14F9-496A-AC3C-5599080EF156}" destId="{CF7E67B0-16C9-4407-B6F8-AC1D1B3037FE}" srcOrd="0" destOrd="0" presId="urn:microsoft.com/office/officeart/2005/8/layout/hierarchy1"/>
    <dgm:cxn modelId="{9B22B886-3077-4085-9AAE-13A3C49E9A2C}" type="presParOf" srcId="{CF7E67B0-16C9-4407-B6F8-AC1D1B3037FE}" destId="{AD467222-EA93-4EBA-BCF0-9C4E5D979326}" srcOrd="0" destOrd="0" presId="urn:microsoft.com/office/officeart/2005/8/layout/hierarchy1"/>
    <dgm:cxn modelId="{BD507BDC-7DDC-47F8-ABFD-67B9AF157515}" type="presParOf" srcId="{CF7E67B0-16C9-4407-B6F8-AC1D1B3037FE}" destId="{3E9C0DC2-83AD-4832-9759-32484FD2468F}" srcOrd="1" destOrd="0" presId="urn:microsoft.com/office/officeart/2005/8/layout/hierarchy1"/>
    <dgm:cxn modelId="{817C6AE2-F617-4CB8-A908-DC94C8A23336}" type="presParOf" srcId="{2AE5A705-14F9-496A-AC3C-5599080EF156}" destId="{2A2EE658-E639-442A-B88F-8B8895E773E4}" srcOrd="1" destOrd="0" presId="urn:microsoft.com/office/officeart/2005/8/layout/hierarchy1"/>
    <dgm:cxn modelId="{EB57658A-B64E-4B82-BB0A-7C9190A8A206}" type="presParOf" srcId="{C36E87B6-018C-49A9-987B-DCA5EE49A442}" destId="{ED9567C8-E4E3-41CC-BF84-FC062F876112}" srcOrd="2" destOrd="0" presId="urn:microsoft.com/office/officeart/2005/8/layout/hierarchy1"/>
    <dgm:cxn modelId="{EE763EEF-C547-4AAA-BA5D-784651AC292C}" type="presParOf" srcId="{C36E87B6-018C-49A9-987B-DCA5EE49A442}" destId="{8D919C7F-67C9-4F0C-9CD9-E6C4A918936F}" srcOrd="3" destOrd="0" presId="urn:microsoft.com/office/officeart/2005/8/layout/hierarchy1"/>
    <dgm:cxn modelId="{C9A41E10-AF79-42FD-9692-5AF08F442930}" type="presParOf" srcId="{8D919C7F-67C9-4F0C-9CD9-E6C4A918936F}" destId="{A05CA029-C8D4-4D17-98AA-2C0138A9AC03}" srcOrd="0" destOrd="0" presId="urn:microsoft.com/office/officeart/2005/8/layout/hierarchy1"/>
    <dgm:cxn modelId="{D574A611-7DF9-490F-8DB1-8F779906042C}" type="presParOf" srcId="{A05CA029-C8D4-4D17-98AA-2C0138A9AC03}" destId="{4F8337E9-1981-433C-BD53-16DBFB0339AD}" srcOrd="0" destOrd="0" presId="urn:microsoft.com/office/officeart/2005/8/layout/hierarchy1"/>
    <dgm:cxn modelId="{AF6170E8-A8B5-4704-85DF-C7C9CED45831}" type="presParOf" srcId="{A05CA029-C8D4-4D17-98AA-2C0138A9AC03}" destId="{DDAFA46F-2017-4985-8684-9880399E3C9D}" srcOrd="1" destOrd="0" presId="urn:microsoft.com/office/officeart/2005/8/layout/hierarchy1"/>
    <dgm:cxn modelId="{9849C449-1775-4712-9AF1-342BCE9629D2}" type="presParOf" srcId="{8D919C7F-67C9-4F0C-9CD9-E6C4A918936F}" destId="{D3E28F3E-8635-47F0-BA72-4EFE4C5E5EEB}" srcOrd="1" destOrd="0" presId="urn:microsoft.com/office/officeart/2005/8/layout/hierarchy1"/>
    <dgm:cxn modelId="{E9258833-DEF0-414B-BF6E-DFA8B7E0C0F7}" type="presParOf" srcId="{87132D1D-19D9-4F3A-8BD3-7C8936192B04}" destId="{3129311B-6623-4536-B16D-2D13B54509AF}" srcOrd="2" destOrd="0" presId="urn:microsoft.com/office/officeart/2005/8/layout/hierarchy1"/>
    <dgm:cxn modelId="{4654CE81-B9B4-446F-A2C8-24AF43F1652D}" type="presParOf" srcId="{87132D1D-19D9-4F3A-8BD3-7C8936192B04}" destId="{DF33A981-906E-43DA-8E85-5BBA19393928}" srcOrd="3" destOrd="0" presId="urn:microsoft.com/office/officeart/2005/8/layout/hierarchy1"/>
    <dgm:cxn modelId="{BDAEB034-8EEC-4919-9CE9-5BE11F77FAAA}" type="presParOf" srcId="{DF33A981-906E-43DA-8E85-5BBA19393928}" destId="{796F07BA-0E32-440C-95D7-F311E03503CA}" srcOrd="0" destOrd="0" presId="urn:microsoft.com/office/officeart/2005/8/layout/hierarchy1"/>
    <dgm:cxn modelId="{A82D1C40-9516-4B23-B85E-B2199AA08D8C}" type="presParOf" srcId="{796F07BA-0E32-440C-95D7-F311E03503CA}" destId="{A19E5D51-497B-4228-8D9F-FB4E2A4A8887}" srcOrd="0" destOrd="0" presId="urn:microsoft.com/office/officeart/2005/8/layout/hierarchy1"/>
    <dgm:cxn modelId="{8928B641-80DF-4C07-99B6-221372D3FE30}" type="presParOf" srcId="{796F07BA-0E32-440C-95D7-F311E03503CA}" destId="{CDA6D18A-897A-4997-BEA1-17E03195A1A6}" srcOrd="1" destOrd="0" presId="urn:microsoft.com/office/officeart/2005/8/layout/hierarchy1"/>
    <dgm:cxn modelId="{96261B18-8F40-4DC3-A35B-62C5C9735852}" type="presParOf" srcId="{DF33A981-906E-43DA-8E85-5BBA19393928}" destId="{5A5B89B1-E102-4533-B7C1-82873ADF0AEA}" srcOrd="1" destOrd="0" presId="urn:microsoft.com/office/officeart/2005/8/layout/hierarchy1"/>
    <dgm:cxn modelId="{095C18AB-1FA1-4EDA-8B60-3FB80D31172C}" type="presParOf" srcId="{5A5B89B1-E102-4533-B7C1-82873ADF0AEA}" destId="{F8A1811C-FF55-41FD-9DBB-1207CCAA8DB3}" srcOrd="0" destOrd="0" presId="urn:microsoft.com/office/officeart/2005/8/layout/hierarchy1"/>
    <dgm:cxn modelId="{C3CA1846-0AA0-4498-96F7-89B3D38EA601}" type="presParOf" srcId="{5A5B89B1-E102-4533-B7C1-82873ADF0AEA}" destId="{18C2AB18-81AD-41C1-B674-CC1153A37542}" srcOrd="1" destOrd="0" presId="urn:microsoft.com/office/officeart/2005/8/layout/hierarchy1"/>
    <dgm:cxn modelId="{A900CE18-E4A2-4BC4-BA9C-9CC8777966E0}" type="presParOf" srcId="{18C2AB18-81AD-41C1-B674-CC1153A37542}" destId="{87F0EA83-27E7-40E3-AF89-FE118A5267D9}" srcOrd="0" destOrd="0" presId="urn:microsoft.com/office/officeart/2005/8/layout/hierarchy1"/>
    <dgm:cxn modelId="{ED415A97-36F0-4B88-A063-DA53D33A40CC}" type="presParOf" srcId="{87F0EA83-27E7-40E3-AF89-FE118A5267D9}" destId="{9B7DE1C7-7B94-49E5-BF70-3E3AC0BE7D44}" srcOrd="0" destOrd="0" presId="urn:microsoft.com/office/officeart/2005/8/layout/hierarchy1"/>
    <dgm:cxn modelId="{7DF58363-9625-43C3-B24C-18B4AC841972}" type="presParOf" srcId="{87F0EA83-27E7-40E3-AF89-FE118A5267D9}" destId="{2A903BDE-FF9A-49F2-96A2-DAB0EA8C9177}" srcOrd="1" destOrd="0" presId="urn:microsoft.com/office/officeart/2005/8/layout/hierarchy1"/>
    <dgm:cxn modelId="{319CFE4D-62F7-418C-8E6F-BB9066E7F1E4}" type="presParOf" srcId="{18C2AB18-81AD-41C1-B674-CC1153A37542}" destId="{ACCF4BDF-8ED7-4433-815B-A86142C5D56F}" srcOrd="1" destOrd="0" presId="urn:microsoft.com/office/officeart/2005/8/layout/hierarchy1"/>
    <dgm:cxn modelId="{92FDE377-F0AC-47DD-B8A5-B46D9C4BFC1F}" type="presParOf" srcId="{5A5B89B1-E102-4533-B7C1-82873ADF0AEA}" destId="{463BCB0E-CAE0-4A13-ADB6-F6F012583BD9}" srcOrd="2" destOrd="0" presId="urn:microsoft.com/office/officeart/2005/8/layout/hierarchy1"/>
    <dgm:cxn modelId="{92392DE9-E510-4C07-9024-FF243373EE41}" type="presParOf" srcId="{5A5B89B1-E102-4533-B7C1-82873ADF0AEA}" destId="{CEE74A9D-A405-42FA-B1F7-EA68461F3A3D}" srcOrd="3" destOrd="0" presId="urn:microsoft.com/office/officeart/2005/8/layout/hierarchy1"/>
    <dgm:cxn modelId="{25B1A4A1-7E9E-47E0-B167-BD340ADF4778}" type="presParOf" srcId="{CEE74A9D-A405-42FA-B1F7-EA68461F3A3D}" destId="{A0ABA723-181F-48F3-B070-48AB6722A506}" srcOrd="0" destOrd="0" presId="urn:microsoft.com/office/officeart/2005/8/layout/hierarchy1"/>
    <dgm:cxn modelId="{2EF8FE98-D0B4-4617-9EA7-610385F9816E}" type="presParOf" srcId="{A0ABA723-181F-48F3-B070-48AB6722A506}" destId="{E0ED2924-FB76-4F4F-A5B7-147ABD683878}" srcOrd="0" destOrd="0" presId="urn:microsoft.com/office/officeart/2005/8/layout/hierarchy1"/>
    <dgm:cxn modelId="{FA9CEC7B-D56E-47E1-B094-0CE813707FFC}" type="presParOf" srcId="{A0ABA723-181F-48F3-B070-48AB6722A506}" destId="{19B8C854-89E5-4A3E-AE1A-41E099BF2834}" srcOrd="1" destOrd="0" presId="urn:microsoft.com/office/officeart/2005/8/layout/hierarchy1"/>
    <dgm:cxn modelId="{AED25660-3957-4877-91E3-3B31A5D3C4B6}" type="presParOf" srcId="{CEE74A9D-A405-42FA-B1F7-EA68461F3A3D}" destId="{59E0D5FB-8CF1-49F0-B7A0-188C6F30DC9F}" srcOrd="1" destOrd="0" presId="urn:microsoft.com/office/officeart/2005/8/layout/hierarchy1"/>
    <dgm:cxn modelId="{D35FA1F9-6815-49CD-B2D0-AE24F52B1604}" type="presParOf" srcId="{3B46A9A8-5753-4EEF-89B7-2A3342856DF0}" destId="{FA1A561B-59AE-423E-83FA-0EB0179CCAAD}" srcOrd="2" destOrd="0" presId="urn:microsoft.com/office/officeart/2005/8/layout/hierarchy1"/>
    <dgm:cxn modelId="{A49FEC5F-6ACE-4F39-A4D1-07662AE18304}" type="presParOf" srcId="{3B46A9A8-5753-4EEF-89B7-2A3342856DF0}" destId="{9F5FFEB1-69F6-4BDF-867B-96E6E75647EA}" srcOrd="3" destOrd="0" presId="urn:microsoft.com/office/officeart/2005/8/layout/hierarchy1"/>
    <dgm:cxn modelId="{76986BC6-20F0-4369-8F56-F5CB1D6852EC}" type="presParOf" srcId="{9F5FFEB1-69F6-4BDF-867B-96E6E75647EA}" destId="{3AA75A3C-FC9F-41D5-B655-D5E98E0EA96F}" srcOrd="0" destOrd="0" presId="urn:microsoft.com/office/officeart/2005/8/layout/hierarchy1"/>
    <dgm:cxn modelId="{742AC50B-1417-47C5-A4C6-2ABED7BF9330}" type="presParOf" srcId="{3AA75A3C-FC9F-41D5-B655-D5E98E0EA96F}" destId="{D06A7EB6-7424-4BF9-9622-46FE47D4C0CE}" srcOrd="0" destOrd="0" presId="urn:microsoft.com/office/officeart/2005/8/layout/hierarchy1"/>
    <dgm:cxn modelId="{C82286D7-4CC0-4553-A704-F8549E117887}" type="presParOf" srcId="{3AA75A3C-FC9F-41D5-B655-D5E98E0EA96F}" destId="{A4C28338-4471-4CDA-B255-28DA29FB8609}" srcOrd="1" destOrd="0" presId="urn:microsoft.com/office/officeart/2005/8/layout/hierarchy1"/>
    <dgm:cxn modelId="{4FB81EA4-950B-4F95-8912-2925A4798400}" type="presParOf" srcId="{9F5FFEB1-69F6-4BDF-867B-96E6E75647EA}" destId="{2ADB1E6A-9A56-4F03-AD3B-5F1FC7DB1733}" srcOrd="1" destOrd="0" presId="urn:microsoft.com/office/officeart/2005/8/layout/hierarchy1"/>
    <dgm:cxn modelId="{344FAB19-E6BF-472B-A8A0-DC65AA758C04}" type="presParOf" srcId="{2ADB1E6A-9A56-4F03-AD3B-5F1FC7DB1733}" destId="{49832909-DEDD-496E-B387-3B43152396B1}" srcOrd="0" destOrd="0" presId="urn:microsoft.com/office/officeart/2005/8/layout/hierarchy1"/>
    <dgm:cxn modelId="{36523275-0FF8-410C-BAD1-1EB707A0A48A}" type="presParOf" srcId="{2ADB1E6A-9A56-4F03-AD3B-5F1FC7DB1733}" destId="{785877C5-343B-46F4-8908-BA9B99E82701}" srcOrd="1" destOrd="0" presId="urn:microsoft.com/office/officeart/2005/8/layout/hierarchy1"/>
    <dgm:cxn modelId="{CEEB2746-F661-42F1-BAC3-2998ED63316E}" type="presParOf" srcId="{785877C5-343B-46F4-8908-BA9B99E82701}" destId="{5E817AC8-6011-45F8-8754-B7CA513331B7}" srcOrd="0" destOrd="0" presId="urn:microsoft.com/office/officeart/2005/8/layout/hierarchy1"/>
    <dgm:cxn modelId="{4C2E71BB-A166-4F39-A9DD-FDE95CA67059}" type="presParOf" srcId="{5E817AC8-6011-45F8-8754-B7CA513331B7}" destId="{8D1AFF11-F00B-4DDF-8F42-606F0019E7B0}" srcOrd="0" destOrd="0" presId="urn:microsoft.com/office/officeart/2005/8/layout/hierarchy1"/>
    <dgm:cxn modelId="{BAD12025-C2EF-4862-A1C9-805B2C37C54E}" type="presParOf" srcId="{5E817AC8-6011-45F8-8754-B7CA513331B7}" destId="{D31906F8-9523-4D1E-B93E-F308504ECA2B}" srcOrd="1" destOrd="0" presId="urn:microsoft.com/office/officeart/2005/8/layout/hierarchy1"/>
    <dgm:cxn modelId="{D3CAA78F-34CF-49AA-AE02-B887B8CDDB16}" type="presParOf" srcId="{785877C5-343B-46F4-8908-BA9B99E82701}" destId="{4533C274-D823-453D-A324-FE615F03F3DE}" srcOrd="1" destOrd="0" presId="urn:microsoft.com/office/officeart/2005/8/layout/hierarchy1"/>
    <dgm:cxn modelId="{1380F3E4-B66F-49E2-8951-3AC7FE41FB65}" type="presParOf" srcId="{4533C274-D823-453D-A324-FE615F03F3DE}" destId="{A9426B2D-E630-4277-9B8F-40B96B8B14EF}" srcOrd="0" destOrd="0" presId="urn:microsoft.com/office/officeart/2005/8/layout/hierarchy1"/>
    <dgm:cxn modelId="{15027FF8-5EC1-46A6-A1F1-D182B2714001}" type="presParOf" srcId="{4533C274-D823-453D-A324-FE615F03F3DE}" destId="{F3A824C8-90E7-4958-BE38-3F21A1EABE6D}" srcOrd="1" destOrd="0" presId="urn:microsoft.com/office/officeart/2005/8/layout/hierarchy1"/>
    <dgm:cxn modelId="{6ABBCA22-690D-4F50-9664-8177274C2F56}" type="presParOf" srcId="{F3A824C8-90E7-4958-BE38-3F21A1EABE6D}" destId="{5BAF1E4B-915F-4D62-8342-86A7285F9669}" srcOrd="0" destOrd="0" presId="urn:microsoft.com/office/officeart/2005/8/layout/hierarchy1"/>
    <dgm:cxn modelId="{E77468ED-5ECE-43EC-AA30-C2AB0ADC9A46}" type="presParOf" srcId="{5BAF1E4B-915F-4D62-8342-86A7285F9669}" destId="{D1C3324A-2BF1-4662-8AA7-7F0E3736253F}" srcOrd="0" destOrd="0" presId="urn:microsoft.com/office/officeart/2005/8/layout/hierarchy1"/>
    <dgm:cxn modelId="{1E0C101A-B3C1-4F6D-9E5C-023BCFE9584C}" type="presParOf" srcId="{5BAF1E4B-915F-4D62-8342-86A7285F9669}" destId="{5ED94D1D-5E3A-43B5-94DA-0E442983634E}" srcOrd="1" destOrd="0" presId="urn:microsoft.com/office/officeart/2005/8/layout/hierarchy1"/>
    <dgm:cxn modelId="{2EEDE330-552C-47C5-801B-C6F79FB7C3C7}" type="presParOf" srcId="{F3A824C8-90E7-4958-BE38-3F21A1EABE6D}" destId="{4C3EBD03-6F3C-4B69-9FB8-2F0143626E4E}" srcOrd="1" destOrd="0" presId="urn:microsoft.com/office/officeart/2005/8/layout/hierarchy1"/>
    <dgm:cxn modelId="{C8A3F67E-59B6-42AC-9046-A06528BD7921}" type="presParOf" srcId="{4533C274-D823-453D-A324-FE615F03F3DE}" destId="{349A3E7A-24E8-406B-8BB1-30FA4CDC563A}" srcOrd="2" destOrd="0" presId="urn:microsoft.com/office/officeart/2005/8/layout/hierarchy1"/>
    <dgm:cxn modelId="{71180A0D-6875-4BEC-9046-BE3341871792}" type="presParOf" srcId="{4533C274-D823-453D-A324-FE615F03F3DE}" destId="{71FF31AB-DBCA-4FEF-9009-7C0CC89BFD4A}" srcOrd="3" destOrd="0" presId="urn:microsoft.com/office/officeart/2005/8/layout/hierarchy1"/>
    <dgm:cxn modelId="{8AED9601-1118-4EA3-BDE0-A3EDFAB69103}" type="presParOf" srcId="{71FF31AB-DBCA-4FEF-9009-7C0CC89BFD4A}" destId="{2F4B8FEC-DF96-4DC7-8229-71CF76A676F9}" srcOrd="0" destOrd="0" presId="urn:microsoft.com/office/officeart/2005/8/layout/hierarchy1"/>
    <dgm:cxn modelId="{60551BC2-74C5-4A76-B3BC-AE33F1069849}" type="presParOf" srcId="{2F4B8FEC-DF96-4DC7-8229-71CF76A676F9}" destId="{A365CD09-409F-41E5-8260-8A579FD4B173}" srcOrd="0" destOrd="0" presId="urn:microsoft.com/office/officeart/2005/8/layout/hierarchy1"/>
    <dgm:cxn modelId="{2364E803-4BC8-4CF5-BE5F-6E4F830A2C22}" type="presParOf" srcId="{2F4B8FEC-DF96-4DC7-8229-71CF76A676F9}" destId="{5AE8DF17-6544-4264-891B-BF63BFE05D94}" srcOrd="1" destOrd="0" presId="urn:microsoft.com/office/officeart/2005/8/layout/hierarchy1"/>
    <dgm:cxn modelId="{BC32C376-9A55-4931-975E-E3A59A800731}" type="presParOf" srcId="{71FF31AB-DBCA-4FEF-9009-7C0CC89BFD4A}" destId="{560CAD76-8156-4DC9-BABF-A7FFDFDF73C1}" srcOrd="1" destOrd="0" presId="urn:microsoft.com/office/officeart/2005/8/layout/hierarchy1"/>
    <dgm:cxn modelId="{0FA80B8E-6ACD-4D52-A611-CBD5ECBFD9C8}" type="presParOf" srcId="{2ADB1E6A-9A56-4F03-AD3B-5F1FC7DB1733}" destId="{DCB74BDD-4615-4C8A-95E4-2E5F535995C4}" srcOrd="2" destOrd="0" presId="urn:microsoft.com/office/officeart/2005/8/layout/hierarchy1"/>
    <dgm:cxn modelId="{2B2DDB1B-7D9E-4178-82B2-7ABBD1BF5748}" type="presParOf" srcId="{2ADB1E6A-9A56-4F03-AD3B-5F1FC7DB1733}" destId="{FFBF2749-B40A-40C1-9A49-3E53F98635DB}" srcOrd="3" destOrd="0" presId="urn:microsoft.com/office/officeart/2005/8/layout/hierarchy1"/>
    <dgm:cxn modelId="{0913D654-483E-480E-A4B2-939B15969FA6}" type="presParOf" srcId="{FFBF2749-B40A-40C1-9A49-3E53F98635DB}" destId="{20D43FE3-15BF-49B3-A7A7-076905360410}" srcOrd="0" destOrd="0" presId="urn:microsoft.com/office/officeart/2005/8/layout/hierarchy1"/>
    <dgm:cxn modelId="{817D7DC7-E56A-45F6-911C-D7868201517E}" type="presParOf" srcId="{20D43FE3-15BF-49B3-A7A7-076905360410}" destId="{11C77EF7-35C3-4B2D-8DC0-F305B87DA2C0}" srcOrd="0" destOrd="0" presId="urn:microsoft.com/office/officeart/2005/8/layout/hierarchy1"/>
    <dgm:cxn modelId="{1734D48D-DED4-48C8-903D-DE2C49A7B3F4}" type="presParOf" srcId="{20D43FE3-15BF-49B3-A7A7-076905360410}" destId="{4796A355-213A-4746-9135-065092FD0B9F}" srcOrd="1" destOrd="0" presId="urn:microsoft.com/office/officeart/2005/8/layout/hierarchy1"/>
    <dgm:cxn modelId="{EF15A4AD-239B-4499-8B80-09376E1E00DE}" type="presParOf" srcId="{FFBF2749-B40A-40C1-9A49-3E53F98635DB}" destId="{6833546A-DD0F-40A0-B74D-CC28E28AF061}" srcOrd="1" destOrd="0" presId="urn:microsoft.com/office/officeart/2005/8/layout/hierarchy1"/>
    <dgm:cxn modelId="{CD2ECD41-1AE4-42BC-AE90-080C3AE23BC0}" type="presParOf" srcId="{6833546A-DD0F-40A0-B74D-CC28E28AF061}" destId="{4060DD73-EC72-4CFD-9577-10DDEEFDF7C8}" srcOrd="0" destOrd="0" presId="urn:microsoft.com/office/officeart/2005/8/layout/hierarchy1"/>
    <dgm:cxn modelId="{8D40E148-B37A-4389-B121-22258CF6306C}" type="presParOf" srcId="{6833546A-DD0F-40A0-B74D-CC28E28AF061}" destId="{815E4A89-7450-4AD8-A9F6-CDF69EB3DBD5}" srcOrd="1" destOrd="0" presId="urn:microsoft.com/office/officeart/2005/8/layout/hierarchy1"/>
    <dgm:cxn modelId="{82BEC9C2-7842-401A-833C-DA5B31E63AD7}" type="presParOf" srcId="{815E4A89-7450-4AD8-A9F6-CDF69EB3DBD5}" destId="{126142A8-8F3A-4E81-834B-17C41B014E43}" srcOrd="0" destOrd="0" presId="urn:microsoft.com/office/officeart/2005/8/layout/hierarchy1"/>
    <dgm:cxn modelId="{4AAEAFF1-AA28-4FDB-9B36-7066F505E00F}" type="presParOf" srcId="{126142A8-8F3A-4E81-834B-17C41B014E43}" destId="{B0BAB2D3-080A-42CE-8AED-E3AC8747B8B0}" srcOrd="0" destOrd="0" presId="urn:microsoft.com/office/officeart/2005/8/layout/hierarchy1"/>
    <dgm:cxn modelId="{30B270B9-EE33-4F9E-BA8E-5059E5587F48}" type="presParOf" srcId="{126142A8-8F3A-4E81-834B-17C41B014E43}" destId="{7E517035-0CAD-4BB5-9DC7-D7C79C926302}" srcOrd="1" destOrd="0" presId="urn:microsoft.com/office/officeart/2005/8/layout/hierarchy1"/>
    <dgm:cxn modelId="{80BFD70A-71BF-420B-A151-2797C451ECB4}" type="presParOf" srcId="{815E4A89-7450-4AD8-A9F6-CDF69EB3DBD5}" destId="{7CD22069-5390-4BD0-98C9-B93BE337E541}" srcOrd="1" destOrd="0" presId="urn:microsoft.com/office/officeart/2005/8/layout/hierarchy1"/>
    <dgm:cxn modelId="{CFBC240C-B0FC-4C88-B6CF-20F85E4E5FB2}" type="presParOf" srcId="{6833546A-DD0F-40A0-B74D-CC28E28AF061}" destId="{F6F207BE-015D-4A14-83D7-562D8F95F299}" srcOrd="2" destOrd="0" presId="urn:microsoft.com/office/officeart/2005/8/layout/hierarchy1"/>
    <dgm:cxn modelId="{2C67C729-EF60-4345-AD0A-C7995E817CA5}" type="presParOf" srcId="{6833546A-DD0F-40A0-B74D-CC28E28AF061}" destId="{904398A2-6A56-4690-812D-438A148D8315}" srcOrd="3" destOrd="0" presId="urn:microsoft.com/office/officeart/2005/8/layout/hierarchy1"/>
    <dgm:cxn modelId="{F1D49302-58D4-4E81-8328-4CE477A2BC27}" type="presParOf" srcId="{904398A2-6A56-4690-812D-438A148D8315}" destId="{29F2DC83-0204-4A16-929C-CCC9AEEBCE56}" srcOrd="0" destOrd="0" presId="urn:microsoft.com/office/officeart/2005/8/layout/hierarchy1"/>
    <dgm:cxn modelId="{718CAA92-3633-4659-9EA4-6D37DE348494}" type="presParOf" srcId="{29F2DC83-0204-4A16-929C-CCC9AEEBCE56}" destId="{4F04E0F5-5AE7-487C-AE67-5E099F2D093D}" srcOrd="0" destOrd="0" presId="urn:microsoft.com/office/officeart/2005/8/layout/hierarchy1"/>
    <dgm:cxn modelId="{48C2A848-DF18-4903-973A-3A5AAD17A979}" type="presParOf" srcId="{29F2DC83-0204-4A16-929C-CCC9AEEBCE56}" destId="{E4820830-CAAE-48E0-B70C-CA5C7EF507C2}" srcOrd="1" destOrd="0" presId="urn:microsoft.com/office/officeart/2005/8/layout/hierarchy1"/>
    <dgm:cxn modelId="{405B9644-B0E2-4E2A-8E95-419F4659D737}" type="presParOf" srcId="{904398A2-6A56-4690-812D-438A148D8315}" destId="{AA4A3C80-FED7-4989-9B42-5644D8B3DE0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4"/>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4"/>
      <dgm:spPr/>
    </dgm:pt>
    <dgm:pt modelId="{C51DBA5E-A6F2-4185-9C73-C8DCEAE4F8B2}" type="pres">
      <dgm:prSet presAssocID="{BAC16A11-37E0-43F3-8E1D-C7A08DED2099}" presName="text3" presStyleLbl="fgAcc3" presStyleIdx="0" presStyleCnt="4">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8"/>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8"/>
      <dgm:spPr/>
    </dgm:pt>
    <dgm:pt modelId="{3E9C0DC2-83AD-4832-9759-32484FD2468F}" type="pres">
      <dgm:prSet presAssocID="{096BC312-2F3D-46C1-BE2E-73CF9BCAD95F}" presName="text4" presStyleLbl="fgAcc4" presStyleIdx="0" presStyleCnt="8">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ED9567C8-E4E3-41CC-BF84-FC062F876112}" type="pres">
      <dgm:prSet presAssocID="{F4E3086F-8CE1-44E3-AF1A-BFC3E399D357}" presName="Name23" presStyleLbl="parChTrans1D4" presStyleIdx="1" presStyleCnt="8"/>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1" presStyleCnt="8"/>
      <dgm:spPr/>
    </dgm:pt>
    <dgm:pt modelId="{DDAFA46F-2017-4985-8684-9880399E3C9D}" type="pres">
      <dgm:prSet presAssocID="{DD5F3E60-F148-44F3-A99F-C42827B7501A}" presName="text4" presStyleLbl="fgAcc4" presStyleIdx="1" presStyleCnt="8">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3129311B-6623-4536-B16D-2D13B54509AF}" type="pres">
      <dgm:prSet presAssocID="{E0CF1B53-4715-4D17-ACBE-02EE8CBA1793}" presName="Name17" presStyleLbl="parChTrans1D3" presStyleIdx="1" presStyleCnt="4"/>
      <dgm:spPr/>
      <dgm:t>
        <a:bodyPr/>
        <a:lstStyle/>
        <a:p>
          <a:endParaRPr kumimoji="1" lang="ja-JP" altLang="en-US"/>
        </a:p>
      </dgm:t>
    </dgm:pt>
    <dgm:pt modelId="{DF33A981-906E-43DA-8E85-5BBA19393928}" type="pres">
      <dgm:prSet presAssocID="{19272F7E-9FDB-45E2-8A24-ECABE516B4E9}" presName="hierRoot3" presStyleCnt="0"/>
      <dgm:spPr/>
    </dgm:pt>
    <dgm:pt modelId="{796F07BA-0E32-440C-95D7-F311E03503CA}" type="pres">
      <dgm:prSet presAssocID="{19272F7E-9FDB-45E2-8A24-ECABE516B4E9}" presName="composite3" presStyleCnt="0"/>
      <dgm:spPr/>
    </dgm:pt>
    <dgm:pt modelId="{A19E5D51-497B-4228-8D9F-FB4E2A4A8887}" type="pres">
      <dgm:prSet presAssocID="{19272F7E-9FDB-45E2-8A24-ECABE516B4E9}" presName="background3" presStyleLbl="node3" presStyleIdx="1" presStyleCnt="4"/>
      <dgm:spPr/>
    </dgm:pt>
    <dgm:pt modelId="{CDA6D18A-897A-4997-BEA1-17E03195A1A6}" type="pres">
      <dgm:prSet presAssocID="{19272F7E-9FDB-45E2-8A24-ECABE516B4E9}" presName="text3" presStyleLbl="fgAcc3" presStyleIdx="1" presStyleCnt="4">
        <dgm:presLayoutVars>
          <dgm:chPref val="3"/>
        </dgm:presLayoutVars>
      </dgm:prSet>
      <dgm:spPr/>
      <dgm:t>
        <a:bodyPr/>
        <a:lstStyle/>
        <a:p>
          <a:endParaRPr kumimoji="1" lang="ja-JP" altLang="en-US"/>
        </a:p>
      </dgm:t>
    </dgm:pt>
    <dgm:pt modelId="{5A5B89B1-E102-4533-B7C1-82873ADF0AEA}" type="pres">
      <dgm:prSet presAssocID="{19272F7E-9FDB-45E2-8A24-ECABE516B4E9}" presName="hierChild4" presStyleCnt="0"/>
      <dgm:spPr/>
    </dgm:pt>
    <dgm:pt modelId="{F8A1811C-FF55-41FD-9DBB-1207CCAA8DB3}" type="pres">
      <dgm:prSet presAssocID="{9D8C9D81-3A1E-448D-80FB-56AE1DF1EB12}" presName="Name23" presStyleLbl="parChTrans1D4" presStyleIdx="2" presStyleCnt="8"/>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2" presStyleCnt="8"/>
      <dgm:spPr/>
    </dgm:pt>
    <dgm:pt modelId="{2A903BDE-FF9A-49F2-96A2-DAB0EA8C9177}" type="pres">
      <dgm:prSet presAssocID="{FD21D5DF-EB09-4342-9343-28A237275E95}" presName="text4" presStyleLbl="fgAcc4" presStyleIdx="2" presStyleCnt="8">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463BCB0E-CAE0-4A13-ADB6-F6F012583BD9}" type="pres">
      <dgm:prSet presAssocID="{E555F930-7481-4534-915E-B038848AE7A1}" presName="Name23" presStyleLbl="parChTrans1D4" presStyleIdx="3" presStyleCnt="8"/>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3" presStyleCnt="8"/>
      <dgm:spPr/>
    </dgm:pt>
    <dgm:pt modelId="{19B8C854-89E5-4A3E-AE1A-41E099BF2834}" type="pres">
      <dgm:prSet presAssocID="{83698998-27BE-492B-9565-54589E2FF233}" presName="text4" presStyleLbl="fgAcc4" presStyleIdx="3" presStyleCnt="8">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2" presStyleCnt="4"/>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2" presStyleCnt="4"/>
      <dgm:spPr/>
    </dgm:pt>
    <dgm:pt modelId="{D31906F8-9523-4D1E-B93E-F308504ECA2B}" type="pres">
      <dgm:prSet presAssocID="{594B7F0E-B396-4852-B661-8895D4E05100}" presName="text3" presStyleLbl="fgAcc3" presStyleIdx="2" presStyleCnt="4">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A9426B2D-E630-4277-9B8F-40B96B8B14EF}" type="pres">
      <dgm:prSet presAssocID="{6D7CD0D4-52C2-45D6-A435-D3AFC40EFFC1}" presName="Name23" presStyleLbl="parChTrans1D4" presStyleIdx="4" presStyleCnt="8"/>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4" presStyleCnt="8"/>
      <dgm:spPr/>
    </dgm:pt>
    <dgm:pt modelId="{5ED94D1D-5E3A-43B5-94DA-0E442983634E}" type="pres">
      <dgm:prSet presAssocID="{CBF444C6-7AA0-49A8-80CD-759E6D5F4C68}" presName="text4" presStyleLbl="fgAcc4" presStyleIdx="4" presStyleCnt="8">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5" presStyleCnt="8"/>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5" presStyleCnt="8"/>
      <dgm:spPr/>
    </dgm:pt>
    <dgm:pt modelId="{5AE8DF17-6544-4264-891B-BF63BFE05D94}" type="pres">
      <dgm:prSet presAssocID="{262DF980-4EEC-4F6A-A6E4-DEB5BCA4F2B0}" presName="text4" presStyleLbl="fgAcc4" presStyleIdx="5" presStyleCnt="8">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DCB74BDD-4615-4C8A-95E4-2E5F535995C4}" type="pres">
      <dgm:prSet presAssocID="{0199B298-6A37-44C2-AEE0-485642E1D56B}" presName="Name17" presStyleLbl="parChTrans1D3" presStyleIdx="3" presStyleCnt="4"/>
      <dgm:spPr/>
      <dgm:t>
        <a:bodyPr/>
        <a:lstStyle/>
        <a:p>
          <a:endParaRPr kumimoji="1" lang="ja-JP" altLang="en-US"/>
        </a:p>
      </dgm:t>
    </dgm:pt>
    <dgm:pt modelId="{FFBF2749-B40A-40C1-9A49-3E53F98635DB}" type="pres">
      <dgm:prSet presAssocID="{2C8ADF57-1AB7-4133-838D-77AAF32069CE}" presName="hierRoot3" presStyleCnt="0"/>
      <dgm:spPr/>
    </dgm:pt>
    <dgm:pt modelId="{20D43FE3-15BF-49B3-A7A7-076905360410}" type="pres">
      <dgm:prSet presAssocID="{2C8ADF57-1AB7-4133-838D-77AAF32069CE}" presName="composite3" presStyleCnt="0"/>
      <dgm:spPr/>
    </dgm:pt>
    <dgm:pt modelId="{11C77EF7-35C3-4B2D-8DC0-F305B87DA2C0}" type="pres">
      <dgm:prSet presAssocID="{2C8ADF57-1AB7-4133-838D-77AAF32069CE}" presName="background3" presStyleLbl="node3" presStyleIdx="3" presStyleCnt="4"/>
      <dgm:spPr/>
    </dgm:pt>
    <dgm:pt modelId="{4796A355-213A-4746-9135-065092FD0B9F}" type="pres">
      <dgm:prSet presAssocID="{2C8ADF57-1AB7-4133-838D-77AAF32069CE}" presName="text3" presStyleLbl="fgAcc3" presStyleIdx="3" presStyleCnt="4">
        <dgm:presLayoutVars>
          <dgm:chPref val="3"/>
        </dgm:presLayoutVars>
      </dgm:prSet>
      <dgm:spPr/>
      <dgm:t>
        <a:bodyPr/>
        <a:lstStyle/>
        <a:p>
          <a:endParaRPr kumimoji="1" lang="ja-JP" altLang="en-US"/>
        </a:p>
      </dgm:t>
    </dgm:pt>
    <dgm:pt modelId="{6833546A-DD0F-40A0-B74D-CC28E28AF061}" type="pres">
      <dgm:prSet presAssocID="{2C8ADF57-1AB7-4133-838D-77AAF32069CE}" presName="hierChild4" presStyleCnt="0"/>
      <dgm:spPr/>
    </dgm:pt>
    <dgm:pt modelId="{4060DD73-EC72-4CFD-9577-10DDEEFDF7C8}" type="pres">
      <dgm:prSet presAssocID="{835ABF20-3FD7-4CB4-A932-5200F8C0146F}" presName="Name23" presStyleLbl="parChTrans1D4" presStyleIdx="6" presStyleCnt="8"/>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6" presStyleCnt="8"/>
      <dgm:spPr/>
    </dgm:pt>
    <dgm:pt modelId="{7E517035-0CAD-4BB5-9DC7-D7C79C926302}" type="pres">
      <dgm:prSet presAssocID="{BD0D23A4-0E97-44BC-BE02-F4C3D1F84E50}" presName="text4" presStyleLbl="fgAcc4" presStyleIdx="6" presStyleCnt="8">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F6F207BE-015D-4A14-83D7-562D8F95F299}" type="pres">
      <dgm:prSet presAssocID="{33AEAC43-A86B-4F2A-BB1D-A02824A4862B}" presName="Name23" presStyleLbl="parChTrans1D4" presStyleIdx="7" presStyleCnt="8"/>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7" presStyleCnt="8"/>
      <dgm:spPr/>
    </dgm:pt>
    <dgm:pt modelId="{E4820830-CAAE-48E0-B70C-CA5C7EF507C2}" type="pres">
      <dgm:prSet presAssocID="{A575F536-38B3-4578-B19E-DDA4285FB402}" presName="text4" presStyleLbl="fgAcc4" presStyleIdx="7" presStyleCnt="8">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55DC14F1-1BB0-49D3-B79D-B1E250AA4DCD}" type="presOf" srcId="{E0CF1B53-4715-4D17-ACBE-02EE8CBA1793}" destId="{3129311B-6623-4536-B16D-2D13B54509AF}" srcOrd="0" destOrd="0" presId="urn:microsoft.com/office/officeart/2005/8/layout/hierarchy1"/>
    <dgm:cxn modelId="{748E1D0C-37BA-4791-AA54-DD7BBA98E81D}" type="presOf" srcId="{CBF444C6-7AA0-49A8-80CD-759E6D5F4C68}" destId="{5ED94D1D-5E3A-43B5-94DA-0E442983634E}" srcOrd="0" destOrd="0" presId="urn:microsoft.com/office/officeart/2005/8/layout/hierarchy1"/>
    <dgm:cxn modelId="{1E46E6F9-D8C8-4AF9-BECD-5DF9DC20E3AC}" type="presOf" srcId="{FD21D5DF-EB09-4342-9343-28A237275E95}" destId="{2A903BDE-FF9A-49F2-96A2-DAB0EA8C9177}" srcOrd="0" destOrd="0" presId="urn:microsoft.com/office/officeart/2005/8/layout/hierarchy1"/>
    <dgm:cxn modelId="{32380928-187C-4E00-86D2-8AD2070AB433}" type="presOf" srcId="{19272F7E-9FDB-45E2-8A24-ECABE516B4E9}" destId="{CDA6D18A-897A-4997-BEA1-17E03195A1A6}" srcOrd="0" destOrd="0" presId="urn:microsoft.com/office/officeart/2005/8/layout/hierarchy1"/>
    <dgm:cxn modelId="{3B34319C-D20B-4146-ACE0-AE73B5F57172}" type="presOf" srcId="{24E4C46D-7D77-4644-AA17-791E1035DBCF}" destId="{CCFA4A0A-EF27-458B-A920-7A5B4016D6E9}" srcOrd="0" destOrd="0" presId="urn:microsoft.com/office/officeart/2005/8/layout/hierarchy1"/>
    <dgm:cxn modelId="{F49FDB6A-CED8-4EAE-B76B-AA2ED76DBCE4}" srcId="{1E203895-4DA7-4731-B67E-76D56F35A512}" destId="{594B7F0E-B396-4852-B661-8895D4E05100}" srcOrd="0" destOrd="0" parTransId="{E1C69584-7D26-43D2-9855-D836BBE8925E}" sibTransId="{E64B725D-3BFC-4590-B92A-573364862D79}"/>
    <dgm:cxn modelId="{C43CCDEE-EAD9-4497-8DCA-E5CA39E406EE}" type="presOf" srcId="{05E32BB8-519E-4CDD-9F64-6D5390DC628F}" destId="{244D6654-8592-450E-A824-A1C9FD3BE681}" srcOrd="0" destOrd="0" presId="urn:microsoft.com/office/officeart/2005/8/layout/hierarchy1"/>
    <dgm:cxn modelId="{288F4A41-BE40-4D5E-92AC-6F9BE466FAAF}" srcId="{594B7F0E-B396-4852-B661-8895D4E05100}" destId="{262DF980-4EEC-4F6A-A6E4-DEB5BCA4F2B0}" srcOrd="1" destOrd="0" parTransId="{A8D03091-2FD5-4286-8720-68C042DE536A}" sibTransId="{1CE5D17C-F542-4E58-9A28-A2CE87C7BB65}"/>
    <dgm:cxn modelId="{BD4AADCE-53A7-4152-B5A4-A064308C7A4D}" srcId="{E749C86C-D2D6-425E-A0B0-77B6E1278298}" destId="{BC405C9C-9073-4C33-9304-3D75C029D096}" srcOrd="0" destOrd="0" parTransId="{AE6C45D3-7BBA-4E48-9DD7-B0E66CE5C069}" sibTransId="{1415C65F-8C1A-44A8-9D85-D667A2750813}"/>
    <dgm:cxn modelId="{56A9F9A3-1EE5-4F93-B17B-88DE0A73E313}" type="presOf" srcId="{DD5F3E60-F148-44F3-A99F-C42827B7501A}" destId="{DDAFA46F-2017-4985-8684-9880399E3C9D}" srcOrd="0" destOrd="0" presId="urn:microsoft.com/office/officeart/2005/8/layout/hierarchy1"/>
    <dgm:cxn modelId="{3E4A2DC0-5A88-466E-AE71-72A91961BA96}" type="presOf" srcId="{E1C69584-7D26-43D2-9855-D836BBE8925E}" destId="{49832909-DEDD-496E-B387-3B43152396B1}" srcOrd="0" destOrd="0" presId="urn:microsoft.com/office/officeart/2005/8/layout/hierarchy1"/>
    <dgm:cxn modelId="{E7430B62-C846-4496-88B6-5CA19DAAAC9F}" type="presOf" srcId="{A575F536-38B3-4578-B19E-DDA4285FB402}" destId="{E4820830-CAAE-48E0-B70C-CA5C7EF507C2}" srcOrd="0" destOrd="0" presId="urn:microsoft.com/office/officeart/2005/8/layout/hierarchy1"/>
    <dgm:cxn modelId="{834A1D53-0D83-4738-A665-FD61C0BCC2E1}" srcId="{BAC16A11-37E0-43F3-8E1D-C7A08DED2099}" destId="{DD5F3E60-F148-44F3-A99F-C42827B7501A}" srcOrd="1" destOrd="0" parTransId="{F4E3086F-8CE1-44E3-AF1A-BFC3E399D357}" sibTransId="{C4C0C055-A0B1-4FF7-BBB3-AA836C2807F7}"/>
    <dgm:cxn modelId="{8AD5596A-028E-4B6C-B863-E17153C601A2}" type="presOf" srcId="{BC405C9C-9073-4C33-9304-3D75C029D096}" destId="{B443F4CA-2543-4630-B7C9-71304B69CD40}" srcOrd="0" destOrd="0" presId="urn:microsoft.com/office/officeart/2005/8/layout/hierarchy1"/>
    <dgm:cxn modelId="{D22038CD-50FA-47D4-8C98-46021D784F86}" type="presOf" srcId="{6D7CD0D4-52C2-45D6-A435-D3AFC40EFFC1}" destId="{A9426B2D-E630-4277-9B8F-40B96B8B14EF}" srcOrd="0" destOrd="0" presId="urn:microsoft.com/office/officeart/2005/8/layout/hierarchy1"/>
    <dgm:cxn modelId="{14B0B385-7D07-4F3B-BF94-71DF5896BE1B}" type="presOf" srcId="{F4E3086F-8CE1-44E3-AF1A-BFC3E399D357}" destId="{ED9567C8-E4E3-41CC-BF84-FC062F876112}" srcOrd="0" destOrd="0" presId="urn:microsoft.com/office/officeart/2005/8/layout/hierarchy1"/>
    <dgm:cxn modelId="{3AD3A030-4CD2-4ECF-AF00-F611D57D1BBC}" type="presOf" srcId="{1E203895-4DA7-4731-B67E-76D56F35A512}" destId="{A4C28338-4471-4CDA-B255-28DA29FB8609}" srcOrd="0" destOrd="0" presId="urn:microsoft.com/office/officeart/2005/8/layout/hierarchy1"/>
    <dgm:cxn modelId="{DC81A406-E2B2-4929-9F54-98B564171EAE}" srcId="{19272F7E-9FDB-45E2-8A24-ECABE516B4E9}" destId="{83698998-27BE-492B-9565-54589E2FF233}" srcOrd="1" destOrd="0" parTransId="{E555F930-7481-4534-915E-B038848AE7A1}" sibTransId="{40B360EF-7B8D-406F-915D-716082957112}"/>
    <dgm:cxn modelId="{2F58BAC1-53CB-48C0-8FA4-58F26EA64578}" srcId="{BC405C9C-9073-4C33-9304-3D75C029D096}" destId="{1E203895-4DA7-4731-B67E-76D56F35A512}" srcOrd="1" destOrd="0" parTransId="{96777EA9-83A7-4DD6-B4C4-72C985801FB4}" sibTransId="{813DA902-5472-4B09-B8D8-E414FBDA9983}"/>
    <dgm:cxn modelId="{0F7CB39F-335A-4DC4-924E-0A8ACBE9B6A8}" type="presOf" srcId="{B720BDC1-3F84-4C75-B2F0-EE82CED408BF}" destId="{78EC047E-8BC0-42C3-A5F4-6BC5BE6F292B}" srcOrd="0" destOrd="0" presId="urn:microsoft.com/office/officeart/2005/8/layout/hierarchy1"/>
    <dgm:cxn modelId="{312F7902-9112-4ABC-AA0D-FC00DFBD4470}" srcId="{2C8ADF57-1AB7-4133-838D-77AAF32069CE}" destId="{BD0D23A4-0E97-44BC-BE02-F4C3D1F84E50}" srcOrd="0" destOrd="0" parTransId="{835ABF20-3FD7-4CB4-A932-5200F8C0146F}" sibTransId="{B6D2E069-58B9-4464-B950-B36E0725E418}"/>
    <dgm:cxn modelId="{074E71F2-A20A-4344-ADEE-99B6045D815B}" srcId="{BAC16A11-37E0-43F3-8E1D-C7A08DED2099}" destId="{096BC312-2F3D-46C1-BE2E-73CF9BCAD95F}" srcOrd="0" destOrd="0" parTransId="{05E32BB8-519E-4CDD-9F64-6D5390DC628F}" sibTransId="{D26130FF-F946-47F7-BED9-60A35FA548F1}"/>
    <dgm:cxn modelId="{4A806E2B-F9D9-4F67-9627-C67F78327207}" type="presOf" srcId="{835ABF20-3FD7-4CB4-A932-5200F8C0146F}" destId="{4060DD73-EC72-4CFD-9577-10DDEEFDF7C8}" srcOrd="0" destOrd="0" presId="urn:microsoft.com/office/officeart/2005/8/layout/hierarchy1"/>
    <dgm:cxn modelId="{2A5DF082-7D59-4D03-AFC7-8B81F88E9BDA}" srcId="{2C8ADF57-1AB7-4133-838D-77AAF32069CE}" destId="{A575F536-38B3-4578-B19E-DDA4285FB402}" srcOrd="1" destOrd="0" parTransId="{33AEAC43-A86B-4F2A-BB1D-A02824A4862B}" sibTransId="{CBC27543-B324-42A4-963C-C859E8362DD9}"/>
    <dgm:cxn modelId="{0C459899-3069-4F81-ACA5-6445D28DAA20}" type="presOf" srcId="{F6F8E25F-4F7F-45EA-8AC1-FE012545C361}" destId="{842FFEBE-420B-411F-A07A-32C20B2AA25E}" srcOrd="0" destOrd="0" presId="urn:microsoft.com/office/officeart/2005/8/layout/hierarchy1"/>
    <dgm:cxn modelId="{59CEA895-7E8C-48F6-AF6A-75F411A147D4}" type="presOf" srcId="{262DF980-4EEC-4F6A-A6E4-DEB5BCA4F2B0}" destId="{5AE8DF17-6544-4264-891B-BF63BFE05D94}" srcOrd="0" destOrd="0" presId="urn:microsoft.com/office/officeart/2005/8/layout/hierarchy1"/>
    <dgm:cxn modelId="{5DCB2410-C673-4E42-8666-1DF38C2E9901}" type="presOf" srcId="{0199B298-6A37-44C2-AEE0-485642E1D56B}" destId="{DCB74BDD-4615-4C8A-95E4-2E5F535995C4}" srcOrd="0" destOrd="0" presId="urn:microsoft.com/office/officeart/2005/8/layout/hierarchy1"/>
    <dgm:cxn modelId="{9BCC6F7D-7B35-46F2-864D-31C37C62B2FB}" type="presOf" srcId="{96777EA9-83A7-4DD6-B4C4-72C985801FB4}" destId="{FA1A561B-59AE-423E-83FA-0EB0179CCAAD}" srcOrd="0" destOrd="0" presId="urn:microsoft.com/office/officeart/2005/8/layout/hierarchy1"/>
    <dgm:cxn modelId="{910F46FA-69FC-4849-B7BF-94126099D874}" srcId="{19272F7E-9FDB-45E2-8A24-ECABE516B4E9}" destId="{FD21D5DF-EB09-4342-9343-28A237275E95}" srcOrd="0" destOrd="0" parTransId="{9D8C9D81-3A1E-448D-80FB-56AE1DF1EB12}" sibTransId="{F38E3411-45C5-415A-8B6A-DD2084CB9088}"/>
    <dgm:cxn modelId="{334C04BC-3E7E-4D7C-AED5-CA57FC5D8204}" type="presOf" srcId="{33AEAC43-A86B-4F2A-BB1D-A02824A4862B}" destId="{F6F207BE-015D-4A14-83D7-562D8F95F299}" srcOrd="0" destOrd="0" presId="urn:microsoft.com/office/officeart/2005/8/layout/hierarchy1"/>
    <dgm:cxn modelId="{365DA1D1-A520-4B47-86B8-CC3815DB55A0}" type="presOf" srcId="{096BC312-2F3D-46C1-BE2E-73CF9BCAD95F}" destId="{3E9C0DC2-83AD-4832-9759-32484FD2468F}" srcOrd="0" destOrd="0" presId="urn:microsoft.com/office/officeart/2005/8/layout/hierarchy1"/>
    <dgm:cxn modelId="{90C98D65-4D3C-4BE5-8677-4A2AB1E350D6}" type="presOf" srcId="{2C8ADF57-1AB7-4133-838D-77AAF32069CE}" destId="{4796A355-213A-4746-9135-065092FD0B9F}" srcOrd="0" destOrd="0" presId="urn:microsoft.com/office/officeart/2005/8/layout/hierarchy1"/>
    <dgm:cxn modelId="{4A0B7C8A-9AD7-4E57-B043-4601C788A241}" srcId="{594B7F0E-B396-4852-B661-8895D4E05100}" destId="{CBF444C6-7AA0-49A8-80CD-759E6D5F4C68}" srcOrd="0" destOrd="0" parTransId="{6D7CD0D4-52C2-45D6-A435-D3AFC40EFFC1}" sibTransId="{5A75A66F-F966-4CC8-A912-CCD6738D6E6D}"/>
    <dgm:cxn modelId="{4AA5C4B1-22A1-49C8-9BE1-3BFEB222B79E}" srcId="{24E4C46D-7D77-4644-AA17-791E1035DBCF}" destId="{19272F7E-9FDB-45E2-8A24-ECABE516B4E9}" srcOrd="1" destOrd="0" parTransId="{E0CF1B53-4715-4D17-ACBE-02EE8CBA1793}" sibTransId="{897F7905-E83C-4F93-A7FA-FC45517D8FBE}"/>
    <dgm:cxn modelId="{B14D67FF-CCE9-4DE9-ADD0-F8101BEC084F}" type="presOf" srcId="{9D8C9D81-3A1E-448D-80FB-56AE1DF1EB12}" destId="{F8A1811C-FF55-41FD-9DBB-1207CCAA8DB3}" srcOrd="0" destOrd="0" presId="urn:microsoft.com/office/officeart/2005/8/layout/hierarchy1"/>
    <dgm:cxn modelId="{9CEFD970-F24A-49EF-8257-77821415ED1F}" type="presOf" srcId="{594B7F0E-B396-4852-B661-8895D4E05100}" destId="{D31906F8-9523-4D1E-B93E-F308504ECA2B}" srcOrd="0" destOrd="0" presId="urn:microsoft.com/office/officeart/2005/8/layout/hierarchy1"/>
    <dgm:cxn modelId="{4E6EAC50-9EAB-49B6-B97C-89B1B9DD92E0}" type="presOf" srcId="{E749C86C-D2D6-425E-A0B0-77B6E1278298}" destId="{02C62D25-6A12-4150-ADD8-0A54CF3B0C4D}" srcOrd="0" destOrd="0" presId="urn:microsoft.com/office/officeart/2005/8/layout/hierarchy1"/>
    <dgm:cxn modelId="{9CEC2CA5-F37E-4309-A255-8A9831B853A1}" type="presOf" srcId="{A8D03091-2FD5-4286-8720-68C042DE536A}" destId="{349A3E7A-24E8-406B-8BB1-30FA4CDC563A}"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D8B018EE-C069-405A-BF6B-590724F56E00}" type="presOf" srcId="{E555F930-7481-4534-915E-B038848AE7A1}" destId="{463BCB0E-CAE0-4A13-ADB6-F6F012583BD9}" srcOrd="0" destOrd="0" presId="urn:microsoft.com/office/officeart/2005/8/layout/hierarchy1"/>
    <dgm:cxn modelId="{12CF4E6C-6A96-4436-B7B3-8331E86BEA3F}" type="presOf" srcId="{BAC16A11-37E0-43F3-8E1D-C7A08DED2099}" destId="{C51DBA5E-A6F2-4185-9C73-C8DCEAE4F8B2}" srcOrd="0" destOrd="0" presId="urn:microsoft.com/office/officeart/2005/8/layout/hierarchy1"/>
    <dgm:cxn modelId="{DD92341E-7938-420E-8BF8-F4C0F5AFEE48}" type="presOf" srcId="{BD0D23A4-0E97-44BC-BE02-F4C3D1F84E50}" destId="{7E517035-0CAD-4BB5-9DC7-D7C79C926302}" srcOrd="0" destOrd="0" presId="urn:microsoft.com/office/officeart/2005/8/layout/hierarchy1"/>
    <dgm:cxn modelId="{1196D460-CE50-489F-8A64-3A65F8E45668}" srcId="{1E203895-4DA7-4731-B67E-76D56F35A512}" destId="{2C8ADF57-1AB7-4133-838D-77AAF32069CE}" srcOrd="1" destOrd="0" parTransId="{0199B298-6A37-44C2-AEE0-485642E1D56B}" sibTransId="{444F4DC3-B27D-408E-8898-0C58F700DEE1}"/>
    <dgm:cxn modelId="{3272B889-61A2-4469-AAE4-BDB1AAA10410}" type="presOf" srcId="{83698998-27BE-492B-9565-54589E2FF233}" destId="{19B8C854-89E5-4A3E-AE1A-41E099BF2834}" srcOrd="0" destOrd="0" presId="urn:microsoft.com/office/officeart/2005/8/layout/hierarchy1"/>
    <dgm:cxn modelId="{283A09F2-529E-4A3E-AD0C-1364E106E4EC}" srcId="{24E4C46D-7D77-4644-AA17-791E1035DBCF}" destId="{BAC16A11-37E0-43F3-8E1D-C7A08DED2099}" srcOrd="0" destOrd="0" parTransId="{B720BDC1-3F84-4C75-B2F0-EE82CED408BF}" sibTransId="{ECBFD473-96AB-42EC-9EF3-36DC043D0CED}"/>
    <dgm:cxn modelId="{D8B4AEFF-8CD0-4F5F-B6CF-137AD1C09DDE}" type="presParOf" srcId="{02C62D25-6A12-4150-ADD8-0A54CF3B0C4D}" destId="{AF573D5E-7AE8-4D6A-B548-8EB75C0C8466}" srcOrd="0" destOrd="0" presId="urn:microsoft.com/office/officeart/2005/8/layout/hierarchy1"/>
    <dgm:cxn modelId="{3F215261-CE0D-4E59-9022-7C2F455DAF2A}" type="presParOf" srcId="{AF573D5E-7AE8-4D6A-B548-8EB75C0C8466}" destId="{9FE93534-FE53-4A3E-BE69-FAC61ED7172B}" srcOrd="0" destOrd="0" presId="urn:microsoft.com/office/officeart/2005/8/layout/hierarchy1"/>
    <dgm:cxn modelId="{0CC91626-8A0A-4E06-82BB-C51EDDFE1FFB}" type="presParOf" srcId="{9FE93534-FE53-4A3E-BE69-FAC61ED7172B}" destId="{6A620B3C-44BA-4648-A584-FE01D52CFEAE}" srcOrd="0" destOrd="0" presId="urn:microsoft.com/office/officeart/2005/8/layout/hierarchy1"/>
    <dgm:cxn modelId="{B8726336-FBB3-4ADC-B68B-E64E2C183A97}" type="presParOf" srcId="{9FE93534-FE53-4A3E-BE69-FAC61ED7172B}" destId="{B443F4CA-2543-4630-B7C9-71304B69CD40}" srcOrd="1" destOrd="0" presId="urn:microsoft.com/office/officeart/2005/8/layout/hierarchy1"/>
    <dgm:cxn modelId="{301102D8-B524-4377-A8C3-7AB36E19DFCA}" type="presParOf" srcId="{AF573D5E-7AE8-4D6A-B548-8EB75C0C8466}" destId="{3B46A9A8-5753-4EEF-89B7-2A3342856DF0}" srcOrd="1" destOrd="0" presId="urn:microsoft.com/office/officeart/2005/8/layout/hierarchy1"/>
    <dgm:cxn modelId="{60AF7B66-55D0-4A3C-9FD5-C02EC4C46F2D}" type="presParOf" srcId="{3B46A9A8-5753-4EEF-89B7-2A3342856DF0}" destId="{842FFEBE-420B-411F-A07A-32C20B2AA25E}" srcOrd="0" destOrd="0" presId="urn:microsoft.com/office/officeart/2005/8/layout/hierarchy1"/>
    <dgm:cxn modelId="{65298AE1-40C7-4DA8-A48A-494735461790}" type="presParOf" srcId="{3B46A9A8-5753-4EEF-89B7-2A3342856DF0}" destId="{8FE441CE-903D-41A5-A641-8092B73897DA}" srcOrd="1" destOrd="0" presId="urn:microsoft.com/office/officeart/2005/8/layout/hierarchy1"/>
    <dgm:cxn modelId="{5C35524F-D8E2-45ED-A2AC-33FBE54482EC}" type="presParOf" srcId="{8FE441CE-903D-41A5-A641-8092B73897DA}" destId="{C560F66B-1A53-4A11-8C99-47A72A15F1EA}" srcOrd="0" destOrd="0" presId="urn:microsoft.com/office/officeart/2005/8/layout/hierarchy1"/>
    <dgm:cxn modelId="{DC0156EA-C454-45AD-991D-50F289DDBBB7}" type="presParOf" srcId="{C560F66B-1A53-4A11-8C99-47A72A15F1EA}" destId="{66CC7C9F-08C5-4BC0-B995-BE276FA3EF8B}" srcOrd="0" destOrd="0" presId="urn:microsoft.com/office/officeart/2005/8/layout/hierarchy1"/>
    <dgm:cxn modelId="{AA956A5C-C418-46F2-B798-91AEF070C1CA}" type="presParOf" srcId="{C560F66B-1A53-4A11-8C99-47A72A15F1EA}" destId="{CCFA4A0A-EF27-458B-A920-7A5B4016D6E9}" srcOrd="1" destOrd="0" presId="urn:microsoft.com/office/officeart/2005/8/layout/hierarchy1"/>
    <dgm:cxn modelId="{5B26C7B4-B4E3-48C1-B26B-A11E875D0514}" type="presParOf" srcId="{8FE441CE-903D-41A5-A641-8092B73897DA}" destId="{87132D1D-19D9-4F3A-8BD3-7C8936192B04}" srcOrd="1" destOrd="0" presId="urn:microsoft.com/office/officeart/2005/8/layout/hierarchy1"/>
    <dgm:cxn modelId="{37DAFAC2-B4F1-47B1-81C5-A2DB4B0EE9DE}" type="presParOf" srcId="{87132D1D-19D9-4F3A-8BD3-7C8936192B04}" destId="{78EC047E-8BC0-42C3-A5F4-6BC5BE6F292B}" srcOrd="0" destOrd="0" presId="urn:microsoft.com/office/officeart/2005/8/layout/hierarchy1"/>
    <dgm:cxn modelId="{FA414CBE-C32D-4F81-B7BF-992D953A425E}" type="presParOf" srcId="{87132D1D-19D9-4F3A-8BD3-7C8936192B04}" destId="{6C795AB2-71F6-4B52-93C2-3B04C96FCE5D}" srcOrd="1" destOrd="0" presId="urn:microsoft.com/office/officeart/2005/8/layout/hierarchy1"/>
    <dgm:cxn modelId="{4D2EDA3C-2F39-4323-BECA-4B8046EADB2B}" type="presParOf" srcId="{6C795AB2-71F6-4B52-93C2-3B04C96FCE5D}" destId="{78FB1847-6881-4097-9909-4B2448286022}" srcOrd="0" destOrd="0" presId="urn:microsoft.com/office/officeart/2005/8/layout/hierarchy1"/>
    <dgm:cxn modelId="{785173A7-48F7-49F4-A82F-FDFB704AF2AE}" type="presParOf" srcId="{78FB1847-6881-4097-9909-4B2448286022}" destId="{150892FC-6A89-4CF1-99E4-4AD5EC6DA96E}" srcOrd="0" destOrd="0" presId="urn:microsoft.com/office/officeart/2005/8/layout/hierarchy1"/>
    <dgm:cxn modelId="{904E3425-B207-445F-81FB-F9C1D5751DE1}" type="presParOf" srcId="{78FB1847-6881-4097-9909-4B2448286022}" destId="{C51DBA5E-A6F2-4185-9C73-C8DCEAE4F8B2}" srcOrd="1" destOrd="0" presId="urn:microsoft.com/office/officeart/2005/8/layout/hierarchy1"/>
    <dgm:cxn modelId="{34FA6FF6-F8DF-4FF3-8B4D-A9E663A5AD72}" type="presParOf" srcId="{6C795AB2-71F6-4B52-93C2-3B04C96FCE5D}" destId="{C36E87B6-018C-49A9-987B-DCA5EE49A442}" srcOrd="1" destOrd="0" presId="urn:microsoft.com/office/officeart/2005/8/layout/hierarchy1"/>
    <dgm:cxn modelId="{D4CEF06B-2DE3-46AD-98F6-33603AEECA05}" type="presParOf" srcId="{C36E87B6-018C-49A9-987B-DCA5EE49A442}" destId="{244D6654-8592-450E-A824-A1C9FD3BE681}" srcOrd="0" destOrd="0" presId="urn:microsoft.com/office/officeart/2005/8/layout/hierarchy1"/>
    <dgm:cxn modelId="{06E70FB3-F3CE-437C-87AF-F2BE58355216}" type="presParOf" srcId="{C36E87B6-018C-49A9-987B-DCA5EE49A442}" destId="{2AE5A705-14F9-496A-AC3C-5599080EF156}" srcOrd="1" destOrd="0" presId="urn:microsoft.com/office/officeart/2005/8/layout/hierarchy1"/>
    <dgm:cxn modelId="{8573026B-4540-4BC7-866F-67680D664A74}" type="presParOf" srcId="{2AE5A705-14F9-496A-AC3C-5599080EF156}" destId="{CF7E67B0-16C9-4407-B6F8-AC1D1B3037FE}" srcOrd="0" destOrd="0" presId="urn:microsoft.com/office/officeart/2005/8/layout/hierarchy1"/>
    <dgm:cxn modelId="{547164A7-C2DC-46FC-8866-661CB18BB986}" type="presParOf" srcId="{CF7E67B0-16C9-4407-B6F8-AC1D1B3037FE}" destId="{AD467222-EA93-4EBA-BCF0-9C4E5D979326}" srcOrd="0" destOrd="0" presId="urn:microsoft.com/office/officeart/2005/8/layout/hierarchy1"/>
    <dgm:cxn modelId="{5A923339-6C2F-4337-B752-F7443999470E}" type="presParOf" srcId="{CF7E67B0-16C9-4407-B6F8-AC1D1B3037FE}" destId="{3E9C0DC2-83AD-4832-9759-32484FD2468F}" srcOrd="1" destOrd="0" presId="urn:microsoft.com/office/officeart/2005/8/layout/hierarchy1"/>
    <dgm:cxn modelId="{448CAD99-D593-4144-A275-585B9A4C4B42}" type="presParOf" srcId="{2AE5A705-14F9-496A-AC3C-5599080EF156}" destId="{2A2EE658-E639-442A-B88F-8B8895E773E4}" srcOrd="1" destOrd="0" presId="urn:microsoft.com/office/officeart/2005/8/layout/hierarchy1"/>
    <dgm:cxn modelId="{37068FE2-1C12-45B4-BDE9-3230858ED0AB}" type="presParOf" srcId="{C36E87B6-018C-49A9-987B-DCA5EE49A442}" destId="{ED9567C8-E4E3-41CC-BF84-FC062F876112}" srcOrd="2" destOrd="0" presId="urn:microsoft.com/office/officeart/2005/8/layout/hierarchy1"/>
    <dgm:cxn modelId="{06B4BECD-25A0-426B-8AED-EA8FBFD0C230}" type="presParOf" srcId="{C36E87B6-018C-49A9-987B-DCA5EE49A442}" destId="{8D919C7F-67C9-4F0C-9CD9-E6C4A918936F}" srcOrd="3" destOrd="0" presId="urn:microsoft.com/office/officeart/2005/8/layout/hierarchy1"/>
    <dgm:cxn modelId="{7C6528BE-10CC-4BD3-9531-3431E3E599F0}" type="presParOf" srcId="{8D919C7F-67C9-4F0C-9CD9-E6C4A918936F}" destId="{A05CA029-C8D4-4D17-98AA-2C0138A9AC03}" srcOrd="0" destOrd="0" presId="urn:microsoft.com/office/officeart/2005/8/layout/hierarchy1"/>
    <dgm:cxn modelId="{13E68946-4693-476F-A69C-57D5B14413C9}" type="presParOf" srcId="{A05CA029-C8D4-4D17-98AA-2C0138A9AC03}" destId="{4F8337E9-1981-433C-BD53-16DBFB0339AD}" srcOrd="0" destOrd="0" presId="urn:microsoft.com/office/officeart/2005/8/layout/hierarchy1"/>
    <dgm:cxn modelId="{D4602EB8-3FA4-47D2-B5D8-2355018B211F}" type="presParOf" srcId="{A05CA029-C8D4-4D17-98AA-2C0138A9AC03}" destId="{DDAFA46F-2017-4985-8684-9880399E3C9D}" srcOrd="1" destOrd="0" presId="urn:microsoft.com/office/officeart/2005/8/layout/hierarchy1"/>
    <dgm:cxn modelId="{8C397DC2-70C1-4A4E-991A-C20CB2138EB6}" type="presParOf" srcId="{8D919C7F-67C9-4F0C-9CD9-E6C4A918936F}" destId="{D3E28F3E-8635-47F0-BA72-4EFE4C5E5EEB}" srcOrd="1" destOrd="0" presId="urn:microsoft.com/office/officeart/2005/8/layout/hierarchy1"/>
    <dgm:cxn modelId="{F6BEE20D-BAF0-4270-9C2E-9F05BD2F1F4D}" type="presParOf" srcId="{87132D1D-19D9-4F3A-8BD3-7C8936192B04}" destId="{3129311B-6623-4536-B16D-2D13B54509AF}" srcOrd="2" destOrd="0" presId="urn:microsoft.com/office/officeart/2005/8/layout/hierarchy1"/>
    <dgm:cxn modelId="{5E6675C2-E247-4F59-877C-A1840D34E73F}" type="presParOf" srcId="{87132D1D-19D9-4F3A-8BD3-7C8936192B04}" destId="{DF33A981-906E-43DA-8E85-5BBA19393928}" srcOrd="3" destOrd="0" presId="urn:microsoft.com/office/officeart/2005/8/layout/hierarchy1"/>
    <dgm:cxn modelId="{1EA350BC-FFA5-4E5E-B53C-86F4AFA600E1}" type="presParOf" srcId="{DF33A981-906E-43DA-8E85-5BBA19393928}" destId="{796F07BA-0E32-440C-95D7-F311E03503CA}" srcOrd="0" destOrd="0" presId="urn:microsoft.com/office/officeart/2005/8/layout/hierarchy1"/>
    <dgm:cxn modelId="{AF3E7D2A-EFD4-4797-8379-4CADD128CA8C}" type="presParOf" srcId="{796F07BA-0E32-440C-95D7-F311E03503CA}" destId="{A19E5D51-497B-4228-8D9F-FB4E2A4A8887}" srcOrd="0" destOrd="0" presId="urn:microsoft.com/office/officeart/2005/8/layout/hierarchy1"/>
    <dgm:cxn modelId="{5FC29590-805C-4A3C-92E1-26F47427C467}" type="presParOf" srcId="{796F07BA-0E32-440C-95D7-F311E03503CA}" destId="{CDA6D18A-897A-4997-BEA1-17E03195A1A6}" srcOrd="1" destOrd="0" presId="urn:microsoft.com/office/officeart/2005/8/layout/hierarchy1"/>
    <dgm:cxn modelId="{B252C1C3-C966-41BA-A487-F7BC6064BE22}" type="presParOf" srcId="{DF33A981-906E-43DA-8E85-5BBA19393928}" destId="{5A5B89B1-E102-4533-B7C1-82873ADF0AEA}" srcOrd="1" destOrd="0" presId="urn:microsoft.com/office/officeart/2005/8/layout/hierarchy1"/>
    <dgm:cxn modelId="{8558C703-B27B-4CCA-BA01-25BACC7E9709}" type="presParOf" srcId="{5A5B89B1-E102-4533-B7C1-82873ADF0AEA}" destId="{F8A1811C-FF55-41FD-9DBB-1207CCAA8DB3}" srcOrd="0" destOrd="0" presId="urn:microsoft.com/office/officeart/2005/8/layout/hierarchy1"/>
    <dgm:cxn modelId="{D9328C96-B637-43B3-BED3-5CA60C0CE3EE}" type="presParOf" srcId="{5A5B89B1-E102-4533-B7C1-82873ADF0AEA}" destId="{18C2AB18-81AD-41C1-B674-CC1153A37542}" srcOrd="1" destOrd="0" presId="urn:microsoft.com/office/officeart/2005/8/layout/hierarchy1"/>
    <dgm:cxn modelId="{E40AAFC8-6AFB-4F6B-9225-93CF0576124E}" type="presParOf" srcId="{18C2AB18-81AD-41C1-B674-CC1153A37542}" destId="{87F0EA83-27E7-40E3-AF89-FE118A5267D9}" srcOrd="0" destOrd="0" presId="urn:microsoft.com/office/officeart/2005/8/layout/hierarchy1"/>
    <dgm:cxn modelId="{14732825-710F-4888-B974-A3AFB965C440}" type="presParOf" srcId="{87F0EA83-27E7-40E3-AF89-FE118A5267D9}" destId="{9B7DE1C7-7B94-49E5-BF70-3E3AC0BE7D44}" srcOrd="0" destOrd="0" presId="urn:microsoft.com/office/officeart/2005/8/layout/hierarchy1"/>
    <dgm:cxn modelId="{72549F3F-8BA8-4BB9-96BE-3EB1FF6E52D8}" type="presParOf" srcId="{87F0EA83-27E7-40E3-AF89-FE118A5267D9}" destId="{2A903BDE-FF9A-49F2-96A2-DAB0EA8C9177}" srcOrd="1" destOrd="0" presId="urn:microsoft.com/office/officeart/2005/8/layout/hierarchy1"/>
    <dgm:cxn modelId="{3319207D-70D2-4460-A969-BF6BF1C8E1FA}" type="presParOf" srcId="{18C2AB18-81AD-41C1-B674-CC1153A37542}" destId="{ACCF4BDF-8ED7-4433-815B-A86142C5D56F}" srcOrd="1" destOrd="0" presId="urn:microsoft.com/office/officeart/2005/8/layout/hierarchy1"/>
    <dgm:cxn modelId="{51395995-9AF5-47B3-A43A-BEC6CD6FEE50}" type="presParOf" srcId="{5A5B89B1-E102-4533-B7C1-82873ADF0AEA}" destId="{463BCB0E-CAE0-4A13-ADB6-F6F012583BD9}" srcOrd="2" destOrd="0" presId="urn:microsoft.com/office/officeart/2005/8/layout/hierarchy1"/>
    <dgm:cxn modelId="{725C42A2-8C91-40A8-9FD1-4EEB895FEBFD}" type="presParOf" srcId="{5A5B89B1-E102-4533-B7C1-82873ADF0AEA}" destId="{CEE74A9D-A405-42FA-B1F7-EA68461F3A3D}" srcOrd="3" destOrd="0" presId="urn:microsoft.com/office/officeart/2005/8/layout/hierarchy1"/>
    <dgm:cxn modelId="{B7280C10-0421-41FF-8F70-CBD17431ADDE}" type="presParOf" srcId="{CEE74A9D-A405-42FA-B1F7-EA68461F3A3D}" destId="{A0ABA723-181F-48F3-B070-48AB6722A506}" srcOrd="0" destOrd="0" presId="urn:microsoft.com/office/officeart/2005/8/layout/hierarchy1"/>
    <dgm:cxn modelId="{209A707D-75A6-4486-A7FB-BE1AAA6F037D}" type="presParOf" srcId="{A0ABA723-181F-48F3-B070-48AB6722A506}" destId="{E0ED2924-FB76-4F4F-A5B7-147ABD683878}" srcOrd="0" destOrd="0" presId="urn:microsoft.com/office/officeart/2005/8/layout/hierarchy1"/>
    <dgm:cxn modelId="{DC8F68BB-E7B2-46CA-B381-3CBDFF8E9069}" type="presParOf" srcId="{A0ABA723-181F-48F3-B070-48AB6722A506}" destId="{19B8C854-89E5-4A3E-AE1A-41E099BF2834}" srcOrd="1" destOrd="0" presId="urn:microsoft.com/office/officeart/2005/8/layout/hierarchy1"/>
    <dgm:cxn modelId="{12DD56A0-5E27-45EB-BFFC-09445DB7E2FA}" type="presParOf" srcId="{CEE74A9D-A405-42FA-B1F7-EA68461F3A3D}" destId="{59E0D5FB-8CF1-49F0-B7A0-188C6F30DC9F}" srcOrd="1" destOrd="0" presId="urn:microsoft.com/office/officeart/2005/8/layout/hierarchy1"/>
    <dgm:cxn modelId="{00689004-0034-41C0-84E3-4CD95CA44F8C}" type="presParOf" srcId="{3B46A9A8-5753-4EEF-89B7-2A3342856DF0}" destId="{FA1A561B-59AE-423E-83FA-0EB0179CCAAD}" srcOrd="2" destOrd="0" presId="urn:microsoft.com/office/officeart/2005/8/layout/hierarchy1"/>
    <dgm:cxn modelId="{F3EC02FC-5A82-42E9-B177-AFF3E6AD4C98}" type="presParOf" srcId="{3B46A9A8-5753-4EEF-89B7-2A3342856DF0}" destId="{9F5FFEB1-69F6-4BDF-867B-96E6E75647EA}" srcOrd="3" destOrd="0" presId="urn:microsoft.com/office/officeart/2005/8/layout/hierarchy1"/>
    <dgm:cxn modelId="{45FCE359-22C5-49FA-AC2F-417C3A9C4BE4}" type="presParOf" srcId="{9F5FFEB1-69F6-4BDF-867B-96E6E75647EA}" destId="{3AA75A3C-FC9F-41D5-B655-D5E98E0EA96F}" srcOrd="0" destOrd="0" presId="urn:microsoft.com/office/officeart/2005/8/layout/hierarchy1"/>
    <dgm:cxn modelId="{A37F6ACB-09C1-4926-9B0C-990F91A2B28F}" type="presParOf" srcId="{3AA75A3C-FC9F-41D5-B655-D5E98E0EA96F}" destId="{D06A7EB6-7424-4BF9-9622-46FE47D4C0CE}" srcOrd="0" destOrd="0" presId="urn:microsoft.com/office/officeart/2005/8/layout/hierarchy1"/>
    <dgm:cxn modelId="{FF673AF0-0F56-4BFC-B1F1-8CFDF14E40B9}" type="presParOf" srcId="{3AA75A3C-FC9F-41D5-B655-D5E98E0EA96F}" destId="{A4C28338-4471-4CDA-B255-28DA29FB8609}" srcOrd="1" destOrd="0" presId="urn:microsoft.com/office/officeart/2005/8/layout/hierarchy1"/>
    <dgm:cxn modelId="{E66C04E9-3509-46BE-AC83-9A4F330EA846}" type="presParOf" srcId="{9F5FFEB1-69F6-4BDF-867B-96E6E75647EA}" destId="{2ADB1E6A-9A56-4F03-AD3B-5F1FC7DB1733}" srcOrd="1" destOrd="0" presId="urn:microsoft.com/office/officeart/2005/8/layout/hierarchy1"/>
    <dgm:cxn modelId="{754A9965-04F5-42FD-862B-D83337B6CCE0}" type="presParOf" srcId="{2ADB1E6A-9A56-4F03-AD3B-5F1FC7DB1733}" destId="{49832909-DEDD-496E-B387-3B43152396B1}" srcOrd="0" destOrd="0" presId="urn:microsoft.com/office/officeart/2005/8/layout/hierarchy1"/>
    <dgm:cxn modelId="{14E549B7-B00A-4D71-B786-ED6647F2FA58}" type="presParOf" srcId="{2ADB1E6A-9A56-4F03-AD3B-5F1FC7DB1733}" destId="{785877C5-343B-46F4-8908-BA9B99E82701}" srcOrd="1" destOrd="0" presId="urn:microsoft.com/office/officeart/2005/8/layout/hierarchy1"/>
    <dgm:cxn modelId="{FBCF4878-1F0B-4E89-9ACB-BB7017D34553}" type="presParOf" srcId="{785877C5-343B-46F4-8908-BA9B99E82701}" destId="{5E817AC8-6011-45F8-8754-B7CA513331B7}" srcOrd="0" destOrd="0" presId="urn:microsoft.com/office/officeart/2005/8/layout/hierarchy1"/>
    <dgm:cxn modelId="{9EDD3897-9BDA-4E25-81F4-EBA9097D43AC}" type="presParOf" srcId="{5E817AC8-6011-45F8-8754-B7CA513331B7}" destId="{8D1AFF11-F00B-4DDF-8F42-606F0019E7B0}" srcOrd="0" destOrd="0" presId="urn:microsoft.com/office/officeart/2005/8/layout/hierarchy1"/>
    <dgm:cxn modelId="{CC9122F2-BD13-434C-8FF2-1825833319CD}" type="presParOf" srcId="{5E817AC8-6011-45F8-8754-B7CA513331B7}" destId="{D31906F8-9523-4D1E-B93E-F308504ECA2B}" srcOrd="1" destOrd="0" presId="urn:microsoft.com/office/officeart/2005/8/layout/hierarchy1"/>
    <dgm:cxn modelId="{A261E77D-1808-4402-8912-FC885A661148}" type="presParOf" srcId="{785877C5-343B-46F4-8908-BA9B99E82701}" destId="{4533C274-D823-453D-A324-FE615F03F3DE}" srcOrd="1" destOrd="0" presId="urn:microsoft.com/office/officeart/2005/8/layout/hierarchy1"/>
    <dgm:cxn modelId="{E2115AED-9336-4D2E-A864-84DF23205229}" type="presParOf" srcId="{4533C274-D823-453D-A324-FE615F03F3DE}" destId="{A9426B2D-E630-4277-9B8F-40B96B8B14EF}" srcOrd="0" destOrd="0" presId="urn:microsoft.com/office/officeart/2005/8/layout/hierarchy1"/>
    <dgm:cxn modelId="{356C1C7C-D0E8-47F7-AD82-54801E7B8082}" type="presParOf" srcId="{4533C274-D823-453D-A324-FE615F03F3DE}" destId="{F3A824C8-90E7-4958-BE38-3F21A1EABE6D}" srcOrd="1" destOrd="0" presId="urn:microsoft.com/office/officeart/2005/8/layout/hierarchy1"/>
    <dgm:cxn modelId="{C5894716-F53D-457B-9985-3F8C240B5CF2}" type="presParOf" srcId="{F3A824C8-90E7-4958-BE38-3F21A1EABE6D}" destId="{5BAF1E4B-915F-4D62-8342-86A7285F9669}" srcOrd="0" destOrd="0" presId="urn:microsoft.com/office/officeart/2005/8/layout/hierarchy1"/>
    <dgm:cxn modelId="{87AFFB72-068C-4497-94BA-E3DA23C084D0}" type="presParOf" srcId="{5BAF1E4B-915F-4D62-8342-86A7285F9669}" destId="{D1C3324A-2BF1-4662-8AA7-7F0E3736253F}" srcOrd="0" destOrd="0" presId="urn:microsoft.com/office/officeart/2005/8/layout/hierarchy1"/>
    <dgm:cxn modelId="{16AC8D74-C257-4DB1-B98C-AC1CC69A9846}" type="presParOf" srcId="{5BAF1E4B-915F-4D62-8342-86A7285F9669}" destId="{5ED94D1D-5E3A-43B5-94DA-0E442983634E}" srcOrd="1" destOrd="0" presId="urn:microsoft.com/office/officeart/2005/8/layout/hierarchy1"/>
    <dgm:cxn modelId="{1FEFB98E-9A5B-45E5-AB5E-E42B255101D2}" type="presParOf" srcId="{F3A824C8-90E7-4958-BE38-3F21A1EABE6D}" destId="{4C3EBD03-6F3C-4B69-9FB8-2F0143626E4E}" srcOrd="1" destOrd="0" presId="urn:microsoft.com/office/officeart/2005/8/layout/hierarchy1"/>
    <dgm:cxn modelId="{E3C58060-C7C3-4EFD-8177-29A38E04E12B}" type="presParOf" srcId="{4533C274-D823-453D-A324-FE615F03F3DE}" destId="{349A3E7A-24E8-406B-8BB1-30FA4CDC563A}" srcOrd="2" destOrd="0" presId="urn:microsoft.com/office/officeart/2005/8/layout/hierarchy1"/>
    <dgm:cxn modelId="{41771B39-558B-41A5-BBA6-7780A56792BB}" type="presParOf" srcId="{4533C274-D823-453D-A324-FE615F03F3DE}" destId="{71FF31AB-DBCA-4FEF-9009-7C0CC89BFD4A}" srcOrd="3" destOrd="0" presId="urn:microsoft.com/office/officeart/2005/8/layout/hierarchy1"/>
    <dgm:cxn modelId="{9FE323BF-5BB9-48F5-9354-7DD3CDB36D58}" type="presParOf" srcId="{71FF31AB-DBCA-4FEF-9009-7C0CC89BFD4A}" destId="{2F4B8FEC-DF96-4DC7-8229-71CF76A676F9}" srcOrd="0" destOrd="0" presId="urn:microsoft.com/office/officeart/2005/8/layout/hierarchy1"/>
    <dgm:cxn modelId="{D2AF84A2-937B-4CE1-B6CD-3416198DF5AC}" type="presParOf" srcId="{2F4B8FEC-DF96-4DC7-8229-71CF76A676F9}" destId="{A365CD09-409F-41E5-8260-8A579FD4B173}" srcOrd="0" destOrd="0" presId="urn:microsoft.com/office/officeart/2005/8/layout/hierarchy1"/>
    <dgm:cxn modelId="{8F8D8973-C737-4767-B98F-BFEDBB5414F0}" type="presParOf" srcId="{2F4B8FEC-DF96-4DC7-8229-71CF76A676F9}" destId="{5AE8DF17-6544-4264-891B-BF63BFE05D94}" srcOrd="1" destOrd="0" presId="urn:microsoft.com/office/officeart/2005/8/layout/hierarchy1"/>
    <dgm:cxn modelId="{031E3530-3908-4AEF-8A62-4AF71129A723}" type="presParOf" srcId="{71FF31AB-DBCA-4FEF-9009-7C0CC89BFD4A}" destId="{560CAD76-8156-4DC9-BABF-A7FFDFDF73C1}" srcOrd="1" destOrd="0" presId="urn:microsoft.com/office/officeart/2005/8/layout/hierarchy1"/>
    <dgm:cxn modelId="{8556274D-A534-4CB3-895E-56BE6D642011}" type="presParOf" srcId="{2ADB1E6A-9A56-4F03-AD3B-5F1FC7DB1733}" destId="{DCB74BDD-4615-4C8A-95E4-2E5F535995C4}" srcOrd="2" destOrd="0" presId="urn:microsoft.com/office/officeart/2005/8/layout/hierarchy1"/>
    <dgm:cxn modelId="{3AB57990-818F-4359-9EEB-F9444FB57632}" type="presParOf" srcId="{2ADB1E6A-9A56-4F03-AD3B-5F1FC7DB1733}" destId="{FFBF2749-B40A-40C1-9A49-3E53F98635DB}" srcOrd="3" destOrd="0" presId="urn:microsoft.com/office/officeart/2005/8/layout/hierarchy1"/>
    <dgm:cxn modelId="{B1E7EF43-D1C4-4D20-9939-CE4D833D6558}" type="presParOf" srcId="{FFBF2749-B40A-40C1-9A49-3E53F98635DB}" destId="{20D43FE3-15BF-49B3-A7A7-076905360410}" srcOrd="0" destOrd="0" presId="urn:microsoft.com/office/officeart/2005/8/layout/hierarchy1"/>
    <dgm:cxn modelId="{E9DFD779-D629-4373-8482-BE0F69701D6D}" type="presParOf" srcId="{20D43FE3-15BF-49B3-A7A7-076905360410}" destId="{11C77EF7-35C3-4B2D-8DC0-F305B87DA2C0}" srcOrd="0" destOrd="0" presId="urn:microsoft.com/office/officeart/2005/8/layout/hierarchy1"/>
    <dgm:cxn modelId="{D64A0AF2-F691-46F6-88AB-21D239A775C6}" type="presParOf" srcId="{20D43FE3-15BF-49B3-A7A7-076905360410}" destId="{4796A355-213A-4746-9135-065092FD0B9F}" srcOrd="1" destOrd="0" presId="urn:microsoft.com/office/officeart/2005/8/layout/hierarchy1"/>
    <dgm:cxn modelId="{B971F82D-BAEF-42F1-9500-ECC4D609CBEB}" type="presParOf" srcId="{FFBF2749-B40A-40C1-9A49-3E53F98635DB}" destId="{6833546A-DD0F-40A0-B74D-CC28E28AF061}" srcOrd="1" destOrd="0" presId="urn:microsoft.com/office/officeart/2005/8/layout/hierarchy1"/>
    <dgm:cxn modelId="{D1CD97C8-92BB-4A14-8CB0-1248F872F033}" type="presParOf" srcId="{6833546A-DD0F-40A0-B74D-CC28E28AF061}" destId="{4060DD73-EC72-4CFD-9577-10DDEEFDF7C8}" srcOrd="0" destOrd="0" presId="urn:microsoft.com/office/officeart/2005/8/layout/hierarchy1"/>
    <dgm:cxn modelId="{73A06700-AE14-4A79-980D-5643A34CF2A6}" type="presParOf" srcId="{6833546A-DD0F-40A0-B74D-CC28E28AF061}" destId="{815E4A89-7450-4AD8-A9F6-CDF69EB3DBD5}" srcOrd="1" destOrd="0" presId="urn:microsoft.com/office/officeart/2005/8/layout/hierarchy1"/>
    <dgm:cxn modelId="{1C494A86-D308-49F2-AA52-87ACADD26E07}" type="presParOf" srcId="{815E4A89-7450-4AD8-A9F6-CDF69EB3DBD5}" destId="{126142A8-8F3A-4E81-834B-17C41B014E43}" srcOrd="0" destOrd="0" presId="urn:microsoft.com/office/officeart/2005/8/layout/hierarchy1"/>
    <dgm:cxn modelId="{9DFBACB0-6997-40D4-89E0-A01144F7BFF0}" type="presParOf" srcId="{126142A8-8F3A-4E81-834B-17C41B014E43}" destId="{B0BAB2D3-080A-42CE-8AED-E3AC8747B8B0}" srcOrd="0" destOrd="0" presId="urn:microsoft.com/office/officeart/2005/8/layout/hierarchy1"/>
    <dgm:cxn modelId="{868723B2-4DE1-4322-9E98-5F8BCD21F1E8}" type="presParOf" srcId="{126142A8-8F3A-4E81-834B-17C41B014E43}" destId="{7E517035-0CAD-4BB5-9DC7-D7C79C926302}" srcOrd="1" destOrd="0" presId="urn:microsoft.com/office/officeart/2005/8/layout/hierarchy1"/>
    <dgm:cxn modelId="{53F29F28-12FF-416E-85AF-7131D5432FC3}" type="presParOf" srcId="{815E4A89-7450-4AD8-A9F6-CDF69EB3DBD5}" destId="{7CD22069-5390-4BD0-98C9-B93BE337E541}" srcOrd="1" destOrd="0" presId="urn:microsoft.com/office/officeart/2005/8/layout/hierarchy1"/>
    <dgm:cxn modelId="{5F645D4C-0BA4-4F94-B668-9F51F617EDB8}" type="presParOf" srcId="{6833546A-DD0F-40A0-B74D-CC28E28AF061}" destId="{F6F207BE-015D-4A14-83D7-562D8F95F299}" srcOrd="2" destOrd="0" presId="urn:microsoft.com/office/officeart/2005/8/layout/hierarchy1"/>
    <dgm:cxn modelId="{3F6C4D24-9190-437B-BD30-28BEC51A4094}" type="presParOf" srcId="{6833546A-DD0F-40A0-B74D-CC28E28AF061}" destId="{904398A2-6A56-4690-812D-438A148D8315}" srcOrd="3" destOrd="0" presId="urn:microsoft.com/office/officeart/2005/8/layout/hierarchy1"/>
    <dgm:cxn modelId="{EF301B8A-250E-40B5-9B85-A175F1D40654}" type="presParOf" srcId="{904398A2-6A56-4690-812D-438A148D8315}" destId="{29F2DC83-0204-4A16-929C-CCC9AEEBCE56}" srcOrd="0" destOrd="0" presId="urn:microsoft.com/office/officeart/2005/8/layout/hierarchy1"/>
    <dgm:cxn modelId="{A4AB95FD-9760-4431-A5BB-19AF9C4256AE}" type="presParOf" srcId="{29F2DC83-0204-4A16-929C-CCC9AEEBCE56}" destId="{4F04E0F5-5AE7-487C-AE67-5E099F2D093D}" srcOrd="0" destOrd="0" presId="urn:microsoft.com/office/officeart/2005/8/layout/hierarchy1"/>
    <dgm:cxn modelId="{302CF317-1168-4388-BC9A-21822F0EE804}" type="presParOf" srcId="{29F2DC83-0204-4A16-929C-CCC9AEEBCE56}" destId="{E4820830-CAAE-48E0-B70C-CA5C7EF507C2}" srcOrd="1" destOrd="0" presId="urn:microsoft.com/office/officeart/2005/8/layout/hierarchy1"/>
    <dgm:cxn modelId="{A750EDA5-DCD4-405A-B67B-6BC441D5C7FE}" type="presParOf" srcId="{904398A2-6A56-4690-812D-438A148D8315}" destId="{AA4A3C80-FED7-4989-9B42-5644D8B3DE0F}" srcOrd="1" destOrd="0" presId="urn:microsoft.com/office/officeart/2005/8/layout/hierarchy1"/>
  </dgm:cxnLst>
  <dgm:bg/>
  <dgm:whole>
    <a:ln w="63500">
      <a:solidFill>
        <a:schemeClr val="accent2"/>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4"/>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4"/>
      <dgm:spPr/>
    </dgm:pt>
    <dgm:pt modelId="{C51DBA5E-A6F2-4185-9C73-C8DCEAE4F8B2}" type="pres">
      <dgm:prSet presAssocID="{BAC16A11-37E0-43F3-8E1D-C7A08DED2099}" presName="text3" presStyleLbl="fgAcc3" presStyleIdx="0" presStyleCnt="4">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8"/>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8"/>
      <dgm:spPr/>
    </dgm:pt>
    <dgm:pt modelId="{3E9C0DC2-83AD-4832-9759-32484FD2468F}" type="pres">
      <dgm:prSet presAssocID="{096BC312-2F3D-46C1-BE2E-73CF9BCAD95F}" presName="text4" presStyleLbl="fgAcc4" presStyleIdx="0" presStyleCnt="8">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ED9567C8-E4E3-41CC-BF84-FC062F876112}" type="pres">
      <dgm:prSet presAssocID="{F4E3086F-8CE1-44E3-AF1A-BFC3E399D357}" presName="Name23" presStyleLbl="parChTrans1D4" presStyleIdx="1" presStyleCnt="8"/>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1" presStyleCnt="8"/>
      <dgm:spPr/>
    </dgm:pt>
    <dgm:pt modelId="{DDAFA46F-2017-4985-8684-9880399E3C9D}" type="pres">
      <dgm:prSet presAssocID="{DD5F3E60-F148-44F3-A99F-C42827B7501A}" presName="text4" presStyleLbl="fgAcc4" presStyleIdx="1" presStyleCnt="8">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3129311B-6623-4536-B16D-2D13B54509AF}" type="pres">
      <dgm:prSet presAssocID="{E0CF1B53-4715-4D17-ACBE-02EE8CBA1793}" presName="Name17" presStyleLbl="parChTrans1D3" presStyleIdx="1" presStyleCnt="4"/>
      <dgm:spPr/>
      <dgm:t>
        <a:bodyPr/>
        <a:lstStyle/>
        <a:p>
          <a:endParaRPr kumimoji="1" lang="ja-JP" altLang="en-US"/>
        </a:p>
      </dgm:t>
    </dgm:pt>
    <dgm:pt modelId="{DF33A981-906E-43DA-8E85-5BBA19393928}" type="pres">
      <dgm:prSet presAssocID="{19272F7E-9FDB-45E2-8A24-ECABE516B4E9}" presName="hierRoot3" presStyleCnt="0"/>
      <dgm:spPr/>
    </dgm:pt>
    <dgm:pt modelId="{796F07BA-0E32-440C-95D7-F311E03503CA}" type="pres">
      <dgm:prSet presAssocID="{19272F7E-9FDB-45E2-8A24-ECABE516B4E9}" presName="composite3" presStyleCnt="0"/>
      <dgm:spPr/>
    </dgm:pt>
    <dgm:pt modelId="{A19E5D51-497B-4228-8D9F-FB4E2A4A8887}" type="pres">
      <dgm:prSet presAssocID="{19272F7E-9FDB-45E2-8A24-ECABE516B4E9}" presName="background3" presStyleLbl="node3" presStyleIdx="1" presStyleCnt="4"/>
      <dgm:spPr/>
    </dgm:pt>
    <dgm:pt modelId="{CDA6D18A-897A-4997-BEA1-17E03195A1A6}" type="pres">
      <dgm:prSet presAssocID="{19272F7E-9FDB-45E2-8A24-ECABE516B4E9}" presName="text3" presStyleLbl="fgAcc3" presStyleIdx="1" presStyleCnt="4">
        <dgm:presLayoutVars>
          <dgm:chPref val="3"/>
        </dgm:presLayoutVars>
      </dgm:prSet>
      <dgm:spPr/>
      <dgm:t>
        <a:bodyPr/>
        <a:lstStyle/>
        <a:p>
          <a:endParaRPr kumimoji="1" lang="ja-JP" altLang="en-US"/>
        </a:p>
      </dgm:t>
    </dgm:pt>
    <dgm:pt modelId="{5A5B89B1-E102-4533-B7C1-82873ADF0AEA}" type="pres">
      <dgm:prSet presAssocID="{19272F7E-9FDB-45E2-8A24-ECABE516B4E9}" presName="hierChild4" presStyleCnt="0"/>
      <dgm:spPr/>
    </dgm:pt>
    <dgm:pt modelId="{F8A1811C-FF55-41FD-9DBB-1207CCAA8DB3}" type="pres">
      <dgm:prSet presAssocID="{9D8C9D81-3A1E-448D-80FB-56AE1DF1EB12}" presName="Name23" presStyleLbl="parChTrans1D4" presStyleIdx="2" presStyleCnt="8"/>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2" presStyleCnt="8"/>
      <dgm:spPr/>
    </dgm:pt>
    <dgm:pt modelId="{2A903BDE-FF9A-49F2-96A2-DAB0EA8C9177}" type="pres">
      <dgm:prSet presAssocID="{FD21D5DF-EB09-4342-9343-28A237275E95}" presName="text4" presStyleLbl="fgAcc4" presStyleIdx="2" presStyleCnt="8">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463BCB0E-CAE0-4A13-ADB6-F6F012583BD9}" type="pres">
      <dgm:prSet presAssocID="{E555F930-7481-4534-915E-B038848AE7A1}" presName="Name23" presStyleLbl="parChTrans1D4" presStyleIdx="3" presStyleCnt="8"/>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3" presStyleCnt="8"/>
      <dgm:spPr/>
    </dgm:pt>
    <dgm:pt modelId="{19B8C854-89E5-4A3E-AE1A-41E099BF2834}" type="pres">
      <dgm:prSet presAssocID="{83698998-27BE-492B-9565-54589E2FF233}" presName="text4" presStyleLbl="fgAcc4" presStyleIdx="3" presStyleCnt="8">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2" presStyleCnt="4"/>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2" presStyleCnt="4"/>
      <dgm:spPr/>
    </dgm:pt>
    <dgm:pt modelId="{D31906F8-9523-4D1E-B93E-F308504ECA2B}" type="pres">
      <dgm:prSet presAssocID="{594B7F0E-B396-4852-B661-8895D4E05100}" presName="text3" presStyleLbl="fgAcc3" presStyleIdx="2" presStyleCnt="4">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A9426B2D-E630-4277-9B8F-40B96B8B14EF}" type="pres">
      <dgm:prSet presAssocID="{6D7CD0D4-52C2-45D6-A435-D3AFC40EFFC1}" presName="Name23" presStyleLbl="parChTrans1D4" presStyleIdx="4" presStyleCnt="8"/>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4" presStyleCnt="8"/>
      <dgm:spPr/>
    </dgm:pt>
    <dgm:pt modelId="{5ED94D1D-5E3A-43B5-94DA-0E442983634E}" type="pres">
      <dgm:prSet presAssocID="{CBF444C6-7AA0-49A8-80CD-759E6D5F4C68}" presName="text4" presStyleLbl="fgAcc4" presStyleIdx="4" presStyleCnt="8">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5" presStyleCnt="8"/>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5" presStyleCnt="8"/>
      <dgm:spPr/>
    </dgm:pt>
    <dgm:pt modelId="{5AE8DF17-6544-4264-891B-BF63BFE05D94}" type="pres">
      <dgm:prSet presAssocID="{262DF980-4EEC-4F6A-A6E4-DEB5BCA4F2B0}" presName="text4" presStyleLbl="fgAcc4" presStyleIdx="5" presStyleCnt="8">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DCB74BDD-4615-4C8A-95E4-2E5F535995C4}" type="pres">
      <dgm:prSet presAssocID="{0199B298-6A37-44C2-AEE0-485642E1D56B}" presName="Name17" presStyleLbl="parChTrans1D3" presStyleIdx="3" presStyleCnt="4"/>
      <dgm:spPr/>
      <dgm:t>
        <a:bodyPr/>
        <a:lstStyle/>
        <a:p>
          <a:endParaRPr kumimoji="1" lang="ja-JP" altLang="en-US"/>
        </a:p>
      </dgm:t>
    </dgm:pt>
    <dgm:pt modelId="{FFBF2749-B40A-40C1-9A49-3E53F98635DB}" type="pres">
      <dgm:prSet presAssocID="{2C8ADF57-1AB7-4133-838D-77AAF32069CE}" presName="hierRoot3" presStyleCnt="0"/>
      <dgm:spPr/>
    </dgm:pt>
    <dgm:pt modelId="{20D43FE3-15BF-49B3-A7A7-076905360410}" type="pres">
      <dgm:prSet presAssocID="{2C8ADF57-1AB7-4133-838D-77AAF32069CE}" presName="composite3" presStyleCnt="0"/>
      <dgm:spPr/>
    </dgm:pt>
    <dgm:pt modelId="{11C77EF7-35C3-4B2D-8DC0-F305B87DA2C0}" type="pres">
      <dgm:prSet presAssocID="{2C8ADF57-1AB7-4133-838D-77AAF32069CE}" presName="background3" presStyleLbl="node3" presStyleIdx="3" presStyleCnt="4"/>
      <dgm:spPr/>
    </dgm:pt>
    <dgm:pt modelId="{4796A355-213A-4746-9135-065092FD0B9F}" type="pres">
      <dgm:prSet presAssocID="{2C8ADF57-1AB7-4133-838D-77AAF32069CE}" presName="text3" presStyleLbl="fgAcc3" presStyleIdx="3" presStyleCnt="4">
        <dgm:presLayoutVars>
          <dgm:chPref val="3"/>
        </dgm:presLayoutVars>
      </dgm:prSet>
      <dgm:spPr/>
      <dgm:t>
        <a:bodyPr/>
        <a:lstStyle/>
        <a:p>
          <a:endParaRPr kumimoji="1" lang="ja-JP" altLang="en-US"/>
        </a:p>
      </dgm:t>
    </dgm:pt>
    <dgm:pt modelId="{6833546A-DD0F-40A0-B74D-CC28E28AF061}" type="pres">
      <dgm:prSet presAssocID="{2C8ADF57-1AB7-4133-838D-77AAF32069CE}" presName="hierChild4" presStyleCnt="0"/>
      <dgm:spPr/>
    </dgm:pt>
    <dgm:pt modelId="{4060DD73-EC72-4CFD-9577-10DDEEFDF7C8}" type="pres">
      <dgm:prSet presAssocID="{835ABF20-3FD7-4CB4-A932-5200F8C0146F}" presName="Name23" presStyleLbl="parChTrans1D4" presStyleIdx="6" presStyleCnt="8"/>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6" presStyleCnt="8"/>
      <dgm:spPr/>
    </dgm:pt>
    <dgm:pt modelId="{7E517035-0CAD-4BB5-9DC7-D7C79C926302}" type="pres">
      <dgm:prSet presAssocID="{BD0D23A4-0E97-44BC-BE02-F4C3D1F84E50}" presName="text4" presStyleLbl="fgAcc4" presStyleIdx="6" presStyleCnt="8">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F6F207BE-015D-4A14-83D7-562D8F95F299}" type="pres">
      <dgm:prSet presAssocID="{33AEAC43-A86B-4F2A-BB1D-A02824A4862B}" presName="Name23" presStyleLbl="parChTrans1D4" presStyleIdx="7" presStyleCnt="8"/>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7" presStyleCnt="8"/>
      <dgm:spPr/>
    </dgm:pt>
    <dgm:pt modelId="{E4820830-CAAE-48E0-B70C-CA5C7EF507C2}" type="pres">
      <dgm:prSet presAssocID="{A575F536-38B3-4578-B19E-DDA4285FB402}" presName="text4" presStyleLbl="fgAcc4" presStyleIdx="7" presStyleCnt="8">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D6D28107-D4D5-4E70-BEF5-75E72DEE0198}" type="presOf" srcId="{CBF444C6-7AA0-49A8-80CD-759E6D5F4C68}" destId="{5ED94D1D-5E3A-43B5-94DA-0E442983634E}" srcOrd="0" destOrd="0" presId="urn:microsoft.com/office/officeart/2005/8/layout/hierarchy1"/>
    <dgm:cxn modelId="{AAFD5F96-0E31-40DF-AFD6-9CE639F3886D}" type="presOf" srcId="{DD5F3E60-F148-44F3-A99F-C42827B7501A}" destId="{DDAFA46F-2017-4985-8684-9880399E3C9D}" srcOrd="0" destOrd="0" presId="urn:microsoft.com/office/officeart/2005/8/layout/hierarchy1"/>
    <dgm:cxn modelId="{A7D6D116-FAFC-4B8F-87A0-653DD63C195B}" type="presOf" srcId="{19272F7E-9FDB-45E2-8A24-ECABE516B4E9}" destId="{CDA6D18A-897A-4997-BEA1-17E03195A1A6}" srcOrd="0" destOrd="0" presId="urn:microsoft.com/office/officeart/2005/8/layout/hierarchy1"/>
    <dgm:cxn modelId="{89F6FAED-F1C5-4824-BFC0-95355662BB66}" type="presOf" srcId="{6D7CD0D4-52C2-45D6-A435-D3AFC40EFFC1}" destId="{A9426B2D-E630-4277-9B8F-40B96B8B14EF}" srcOrd="0" destOrd="0" presId="urn:microsoft.com/office/officeart/2005/8/layout/hierarchy1"/>
    <dgm:cxn modelId="{8E89D425-F510-43B0-9311-9268A1DA29D2}" type="presOf" srcId="{FD21D5DF-EB09-4342-9343-28A237275E95}" destId="{2A903BDE-FF9A-49F2-96A2-DAB0EA8C9177}" srcOrd="0" destOrd="0" presId="urn:microsoft.com/office/officeart/2005/8/layout/hierarchy1"/>
    <dgm:cxn modelId="{D520F7ED-D74B-43BD-9983-EA3363031AAB}" type="presOf" srcId="{9D8C9D81-3A1E-448D-80FB-56AE1DF1EB12}" destId="{F8A1811C-FF55-41FD-9DBB-1207CCAA8DB3}" srcOrd="0" destOrd="0" presId="urn:microsoft.com/office/officeart/2005/8/layout/hierarchy1"/>
    <dgm:cxn modelId="{16381915-A67F-475C-A85B-F638C3D3211E}" type="presOf" srcId="{0199B298-6A37-44C2-AEE0-485642E1D56B}" destId="{DCB74BDD-4615-4C8A-95E4-2E5F535995C4}" srcOrd="0" destOrd="0" presId="urn:microsoft.com/office/officeart/2005/8/layout/hierarchy1"/>
    <dgm:cxn modelId="{F49FDB6A-CED8-4EAE-B76B-AA2ED76DBCE4}" srcId="{1E203895-4DA7-4731-B67E-76D56F35A512}" destId="{594B7F0E-B396-4852-B661-8895D4E05100}" srcOrd="0" destOrd="0" parTransId="{E1C69584-7D26-43D2-9855-D836BBE8925E}" sibTransId="{E64B725D-3BFC-4590-B92A-573364862D79}"/>
    <dgm:cxn modelId="{3E118257-423D-46E2-87F8-566E36C593ED}" type="presOf" srcId="{E555F930-7481-4534-915E-B038848AE7A1}" destId="{463BCB0E-CAE0-4A13-ADB6-F6F012583BD9}" srcOrd="0" destOrd="0" presId="urn:microsoft.com/office/officeart/2005/8/layout/hierarchy1"/>
    <dgm:cxn modelId="{CBC3AC99-74BF-4098-B95C-C80703D10160}" type="presOf" srcId="{B720BDC1-3F84-4C75-B2F0-EE82CED408BF}" destId="{78EC047E-8BC0-42C3-A5F4-6BC5BE6F292B}" srcOrd="0" destOrd="0" presId="urn:microsoft.com/office/officeart/2005/8/layout/hierarchy1"/>
    <dgm:cxn modelId="{89F84405-BA74-415E-AF3D-A37388800A72}" type="presOf" srcId="{E1C69584-7D26-43D2-9855-D836BBE8925E}" destId="{49832909-DEDD-496E-B387-3B43152396B1}" srcOrd="0" destOrd="0" presId="urn:microsoft.com/office/officeart/2005/8/layout/hierarchy1"/>
    <dgm:cxn modelId="{D73A70F9-F83F-4529-B022-9E68789DA0B7}" type="presOf" srcId="{F6F8E25F-4F7F-45EA-8AC1-FE012545C361}" destId="{842FFEBE-420B-411F-A07A-32C20B2AA25E}" srcOrd="0" destOrd="0" presId="urn:microsoft.com/office/officeart/2005/8/layout/hierarchy1"/>
    <dgm:cxn modelId="{1196D460-CE50-489F-8A64-3A65F8E45668}" srcId="{1E203895-4DA7-4731-B67E-76D56F35A512}" destId="{2C8ADF57-1AB7-4133-838D-77AAF32069CE}" srcOrd="1" destOrd="0" parTransId="{0199B298-6A37-44C2-AEE0-485642E1D56B}" sibTransId="{444F4DC3-B27D-408E-8898-0C58F700DEE1}"/>
    <dgm:cxn modelId="{DC81A406-E2B2-4929-9F54-98B564171EAE}" srcId="{19272F7E-9FDB-45E2-8A24-ECABE516B4E9}" destId="{83698998-27BE-492B-9565-54589E2FF233}" srcOrd="1" destOrd="0" parTransId="{E555F930-7481-4534-915E-B038848AE7A1}" sibTransId="{40B360EF-7B8D-406F-915D-716082957112}"/>
    <dgm:cxn modelId="{A8B0860A-12F8-4EE2-9718-C718CBAA62E0}" type="presOf" srcId="{96777EA9-83A7-4DD6-B4C4-72C985801FB4}" destId="{FA1A561B-59AE-423E-83FA-0EB0179CCAAD}" srcOrd="0" destOrd="0" presId="urn:microsoft.com/office/officeart/2005/8/layout/hierarchy1"/>
    <dgm:cxn modelId="{2A5DF082-7D59-4D03-AFC7-8B81F88E9BDA}" srcId="{2C8ADF57-1AB7-4133-838D-77AAF32069CE}" destId="{A575F536-38B3-4578-B19E-DDA4285FB402}" srcOrd="1" destOrd="0" parTransId="{33AEAC43-A86B-4F2A-BB1D-A02824A4862B}" sibTransId="{CBC27543-B324-42A4-963C-C859E8362DD9}"/>
    <dgm:cxn modelId="{CE9C38DD-3D21-4884-9BA2-37F41FD63EC1}" type="presOf" srcId="{F4E3086F-8CE1-44E3-AF1A-BFC3E399D357}" destId="{ED9567C8-E4E3-41CC-BF84-FC062F876112}" srcOrd="0" destOrd="0" presId="urn:microsoft.com/office/officeart/2005/8/layout/hierarchy1"/>
    <dgm:cxn modelId="{0B922173-F6A9-4C10-B4ED-540E31BE1DC5}" type="presOf" srcId="{1E203895-4DA7-4731-B67E-76D56F35A512}" destId="{A4C28338-4471-4CDA-B255-28DA29FB8609}" srcOrd="0" destOrd="0" presId="urn:microsoft.com/office/officeart/2005/8/layout/hierarchy1"/>
    <dgm:cxn modelId="{BD4AADCE-53A7-4152-B5A4-A064308C7A4D}" srcId="{E749C86C-D2D6-425E-A0B0-77B6E1278298}" destId="{BC405C9C-9073-4C33-9304-3D75C029D096}" srcOrd="0" destOrd="0" parTransId="{AE6C45D3-7BBA-4E48-9DD7-B0E66CE5C069}" sibTransId="{1415C65F-8C1A-44A8-9D85-D667A2750813}"/>
    <dgm:cxn modelId="{76522A2A-ED7E-4AD7-9EB2-E7FE0669248D}" type="presOf" srcId="{E0CF1B53-4715-4D17-ACBE-02EE8CBA1793}" destId="{3129311B-6623-4536-B16D-2D13B54509AF}" srcOrd="0" destOrd="0" presId="urn:microsoft.com/office/officeart/2005/8/layout/hierarchy1"/>
    <dgm:cxn modelId="{4A0B7C8A-9AD7-4E57-B043-4601C788A241}" srcId="{594B7F0E-B396-4852-B661-8895D4E05100}" destId="{CBF444C6-7AA0-49A8-80CD-759E6D5F4C68}" srcOrd="0" destOrd="0" parTransId="{6D7CD0D4-52C2-45D6-A435-D3AFC40EFFC1}" sibTransId="{5A75A66F-F966-4CC8-A912-CCD6738D6E6D}"/>
    <dgm:cxn modelId="{ABC59609-A435-4FF3-9CE2-B12C2D20DAC9}" type="presOf" srcId="{33AEAC43-A86B-4F2A-BB1D-A02824A4862B}" destId="{F6F207BE-015D-4A14-83D7-562D8F95F299}" srcOrd="0" destOrd="0" presId="urn:microsoft.com/office/officeart/2005/8/layout/hierarchy1"/>
    <dgm:cxn modelId="{283A09F2-529E-4A3E-AD0C-1364E106E4EC}" srcId="{24E4C46D-7D77-4644-AA17-791E1035DBCF}" destId="{BAC16A11-37E0-43F3-8E1D-C7A08DED2099}" srcOrd="0" destOrd="0" parTransId="{B720BDC1-3F84-4C75-B2F0-EE82CED408BF}" sibTransId="{ECBFD473-96AB-42EC-9EF3-36DC043D0CED}"/>
    <dgm:cxn modelId="{288F4A41-BE40-4D5E-92AC-6F9BE466FAAF}" srcId="{594B7F0E-B396-4852-B661-8895D4E05100}" destId="{262DF980-4EEC-4F6A-A6E4-DEB5BCA4F2B0}" srcOrd="1" destOrd="0" parTransId="{A8D03091-2FD5-4286-8720-68C042DE536A}" sibTransId="{1CE5D17C-F542-4E58-9A28-A2CE87C7BB65}"/>
    <dgm:cxn modelId="{2D0C47D4-F1A7-45D0-9A07-1843140E00C2}" type="presOf" srcId="{262DF980-4EEC-4F6A-A6E4-DEB5BCA4F2B0}" destId="{5AE8DF17-6544-4264-891B-BF63BFE05D94}" srcOrd="0" destOrd="0" presId="urn:microsoft.com/office/officeart/2005/8/layout/hierarchy1"/>
    <dgm:cxn modelId="{6648E19A-63ED-4C9B-B421-F8D0A554856C}" type="presOf" srcId="{E749C86C-D2D6-425E-A0B0-77B6E1278298}" destId="{02C62D25-6A12-4150-ADD8-0A54CF3B0C4D}" srcOrd="0" destOrd="0" presId="urn:microsoft.com/office/officeart/2005/8/layout/hierarchy1"/>
    <dgm:cxn modelId="{28D70B75-7F83-4DBD-A4B7-46C445FAF383}" type="presOf" srcId="{835ABF20-3FD7-4CB4-A932-5200F8C0146F}" destId="{4060DD73-EC72-4CFD-9577-10DDEEFDF7C8}" srcOrd="0" destOrd="0" presId="urn:microsoft.com/office/officeart/2005/8/layout/hierarchy1"/>
    <dgm:cxn modelId="{C1F95395-0DEF-4303-B35B-3524CAA372C9}" type="presOf" srcId="{24E4C46D-7D77-4644-AA17-791E1035DBCF}" destId="{CCFA4A0A-EF27-458B-A920-7A5B4016D6E9}" srcOrd="0" destOrd="0" presId="urn:microsoft.com/office/officeart/2005/8/layout/hierarchy1"/>
    <dgm:cxn modelId="{0028D7B9-CEDA-4E74-AE67-AA6C09A3D145}" type="presOf" srcId="{594B7F0E-B396-4852-B661-8895D4E05100}" destId="{D31906F8-9523-4D1E-B93E-F308504ECA2B}" srcOrd="0" destOrd="0" presId="urn:microsoft.com/office/officeart/2005/8/layout/hierarchy1"/>
    <dgm:cxn modelId="{074E71F2-A20A-4344-ADEE-99B6045D815B}" srcId="{BAC16A11-37E0-43F3-8E1D-C7A08DED2099}" destId="{096BC312-2F3D-46C1-BE2E-73CF9BCAD95F}" srcOrd="0" destOrd="0" parTransId="{05E32BB8-519E-4CDD-9F64-6D5390DC628F}" sibTransId="{D26130FF-F946-47F7-BED9-60A35FA548F1}"/>
    <dgm:cxn modelId="{312F7902-9112-4ABC-AA0D-FC00DFBD4470}" srcId="{2C8ADF57-1AB7-4133-838D-77AAF32069CE}" destId="{BD0D23A4-0E97-44BC-BE02-F4C3D1F84E50}" srcOrd="0" destOrd="0" parTransId="{835ABF20-3FD7-4CB4-A932-5200F8C0146F}" sibTransId="{B6D2E069-58B9-4464-B950-B36E0725E418}"/>
    <dgm:cxn modelId="{F8B01ECA-C00F-440D-BA70-7AB17F975647}" type="presOf" srcId="{A8D03091-2FD5-4286-8720-68C042DE536A}" destId="{349A3E7A-24E8-406B-8BB1-30FA4CDC563A}" srcOrd="0" destOrd="0" presId="urn:microsoft.com/office/officeart/2005/8/layout/hierarchy1"/>
    <dgm:cxn modelId="{2F58BAC1-53CB-48C0-8FA4-58F26EA64578}" srcId="{BC405C9C-9073-4C33-9304-3D75C029D096}" destId="{1E203895-4DA7-4731-B67E-76D56F35A512}" srcOrd="1" destOrd="0" parTransId="{96777EA9-83A7-4DD6-B4C4-72C985801FB4}" sibTransId="{813DA902-5472-4B09-B8D8-E414FBDA9983}"/>
    <dgm:cxn modelId="{6FF846E1-4F64-4790-90B5-D51D6966A36D}" type="presOf" srcId="{2C8ADF57-1AB7-4133-838D-77AAF32069CE}" destId="{4796A355-213A-4746-9135-065092FD0B9F}" srcOrd="0" destOrd="0" presId="urn:microsoft.com/office/officeart/2005/8/layout/hierarchy1"/>
    <dgm:cxn modelId="{834A1D53-0D83-4738-A665-FD61C0BCC2E1}" srcId="{BAC16A11-37E0-43F3-8E1D-C7A08DED2099}" destId="{DD5F3E60-F148-44F3-A99F-C42827B7501A}" srcOrd="1" destOrd="0" parTransId="{F4E3086F-8CE1-44E3-AF1A-BFC3E399D357}" sibTransId="{C4C0C055-A0B1-4FF7-BBB3-AA836C2807F7}"/>
    <dgm:cxn modelId="{6BEB6076-794E-4C09-BF84-B491FE3F69E1}" type="presOf" srcId="{BD0D23A4-0E97-44BC-BE02-F4C3D1F84E50}" destId="{7E517035-0CAD-4BB5-9DC7-D7C79C926302}" srcOrd="0" destOrd="0" presId="urn:microsoft.com/office/officeart/2005/8/layout/hierarchy1"/>
    <dgm:cxn modelId="{CEF211D3-7D0A-4ECD-856E-56BC9F1B9B27}" type="presOf" srcId="{05E32BB8-519E-4CDD-9F64-6D5390DC628F}" destId="{244D6654-8592-450E-A824-A1C9FD3BE681}" srcOrd="0" destOrd="0" presId="urn:microsoft.com/office/officeart/2005/8/layout/hierarchy1"/>
    <dgm:cxn modelId="{4AA5C4B1-22A1-49C8-9BE1-3BFEB222B79E}" srcId="{24E4C46D-7D77-4644-AA17-791E1035DBCF}" destId="{19272F7E-9FDB-45E2-8A24-ECABE516B4E9}" srcOrd="1" destOrd="0" parTransId="{E0CF1B53-4715-4D17-ACBE-02EE8CBA1793}" sibTransId="{897F7905-E83C-4F93-A7FA-FC45517D8FBE}"/>
    <dgm:cxn modelId="{91440094-3446-4C9B-ADEE-A84E874F725C}" type="presOf" srcId="{BAC16A11-37E0-43F3-8E1D-C7A08DED2099}" destId="{C51DBA5E-A6F2-4185-9C73-C8DCEAE4F8B2}" srcOrd="0" destOrd="0" presId="urn:microsoft.com/office/officeart/2005/8/layout/hierarchy1"/>
    <dgm:cxn modelId="{910F46FA-69FC-4849-B7BF-94126099D874}" srcId="{19272F7E-9FDB-45E2-8A24-ECABE516B4E9}" destId="{FD21D5DF-EB09-4342-9343-28A237275E95}" srcOrd="0" destOrd="0" parTransId="{9D8C9D81-3A1E-448D-80FB-56AE1DF1EB12}" sibTransId="{F38E3411-45C5-415A-8B6A-DD2084CB9088}"/>
    <dgm:cxn modelId="{D898AD8D-BAA0-4855-8A90-50CC8C0CC07C}" type="presOf" srcId="{096BC312-2F3D-46C1-BE2E-73CF9BCAD95F}" destId="{3E9C0DC2-83AD-4832-9759-32484FD2468F}" srcOrd="0" destOrd="0" presId="urn:microsoft.com/office/officeart/2005/8/layout/hierarchy1"/>
    <dgm:cxn modelId="{268FC61B-8E75-45F7-B645-03FE77B1CAB6}" type="presOf" srcId="{BC405C9C-9073-4C33-9304-3D75C029D096}" destId="{B443F4CA-2543-4630-B7C9-71304B69CD40}" srcOrd="0" destOrd="0" presId="urn:microsoft.com/office/officeart/2005/8/layout/hierarchy1"/>
    <dgm:cxn modelId="{68CA5E8E-2FB2-4DBD-A9FF-80B7C893FD7A}" type="presOf" srcId="{A575F536-38B3-4578-B19E-DDA4285FB402}" destId="{E4820830-CAAE-48E0-B70C-CA5C7EF507C2}" srcOrd="0" destOrd="0" presId="urn:microsoft.com/office/officeart/2005/8/layout/hierarchy1"/>
    <dgm:cxn modelId="{8577A065-3C4D-406E-BFFE-944623EEA4FF}" type="presOf" srcId="{83698998-27BE-492B-9565-54589E2FF233}" destId="{19B8C854-89E5-4A3E-AE1A-41E099BF2834}"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BF824631-C814-4831-81C9-EEAE706C8CBC}" type="presParOf" srcId="{02C62D25-6A12-4150-ADD8-0A54CF3B0C4D}" destId="{AF573D5E-7AE8-4D6A-B548-8EB75C0C8466}" srcOrd="0" destOrd="0" presId="urn:microsoft.com/office/officeart/2005/8/layout/hierarchy1"/>
    <dgm:cxn modelId="{1EE0A07D-E76E-48F7-8760-A76F9F8608FE}" type="presParOf" srcId="{AF573D5E-7AE8-4D6A-B548-8EB75C0C8466}" destId="{9FE93534-FE53-4A3E-BE69-FAC61ED7172B}" srcOrd="0" destOrd="0" presId="urn:microsoft.com/office/officeart/2005/8/layout/hierarchy1"/>
    <dgm:cxn modelId="{5B74E669-D193-453B-A1BF-A3CF9CFB0390}" type="presParOf" srcId="{9FE93534-FE53-4A3E-BE69-FAC61ED7172B}" destId="{6A620B3C-44BA-4648-A584-FE01D52CFEAE}" srcOrd="0" destOrd="0" presId="urn:microsoft.com/office/officeart/2005/8/layout/hierarchy1"/>
    <dgm:cxn modelId="{2F55E263-8BBF-44F8-B87F-2C1D8C6CBF64}" type="presParOf" srcId="{9FE93534-FE53-4A3E-BE69-FAC61ED7172B}" destId="{B443F4CA-2543-4630-B7C9-71304B69CD40}" srcOrd="1" destOrd="0" presId="urn:microsoft.com/office/officeart/2005/8/layout/hierarchy1"/>
    <dgm:cxn modelId="{D9855EB7-8DCE-428B-AB9F-94108BD1FB68}" type="presParOf" srcId="{AF573D5E-7AE8-4D6A-B548-8EB75C0C8466}" destId="{3B46A9A8-5753-4EEF-89B7-2A3342856DF0}" srcOrd="1" destOrd="0" presId="urn:microsoft.com/office/officeart/2005/8/layout/hierarchy1"/>
    <dgm:cxn modelId="{6F93166A-636B-4729-AA0D-E31BCA82B9EB}" type="presParOf" srcId="{3B46A9A8-5753-4EEF-89B7-2A3342856DF0}" destId="{842FFEBE-420B-411F-A07A-32C20B2AA25E}" srcOrd="0" destOrd="0" presId="urn:microsoft.com/office/officeart/2005/8/layout/hierarchy1"/>
    <dgm:cxn modelId="{3871B6CC-FEF9-4F97-ADE3-975FCE2D6C4B}" type="presParOf" srcId="{3B46A9A8-5753-4EEF-89B7-2A3342856DF0}" destId="{8FE441CE-903D-41A5-A641-8092B73897DA}" srcOrd="1" destOrd="0" presId="urn:microsoft.com/office/officeart/2005/8/layout/hierarchy1"/>
    <dgm:cxn modelId="{B49E9D57-97B4-47E2-B2E8-FB2CC15B21B7}" type="presParOf" srcId="{8FE441CE-903D-41A5-A641-8092B73897DA}" destId="{C560F66B-1A53-4A11-8C99-47A72A15F1EA}" srcOrd="0" destOrd="0" presId="urn:microsoft.com/office/officeart/2005/8/layout/hierarchy1"/>
    <dgm:cxn modelId="{2FAC93D0-F999-476D-9607-BB1A334DCDF0}" type="presParOf" srcId="{C560F66B-1A53-4A11-8C99-47A72A15F1EA}" destId="{66CC7C9F-08C5-4BC0-B995-BE276FA3EF8B}" srcOrd="0" destOrd="0" presId="urn:microsoft.com/office/officeart/2005/8/layout/hierarchy1"/>
    <dgm:cxn modelId="{0C6CA3D4-CFFC-4433-B84D-83C7174EDADB}" type="presParOf" srcId="{C560F66B-1A53-4A11-8C99-47A72A15F1EA}" destId="{CCFA4A0A-EF27-458B-A920-7A5B4016D6E9}" srcOrd="1" destOrd="0" presId="urn:microsoft.com/office/officeart/2005/8/layout/hierarchy1"/>
    <dgm:cxn modelId="{34E25EDF-DF94-4569-9289-E9491AE0C6E5}" type="presParOf" srcId="{8FE441CE-903D-41A5-A641-8092B73897DA}" destId="{87132D1D-19D9-4F3A-8BD3-7C8936192B04}" srcOrd="1" destOrd="0" presId="urn:microsoft.com/office/officeart/2005/8/layout/hierarchy1"/>
    <dgm:cxn modelId="{F83EC1FA-831F-4DAE-AD28-6E38634F2951}" type="presParOf" srcId="{87132D1D-19D9-4F3A-8BD3-7C8936192B04}" destId="{78EC047E-8BC0-42C3-A5F4-6BC5BE6F292B}" srcOrd="0" destOrd="0" presId="urn:microsoft.com/office/officeart/2005/8/layout/hierarchy1"/>
    <dgm:cxn modelId="{D03FB421-C824-42CB-8F35-E6422D34794F}" type="presParOf" srcId="{87132D1D-19D9-4F3A-8BD3-7C8936192B04}" destId="{6C795AB2-71F6-4B52-93C2-3B04C96FCE5D}" srcOrd="1" destOrd="0" presId="urn:microsoft.com/office/officeart/2005/8/layout/hierarchy1"/>
    <dgm:cxn modelId="{950A5D02-BD48-48A3-8B31-45F6450D7630}" type="presParOf" srcId="{6C795AB2-71F6-4B52-93C2-3B04C96FCE5D}" destId="{78FB1847-6881-4097-9909-4B2448286022}" srcOrd="0" destOrd="0" presId="urn:microsoft.com/office/officeart/2005/8/layout/hierarchy1"/>
    <dgm:cxn modelId="{EF69E374-E8F1-45F5-A2D8-13250E976B7F}" type="presParOf" srcId="{78FB1847-6881-4097-9909-4B2448286022}" destId="{150892FC-6A89-4CF1-99E4-4AD5EC6DA96E}" srcOrd="0" destOrd="0" presId="urn:microsoft.com/office/officeart/2005/8/layout/hierarchy1"/>
    <dgm:cxn modelId="{81FAD457-A0D6-416E-A167-DBA0C6017F2E}" type="presParOf" srcId="{78FB1847-6881-4097-9909-4B2448286022}" destId="{C51DBA5E-A6F2-4185-9C73-C8DCEAE4F8B2}" srcOrd="1" destOrd="0" presId="urn:microsoft.com/office/officeart/2005/8/layout/hierarchy1"/>
    <dgm:cxn modelId="{2E69EB04-B69B-4E22-BC51-6F772CF2AC49}" type="presParOf" srcId="{6C795AB2-71F6-4B52-93C2-3B04C96FCE5D}" destId="{C36E87B6-018C-49A9-987B-DCA5EE49A442}" srcOrd="1" destOrd="0" presId="urn:microsoft.com/office/officeart/2005/8/layout/hierarchy1"/>
    <dgm:cxn modelId="{40268571-20D4-471D-AA67-235226BC08F5}" type="presParOf" srcId="{C36E87B6-018C-49A9-987B-DCA5EE49A442}" destId="{244D6654-8592-450E-A824-A1C9FD3BE681}" srcOrd="0" destOrd="0" presId="urn:microsoft.com/office/officeart/2005/8/layout/hierarchy1"/>
    <dgm:cxn modelId="{5C25FC76-EBB4-4EBA-B41C-99ADCB12B573}" type="presParOf" srcId="{C36E87B6-018C-49A9-987B-DCA5EE49A442}" destId="{2AE5A705-14F9-496A-AC3C-5599080EF156}" srcOrd="1" destOrd="0" presId="urn:microsoft.com/office/officeart/2005/8/layout/hierarchy1"/>
    <dgm:cxn modelId="{6E62D682-BFC4-4CED-8B28-1C0F6EA83725}" type="presParOf" srcId="{2AE5A705-14F9-496A-AC3C-5599080EF156}" destId="{CF7E67B0-16C9-4407-B6F8-AC1D1B3037FE}" srcOrd="0" destOrd="0" presId="urn:microsoft.com/office/officeart/2005/8/layout/hierarchy1"/>
    <dgm:cxn modelId="{F50ABF03-3721-4DB9-9F8D-74714628C534}" type="presParOf" srcId="{CF7E67B0-16C9-4407-B6F8-AC1D1B3037FE}" destId="{AD467222-EA93-4EBA-BCF0-9C4E5D979326}" srcOrd="0" destOrd="0" presId="urn:microsoft.com/office/officeart/2005/8/layout/hierarchy1"/>
    <dgm:cxn modelId="{C9278FB9-759F-47A1-8820-154984B99FCE}" type="presParOf" srcId="{CF7E67B0-16C9-4407-B6F8-AC1D1B3037FE}" destId="{3E9C0DC2-83AD-4832-9759-32484FD2468F}" srcOrd="1" destOrd="0" presId="urn:microsoft.com/office/officeart/2005/8/layout/hierarchy1"/>
    <dgm:cxn modelId="{6FD269E3-DF1F-47ED-AA5C-F07257815C73}" type="presParOf" srcId="{2AE5A705-14F9-496A-AC3C-5599080EF156}" destId="{2A2EE658-E639-442A-B88F-8B8895E773E4}" srcOrd="1" destOrd="0" presId="urn:microsoft.com/office/officeart/2005/8/layout/hierarchy1"/>
    <dgm:cxn modelId="{70A489E9-F3FD-446D-851A-CE851066BAC7}" type="presParOf" srcId="{C36E87B6-018C-49A9-987B-DCA5EE49A442}" destId="{ED9567C8-E4E3-41CC-BF84-FC062F876112}" srcOrd="2" destOrd="0" presId="urn:microsoft.com/office/officeart/2005/8/layout/hierarchy1"/>
    <dgm:cxn modelId="{8A323D59-4B6A-4338-B634-FAEC97210B4C}" type="presParOf" srcId="{C36E87B6-018C-49A9-987B-DCA5EE49A442}" destId="{8D919C7F-67C9-4F0C-9CD9-E6C4A918936F}" srcOrd="3" destOrd="0" presId="urn:microsoft.com/office/officeart/2005/8/layout/hierarchy1"/>
    <dgm:cxn modelId="{98E9B806-95EA-4F27-BCB4-1362AF226D76}" type="presParOf" srcId="{8D919C7F-67C9-4F0C-9CD9-E6C4A918936F}" destId="{A05CA029-C8D4-4D17-98AA-2C0138A9AC03}" srcOrd="0" destOrd="0" presId="urn:microsoft.com/office/officeart/2005/8/layout/hierarchy1"/>
    <dgm:cxn modelId="{B13E3D13-17AB-4FBC-BAD6-86F0920DB374}" type="presParOf" srcId="{A05CA029-C8D4-4D17-98AA-2C0138A9AC03}" destId="{4F8337E9-1981-433C-BD53-16DBFB0339AD}" srcOrd="0" destOrd="0" presId="urn:microsoft.com/office/officeart/2005/8/layout/hierarchy1"/>
    <dgm:cxn modelId="{9D83E2AB-75C9-4E8D-8248-81C1365020B0}" type="presParOf" srcId="{A05CA029-C8D4-4D17-98AA-2C0138A9AC03}" destId="{DDAFA46F-2017-4985-8684-9880399E3C9D}" srcOrd="1" destOrd="0" presId="urn:microsoft.com/office/officeart/2005/8/layout/hierarchy1"/>
    <dgm:cxn modelId="{CEAF863F-049E-43FA-A96F-2CFE5DB23D7E}" type="presParOf" srcId="{8D919C7F-67C9-4F0C-9CD9-E6C4A918936F}" destId="{D3E28F3E-8635-47F0-BA72-4EFE4C5E5EEB}" srcOrd="1" destOrd="0" presId="urn:microsoft.com/office/officeart/2005/8/layout/hierarchy1"/>
    <dgm:cxn modelId="{4C13BDE9-C33C-43DB-A22D-825A2883877F}" type="presParOf" srcId="{87132D1D-19D9-4F3A-8BD3-7C8936192B04}" destId="{3129311B-6623-4536-B16D-2D13B54509AF}" srcOrd="2" destOrd="0" presId="urn:microsoft.com/office/officeart/2005/8/layout/hierarchy1"/>
    <dgm:cxn modelId="{098689B3-0339-49F2-B5DF-5ED92FE1F227}" type="presParOf" srcId="{87132D1D-19D9-4F3A-8BD3-7C8936192B04}" destId="{DF33A981-906E-43DA-8E85-5BBA19393928}" srcOrd="3" destOrd="0" presId="urn:microsoft.com/office/officeart/2005/8/layout/hierarchy1"/>
    <dgm:cxn modelId="{DC64DC1A-A55A-4944-8DFD-F87C367F4B2A}" type="presParOf" srcId="{DF33A981-906E-43DA-8E85-5BBA19393928}" destId="{796F07BA-0E32-440C-95D7-F311E03503CA}" srcOrd="0" destOrd="0" presId="urn:microsoft.com/office/officeart/2005/8/layout/hierarchy1"/>
    <dgm:cxn modelId="{F738F58E-3620-48AC-9399-AD62A25BD27D}" type="presParOf" srcId="{796F07BA-0E32-440C-95D7-F311E03503CA}" destId="{A19E5D51-497B-4228-8D9F-FB4E2A4A8887}" srcOrd="0" destOrd="0" presId="urn:microsoft.com/office/officeart/2005/8/layout/hierarchy1"/>
    <dgm:cxn modelId="{D722391E-8DD0-4555-8456-90194D643AD6}" type="presParOf" srcId="{796F07BA-0E32-440C-95D7-F311E03503CA}" destId="{CDA6D18A-897A-4997-BEA1-17E03195A1A6}" srcOrd="1" destOrd="0" presId="urn:microsoft.com/office/officeart/2005/8/layout/hierarchy1"/>
    <dgm:cxn modelId="{9ED6CAB6-BBA2-4B69-921D-B64ADF3322AB}" type="presParOf" srcId="{DF33A981-906E-43DA-8E85-5BBA19393928}" destId="{5A5B89B1-E102-4533-B7C1-82873ADF0AEA}" srcOrd="1" destOrd="0" presId="urn:microsoft.com/office/officeart/2005/8/layout/hierarchy1"/>
    <dgm:cxn modelId="{3EC624D7-6802-40C5-B109-C35834BA53BE}" type="presParOf" srcId="{5A5B89B1-E102-4533-B7C1-82873ADF0AEA}" destId="{F8A1811C-FF55-41FD-9DBB-1207CCAA8DB3}" srcOrd="0" destOrd="0" presId="urn:microsoft.com/office/officeart/2005/8/layout/hierarchy1"/>
    <dgm:cxn modelId="{FC707ABC-28EE-4E08-8D07-E40A381BA38B}" type="presParOf" srcId="{5A5B89B1-E102-4533-B7C1-82873ADF0AEA}" destId="{18C2AB18-81AD-41C1-B674-CC1153A37542}" srcOrd="1" destOrd="0" presId="urn:microsoft.com/office/officeart/2005/8/layout/hierarchy1"/>
    <dgm:cxn modelId="{A4788EA7-76CA-491F-A883-54C7B586738B}" type="presParOf" srcId="{18C2AB18-81AD-41C1-B674-CC1153A37542}" destId="{87F0EA83-27E7-40E3-AF89-FE118A5267D9}" srcOrd="0" destOrd="0" presId="urn:microsoft.com/office/officeart/2005/8/layout/hierarchy1"/>
    <dgm:cxn modelId="{C734D52A-78BF-43BA-A640-A19D1D402962}" type="presParOf" srcId="{87F0EA83-27E7-40E3-AF89-FE118A5267D9}" destId="{9B7DE1C7-7B94-49E5-BF70-3E3AC0BE7D44}" srcOrd="0" destOrd="0" presId="urn:microsoft.com/office/officeart/2005/8/layout/hierarchy1"/>
    <dgm:cxn modelId="{130304D5-9228-4297-9226-3711551CA900}" type="presParOf" srcId="{87F0EA83-27E7-40E3-AF89-FE118A5267D9}" destId="{2A903BDE-FF9A-49F2-96A2-DAB0EA8C9177}" srcOrd="1" destOrd="0" presId="urn:microsoft.com/office/officeart/2005/8/layout/hierarchy1"/>
    <dgm:cxn modelId="{CF18905F-9FD5-4F6C-B9C8-DCC492BC0DBB}" type="presParOf" srcId="{18C2AB18-81AD-41C1-B674-CC1153A37542}" destId="{ACCF4BDF-8ED7-4433-815B-A86142C5D56F}" srcOrd="1" destOrd="0" presId="urn:microsoft.com/office/officeart/2005/8/layout/hierarchy1"/>
    <dgm:cxn modelId="{AC69A8A9-7DDE-4CD6-A9C2-A35805220862}" type="presParOf" srcId="{5A5B89B1-E102-4533-B7C1-82873ADF0AEA}" destId="{463BCB0E-CAE0-4A13-ADB6-F6F012583BD9}" srcOrd="2" destOrd="0" presId="urn:microsoft.com/office/officeart/2005/8/layout/hierarchy1"/>
    <dgm:cxn modelId="{26FBD7C8-E9F6-4698-9732-9A99CAF1A8BF}" type="presParOf" srcId="{5A5B89B1-E102-4533-B7C1-82873ADF0AEA}" destId="{CEE74A9D-A405-42FA-B1F7-EA68461F3A3D}" srcOrd="3" destOrd="0" presId="urn:microsoft.com/office/officeart/2005/8/layout/hierarchy1"/>
    <dgm:cxn modelId="{24067ED3-E39D-4FCA-895D-04C1040E05B7}" type="presParOf" srcId="{CEE74A9D-A405-42FA-B1F7-EA68461F3A3D}" destId="{A0ABA723-181F-48F3-B070-48AB6722A506}" srcOrd="0" destOrd="0" presId="urn:microsoft.com/office/officeart/2005/8/layout/hierarchy1"/>
    <dgm:cxn modelId="{50B810C2-0A4A-4747-B8A7-43F2C334E9C5}" type="presParOf" srcId="{A0ABA723-181F-48F3-B070-48AB6722A506}" destId="{E0ED2924-FB76-4F4F-A5B7-147ABD683878}" srcOrd="0" destOrd="0" presId="urn:microsoft.com/office/officeart/2005/8/layout/hierarchy1"/>
    <dgm:cxn modelId="{F5F1D0A8-1D31-4AEF-BF58-93776448BBA7}" type="presParOf" srcId="{A0ABA723-181F-48F3-B070-48AB6722A506}" destId="{19B8C854-89E5-4A3E-AE1A-41E099BF2834}" srcOrd="1" destOrd="0" presId="urn:microsoft.com/office/officeart/2005/8/layout/hierarchy1"/>
    <dgm:cxn modelId="{751D2264-9EDB-404C-868A-5E84B9204C12}" type="presParOf" srcId="{CEE74A9D-A405-42FA-B1F7-EA68461F3A3D}" destId="{59E0D5FB-8CF1-49F0-B7A0-188C6F30DC9F}" srcOrd="1" destOrd="0" presId="urn:microsoft.com/office/officeart/2005/8/layout/hierarchy1"/>
    <dgm:cxn modelId="{799E5ACA-8BEB-4F63-B85F-25DF38ACC650}" type="presParOf" srcId="{3B46A9A8-5753-4EEF-89B7-2A3342856DF0}" destId="{FA1A561B-59AE-423E-83FA-0EB0179CCAAD}" srcOrd="2" destOrd="0" presId="urn:microsoft.com/office/officeart/2005/8/layout/hierarchy1"/>
    <dgm:cxn modelId="{8A62DFFA-F0D5-4AAD-9DBD-F076F657F4EB}" type="presParOf" srcId="{3B46A9A8-5753-4EEF-89B7-2A3342856DF0}" destId="{9F5FFEB1-69F6-4BDF-867B-96E6E75647EA}" srcOrd="3" destOrd="0" presId="urn:microsoft.com/office/officeart/2005/8/layout/hierarchy1"/>
    <dgm:cxn modelId="{B1B7A072-352A-43B6-B87E-DEA7F1D0E472}" type="presParOf" srcId="{9F5FFEB1-69F6-4BDF-867B-96E6E75647EA}" destId="{3AA75A3C-FC9F-41D5-B655-D5E98E0EA96F}" srcOrd="0" destOrd="0" presId="urn:microsoft.com/office/officeart/2005/8/layout/hierarchy1"/>
    <dgm:cxn modelId="{12CEBF5C-3F55-47D1-A8D5-0CC743904BEF}" type="presParOf" srcId="{3AA75A3C-FC9F-41D5-B655-D5E98E0EA96F}" destId="{D06A7EB6-7424-4BF9-9622-46FE47D4C0CE}" srcOrd="0" destOrd="0" presId="urn:microsoft.com/office/officeart/2005/8/layout/hierarchy1"/>
    <dgm:cxn modelId="{47846CBA-ADE5-4D2B-AA3C-80D6F8CBFB36}" type="presParOf" srcId="{3AA75A3C-FC9F-41D5-B655-D5E98E0EA96F}" destId="{A4C28338-4471-4CDA-B255-28DA29FB8609}" srcOrd="1" destOrd="0" presId="urn:microsoft.com/office/officeart/2005/8/layout/hierarchy1"/>
    <dgm:cxn modelId="{B597E758-BBA6-4B19-9D63-46CD20B37A1D}" type="presParOf" srcId="{9F5FFEB1-69F6-4BDF-867B-96E6E75647EA}" destId="{2ADB1E6A-9A56-4F03-AD3B-5F1FC7DB1733}" srcOrd="1" destOrd="0" presId="urn:microsoft.com/office/officeart/2005/8/layout/hierarchy1"/>
    <dgm:cxn modelId="{6EFBD612-2C1B-48C9-8336-88F0F53A669B}" type="presParOf" srcId="{2ADB1E6A-9A56-4F03-AD3B-5F1FC7DB1733}" destId="{49832909-DEDD-496E-B387-3B43152396B1}" srcOrd="0" destOrd="0" presId="urn:microsoft.com/office/officeart/2005/8/layout/hierarchy1"/>
    <dgm:cxn modelId="{055C65EF-2AEA-495D-A06B-CA28FE828BB6}" type="presParOf" srcId="{2ADB1E6A-9A56-4F03-AD3B-5F1FC7DB1733}" destId="{785877C5-343B-46F4-8908-BA9B99E82701}" srcOrd="1" destOrd="0" presId="urn:microsoft.com/office/officeart/2005/8/layout/hierarchy1"/>
    <dgm:cxn modelId="{C3581A00-7F3C-450D-8B2B-8D6D83A2A321}" type="presParOf" srcId="{785877C5-343B-46F4-8908-BA9B99E82701}" destId="{5E817AC8-6011-45F8-8754-B7CA513331B7}" srcOrd="0" destOrd="0" presId="urn:microsoft.com/office/officeart/2005/8/layout/hierarchy1"/>
    <dgm:cxn modelId="{7A2456D2-AB0E-40A8-BD5A-8FC5C606D12D}" type="presParOf" srcId="{5E817AC8-6011-45F8-8754-B7CA513331B7}" destId="{8D1AFF11-F00B-4DDF-8F42-606F0019E7B0}" srcOrd="0" destOrd="0" presId="urn:microsoft.com/office/officeart/2005/8/layout/hierarchy1"/>
    <dgm:cxn modelId="{F48D863D-B3AE-4ECA-8C3F-5424E42DE70E}" type="presParOf" srcId="{5E817AC8-6011-45F8-8754-B7CA513331B7}" destId="{D31906F8-9523-4D1E-B93E-F308504ECA2B}" srcOrd="1" destOrd="0" presId="urn:microsoft.com/office/officeart/2005/8/layout/hierarchy1"/>
    <dgm:cxn modelId="{847265A9-B3FA-4735-B955-A888CE54A61F}" type="presParOf" srcId="{785877C5-343B-46F4-8908-BA9B99E82701}" destId="{4533C274-D823-453D-A324-FE615F03F3DE}" srcOrd="1" destOrd="0" presId="urn:microsoft.com/office/officeart/2005/8/layout/hierarchy1"/>
    <dgm:cxn modelId="{E1A953B4-B297-4376-82DF-0E1C06D1966C}" type="presParOf" srcId="{4533C274-D823-453D-A324-FE615F03F3DE}" destId="{A9426B2D-E630-4277-9B8F-40B96B8B14EF}" srcOrd="0" destOrd="0" presId="urn:microsoft.com/office/officeart/2005/8/layout/hierarchy1"/>
    <dgm:cxn modelId="{3570FFEB-0917-4FF4-A89F-8BCA71F74F5A}" type="presParOf" srcId="{4533C274-D823-453D-A324-FE615F03F3DE}" destId="{F3A824C8-90E7-4958-BE38-3F21A1EABE6D}" srcOrd="1" destOrd="0" presId="urn:microsoft.com/office/officeart/2005/8/layout/hierarchy1"/>
    <dgm:cxn modelId="{B3F3F621-6C18-4AEB-8DA5-890A9134B96F}" type="presParOf" srcId="{F3A824C8-90E7-4958-BE38-3F21A1EABE6D}" destId="{5BAF1E4B-915F-4D62-8342-86A7285F9669}" srcOrd="0" destOrd="0" presId="urn:microsoft.com/office/officeart/2005/8/layout/hierarchy1"/>
    <dgm:cxn modelId="{0EB423B6-A5C4-441B-A45C-B752C10B9A44}" type="presParOf" srcId="{5BAF1E4B-915F-4D62-8342-86A7285F9669}" destId="{D1C3324A-2BF1-4662-8AA7-7F0E3736253F}" srcOrd="0" destOrd="0" presId="urn:microsoft.com/office/officeart/2005/8/layout/hierarchy1"/>
    <dgm:cxn modelId="{FFC674B2-6D81-4AAC-8231-6D0DCD91730F}" type="presParOf" srcId="{5BAF1E4B-915F-4D62-8342-86A7285F9669}" destId="{5ED94D1D-5E3A-43B5-94DA-0E442983634E}" srcOrd="1" destOrd="0" presId="urn:microsoft.com/office/officeart/2005/8/layout/hierarchy1"/>
    <dgm:cxn modelId="{C655693A-E930-40A0-814C-0DA146AAA4AE}" type="presParOf" srcId="{F3A824C8-90E7-4958-BE38-3F21A1EABE6D}" destId="{4C3EBD03-6F3C-4B69-9FB8-2F0143626E4E}" srcOrd="1" destOrd="0" presId="urn:microsoft.com/office/officeart/2005/8/layout/hierarchy1"/>
    <dgm:cxn modelId="{0E8DF56E-4770-43D4-BA52-FFE68EA442F9}" type="presParOf" srcId="{4533C274-D823-453D-A324-FE615F03F3DE}" destId="{349A3E7A-24E8-406B-8BB1-30FA4CDC563A}" srcOrd="2" destOrd="0" presId="urn:microsoft.com/office/officeart/2005/8/layout/hierarchy1"/>
    <dgm:cxn modelId="{FD184D2B-E358-47D1-9AD7-63A96B4F8CC7}" type="presParOf" srcId="{4533C274-D823-453D-A324-FE615F03F3DE}" destId="{71FF31AB-DBCA-4FEF-9009-7C0CC89BFD4A}" srcOrd="3" destOrd="0" presId="urn:microsoft.com/office/officeart/2005/8/layout/hierarchy1"/>
    <dgm:cxn modelId="{90120110-7B55-451C-BC43-96ADC2DF9EA2}" type="presParOf" srcId="{71FF31AB-DBCA-4FEF-9009-7C0CC89BFD4A}" destId="{2F4B8FEC-DF96-4DC7-8229-71CF76A676F9}" srcOrd="0" destOrd="0" presId="urn:microsoft.com/office/officeart/2005/8/layout/hierarchy1"/>
    <dgm:cxn modelId="{096647DE-241A-4731-9A29-130F3B23C83C}" type="presParOf" srcId="{2F4B8FEC-DF96-4DC7-8229-71CF76A676F9}" destId="{A365CD09-409F-41E5-8260-8A579FD4B173}" srcOrd="0" destOrd="0" presId="urn:microsoft.com/office/officeart/2005/8/layout/hierarchy1"/>
    <dgm:cxn modelId="{5A9EF1F7-8A48-4B5C-A070-E36CFCC4CDE4}" type="presParOf" srcId="{2F4B8FEC-DF96-4DC7-8229-71CF76A676F9}" destId="{5AE8DF17-6544-4264-891B-BF63BFE05D94}" srcOrd="1" destOrd="0" presId="urn:microsoft.com/office/officeart/2005/8/layout/hierarchy1"/>
    <dgm:cxn modelId="{CE7CA8BF-D3DD-400F-B57E-6CF40A23CA52}" type="presParOf" srcId="{71FF31AB-DBCA-4FEF-9009-7C0CC89BFD4A}" destId="{560CAD76-8156-4DC9-BABF-A7FFDFDF73C1}" srcOrd="1" destOrd="0" presId="urn:microsoft.com/office/officeart/2005/8/layout/hierarchy1"/>
    <dgm:cxn modelId="{11BA6269-8683-479B-8C45-9B2EBACBF8BD}" type="presParOf" srcId="{2ADB1E6A-9A56-4F03-AD3B-5F1FC7DB1733}" destId="{DCB74BDD-4615-4C8A-95E4-2E5F535995C4}" srcOrd="2" destOrd="0" presId="urn:microsoft.com/office/officeart/2005/8/layout/hierarchy1"/>
    <dgm:cxn modelId="{6C885F82-34CC-4739-A87F-4F8CFDECDC98}" type="presParOf" srcId="{2ADB1E6A-9A56-4F03-AD3B-5F1FC7DB1733}" destId="{FFBF2749-B40A-40C1-9A49-3E53F98635DB}" srcOrd="3" destOrd="0" presId="urn:microsoft.com/office/officeart/2005/8/layout/hierarchy1"/>
    <dgm:cxn modelId="{BBB8287D-F6AA-4DA0-A849-0DA5157FD2E5}" type="presParOf" srcId="{FFBF2749-B40A-40C1-9A49-3E53F98635DB}" destId="{20D43FE3-15BF-49B3-A7A7-076905360410}" srcOrd="0" destOrd="0" presId="urn:microsoft.com/office/officeart/2005/8/layout/hierarchy1"/>
    <dgm:cxn modelId="{FBACE616-C06B-4FB0-88D9-6AF8326D82B7}" type="presParOf" srcId="{20D43FE3-15BF-49B3-A7A7-076905360410}" destId="{11C77EF7-35C3-4B2D-8DC0-F305B87DA2C0}" srcOrd="0" destOrd="0" presId="urn:microsoft.com/office/officeart/2005/8/layout/hierarchy1"/>
    <dgm:cxn modelId="{3E9E025F-FD08-4C78-AF17-369C41D3EAB3}" type="presParOf" srcId="{20D43FE3-15BF-49B3-A7A7-076905360410}" destId="{4796A355-213A-4746-9135-065092FD0B9F}" srcOrd="1" destOrd="0" presId="urn:microsoft.com/office/officeart/2005/8/layout/hierarchy1"/>
    <dgm:cxn modelId="{F5E3BAAA-C457-4EE7-A8E1-29805179213E}" type="presParOf" srcId="{FFBF2749-B40A-40C1-9A49-3E53F98635DB}" destId="{6833546A-DD0F-40A0-B74D-CC28E28AF061}" srcOrd="1" destOrd="0" presId="urn:microsoft.com/office/officeart/2005/8/layout/hierarchy1"/>
    <dgm:cxn modelId="{40B6D197-ECF9-4E2D-B5B3-9993DA9598E4}" type="presParOf" srcId="{6833546A-DD0F-40A0-B74D-CC28E28AF061}" destId="{4060DD73-EC72-4CFD-9577-10DDEEFDF7C8}" srcOrd="0" destOrd="0" presId="urn:microsoft.com/office/officeart/2005/8/layout/hierarchy1"/>
    <dgm:cxn modelId="{B1EA7883-7A65-4E7E-BEC9-6A608FAB8C0D}" type="presParOf" srcId="{6833546A-DD0F-40A0-B74D-CC28E28AF061}" destId="{815E4A89-7450-4AD8-A9F6-CDF69EB3DBD5}" srcOrd="1" destOrd="0" presId="urn:microsoft.com/office/officeart/2005/8/layout/hierarchy1"/>
    <dgm:cxn modelId="{40E593D3-4389-4692-B238-38174F1AE3B7}" type="presParOf" srcId="{815E4A89-7450-4AD8-A9F6-CDF69EB3DBD5}" destId="{126142A8-8F3A-4E81-834B-17C41B014E43}" srcOrd="0" destOrd="0" presId="urn:microsoft.com/office/officeart/2005/8/layout/hierarchy1"/>
    <dgm:cxn modelId="{9BB52A2D-B15F-42BC-BABA-C72F95990B06}" type="presParOf" srcId="{126142A8-8F3A-4E81-834B-17C41B014E43}" destId="{B0BAB2D3-080A-42CE-8AED-E3AC8747B8B0}" srcOrd="0" destOrd="0" presId="urn:microsoft.com/office/officeart/2005/8/layout/hierarchy1"/>
    <dgm:cxn modelId="{0E12F3E8-9CB5-4282-AD90-64872F5EDE00}" type="presParOf" srcId="{126142A8-8F3A-4E81-834B-17C41B014E43}" destId="{7E517035-0CAD-4BB5-9DC7-D7C79C926302}" srcOrd="1" destOrd="0" presId="urn:microsoft.com/office/officeart/2005/8/layout/hierarchy1"/>
    <dgm:cxn modelId="{2AD9732E-1615-4C5D-A5FA-3CA08EFD2846}" type="presParOf" srcId="{815E4A89-7450-4AD8-A9F6-CDF69EB3DBD5}" destId="{7CD22069-5390-4BD0-98C9-B93BE337E541}" srcOrd="1" destOrd="0" presId="urn:microsoft.com/office/officeart/2005/8/layout/hierarchy1"/>
    <dgm:cxn modelId="{D80C8F3E-1E02-4DC1-8CCF-E8BDE2E8298C}" type="presParOf" srcId="{6833546A-DD0F-40A0-B74D-CC28E28AF061}" destId="{F6F207BE-015D-4A14-83D7-562D8F95F299}" srcOrd="2" destOrd="0" presId="urn:microsoft.com/office/officeart/2005/8/layout/hierarchy1"/>
    <dgm:cxn modelId="{50B8E2DB-1DD7-47CF-A4BB-53DCC308D561}" type="presParOf" srcId="{6833546A-DD0F-40A0-B74D-CC28E28AF061}" destId="{904398A2-6A56-4690-812D-438A148D8315}" srcOrd="3" destOrd="0" presId="urn:microsoft.com/office/officeart/2005/8/layout/hierarchy1"/>
    <dgm:cxn modelId="{F7C65777-1348-46EF-981F-14DC3E4528B3}" type="presParOf" srcId="{904398A2-6A56-4690-812D-438A148D8315}" destId="{29F2DC83-0204-4A16-929C-CCC9AEEBCE56}" srcOrd="0" destOrd="0" presId="urn:microsoft.com/office/officeart/2005/8/layout/hierarchy1"/>
    <dgm:cxn modelId="{3BCD5A76-7738-4F89-8257-1132DEE4C54B}" type="presParOf" srcId="{29F2DC83-0204-4A16-929C-CCC9AEEBCE56}" destId="{4F04E0F5-5AE7-487C-AE67-5E099F2D093D}" srcOrd="0" destOrd="0" presId="urn:microsoft.com/office/officeart/2005/8/layout/hierarchy1"/>
    <dgm:cxn modelId="{6737BE96-E431-4566-A381-89ACDD161735}" type="presParOf" srcId="{29F2DC83-0204-4A16-929C-CCC9AEEBCE56}" destId="{E4820830-CAAE-48E0-B70C-CA5C7EF507C2}" srcOrd="1" destOrd="0" presId="urn:microsoft.com/office/officeart/2005/8/layout/hierarchy1"/>
    <dgm:cxn modelId="{C287C728-F0FF-4854-B93C-B6C332B989E1}" type="presParOf" srcId="{904398A2-6A56-4690-812D-438A148D8315}" destId="{AA4A3C80-FED7-4989-9B42-5644D8B3DE0F}" srcOrd="1" destOrd="0" presId="urn:microsoft.com/office/officeart/2005/8/layout/hierarchy1"/>
  </dgm:cxnLst>
  <dgm:bg/>
  <dgm:whole>
    <a:ln w="63500">
      <a:solidFill>
        <a:schemeClr val="tx2"/>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4"/>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4"/>
      <dgm:spPr/>
    </dgm:pt>
    <dgm:pt modelId="{C51DBA5E-A6F2-4185-9C73-C8DCEAE4F8B2}" type="pres">
      <dgm:prSet presAssocID="{BAC16A11-37E0-43F3-8E1D-C7A08DED2099}" presName="text3" presStyleLbl="fgAcc3" presStyleIdx="0" presStyleCnt="4">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8"/>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8"/>
      <dgm:spPr/>
    </dgm:pt>
    <dgm:pt modelId="{3E9C0DC2-83AD-4832-9759-32484FD2468F}" type="pres">
      <dgm:prSet presAssocID="{096BC312-2F3D-46C1-BE2E-73CF9BCAD95F}" presName="text4" presStyleLbl="fgAcc4" presStyleIdx="0" presStyleCnt="8">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ED9567C8-E4E3-41CC-BF84-FC062F876112}" type="pres">
      <dgm:prSet presAssocID="{F4E3086F-8CE1-44E3-AF1A-BFC3E399D357}" presName="Name23" presStyleLbl="parChTrans1D4" presStyleIdx="1" presStyleCnt="8"/>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1" presStyleCnt="8"/>
      <dgm:spPr/>
    </dgm:pt>
    <dgm:pt modelId="{DDAFA46F-2017-4985-8684-9880399E3C9D}" type="pres">
      <dgm:prSet presAssocID="{DD5F3E60-F148-44F3-A99F-C42827B7501A}" presName="text4" presStyleLbl="fgAcc4" presStyleIdx="1" presStyleCnt="8">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3129311B-6623-4536-B16D-2D13B54509AF}" type="pres">
      <dgm:prSet presAssocID="{E0CF1B53-4715-4D17-ACBE-02EE8CBA1793}" presName="Name17" presStyleLbl="parChTrans1D3" presStyleIdx="1" presStyleCnt="4"/>
      <dgm:spPr/>
      <dgm:t>
        <a:bodyPr/>
        <a:lstStyle/>
        <a:p>
          <a:endParaRPr kumimoji="1" lang="ja-JP" altLang="en-US"/>
        </a:p>
      </dgm:t>
    </dgm:pt>
    <dgm:pt modelId="{DF33A981-906E-43DA-8E85-5BBA19393928}" type="pres">
      <dgm:prSet presAssocID="{19272F7E-9FDB-45E2-8A24-ECABE516B4E9}" presName="hierRoot3" presStyleCnt="0"/>
      <dgm:spPr/>
    </dgm:pt>
    <dgm:pt modelId="{796F07BA-0E32-440C-95D7-F311E03503CA}" type="pres">
      <dgm:prSet presAssocID="{19272F7E-9FDB-45E2-8A24-ECABE516B4E9}" presName="composite3" presStyleCnt="0"/>
      <dgm:spPr/>
    </dgm:pt>
    <dgm:pt modelId="{A19E5D51-497B-4228-8D9F-FB4E2A4A8887}" type="pres">
      <dgm:prSet presAssocID="{19272F7E-9FDB-45E2-8A24-ECABE516B4E9}" presName="background3" presStyleLbl="node3" presStyleIdx="1" presStyleCnt="4"/>
      <dgm:spPr/>
    </dgm:pt>
    <dgm:pt modelId="{CDA6D18A-897A-4997-BEA1-17E03195A1A6}" type="pres">
      <dgm:prSet presAssocID="{19272F7E-9FDB-45E2-8A24-ECABE516B4E9}" presName="text3" presStyleLbl="fgAcc3" presStyleIdx="1" presStyleCnt="4">
        <dgm:presLayoutVars>
          <dgm:chPref val="3"/>
        </dgm:presLayoutVars>
      </dgm:prSet>
      <dgm:spPr/>
      <dgm:t>
        <a:bodyPr/>
        <a:lstStyle/>
        <a:p>
          <a:endParaRPr kumimoji="1" lang="ja-JP" altLang="en-US"/>
        </a:p>
      </dgm:t>
    </dgm:pt>
    <dgm:pt modelId="{5A5B89B1-E102-4533-B7C1-82873ADF0AEA}" type="pres">
      <dgm:prSet presAssocID="{19272F7E-9FDB-45E2-8A24-ECABE516B4E9}" presName="hierChild4" presStyleCnt="0"/>
      <dgm:spPr/>
    </dgm:pt>
    <dgm:pt modelId="{F8A1811C-FF55-41FD-9DBB-1207CCAA8DB3}" type="pres">
      <dgm:prSet presAssocID="{9D8C9D81-3A1E-448D-80FB-56AE1DF1EB12}" presName="Name23" presStyleLbl="parChTrans1D4" presStyleIdx="2" presStyleCnt="8"/>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2" presStyleCnt="8"/>
      <dgm:spPr/>
    </dgm:pt>
    <dgm:pt modelId="{2A903BDE-FF9A-49F2-96A2-DAB0EA8C9177}" type="pres">
      <dgm:prSet presAssocID="{FD21D5DF-EB09-4342-9343-28A237275E95}" presName="text4" presStyleLbl="fgAcc4" presStyleIdx="2" presStyleCnt="8">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463BCB0E-CAE0-4A13-ADB6-F6F012583BD9}" type="pres">
      <dgm:prSet presAssocID="{E555F930-7481-4534-915E-B038848AE7A1}" presName="Name23" presStyleLbl="parChTrans1D4" presStyleIdx="3" presStyleCnt="8"/>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3" presStyleCnt="8"/>
      <dgm:spPr/>
    </dgm:pt>
    <dgm:pt modelId="{19B8C854-89E5-4A3E-AE1A-41E099BF2834}" type="pres">
      <dgm:prSet presAssocID="{83698998-27BE-492B-9565-54589E2FF233}" presName="text4" presStyleLbl="fgAcc4" presStyleIdx="3" presStyleCnt="8">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2" presStyleCnt="4"/>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2" presStyleCnt="4"/>
      <dgm:spPr/>
    </dgm:pt>
    <dgm:pt modelId="{D31906F8-9523-4D1E-B93E-F308504ECA2B}" type="pres">
      <dgm:prSet presAssocID="{594B7F0E-B396-4852-B661-8895D4E05100}" presName="text3" presStyleLbl="fgAcc3" presStyleIdx="2" presStyleCnt="4">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A9426B2D-E630-4277-9B8F-40B96B8B14EF}" type="pres">
      <dgm:prSet presAssocID="{6D7CD0D4-52C2-45D6-A435-D3AFC40EFFC1}" presName="Name23" presStyleLbl="parChTrans1D4" presStyleIdx="4" presStyleCnt="8"/>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4" presStyleCnt="8"/>
      <dgm:spPr/>
    </dgm:pt>
    <dgm:pt modelId="{5ED94D1D-5E3A-43B5-94DA-0E442983634E}" type="pres">
      <dgm:prSet presAssocID="{CBF444C6-7AA0-49A8-80CD-759E6D5F4C68}" presName="text4" presStyleLbl="fgAcc4" presStyleIdx="4" presStyleCnt="8">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5" presStyleCnt="8"/>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5" presStyleCnt="8"/>
      <dgm:spPr/>
    </dgm:pt>
    <dgm:pt modelId="{5AE8DF17-6544-4264-891B-BF63BFE05D94}" type="pres">
      <dgm:prSet presAssocID="{262DF980-4EEC-4F6A-A6E4-DEB5BCA4F2B0}" presName="text4" presStyleLbl="fgAcc4" presStyleIdx="5" presStyleCnt="8">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DCB74BDD-4615-4C8A-95E4-2E5F535995C4}" type="pres">
      <dgm:prSet presAssocID="{0199B298-6A37-44C2-AEE0-485642E1D56B}" presName="Name17" presStyleLbl="parChTrans1D3" presStyleIdx="3" presStyleCnt="4"/>
      <dgm:spPr/>
      <dgm:t>
        <a:bodyPr/>
        <a:lstStyle/>
        <a:p>
          <a:endParaRPr kumimoji="1" lang="ja-JP" altLang="en-US"/>
        </a:p>
      </dgm:t>
    </dgm:pt>
    <dgm:pt modelId="{FFBF2749-B40A-40C1-9A49-3E53F98635DB}" type="pres">
      <dgm:prSet presAssocID="{2C8ADF57-1AB7-4133-838D-77AAF32069CE}" presName="hierRoot3" presStyleCnt="0"/>
      <dgm:spPr/>
    </dgm:pt>
    <dgm:pt modelId="{20D43FE3-15BF-49B3-A7A7-076905360410}" type="pres">
      <dgm:prSet presAssocID="{2C8ADF57-1AB7-4133-838D-77AAF32069CE}" presName="composite3" presStyleCnt="0"/>
      <dgm:spPr/>
    </dgm:pt>
    <dgm:pt modelId="{11C77EF7-35C3-4B2D-8DC0-F305B87DA2C0}" type="pres">
      <dgm:prSet presAssocID="{2C8ADF57-1AB7-4133-838D-77AAF32069CE}" presName="background3" presStyleLbl="node3" presStyleIdx="3" presStyleCnt="4"/>
      <dgm:spPr/>
    </dgm:pt>
    <dgm:pt modelId="{4796A355-213A-4746-9135-065092FD0B9F}" type="pres">
      <dgm:prSet presAssocID="{2C8ADF57-1AB7-4133-838D-77AAF32069CE}" presName="text3" presStyleLbl="fgAcc3" presStyleIdx="3" presStyleCnt="4">
        <dgm:presLayoutVars>
          <dgm:chPref val="3"/>
        </dgm:presLayoutVars>
      </dgm:prSet>
      <dgm:spPr/>
      <dgm:t>
        <a:bodyPr/>
        <a:lstStyle/>
        <a:p>
          <a:endParaRPr kumimoji="1" lang="ja-JP" altLang="en-US"/>
        </a:p>
      </dgm:t>
    </dgm:pt>
    <dgm:pt modelId="{6833546A-DD0F-40A0-B74D-CC28E28AF061}" type="pres">
      <dgm:prSet presAssocID="{2C8ADF57-1AB7-4133-838D-77AAF32069CE}" presName="hierChild4" presStyleCnt="0"/>
      <dgm:spPr/>
    </dgm:pt>
    <dgm:pt modelId="{4060DD73-EC72-4CFD-9577-10DDEEFDF7C8}" type="pres">
      <dgm:prSet presAssocID="{835ABF20-3FD7-4CB4-A932-5200F8C0146F}" presName="Name23" presStyleLbl="parChTrans1D4" presStyleIdx="6" presStyleCnt="8"/>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6" presStyleCnt="8"/>
      <dgm:spPr/>
    </dgm:pt>
    <dgm:pt modelId="{7E517035-0CAD-4BB5-9DC7-D7C79C926302}" type="pres">
      <dgm:prSet presAssocID="{BD0D23A4-0E97-44BC-BE02-F4C3D1F84E50}" presName="text4" presStyleLbl="fgAcc4" presStyleIdx="6" presStyleCnt="8">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F6F207BE-015D-4A14-83D7-562D8F95F299}" type="pres">
      <dgm:prSet presAssocID="{33AEAC43-A86B-4F2A-BB1D-A02824A4862B}" presName="Name23" presStyleLbl="parChTrans1D4" presStyleIdx="7" presStyleCnt="8"/>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7" presStyleCnt="8"/>
      <dgm:spPr/>
    </dgm:pt>
    <dgm:pt modelId="{E4820830-CAAE-48E0-B70C-CA5C7EF507C2}" type="pres">
      <dgm:prSet presAssocID="{A575F536-38B3-4578-B19E-DDA4285FB402}" presName="text4" presStyleLbl="fgAcc4" presStyleIdx="7" presStyleCnt="8">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13F33725-E0FC-4E1C-8EE6-1423CFB97DAA}" type="presOf" srcId="{FD21D5DF-EB09-4342-9343-28A237275E95}" destId="{2A903BDE-FF9A-49F2-96A2-DAB0EA8C9177}" srcOrd="0" destOrd="0" presId="urn:microsoft.com/office/officeart/2005/8/layout/hierarchy1"/>
    <dgm:cxn modelId="{21327939-D19D-4538-8A0A-92F74BC3F3A6}" type="presOf" srcId="{096BC312-2F3D-46C1-BE2E-73CF9BCAD95F}" destId="{3E9C0DC2-83AD-4832-9759-32484FD2468F}" srcOrd="0" destOrd="0" presId="urn:microsoft.com/office/officeart/2005/8/layout/hierarchy1"/>
    <dgm:cxn modelId="{3455FB90-AA11-455C-9948-C4B9696BFFC8}" type="presOf" srcId="{A575F536-38B3-4578-B19E-DDA4285FB402}" destId="{E4820830-CAAE-48E0-B70C-CA5C7EF507C2}" srcOrd="0" destOrd="0" presId="urn:microsoft.com/office/officeart/2005/8/layout/hierarchy1"/>
    <dgm:cxn modelId="{4A0B7C8A-9AD7-4E57-B043-4601C788A241}" srcId="{594B7F0E-B396-4852-B661-8895D4E05100}" destId="{CBF444C6-7AA0-49A8-80CD-759E6D5F4C68}" srcOrd="0" destOrd="0" parTransId="{6D7CD0D4-52C2-45D6-A435-D3AFC40EFFC1}" sibTransId="{5A75A66F-F966-4CC8-A912-CCD6738D6E6D}"/>
    <dgm:cxn modelId="{27EC5074-7126-4371-BD73-35AC8B2728CC}" type="presOf" srcId="{24E4C46D-7D77-4644-AA17-791E1035DBCF}" destId="{CCFA4A0A-EF27-458B-A920-7A5B4016D6E9}" srcOrd="0" destOrd="0" presId="urn:microsoft.com/office/officeart/2005/8/layout/hierarchy1"/>
    <dgm:cxn modelId="{ADB102C6-4D6A-4763-8F6F-C309FEAE9B8D}" type="presOf" srcId="{262DF980-4EEC-4F6A-A6E4-DEB5BCA4F2B0}" destId="{5AE8DF17-6544-4264-891B-BF63BFE05D94}"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CBA91B44-51AB-47E2-8E8B-07A2AC3D586D}" type="presOf" srcId="{CBF444C6-7AA0-49A8-80CD-759E6D5F4C68}" destId="{5ED94D1D-5E3A-43B5-94DA-0E442983634E}" srcOrd="0" destOrd="0" presId="urn:microsoft.com/office/officeart/2005/8/layout/hierarchy1"/>
    <dgm:cxn modelId="{D800CD24-7AA4-442C-8CC6-08E94EB5A5CE}" type="presOf" srcId="{DD5F3E60-F148-44F3-A99F-C42827B7501A}" destId="{DDAFA46F-2017-4985-8684-9880399E3C9D}" srcOrd="0" destOrd="0" presId="urn:microsoft.com/office/officeart/2005/8/layout/hierarchy1"/>
    <dgm:cxn modelId="{59DEF0E0-5320-40DF-BB4A-5820F178AE87}" type="presOf" srcId="{1E203895-4DA7-4731-B67E-76D56F35A512}" destId="{A4C28338-4471-4CDA-B255-28DA29FB8609}" srcOrd="0" destOrd="0" presId="urn:microsoft.com/office/officeart/2005/8/layout/hierarchy1"/>
    <dgm:cxn modelId="{F321251C-CADE-49F5-AE11-DC76493C2DCA}" type="presOf" srcId="{E749C86C-D2D6-425E-A0B0-77B6E1278298}" destId="{02C62D25-6A12-4150-ADD8-0A54CF3B0C4D}" srcOrd="0" destOrd="0" presId="urn:microsoft.com/office/officeart/2005/8/layout/hierarchy1"/>
    <dgm:cxn modelId="{2F58BAC1-53CB-48C0-8FA4-58F26EA64578}" srcId="{BC405C9C-9073-4C33-9304-3D75C029D096}" destId="{1E203895-4DA7-4731-B67E-76D56F35A512}" srcOrd="1" destOrd="0" parTransId="{96777EA9-83A7-4DD6-B4C4-72C985801FB4}" sibTransId="{813DA902-5472-4B09-B8D8-E414FBDA9983}"/>
    <dgm:cxn modelId="{E5973E8D-B800-4A0D-A44C-4DBD70613220}" type="presOf" srcId="{B720BDC1-3F84-4C75-B2F0-EE82CED408BF}" destId="{78EC047E-8BC0-42C3-A5F4-6BC5BE6F292B}" srcOrd="0" destOrd="0" presId="urn:microsoft.com/office/officeart/2005/8/layout/hierarchy1"/>
    <dgm:cxn modelId="{B51082B0-8E10-4CB5-B6C3-7D51039E9AF4}" type="presOf" srcId="{BC405C9C-9073-4C33-9304-3D75C029D096}" destId="{B443F4CA-2543-4630-B7C9-71304B69CD40}" srcOrd="0" destOrd="0" presId="urn:microsoft.com/office/officeart/2005/8/layout/hierarchy1"/>
    <dgm:cxn modelId="{4AA5C4B1-22A1-49C8-9BE1-3BFEB222B79E}" srcId="{24E4C46D-7D77-4644-AA17-791E1035DBCF}" destId="{19272F7E-9FDB-45E2-8A24-ECABE516B4E9}" srcOrd="1" destOrd="0" parTransId="{E0CF1B53-4715-4D17-ACBE-02EE8CBA1793}" sibTransId="{897F7905-E83C-4F93-A7FA-FC45517D8FBE}"/>
    <dgm:cxn modelId="{4CF20D5D-DC2F-45C8-B804-10BF7482EE25}" type="presOf" srcId="{83698998-27BE-492B-9565-54589E2FF233}" destId="{19B8C854-89E5-4A3E-AE1A-41E099BF2834}" srcOrd="0" destOrd="0" presId="urn:microsoft.com/office/officeart/2005/8/layout/hierarchy1"/>
    <dgm:cxn modelId="{0B53F31E-DAA8-4FAE-A3B0-1EA3DD07FBA6}" type="presOf" srcId="{BAC16A11-37E0-43F3-8E1D-C7A08DED2099}" destId="{C51DBA5E-A6F2-4185-9C73-C8DCEAE4F8B2}" srcOrd="0" destOrd="0" presId="urn:microsoft.com/office/officeart/2005/8/layout/hierarchy1"/>
    <dgm:cxn modelId="{2A5DF082-7D59-4D03-AFC7-8B81F88E9BDA}" srcId="{2C8ADF57-1AB7-4133-838D-77AAF32069CE}" destId="{A575F536-38B3-4578-B19E-DDA4285FB402}" srcOrd="1" destOrd="0" parTransId="{33AEAC43-A86B-4F2A-BB1D-A02824A4862B}" sibTransId="{CBC27543-B324-42A4-963C-C859E8362DD9}"/>
    <dgm:cxn modelId="{16E1350B-9346-44D3-B301-1E30059A07F4}" type="presOf" srcId="{594B7F0E-B396-4852-B661-8895D4E05100}" destId="{D31906F8-9523-4D1E-B93E-F308504ECA2B}" srcOrd="0" destOrd="0" presId="urn:microsoft.com/office/officeart/2005/8/layout/hierarchy1"/>
    <dgm:cxn modelId="{283A09F2-529E-4A3E-AD0C-1364E106E4EC}" srcId="{24E4C46D-7D77-4644-AA17-791E1035DBCF}" destId="{BAC16A11-37E0-43F3-8E1D-C7A08DED2099}" srcOrd="0" destOrd="0" parTransId="{B720BDC1-3F84-4C75-B2F0-EE82CED408BF}" sibTransId="{ECBFD473-96AB-42EC-9EF3-36DC043D0CED}"/>
    <dgm:cxn modelId="{EBD628A2-6CD9-4FBB-B1D4-54FF8B502645}" type="presOf" srcId="{0199B298-6A37-44C2-AEE0-485642E1D56B}" destId="{DCB74BDD-4615-4C8A-95E4-2E5F535995C4}" srcOrd="0" destOrd="0" presId="urn:microsoft.com/office/officeart/2005/8/layout/hierarchy1"/>
    <dgm:cxn modelId="{B2F2A8FC-6937-4AD8-856E-9916F12DB886}" type="presOf" srcId="{E0CF1B53-4715-4D17-ACBE-02EE8CBA1793}" destId="{3129311B-6623-4536-B16D-2D13B54509AF}" srcOrd="0" destOrd="0" presId="urn:microsoft.com/office/officeart/2005/8/layout/hierarchy1"/>
    <dgm:cxn modelId="{312F7902-9112-4ABC-AA0D-FC00DFBD4470}" srcId="{2C8ADF57-1AB7-4133-838D-77AAF32069CE}" destId="{BD0D23A4-0E97-44BC-BE02-F4C3D1F84E50}" srcOrd="0" destOrd="0" parTransId="{835ABF20-3FD7-4CB4-A932-5200F8C0146F}" sibTransId="{B6D2E069-58B9-4464-B950-B36E0725E418}"/>
    <dgm:cxn modelId="{9D04980F-74CB-4666-9F63-C28EAB5DA7BF}" type="presOf" srcId="{6D7CD0D4-52C2-45D6-A435-D3AFC40EFFC1}" destId="{A9426B2D-E630-4277-9B8F-40B96B8B14EF}" srcOrd="0" destOrd="0" presId="urn:microsoft.com/office/officeart/2005/8/layout/hierarchy1"/>
    <dgm:cxn modelId="{DC81A406-E2B2-4929-9F54-98B564171EAE}" srcId="{19272F7E-9FDB-45E2-8A24-ECABE516B4E9}" destId="{83698998-27BE-492B-9565-54589E2FF233}" srcOrd="1" destOrd="0" parTransId="{E555F930-7481-4534-915E-B038848AE7A1}" sibTransId="{40B360EF-7B8D-406F-915D-716082957112}"/>
    <dgm:cxn modelId="{51E07743-3476-4CD2-9AC9-CE3041665776}" type="presOf" srcId="{E1C69584-7D26-43D2-9855-D836BBE8925E}" destId="{49832909-DEDD-496E-B387-3B43152396B1}" srcOrd="0" destOrd="0" presId="urn:microsoft.com/office/officeart/2005/8/layout/hierarchy1"/>
    <dgm:cxn modelId="{074E71F2-A20A-4344-ADEE-99B6045D815B}" srcId="{BAC16A11-37E0-43F3-8E1D-C7A08DED2099}" destId="{096BC312-2F3D-46C1-BE2E-73CF9BCAD95F}" srcOrd="0" destOrd="0" parTransId="{05E32BB8-519E-4CDD-9F64-6D5390DC628F}" sibTransId="{D26130FF-F946-47F7-BED9-60A35FA548F1}"/>
    <dgm:cxn modelId="{381C4982-4920-4543-8C37-CC0FB9A7417A}" type="presOf" srcId="{05E32BB8-519E-4CDD-9F64-6D5390DC628F}" destId="{244D6654-8592-450E-A824-A1C9FD3BE681}" srcOrd="0" destOrd="0" presId="urn:microsoft.com/office/officeart/2005/8/layout/hierarchy1"/>
    <dgm:cxn modelId="{BD4AADCE-53A7-4152-B5A4-A064308C7A4D}" srcId="{E749C86C-D2D6-425E-A0B0-77B6E1278298}" destId="{BC405C9C-9073-4C33-9304-3D75C029D096}" srcOrd="0" destOrd="0" parTransId="{AE6C45D3-7BBA-4E48-9DD7-B0E66CE5C069}" sibTransId="{1415C65F-8C1A-44A8-9D85-D667A2750813}"/>
    <dgm:cxn modelId="{A0515C48-6186-4326-B16C-43AF42E4048F}" type="presOf" srcId="{E555F930-7481-4534-915E-B038848AE7A1}" destId="{463BCB0E-CAE0-4A13-ADB6-F6F012583BD9}" srcOrd="0" destOrd="0" presId="urn:microsoft.com/office/officeart/2005/8/layout/hierarchy1"/>
    <dgm:cxn modelId="{F297E585-801B-4757-8331-1E3D2BEE1F44}" type="presOf" srcId="{A8D03091-2FD5-4286-8720-68C042DE536A}" destId="{349A3E7A-24E8-406B-8BB1-30FA4CDC563A}" srcOrd="0" destOrd="0" presId="urn:microsoft.com/office/officeart/2005/8/layout/hierarchy1"/>
    <dgm:cxn modelId="{F49FDB6A-CED8-4EAE-B76B-AA2ED76DBCE4}" srcId="{1E203895-4DA7-4731-B67E-76D56F35A512}" destId="{594B7F0E-B396-4852-B661-8895D4E05100}" srcOrd="0" destOrd="0" parTransId="{E1C69584-7D26-43D2-9855-D836BBE8925E}" sibTransId="{E64B725D-3BFC-4590-B92A-573364862D79}"/>
    <dgm:cxn modelId="{910F46FA-69FC-4849-B7BF-94126099D874}" srcId="{19272F7E-9FDB-45E2-8A24-ECABE516B4E9}" destId="{FD21D5DF-EB09-4342-9343-28A237275E95}" srcOrd="0" destOrd="0" parTransId="{9D8C9D81-3A1E-448D-80FB-56AE1DF1EB12}" sibTransId="{F38E3411-45C5-415A-8B6A-DD2084CB9088}"/>
    <dgm:cxn modelId="{834A1D53-0D83-4738-A665-FD61C0BCC2E1}" srcId="{BAC16A11-37E0-43F3-8E1D-C7A08DED2099}" destId="{DD5F3E60-F148-44F3-A99F-C42827B7501A}" srcOrd="1" destOrd="0" parTransId="{F4E3086F-8CE1-44E3-AF1A-BFC3E399D357}" sibTransId="{C4C0C055-A0B1-4FF7-BBB3-AA836C2807F7}"/>
    <dgm:cxn modelId="{288F4A41-BE40-4D5E-92AC-6F9BE466FAAF}" srcId="{594B7F0E-B396-4852-B661-8895D4E05100}" destId="{262DF980-4EEC-4F6A-A6E4-DEB5BCA4F2B0}" srcOrd="1" destOrd="0" parTransId="{A8D03091-2FD5-4286-8720-68C042DE536A}" sibTransId="{1CE5D17C-F542-4E58-9A28-A2CE87C7BB65}"/>
    <dgm:cxn modelId="{33459385-3A38-4AAA-83F8-C8B78A6D557F}" type="presOf" srcId="{96777EA9-83A7-4DD6-B4C4-72C985801FB4}" destId="{FA1A561B-59AE-423E-83FA-0EB0179CCAAD}" srcOrd="0" destOrd="0" presId="urn:microsoft.com/office/officeart/2005/8/layout/hierarchy1"/>
    <dgm:cxn modelId="{56196874-D4FE-4982-85FF-9589327871FB}" type="presOf" srcId="{9D8C9D81-3A1E-448D-80FB-56AE1DF1EB12}" destId="{F8A1811C-FF55-41FD-9DBB-1207CCAA8DB3}" srcOrd="0" destOrd="0" presId="urn:microsoft.com/office/officeart/2005/8/layout/hierarchy1"/>
    <dgm:cxn modelId="{0783A5CF-A8F9-49F7-A5E6-DC5AE761B6D8}" type="presOf" srcId="{835ABF20-3FD7-4CB4-A932-5200F8C0146F}" destId="{4060DD73-EC72-4CFD-9577-10DDEEFDF7C8}" srcOrd="0" destOrd="0" presId="urn:microsoft.com/office/officeart/2005/8/layout/hierarchy1"/>
    <dgm:cxn modelId="{DEE7257C-BC55-4ED0-B974-97B017B1A654}" type="presOf" srcId="{19272F7E-9FDB-45E2-8A24-ECABE516B4E9}" destId="{CDA6D18A-897A-4997-BEA1-17E03195A1A6}" srcOrd="0" destOrd="0" presId="urn:microsoft.com/office/officeart/2005/8/layout/hierarchy1"/>
    <dgm:cxn modelId="{332CA751-353D-4ECD-B574-BAD981E2C80D}" type="presOf" srcId="{F6F8E25F-4F7F-45EA-8AC1-FE012545C361}" destId="{842FFEBE-420B-411F-A07A-32C20B2AA25E}" srcOrd="0" destOrd="0" presId="urn:microsoft.com/office/officeart/2005/8/layout/hierarchy1"/>
    <dgm:cxn modelId="{1196D460-CE50-489F-8A64-3A65F8E45668}" srcId="{1E203895-4DA7-4731-B67E-76D56F35A512}" destId="{2C8ADF57-1AB7-4133-838D-77AAF32069CE}" srcOrd="1" destOrd="0" parTransId="{0199B298-6A37-44C2-AEE0-485642E1D56B}" sibTransId="{444F4DC3-B27D-408E-8898-0C58F700DEE1}"/>
    <dgm:cxn modelId="{C88562C6-3CA5-4724-BF2D-EE1B9EA157FB}" type="presOf" srcId="{BD0D23A4-0E97-44BC-BE02-F4C3D1F84E50}" destId="{7E517035-0CAD-4BB5-9DC7-D7C79C926302}" srcOrd="0" destOrd="0" presId="urn:microsoft.com/office/officeart/2005/8/layout/hierarchy1"/>
    <dgm:cxn modelId="{1E3D4977-FB39-4429-90B0-D2C613BC9F82}" type="presOf" srcId="{33AEAC43-A86B-4F2A-BB1D-A02824A4862B}" destId="{F6F207BE-015D-4A14-83D7-562D8F95F299}" srcOrd="0" destOrd="0" presId="urn:microsoft.com/office/officeart/2005/8/layout/hierarchy1"/>
    <dgm:cxn modelId="{3702A85F-CE02-4547-BDC4-38BB12528A3A}" type="presOf" srcId="{F4E3086F-8CE1-44E3-AF1A-BFC3E399D357}" destId="{ED9567C8-E4E3-41CC-BF84-FC062F876112}" srcOrd="0" destOrd="0" presId="urn:microsoft.com/office/officeart/2005/8/layout/hierarchy1"/>
    <dgm:cxn modelId="{E814B0F3-4F5E-4DB5-819C-AAB580533CF8}" type="presOf" srcId="{2C8ADF57-1AB7-4133-838D-77AAF32069CE}" destId="{4796A355-213A-4746-9135-065092FD0B9F}" srcOrd="0" destOrd="0" presId="urn:microsoft.com/office/officeart/2005/8/layout/hierarchy1"/>
    <dgm:cxn modelId="{B3C3F7B1-3703-44EA-B687-E330027E49DF}" type="presParOf" srcId="{02C62D25-6A12-4150-ADD8-0A54CF3B0C4D}" destId="{AF573D5E-7AE8-4D6A-B548-8EB75C0C8466}" srcOrd="0" destOrd="0" presId="urn:microsoft.com/office/officeart/2005/8/layout/hierarchy1"/>
    <dgm:cxn modelId="{33D342CE-2527-4FB4-B304-76C71C986612}" type="presParOf" srcId="{AF573D5E-7AE8-4D6A-B548-8EB75C0C8466}" destId="{9FE93534-FE53-4A3E-BE69-FAC61ED7172B}" srcOrd="0" destOrd="0" presId="urn:microsoft.com/office/officeart/2005/8/layout/hierarchy1"/>
    <dgm:cxn modelId="{C98A3D9F-8948-40F8-B3E7-A48F6C3BD6AA}" type="presParOf" srcId="{9FE93534-FE53-4A3E-BE69-FAC61ED7172B}" destId="{6A620B3C-44BA-4648-A584-FE01D52CFEAE}" srcOrd="0" destOrd="0" presId="urn:microsoft.com/office/officeart/2005/8/layout/hierarchy1"/>
    <dgm:cxn modelId="{DB4B9385-E44B-4012-9F15-9DC281253124}" type="presParOf" srcId="{9FE93534-FE53-4A3E-BE69-FAC61ED7172B}" destId="{B443F4CA-2543-4630-B7C9-71304B69CD40}" srcOrd="1" destOrd="0" presId="urn:microsoft.com/office/officeart/2005/8/layout/hierarchy1"/>
    <dgm:cxn modelId="{00D971BD-98F0-4CC0-A613-7BF2C148F3C9}" type="presParOf" srcId="{AF573D5E-7AE8-4D6A-B548-8EB75C0C8466}" destId="{3B46A9A8-5753-4EEF-89B7-2A3342856DF0}" srcOrd="1" destOrd="0" presId="urn:microsoft.com/office/officeart/2005/8/layout/hierarchy1"/>
    <dgm:cxn modelId="{4A5E8BB0-C046-49B8-B97F-9B2C5FFCDDC0}" type="presParOf" srcId="{3B46A9A8-5753-4EEF-89B7-2A3342856DF0}" destId="{842FFEBE-420B-411F-A07A-32C20B2AA25E}" srcOrd="0" destOrd="0" presId="urn:microsoft.com/office/officeart/2005/8/layout/hierarchy1"/>
    <dgm:cxn modelId="{42495005-3D37-442C-BBB1-3EF451E0205B}" type="presParOf" srcId="{3B46A9A8-5753-4EEF-89B7-2A3342856DF0}" destId="{8FE441CE-903D-41A5-A641-8092B73897DA}" srcOrd="1" destOrd="0" presId="urn:microsoft.com/office/officeart/2005/8/layout/hierarchy1"/>
    <dgm:cxn modelId="{C83A1318-09A4-48C1-97C1-30A4478ACF50}" type="presParOf" srcId="{8FE441CE-903D-41A5-A641-8092B73897DA}" destId="{C560F66B-1A53-4A11-8C99-47A72A15F1EA}" srcOrd="0" destOrd="0" presId="urn:microsoft.com/office/officeart/2005/8/layout/hierarchy1"/>
    <dgm:cxn modelId="{E3C38BBC-DFA5-45D4-BE12-25506D26062A}" type="presParOf" srcId="{C560F66B-1A53-4A11-8C99-47A72A15F1EA}" destId="{66CC7C9F-08C5-4BC0-B995-BE276FA3EF8B}" srcOrd="0" destOrd="0" presId="urn:microsoft.com/office/officeart/2005/8/layout/hierarchy1"/>
    <dgm:cxn modelId="{B21CBC15-14B5-4B90-BD69-EC0D1E20DA48}" type="presParOf" srcId="{C560F66B-1A53-4A11-8C99-47A72A15F1EA}" destId="{CCFA4A0A-EF27-458B-A920-7A5B4016D6E9}" srcOrd="1" destOrd="0" presId="urn:microsoft.com/office/officeart/2005/8/layout/hierarchy1"/>
    <dgm:cxn modelId="{20CC3A63-6207-4F9B-BC5C-571660ECFEF5}" type="presParOf" srcId="{8FE441CE-903D-41A5-A641-8092B73897DA}" destId="{87132D1D-19D9-4F3A-8BD3-7C8936192B04}" srcOrd="1" destOrd="0" presId="urn:microsoft.com/office/officeart/2005/8/layout/hierarchy1"/>
    <dgm:cxn modelId="{6275ED36-62EE-4991-BABD-3AA25ABEA6F1}" type="presParOf" srcId="{87132D1D-19D9-4F3A-8BD3-7C8936192B04}" destId="{78EC047E-8BC0-42C3-A5F4-6BC5BE6F292B}" srcOrd="0" destOrd="0" presId="urn:microsoft.com/office/officeart/2005/8/layout/hierarchy1"/>
    <dgm:cxn modelId="{0BB4784C-49E3-4DC4-8E84-C0C649F5BF8C}" type="presParOf" srcId="{87132D1D-19D9-4F3A-8BD3-7C8936192B04}" destId="{6C795AB2-71F6-4B52-93C2-3B04C96FCE5D}" srcOrd="1" destOrd="0" presId="urn:microsoft.com/office/officeart/2005/8/layout/hierarchy1"/>
    <dgm:cxn modelId="{33712BE2-0150-40AA-A4C1-EE6177F40A6E}" type="presParOf" srcId="{6C795AB2-71F6-4B52-93C2-3B04C96FCE5D}" destId="{78FB1847-6881-4097-9909-4B2448286022}" srcOrd="0" destOrd="0" presId="urn:microsoft.com/office/officeart/2005/8/layout/hierarchy1"/>
    <dgm:cxn modelId="{39B967CB-5ECD-4464-AB0F-33F84EB46930}" type="presParOf" srcId="{78FB1847-6881-4097-9909-4B2448286022}" destId="{150892FC-6A89-4CF1-99E4-4AD5EC6DA96E}" srcOrd="0" destOrd="0" presId="urn:microsoft.com/office/officeart/2005/8/layout/hierarchy1"/>
    <dgm:cxn modelId="{AB5BC340-06E8-40D3-AA96-F7E2713794A8}" type="presParOf" srcId="{78FB1847-6881-4097-9909-4B2448286022}" destId="{C51DBA5E-A6F2-4185-9C73-C8DCEAE4F8B2}" srcOrd="1" destOrd="0" presId="urn:microsoft.com/office/officeart/2005/8/layout/hierarchy1"/>
    <dgm:cxn modelId="{7FB16922-46A1-4935-AE7B-07D9BC82913B}" type="presParOf" srcId="{6C795AB2-71F6-4B52-93C2-3B04C96FCE5D}" destId="{C36E87B6-018C-49A9-987B-DCA5EE49A442}" srcOrd="1" destOrd="0" presId="urn:microsoft.com/office/officeart/2005/8/layout/hierarchy1"/>
    <dgm:cxn modelId="{0B90ABE7-E289-4CF9-8EA1-0E2842399C0A}" type="presParOf" srcId="{C36E87B6-018C-49A9-987B-DCA5EE49A442}" destId="{244D6654-8592-450E-A824-A1C9FD3BE681}" srcOrd="0" destOrd="0" presId="urn:microsoft.com/office/officeart/2005/8/layout/hierarchy1"/>
    <dgm:cxn modelId="{C4BECE07-1C9D-4001-A24E-323F9D26BAB8}" type="presParOf" srcId="{C36E87B6-018C-49A9-987B-DCA5EE49A442}" destId="{2AE5A705-14F9-496A-AC3C-5599080EF156}" srcOrd="1" destOrd="0" presId="urn:microsoft.com/office/officeart/2005/8/layout/hierarchy1"/>
    <dgm:cxn modelId="{67C019EE-69D8-40D7-ACAD-6ABB78B33981}" type="presParOf" srcId="{2AE5A705-14F9-496A-AC3C-5599080EF156}" destId="{CF7E67B0-16C9-4407-B6F8-AC1D1B3037FE}" srcOrd="0" destOrd="0" presId="urn:microsoft.com/office/officeart/2005/8/layout/hierarchy1"/>
    <dgm:cxn modelId="{F31F7CB8-57AE-47DB-B3BA-8A81F2F33F05}" type="presParOf" srcId="{CF7E67B0-16C9-4407-B6F8-AC1D1B3037FE}" destId="{AD467222-EA93-4EBA-BCF0-9C4E5D979326}" srcOrd="0" destOrd="0" presId="urn:microsoft.com/office/officeart/2005/8/layout/hierarchy1"/>
    <dgm:cxn modelId="{41A28C2D-2222-4464-8CE9-FD4AB7D50E9E}" type="presParOf" srcId="{CF7E67B0-16C9-4407-B6F8-AC1D1B3037FE}" destId="{3E9C0DC2-83AD-4832-9759-32484FD2468F}" srcOrd="1" destOrd="0" presId="urn:microsoft.com/office/officeart/2005/8/layout/hierarchy1"/>
    <dgm:cxn modelId="{0379A1DE-D5C6-45ED-BF06-28C0344291E1}" type="presParOf" srcId="{2AE5A705-14F9-496A-AC3C-5599080EF156}" destId="{2A2EE658-E639-442A-B88F-8B8895E773E4}" srcOrd="1" destOrd="0" presId="urn:microsoft.com/office/officeart/2005/8/layout/hierarchy1"/>
    <dgm:cxn modelId="{FE7070C1-FDA3-40B0-918A-27C9739E8E20}" type="presParOf" srcId="{C36E87B6-018C-49A9-987B-DCA5EE49A442}" destId="{ED9567C8-E4E3-41CC-BF84-FC062F876112}" srcOrd="2" destOrd="0" presId="urn:microsoft.com/office/officeart/2005/8/layout/hierarchy1"/>
    <dgm:cxn modelId="{7B140B94-9938-485B-82C5-0EFACB3E56E2}" type="presParOf" srcId="{C36E87B6-018C-49A9-987B-DCA5EE49A442}" destId="{8D919C7F-67C9-4F0C-9CD9-E6C4A918936F}" srcOrd="3" destOrd="0" presId="urn:microsoft.com/office/officeart/2005/8/layout/hierarchy1"/>
    <dgm:cxn modelId="{B0FDBC0E-2CFA-4E46-BE1B-0D51789A5BAD}" type="presParOf" srcId="{8D919C7F-67C9-4F0C-9CD9-E6C4A918936F}" destId="{A05CA029-C8D4-4D17-98AA-2C0138A9AC03}" srcOrd="0" destOrd="0" presId="urn:microsoft.com/office/officeart/2005/8/layout/hierarchy1"/>
    <dgm:cxn modelId="{19568D4B-4EF7-4C2C-AE53-349E890D5F9D}" type="presParOf" srcId="{A05CA029-C8D4-4D17-98AA-2C0138A9AC03}" destId="{4F8337E9-1981-433C-BD53-16DBFB0339AD}" srcOrd="0" destOrd="0" presId="urn:microsoft.com/office/officeart/2005/8/layout/hierarchy1"/>
    <dgm:cxn modelId="{0FE2DB7E-4BB8-49D3-A901-254DA2922398}" type="presParOf" srcId="{A05CA029-C8D4-4D17-98AA-2C0138A9AC03}" destId="{DDAFA46F-2017-4985-8684-9880399E3C9D}" srcOrd="1" destOrd="0" presId="urn:microsoft.com/office/officeart/2005/8/layout/hierarchy1"/>
    <dgm:cxn modelId="{DCF6BCE2-C4A0-43B1-92DD-5191F1A59B73}" type="presParOf" srcId="{8D919C7F-67C9-4F0C-9CD9-E6C4A918936F}" destId="{D3E28F3E-8635-47F0-BA72-4EFE4C5E5EEB}" srcOrd="1" destOrd="0" presId="urn:microsoft.com/office/officeart/2005/8/layout/hierarchy1"/>
    <dgm:cxn modelId="{CC4DBF2A-FD18-4010-8F92-C5682DB4C3DC}" type="presParOf" srcId="{87132D1D-19D9-4F3A-8BD3-7C8936192B04}" destId="{3129311B-6623-4536-B16D-2D13B54509AF}" srcOrd="2" destOrd="0" presId="urn:microsoft.com/office/officeart/2005/8/layout/hierarchy1"/>
    <dgm:cxn modelId="{A1159C6B-B482-4449-97B4-8820885BA0CA}" type="presParOf" srcId="{87132D1D-19D9-4F3A-8BD3-7C8936192B04}" destId="{DF33A981-906E-43DA-8E85-5BBA19393928}" srcOrd="3" destOrd="0" presId="urn:microsoft.com/office/officeart/2005/8/layout/hierarchy1"/>
    <dgm:cxn modelId="{42168081-7014-42B3-A961-01076E5D3CB2}" type="presParOf" srcId="{DF33A981-906E-43DA-8E85-5BBA19393928}" destId="{796F07BA-0E32-440C-95D7-F311E03503CA}" srcOrd="0" destOrd="0" presId="urn:microsoft.com/office/officeart/2005/8/layout/hierarchy1"/>
    <dgm:cxn modelId="{0978F1A1-4551-44A4-885A-73ED201A2424}" type="presParOf" srcId="{796F07BA-0E32-440C-95D7-F311E03503CA}" destId="{A19E5D51-497B-4228-8D9F-FB4E2A4A8887}" srcOrd="0" destOrd="0" presId="urn:microsoft.com/office/officeart/2005/8/layout/hierarchy1"/>
    <dgm:cxn modelId="{8D294837-C643-457E-9977-F8AFED3F0360}" type="presParOf" srcId="{796F07BA-0E32-440C-95D7-F311E03503CA}" destId="{CDA6D18A-897A-4997-BEA1-17E03195A1A6}" srcOrd="1" destOrd="0" presId="urn:microsoft.com/office/officeart/2005/8/layout/hierarchy1"/>
    <dgm:cxn modelId="{B6D94514-F756-4FDA-B472-4AF8E70AE066}" type="presParOf" srcId="{DF33A981-906E-43DA-8E85-5BBA19393928}" destId="{5A5B89B1-E102-4533-B7C1-82873ADF0AEA}" srcOrd="1" destOrd="0" presId="urn:microsoft.com/office/officeart/2005/8/layout/hierarchy1"/>
    <dgm:cxn modelId="{B3631B96-CC92-4C96-A62A-FB516399F37C}" type="presParOf" srcId="{5A5B89B1-E102-4533-B7C1-82873ADF0AEA}" destId="{F8A1811C-FF55-41FD-9DBB-1207CCAA8DB3}" srcOrd="0" destOrd="0" presId="urn:microsoft.com/office/officeart/2005/8/layout/hierarchy1"/>
    <dgm:cxn modelId="{32D9688A-DE1F-4769-91CC-AC5EDD35922B}" type="presParOf" srcId="{5A5B89B1-E102-4533-B7C1-82873ADF0AEA}" destId="{18C2AB18-81AD-41C1-B674-CC1153A37542}" srcOrd="1" destOrd="0" presId="urn:microsoft.com/office/officeart/2005/8/layout/hierarchy1"/>
    <dgm:cxn modelId="{5A95AE0E-7EBF-441A-B835-A985A80A26C4}" type="presParOf" srcId="{18C2AB18-81AD-41C1-B674-CC1153A37542}" destId="{87F0EA83-27E7-40E3-AF89-FE118A5267D9}" srcOrd="0" destOrd="0" presId="urn:microsoft.com/office/officeart/2005/8/layout/hierarchy1"/>
    <dgm:cxn modelId="{42D98E99-3173-4FDF-8432-331B3BABE585}" type="presParOf" srcId="{87F0EA83-27E7-40E3-AF89-FE118A5267D9}" destId="{9B7DE1C7-7B94-49E5-BF70-3E3AC0BE7D44}" srcOrd="0" destOrd="0" presId="urn:microsoft.com/office/officeart/2005/8/layout/hierarchy1"/>
    <dgm:cxn modelId="{DFD08B06-962B-4FFF-8F15-EF2DAE6FFFF1}" type="presParOf" srcId="{87F0EA83-27E7-40E3-AF89-FE118A5267D9}" destId="{2A903BDE-FF9A-49F2-96A2-DAB0EA8C9177}" srcOrd="1" destOrd="0" presId="urn:microsoft.com/office/officeart/2005/8/layout/hierarchy1"/>
    <dgm:cxn modelId="{11B4DB7C-D993-4440-953D-86271A59A144}" type="presParOf" srcId="{18C2AB18-81AD-41C1-B674-CC1153A37542}" destId="{ACCF4BDF-8ED7-4433-815B-A86142C5D56F}" srcOrd="1" destOrd="0" presId="urn:microsoft.com/office/officeart/2005/8/layout/hierarchy1"/>
    <dgm:cxn modelId="{1EBB8843-AAB5-44B9-A741-C678BC009D7C}" type="presParOf" srcId="{5A5B89B1-E102-4533-B7C1-82873ADF0AEA}" destId="{463BCB0E-CAE0-4A13-ADB6-F6F012583BD9}" srcOrd="2" destOrd="0" presId="urn:microsoft.com/office/officeart/2005/8/layout/hierarchy1"/>
    <dgm:cxn modelId="{9CD9C712-6CC8-4D5E-851D-5A628B9C2B6F}" type="presParOf" srcId="{5A5B89B1-E102-4533-B7C1-82873ADF0AEA}" destId="{CEE74A9D-A405-42FA-B1F7-EA68461F3A3D}" srcOrd="3" destOrd="0" presId="urn:microsoft.com/office/officeart/2005/8/layout/hierarchy1"/>
    <dgm:cxn modelId="{CC8A70FD-C1C2-48A1-8BDE-8CF2D57FDA77}" type="presParOf" srcId="{CEE74A9D-A405-42FA-B1F7-EA68461F3A3D}" destId="{A0ABA723-181F-48F3-B070-48AB6722A506}" srcOrd="0" destOrd="0" presId="urn:microsoft.com/office/officeart/2005/8/layout/hierarchy1"/>
    <dgm:cxn modelId="{02FA2120-0B68-4550-BB9F-BE9E07DB2A2F}" type="presParOf" srcId="{A0ABA723-181F-48F3-B070-48AB6722A506}" destId="{E0ED2924-FB76-4F4F-A5B7-147ABD683878}" srcOrd="0" destOrd="0" presId="urn:microsoft.com/office/officeart/2005/8/layout/hierarchy1"/>
    <dgm:cxn modelId="{7E80DEA5-A433-4CCF-BBA2-B5694ACF8B65}" type="presParOf" srcId="{A0ABA723-181F-48F3-B070-48AB6722A506}" destId="{19B8C854-89E5-4A3E-AE1A-41E099BF2834}" srcOrd="1" destOrd="0" presId="urn:microsoft.com/office/officeart/2005/8/layout/hierarchy1"/>
    <dgm:cxn modelId="{8DE30664-6CC7-498A-8B59-71418012E1A6}" type="presParOf" srcId="{CEE74A9D-A405-42FA-B1F7-EA68461F3A3D}" destId="{59E0D5FB-8CF1-49F0-B7A0-188C6F30DC9F}" srcOrd="1" destOrd="0" presId="urn:microsoft.com/office/officeart/2005/8/layout/hierarchy1"/>
    <dgm:cxn modelId="{09BCF143-5100-47B3-9517-1261D3CDBAE6}" type="presParOf" srcId="{3B46A9A8-5753-4EEF-89B7-2A3342856DF0}" destId="{FA1A561B-59AE-423E-83FA-0EB0179CCAAD}" srcOrd="2" destOrd="0" presId="urn:microsoft.com/office/officeart/2005/8/layout/hierarchy1"/>
    <dgm:cxn modelId="{2A54B2A7-2AC8-40FB-8631-290B22986299}" type="presParOf" srcId="{3B46A9A8-5753-4EEF-89B7-2A3342856DF0}" destId="{9F5FFEB1-69F6-4BDF-867B-96E6E75647EA}" srcOrd="3" destOrd="0" presId="urn:microsoft.com/office/officeart/2005/8/layout/hierarchy1"/>
    <dgm:cxn modelId="{76842E4A-3711-4432-A523-6825D70E3DAE}" type="presParOf" srcId="{9F5FFEB1-69F6-4BDF-867B-96E6E75647EA}" destId="{3AA75A3C-FC9F-41D5-B655-D5E98E0EA96F}" srcOrd="0" destOrd="0" presId="urn:microsoft.com/office/officeart/2005/8/layout/hierarchy1"/>
    <dgm:cxn modelId="{DA5929A6-7DAD-4AE7-B23B-1AE999B13B29}" type="presParOf" srcId="{3AA75A3C-FC9F-41D5-B655-D5E98E0EA96F}" destId="{D06A7EB6-7424-4BF9-9622-46FE47D4C0CE}" srcOrd="0" destOrd="0" presId="urn:microsoft.com/office/officeart/2005/8/layout/hierarchy1"/>
    <dgm:cxn modelId="{771BFA4D-2816-4443-99AE-DB6130DF8B6E}" type="presParOf" srcId="{3AA75A3C-FC9F-41D5-B655-D5E98E0EA96F}" destId="{A4C28338-4471-4CDA-B255-28DA29FB8609}" srcOrd="1" destOrd="0" presId="urn:microsoft.com/office/officeart/2005/8/layout/hierarchy1"/>
    <dgm:cxn modelId="{F8894120-56EC-4128-A5B9-77C7C380F39C}" type="presParOf" srcId="{9F5FFEB1-69F6-4BDF-867B-96E6E75647EA}" destId="{2ADB1E6A-9A56-4F03-AD3B-5F1FC7DB1733}" srcOrd="1" destOrd="0" presId="urn:microsoft.com/office/officeart/2005/8/layout/hierarchy1"/>
    <dgm:cxn modelId="{3FC52403-AA21-4DDD-BD9A-906DD6A35624}" type="presParOf" srcId="{2ADB1E6A-9A56-4F03-AD3B-5F1FC7DB1733}" destId="{49832909-DEDD-496E-B387-3B43152396B1}" srcOrd="0" destOrd="0" presId="urn:microsoft.com/office/officeart/2005/8/layout/hierarchy1"/>
    <dgm:cxn modelId="{128B3632-509D-410E-8ACB-11592745BB32}" type="presParOf" srcId="{2ADB1E6A-9A56-4F03-AD3B-5F1FC7DB1733}" destId="{785877C5-343B-46F4-8908-BA9B99E82701}" srcOrd="1" destOrd="0" presId="urn:microsoft.com/office/officeart/2005/8/layout/hierarchy1"/>
    <dgm:cxn modelId="{CA66001E-69E7-4DCD-8F18-B5F8291941F1}" type="presParOf" srcId="{785877C5-343B-46F4-8908-BA9B99E82701}" destId="{5E817AC8-6011-45F8-8754-B7CA513331B7}" srcOrd="0" destOrd="0" presId="urn:microsoft.com/office/officeart/2005/8/layout/hierarchy1"/>
    <dgm:cxn modelId="{8353FBA2-F818-4FD8-B420-D5353DE629C1}" type="presParOf" srcId="{5E817AC8-6011-45F8-8754-B7CA513331B7}" destId="{8D1AFF11-F00B-4DDF-8F42-606F0019E7B0}" srcOrd="0" destOrd="0" presId="urn:microsoft.com/office/officeart/2005/8/layout/hierarchy1"/>
    <dgm:cxn modelId="{5154E8E8-6B54-4249-97E5-F88B95856081}" type="presParOf" srcId="{5E817AC8-6011-45F8-8754-B7CA513331B7}" destId="{D31906F8-9523-4D1E-B93E-F308504ECA2B}" srcOrd="1" destOrd="0" presId="urn:microsoft.com/office/officeart/2005/8/layout/hierarchy1"/>
    <dgm:cxn modelId="{6C9D37A0-6F25-4EDA-A5E1-18721302F277}" type="presParOf" srcId="{785877C5-343B-46F4-8908-BA9B99E82701}" destId="{4533C274-D823-453D-A324-FE615F03F3DE}" srcOrd="1" destOrd="0" presId="urn:microsoft.com/office/officeart/2005/8/layout/hierarchy1"/>
    <dgm:cxn modelId="{221C908E-BC70-479E-92A7-F054B674D5E6}" type="presParOf" srcId="{4533C274-D823-453D-A324-FE615F03F3DE}" destId="{A9426B2D-E630-4277-9B8F-40B96B8B14EF}" srcOrd="0" destOrd="0" presId="urn:microsoft.com/office/officeart/2005/8/layout/hierarchy1"/>
    <dgm:cxn modelId="{8386D506-7ACB-49AF-8CA5-18A8C9784EBA}" type="presParOf" srcId="{4533C274-D823-453D-A324-FE615F03F3DE}" destId="{F3A824C8-90E7-4958-BE38-3F21A1EABE6D}" srcOrd="1" destOrd="0" presId="urn:microsoft.com/office/officeart/2005/8/layout/hierarchy1"/>
    <dgm:cxn modelId="{AF404A91-8647-4FDE-8FC9-7DA25F3F2C7B}" type="presParOf" srcId="{F3A824C8-90E7-4958-BE38-3F21A1EABE6D}" destId="{5BAF1E4B-915F-4D62-8342-86A7285F9669}" srcOrd="0" destOrd="0" presId="urn:microsoft.com/office/officeart/2005/8/layout/hierarchy1"/>
    <dgm:cxn modelId="{9AE80502-2893-42D1-86F3-AD7D2813D986}" type="presParOf" srcId="{5BAF1E4B-915F-4D62-8342-86A7285F9669}" destId="{D1C3324A-2BF1-4662-8AA7-7F0E3736253F}" srcOrd="0" destOrd="0" presId="urn:microsoft.com/office/officeart/2005/8/layout/hierarchy1"/>
    <dgm:cxn modelId="{FBC4B111-8869-47CB-82D0-28E088F311A0}" type="presParOf" srcId="{5BAF1E4B-915F-4D62-8342-86A7285F9669}" destId="{5ED94D1D-5E3A-43B5-94DA-0E442983634E}" srcOrd="1" destOrd="0" presId="urn:microsoft.com/office/officeart/2005/8/layout/hierarchy1"/>
    <dgm:cxn modelId="{9B4C703B-6D7A-499F-B632-A4C20356885B}" type="presParOf" srcId="{F3A824C8-90E7-4958-BE38-3F21A1EABE6D}" destId="{4C3EBD03-6F3C-4B69-9FB8-2F0143626E4E}" srcOrd="1" destOrd="0" presId="urn:microsoft.com/office/officeart/2005/8/layout/hierarchy1"/>
    <dgm:cxn modelId="{EE734168-6B65-48E8-BAED-211EE60FE07B}" type="presParOf" srcId="{4533C274-D823-453D-A324-FE615F03F3DE}" destId="{349A3E7A-24E8-406B-8BB1-30FA4CDC563A}" srcOrd="2" destOrd="0" presId="urn:microsoft.com/office/officeart/2005/8/layout/hierarchy1"/>
    <dgm:cxn modelId="{1A562C2C-A522-4D36-BDCC-FA881079092F}" type="presParOf" srcId="{4533C274-D823-453D-A324-FE615F03F3DE}" destId="{71FF31AB-DBCA-4FEF-9009-7C0CC89BFD4A}" srcOrd="3" destOrd="0" presId="urn:microsoft.com/office/officeart/2005/8/layout/hierarchy1"/>
    <dgm:cxn modelId="{8B17A27B-BDF0-4C63-9D56-254D9BCCA2CD}" type="presParOf" srcId="{71FF31AB-DBCA-4FEF-9009-7C0CC89BFD4A}" destId="{2F4B8FEC-DF96-4DC7-8229-71CF76A676F9}" srcOrd="0" destOrd="0" presId="urn:microsoft.com/office/officeart/2005/8/layout/hierarchy1"/>
    <dgm:cxn modelId="{63BCF1D3-BCBB-4196-80F0-48234AD34781}" type="presParOf" srcId="{2F4B8FEC-DF96-4DC7-8229-71CF76A676F9}" destId="{A365CD09-409F-41E5-8260-8A579FD4B173}" srcOrd="0" destOrd="0" presId="urn:microsoft.com/office/officeart/2005/8/layout/hierarchy1"/>
    <dgm:cxn modelId="{3D4B1B40-D537-41BC-A59B-47E78C746850}" type="presParOf" srcId="{2F4B8FEC-DF96-4DC7-8229-71CF76A676F9}" destId="{5AE8DF17-6544-4264-891B-BF63BFE05D94}" srcOrd="1" destOrd="0" presId="urn:microsoft.com/office/officeart/2005/8/layout/hierarchy1"/>
    <dgm:cxn modelId="{6B444BA0-DD95-46C2-BAFF-2E82CB2A384B}" type="presParOf" srcId="{71FF31AB-DBCA-4FEF-9009-7C0CC89BFD4A}" destId="{560CAD76-8156-4DC9-BABF-A7FFDFDF73C1}" srcOrd="1" destOrd="0" presId="urn:microsoft.com/office/officeart/2005/8/layout/hierarchy1"/>
    <dgm:cxn modelId="{F75CBA20-FD2C-48BA-9868-8664D53A0630}" type="presParOf" srcId="{2ADB1E6A-9A56-4F03-AD3B-5F1FC7DB1733}" destId="{DCB74BDD-4615-4C8A-95E4-2E5F535995C4}" srcOrd="2" destOrd="0" presId="urn:microsoft.com/office/officeart/2005/8/layout/hierarchy1"/>
    <dgm:cxn modelId="{67D4C4A3-D0A3-48BB-91C4-133F76DC9E37}" type="presParOf" srcId="{2ADB1E6A-9A56-4F03-AD3B-5F1FC7DB1733}" destId="{FFBF2749-B40A-40C1-9A49-3E53F98635DB}" srcOrd="3" destOrd="0" presId="urn:microsoft.com/office/officeart/2005/8/layout/hierarchy1"/>
    <dgm:cxn modelId="{02D48B8E-E17E-43DB-8AB2-C10FC7808306}" type="presParOf" srcId="{FFBF2749-B40A-40C1-9A49-3E53F98635DB}" destId="{20D43FE3-15BF-49B3-A7A7-076905360410}" srcOrd="0" destOrd="0" presId="urn:microsoft.com/office/officeart/2005/8/layout/hierarchy1"/>
    <dgm:cxn modelId="{C2C8CFBC-BFA1-46AF-9EA4-DA695E103A26}" type="presParOf" srcId="{20D43FE3-15BF-49B3-A7A7-076905360410}" destId="{11C77EF7-35C3-4B2D-8DC0-F305B87DA2C0}" srcOrd="0" destOrd="0" presId="urn:microsoft.com/office/officeart/2005/8/layout/hierarchy1"/>
    <dgm:cxn modelId="{8FC9BD1A-643A-4513-941D-33E6EE958E20}" type="presParOf" srcId="{20D43FE3-15BF-49B3-A7A7-076905360410}" destId="{4796A355-213A-4746-9135-065092FD0B9F}" srcOrd="1" destOrd="0" presId="urn:microsoft.com/office/officeart/2005/8/layout/hierarchy1"/>
    <dgm:cxn modelId="{80A37C0F-8DF1-4C88-A12B-583D3CFA92DE}" type="presParOf" srcId="{FFBF2749-B40A-40C1-9A49-3E53F98635DB}" destId="{6833546A-DD0F-40A0-B74D-CC28E28AF061}" srcOrd="1" destOrd="0" presId="urn:microsoft.com/office/officeart/2005/8/layout/hierarchy1"/>
    <dgm:cxn modelId="{24936397-04E8-4C1C-8244-9E1A873E70B7}" type="presParOf" srcId="{6833546A-DD0F-40A0-B74D-CC28E28AF061}" destId="{4060DD73-EC72-4CFD-9577-10DDEEFDF7C8}" srcOrd="0" destOrd="0" presId="urn:microsoft.com/office/officeart/2005/8/layout/hierarchy1"/>
    <dgm:cxn modelId="{9CCA0CDF-449D-419A-9FCF-C6B7EC44DF15}" type="presParOf" srcId="{6833546A-DD0F-40A0-B74D-CC28E28AF061}" destId="{815E4A89-7450-4AD8-A9F6-CDF69EB3DBD5}" srcOrd="1" destOrd="0" presId="urn:microsoft.com/office/officeart/2005/8/layout/hierarchy1"/>
    <dgm:cxn modelId="{09FA5DBE-EFCB-4610-AD90-88CAAFA308F6}" type="presParOf" srcId="{815E4A89-7450-4AD8-A9F6-CDF69EB3DBD5}" destId="{126142A8-8F3A-4E81-834B-17C41B014E43}" srcOrd="0" destOrd="0" presId="urn:microsoft.com/office/officeart/2005/8/layout/hierarchy1"/>
    <dgm:cxn modelId="{34DF4BA2-C9D9-4BB4-A0D9-D31C8023005B}" type="presParOf" srcId="{126142A8-8F3A-4E81-834B-17C41B014E43}" destId="{B0BAB2D3-080A-42CE-8AED-E3AC8747B8B0}" srcOrd="0" destOrd="0" presId="urn:microsoft.com/office/officeart/2005/8/layout/hierarchy1"/>
    <dgm:cxn modelId="{3DF8FBA3-A37E-4DF9-9D42-846905A35753}" type="presParOf" srcId="{126142A8-8F3A-4E81-834B-17C41B014E43}" destId="{7E517035-0CAD-4BB5-9DC7-D7C79C926302}" srcOrd="1" destOrd="0" presId="urn:microsoft.com/office/officeart/2005/8/layout/hierarchy1"/>
    <dgm:cxn modelId="{D56D9894-C0C0-4308-A558-8C4A45055F72}" type="presParOf" srcId="{815E4A89-7450-4AD8-A9F6-CDF69EB3DBD5}" destId="{7CD22069-5390-4BD0-98C9-B93BE337E541}" srcOrd="1" destOrd="0" presId="urn:microsoft.com/office/officeart/2005/8/layout/hierarchy1"/>
    <dgm:cxn modelId="{7FC9B662-71D1-46B7-82AE-B0885BBE0F5F}" type="presParOf" srcId="{6833546A-DD0F-40A0-B74D-CC28E28AF061}" destId="{F6F207BE-015D-4A14-83D7-562D8F95F299}" srcOrd="2" destOrd="0" presId="urn:microsoft.com/office/officeart/2005/8/layout/hierarchy1"/>
    <dgm:cxn modelId="{4EDB1D07-A280-4481-A3A3-5938A6C07278}" type="presParOf" srcId="{6833546A-DD0F-40A0-B74D-CC28E28AF061}" destId="{904398A2-6A56-4690-812D-438A148D8315}" srcOrd="3" destOrd="0" presId="urn:microsoft.com/office/officeart/2005/8/layout/hierarchy1"/>
    <dgm:cxn modelId="{0540AFC3-FCFE-4090-A925-A7FA85103DB3}" type="presParOf" srcId="{904398A2-6A56-4690-812D-438A148D8315}" destId="{29F2DC83-0204-4A16-929C-CCC9AEEBCE56}" srcOrd="0" destOrd="0" presId="urn:microsoft.com/office/officeart/2005/8/layout/hierarchy1"/>
    <dgm:cxn modelId="{56BF2AC7-238D-4D1A-A291-2994B5D84DEA}" type="presParOf" srcId="{29F2DC83-0204-4A16-929C-CCC9AEEBCE56}" destId="{4F04E0F5-5AE7-487C-AE67-5E099F2D093D}" srcOrd="0" destOrd="0" presId="urn:microsoft.com/office/officeart/2005/8/layout/hierarchy1"/>
    <dgm:cxn modelId="{611D7FC7-AE7C-4696-965F-4F709DCC2EE3}" type="presParOf" srcId="{29F2DC83-0204-4A16-929C-CCC9AEEBCE56}" destId="{E4820830-CAAE-48E0-B70C-CA5C7EF507C2}" srcOrd="1" destOrd="0" presId="urn:microsoft.com/office/officeart/2005/8/layout/hierarchy1"/>
    <dgm:cxn modelId="{4BCEBFDE-9560-4F00-90E7-19BB74B1A3DF}" type="presParOf" srcId="{904398A2-6A56-4690-812D-438A148D8315}" destId="{AA4A3C80-FED7-4989-9B42-5644D8B3DE0F}" srcOrd="1" destOrd="0" presId="urn:microsoft.com/office/officeart/2005/8/layout/hierarchy1"/>
  </dgm:cxnLst>
  <dgm:bg/>
  <dgm:whole>
    <a:ln w="63500">
      <a:solidFill>
        <a:schemeClr val="accent2"/>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3CB23A2B-AEE6-4DA8-B11D-C5D018D9A3C7}">
      <dgm:prSet/>
      <dgm:spPr/>
      <dgm:t>
        <a:bodyPr/>
        <a:lstStyle/>
        <a:p>
          <a:endParaRPr kumimoji="1" lang="ja-JP" altLang="en-US" dirty="0"/>
        </a:p>
      </dgm:t>
    </dgm:pt>
    <dgm:pt modelId="{2BF3053C-27FC-4082-8CEA-6A83E48DD2EF}" type="parTrans" cxnId="{E8DEDCD5-85B7-4647-BFAF-452A19C15FFA}">
      <dgm:prSet/>
      <dgm:spPr/>
      <dgm:t>
        <a:bodyPr/>
        <a:lstStyle/>
        <a:p>
          <a:endParaRPr kumimoji="1" lang="ja-JP" altLang="en-US"/>
        </a:p>
      </dgm:t>
    </dgm:pt>
    <dgm:pt modelId="{0C2D592C-9DA9-410B-8DD9-05DD26A8BA7D}" type="sibTrans" cxnId="{E8DEDCD5-85B7-4647-BFAF-452A19C15FFA}">
      <dgm:prSet/>
      <dgm:spPr/>
      <dgm:t>
        <a:bodyPr/>
        <a:lstStyle/>
        <a:p>
          <a:endParaRPr kumimoji="1" lang="ja-JP" altLang="en-US"/>
        </a:p>
      </dgm:t>
    </dgm:pt>
    <dgm:pt modelId="{406935DD-6D1F-4D47-87B1-BCF005758082}">
      <dgm:prSet/>
      <dgm:spPr/>
      <dgm:t>
        <a:bodyPr/>
        <a:lstStyle/>
        <a:p>
          <a:endParaRPr kumimoji="1" lang="ja-JP" altLang="en-US" dirty="0"/>
        </a:p>
      </dgm:t>
    </dgm:pt>
    <dgm:pt modelId="{6FACD5AC-90BE-4235-98F7-4D65D8E7D833}" type="parTrans" cxnId="{AD4013BD-C897-4A88-A9DE-058F5D57D004}">
      <dgm:prSet/>
      <dgm:spPr/>
      <dgm:t>
        <a:bodyPr/>
        <a:lstStyle/>
        <a:p>
          <a:endParaRPr kumimoji="1" lang="ja-JP" altLang="en-US"/>
        </a:p>
      </dgm:t>
    </dgm:pt>
    <dgm:pt modelId="{CC089CA4-AF71-4ACE-8555-3039FDC4887E}" type="sibTrans" cxnId="{AD4013BD-C897-4A88-A9DE-058F5D57D004}">
      <dgm:prSet/>
      <dgm:spPr/>
      <dgm:t>
        <a:bodyPr/>
        <a:lstStyle/>
        <a:p>
          <a:endParaRPr kumimoji="1" lang="ja-JP" altLang="en-US"/>
        </a:p>
      </dgm:t>
    </dgm:pt>
    <dgm:pt modelId="{A9A2581D-78F8-46F4-A75D-DC6D40CD4FE1}">
      <dgm:prSet/>
      <dgm:spPr/>
      <dgm:t>
        <a:bodyPr/>
        <a:lstStyle/>
        <a:p>
          <a:endParaRPr kumimoji="1" lang="ja-JP" altLang="en-US" dirty="0"/>
        </a:p>
      </dgm:t>
    </dgm:pt>
    <dgm:pt modelId="{D4B8A28C-1071-4038-87E4-2F6DC9A7B035}" type="parTrans" cxnId="{9844BCD9-B154-4470-8806-C3529C505D18}">
      <dgm:prSet/>
      <dgm:spPr/>
      <dgm:t>
        <a:bodyPr/>
        <a:lstStyle/>
        <a:p>
          <a:endParaRPr kumimoji="1" lang="ja-JP" altLang="en-US"/>
        </a:p>
      </dgm:t>
    </dgm:pt>
    <dgm:pt modelId="{B8973BFD-166D-4CC0-B94B-5E7B6763BF19}" type="sibTrans" cxnId="{9844BCD9-B154-4470-8806-C3529C505D18}">
      <dgm:prSet/>
      <dgm:spPr/>
      <dgm:t>
        <a:bodyPr/>
        <a:lstStyle/>
        <a:p>
          <a:endParaRPr kumimoji="1" lang="ja-JP" altLang="en-US"/>
        </a:p>
      </dgm:t>
    </dgm:pt>
    <dgm:pt modelId="{EC02749D-5CFB-471F-B625-F664370C1AFB}">
      <dgm:prSet/>
      <dgm:spPr/>
      <dgm:t>
        <a:bodyPr/>
        <a:lstStyle/>
        <a:p>
          <a:endParaRPr kumimoji="1" lang="ja-JP" altLang="en-US" dirty="0"/>
        </a:p>
      </dgm:t>
    </dgm:pt>
    <dgm:pt modelId="{B0CCA4F4-4F8D-41D4-8575-C77FB16418C8}" type="parTrans" cxnId="{5173AF4A-2EA6-4F2B-B387-58B073D123BE}">
      <dgm:prSet/>
      <dgm:spPr/>
      <dgm:t>
        <a:bodyPr/>
        <a:lstStyle/>
        <a:p>
          <a:endParaRPr kumimoji="1" lang="ja-JP" altLang="en-US"/>
        </a:p>
      </dgm:t>
    </dgm:pt>
    <dgm:pt modelId="{4397CEA8-6A1A-409B-89D3-72CDCD44B9A0}" type="sibTrans" cxnId="{5173AF4A-2EA6-4F2B-B387-58B073D123BE}">
      <dgm:prSet/>
      <dgm:spPr/>
      <dgm:t>
        <a:bodyPr/>
        <a:lstStyle/>
        <a:p>
          <a:endParaRPr kumimoji="1" lang="ja-JP" altLang="en-US"/>
        </a:p>
      </dgm:t>
    </dgm:pt>
    <dgm:pt modelId="{14029F51-8B23-465E-B388-3C2C52DAA7BB}">
      <dgm:prSet/>
      <dgm:spPr/>
      <dgm:t>
        <a:bodyPr/>
        <a:lstStyle/>
        <a:p>
          <a:endParaRPr kumimoji="1" lang="ja-JP" altLang="en-US" dirty="0"/>
        </a:p>
      </dgm:t>
    </dgm:pt>
    <dgm:pt modelId="{FCC87913-E681-49E7-ADBD-AE291F19E67C}" type="parTrans" cxnId="{599A1E2C-D4AB-49F8-812E-13E81A6B3510}">
      <dgm:prSet/>
      <dgm:spPr/>
      <dgm:t>
        <a:bodyPr/>
        <a:lstStyle/>
        <a:p>
          <a:endParaRPr kumimoji="1" lang="ja-JP" altLang="en-US"/>
        </a:p>
      </dgm:t>
    </dgm:pt>
    <dgm:pt modelId="{34315E47-3D8C-4660-87D3-243CC1310627}" type="sibTrans" cxnId="{599A1E2C-D4AB-49F8-812E-13E81A6B3510}">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4"/>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4"/>
      <dgm:spPr/>
    </dgm:pt>
    <dgm:pt modelId="{C51DBA5E-A6F2-4185-9C73-C8DCEAE4F8B2}" type="pres">
      <dgm:prSet presAssocID="{BAC16A11-37E0-43F3-8E1D-C7A08DED2099}" presName="text3" presStyleLbl="fgAcc3" presStyleIdx="0" presStyleCnt="4">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13"/>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13"/>
      <dgm:spPr/>
    </dgm:pt>
    <dgm:pt modelId="{3E9C0DC2-83AD-4832-9759-32484FD2468F}" type="pres">
      <dgm:prSet presAssocID="{096BC312-2F3D-46C1-BE2E-73CF9BCAD95F}" presName="text4" presStyleLbl="fgAcc4" presStyleIdx="0" presStyleCnt="13">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ED9567C8-E4E3-41CC-BF84-FC062F876112}" type="pres">
      <dgm:prSet presAssocID="{F4E3086F-8CE1-44E3-AF1A-BFC3E399D357}" presName="Name23" presStyleLbl="parChTrans1D4" presStyleIdx="1" presStyleCnt="13"/>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1" presStyleCnt="13"/>
      <dgm:spPr/>
    </dgm:pt>
    <dgm:pt modelId="{DDAFA46F-2017-4985-8684-9880399E3C9D}" type="pres">
      <dgm:prSet presAssocID="{DD5F3E60-F148-44F3-A99F-C42827B7501A}" presName="text4" presStyleLbl="fgAcc4" presStyleIdx="1" presStyleCnt="13">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3129311B-6623-4536-B16D-2D13B54509AF}" type="pres">
      <dgm:prSet presAssocID="{E0CF1B53-4715-4D17-ACBE-02EE8CBA1793}" presName="Name17" presStyleLbl="parChTrans1D3" presStyleIdx="1" presStyleCnt="4"/>
      <dgm:spPr/>
      <dgm:t>
        <a:bodyPr/>
        <a:lstStyle/>
        <a:p>
          <a:endParaRPr kumimoji="1" lang="ja-JP" altLang="en-US"/>
        </a:p>
      </dgm:t>
    </dgm:pt>
    <dgm:pt modelId="{DF33A981-906E-43DA-8E85-5BBA19393928}" type="pres">
      <dgm:prSet presAssocID="{19272F7E-9FDB-45E2-8A24-ECABE516B4E9}" presName="hierRoot3" presStyleCnt="0"/>
      <dgm:spPr/>
    </dgm:pt>
    <dgm:pt modelId="{796F07BA-0E32-440C-95D7-F311E03503CA}" type="pres">
      <dgm:prSet presAssocID="{19272F7E-9FDB-45E2-8A24-ECABE516B4E9}" presName="composite3" presStyleCnt="0"/>
      <dgm:spPr/>
    </dgm:pt>
    <dgm:pt modelId="{A19E5D51-497B-4228-8D9F-FB4E2A4A8887}" type="pres">
      <dgm:prSet presAssocID="{19272F7E-9FDB-45E2-8A24-ECABE516B4E9}" presName="background3" presStyleLbl="node3" presStyleIdx="1" presStyleCnt="4"/>
      <dgm:spPr/>
    </dgm:pt>
    <dgm:pt modelId="{CDA6D18A-897A-4997-BEA1-17E03195A1A6}" type="pres">
      <dgm:prSet presAssocID="{19272F7E-9FDB-45E2-8A24-ECABE516B4E9}" presName="text3" presStyleLbl="fgAcc3" presStyleIdx="1" presStyleCnt="4">
        <dgm:presLayoutVars>
          <dgm:chPref val="3"/>
        </dgm:presLayoutVars>
      </dgm:prSet>
      <dgm:spPr/>
      <dgm:t>
        <a:bodyPr/>
        <a:lstStyle/>
        <a:p>
          <a:endParaRPr kumimoji="1" lang="ja-JP" altLang="en-US"/>
        </a:p>
      </dgm:t>
    </dgm:pt>
    <dgm:pt modelId="{5A5B89B1-E102-4533-B7C1-82873ADF0AEA}" type="pres">
      <dgm:prSet presAssocID="{19272F7E-9FDB-45E2-8A24-ECABE516B4E9}" presName="hierChild4" presStyleCnt="0"/>
      <dgm:spPr/>
    </dgm:pt>
    <dgm:pt modelId="{921FDB7B-FFE2-429F-A95E-2D5D40204168}" type="pres">
      <dgm:prSet presAssocID="{2BF3053C-27FC-4082-8CEA-6A83E48DD2EF}" presName="Name23" presStyleLbl="parChTrans1D4" presStyleIdx="2" presStyleCnt="13"/>
      <dgm:spPr/>
      <dgm:t>
        <a:bodyPr/>
        <a:lstStyle/>
        <a:p>
          <a:endParaRPr kumimoji="1" lang="ja-JP" altLang="en-US"/>
        </a:p>
      </dgm:t>
    </dgm:pt>
    <dgm:pt modelId="{2EAACDA0-D462-4EDE-9CB0-6359F000F03C}" type="pres">
      <dgm:prSet presAssocID="{3CB23A2B-AEE6-4DA8-B11D-C5D018D9A3C7}" presName="hierRoot4" presStyleCnt="0"/>
      <dgm:spPr/>
    </dgm:pt>
    <dgm:pt modelId="{B7D383CE-5A4E-475C-989F-14228CA03ACA}" type="pres">
      <dgm:prSet presAssocID="{3CB23A2B-AEE6-4DA8-B11D-C5D018D9A3C7}" presName="composite4" presStyleCnt="0"/>
      <dgm:spPr/>
    </dgm:pt>
    <dgm:pt modelId="{13E00BCC-85B4-4FCB-A908-BCB686478696}" type="pres">
      <dgm:prSet presAssocID="{3CB23A2B-AEE6-4DA8-B11D-C5D018D9A3C7}" presName="background4" presStyleLbl="node4" presStyleIdx="2" presStyleCnt="13"/>
      <dgm:spPr/>
    </dgm:pt>
    <dgm:pt modelId="{CFF27D3A-1214-4FA9-8B16-04D08A6B688B}" type="pres">
      <dgm:prSet presAssocID="{3CB23A2B-AEE6-4DA8-B11D-C5D018D9A3C7}" presName="text4" presStyleLbl="fgAcc4" presStyleIdx="2" presStyleCnt="13">
        <dgm:presLayoutVars>
          <dgm:chPref val="3"/>
        </dgm:presLayoutVars>
      </dgm:prSet>
      <dgm:spPr/>
      <dgm:t>
        <a:bodyPr/>
        <a:lstStyle/>
        <a:p>
          <a:endParaRPr kumimoji="1" lang="ja-JP" altLang="en-US"/>
        </a:p>
      </dgm:t>
    </dgm:pt>
    <dgm:pt modelId="{24B74148-2405-4AF6-A186-F52749517DA4}" type="pres">
      <dgm:prSet presAssocID="{3CB23A2B-AEE6-4DA8-B11D-C5D018D9A3C7}" presName="hierChild5" presStyleCnt="0"/>
      <dgm:spPr/>
    </dgm:pt>
    <dgm:pt modelId="{B76BB011-3326-4CB0-953D-1C0BAA081F47}" type="pres">
      <dgm:prSet presAssocID="{6FACD5AC-90BE-4235-98F7-4D65D8E7D833}" presName="Name23" presStyleLbl="parChTrans1D4" presStyleIdx="3" presStyleCnt="13"/>
      <dgm:spPr/>
      <dgm:t>
        <a:bodyPr/>
        <a:lstStyle/>
        <a:p>
          <a:endParaRPr kumimoji="1" lang="ja-JP" altLang="en-US"/>
        </a:p>
      </dgm:t>
    </dgm:pt>
    <dgm:pt modelId="{AFBE6BC8-11D8-4F6F-8069-2CE2B26178A1}" type="pres">
      <dgm:prSet presAssocID="{406935DD-6D1F-4D47-87B1-BCF005758082}" presName="hierRoot4" presStyleCnt="0"/>
      <dgm:spPr/>
    </dgm:pt>
    <dgm:pt modelId="{54AC7AD5-82D7-457E-9E51-7DB10D1B76AA}" type="pres">
      <dgm:prSet presAssocID="{406935DD-6D1F-4D47-87B1-BCF005758082}" presName="composite4" presStyleCnt="0"/>
      <dgm:spPr/>
    </dgm:pt>
    <dgm:pt modelId="{99C7698A-89F5-4513-80C5-A729A6D071EB}" type="pres">
      <dgm:prSet presAssocID="{406935DD-6D1F-4D47-87B1-BCF005758082}" presName="background4" presStyleLbl="node4" presStyleIdx="3" presStyleCnt="13"/>
      <dgm:spPr/>
    </dgm:pt>
    <dgm:pt modelId="{62EF3663-0A6F-4782-A536-F4679C55B064}" type="pres">
      <dgm:prSet presAssocID="{406935DD-6D1F-4D47-87B1-BCF005758082}" presName="text4" presStyleLbl="fgAcc4" presStyleIdx="3" presStyleCnt="13">
        <dgm:presLayoutVars>
          <dgm:chPref val="3"/>
        </dgm:presLayoutVars>
      </dgm:prSet>
      <dgm:spPr/>
      <dgm:t>
        <a:bodyPr/>
        <a:lstStyle/>
        <a:p>
          <a:endParaRPr kumimoji="1" lang="ja-JP" altLang="en-US"/>
        </a:p>
      </dgm:t>
    </dgm:pt>
    <dgm:pt modelId="{2EA5C66B-680C-4C03-9761-82A55CA9479E}" type="pres">
      <dgm:prSet presAssocID="{406935DD-6D1F-4D47-87B1-BCF005758082}" presName="hierChild5" presStyleCnt="0"/>
      <dgm:spPr/>
    </dgm:pt>
    <dgm:pt modelId="{8FC6FA70-CF53-468D-8E3A-31CBDD2D9EB2}" type="pres">
      <dgm:prSet presAssocID="{B0CCA4F4-4F8D-41D4-8575-C77FB16418C8}" presName="Name23" presStyleLbl="parChTrans1D4" presStyleIdx="4" presStyleCnt="13"/>
      <dgm:spPr/>
      <dgm:t>
        <a:bodyPr/>
        <a:lstStyle/>
        <a:p>
          <a:endParaRPr kumimoji="1" lang="ja-JP" altLang="en-US"/>
        </a:p>
      </dgm:t>
    </dgm:pt>
    <dgm:pt modelId="{881D527F-18E6-4DB5-9147-5F3CB722C763}" type="pres">
      <dgm:prSet presAssocID="{EC02749D-5CFB-471F-B625-F664370C1AFB}" presName="hierRoot4" presStyleCnt="0"/>
      <dgm:spPr/>
    </dgm:pt>
    <dgm:pt modelId="{AB5F1110-5CFA-4BA8-B30A-913C90D2780C}" type="pres">
      <dgm:prSet presAssocID="{EC02749D-5CFB-471F-B625-F664370C1AFB}" presName="composite4" presStyleCnt="0"/>
      <dgm:spPr/>
    </dgm:pt>
    <dgm:pt modelId="{38995B4C-8B36-4722-A09C-030345746515}" type="pres">
      <dgm:prSet presAssocID="{EC02749D-5CFB-471F-B625-F664370C1AFB}" presName="background4" presStyleLbl="node4" presStyleIdx="4" presStyleCnt="13"/>
      <dgm:spPr/>
    </dgm:pt>
    <dgm:pt modelId="{5F8DB82C-3DB4-49BF-9E17-7A6C8497A194}" type="pres">
      <dgm:prSet presAssocID="{EC02749D-5CFB-471F-B625-F664370C1AFB}" presName="text4" presStyleLbl="fgAcc4" presStyleIdx="4" presStyleCnt="13">
        <dgm:presLayoutVars>
          <dgm:chPref val="3"/>
        </dgm:presLayoutVars>
      </dgm:prSet>
      <dgm:spPr/>
      <dgm:t>
        <a:bodyPr/>
        <a:lstStyle/>
        <a:p>
          <a:endParaRPr kumimoji="1" lang="ja-JP" altLang="en-US"/>
        </a:p>
      </dgm:t>
    </dgm:pt>
    <dgm:pt modelId="{BA6D7BE4-B6F8-48DD-8CF7-AFB7F555052F}" type="pres">
      <dgm:prSet presAssocID="{EC02749D-5CFB-471F-B625-F664370C1AFB}" presName="hierChild5" presStyleCnt="0"/>
      <dgm:spPr/>
    </dgm:pt>
    <dgm:pt modelId="{9344BEA4-52F5-45B9-8B5E-EB1522F78293}" type="pres">
      <dgm:prSet presAssocID="{D4B8A28C-1071-4038-87E4-2F6DC9A7B035}" presName="Name23" presStyleLbl="parChTrans1D4" presStyleIdx="5" presStyleCnt="13"/>
      <dgm:spPr/>
      <dgm:t>
        <a:bodyPr/>
        <a:lstStyle/>
        <a:p>
          <a:endParaRPr kumimoji="1" lang="ja-JP" altLang="en-US"/>
        </a:p>
      </dgm:t>
    </dgm:pt>
    <dgm:pt modelId="{5CBCE854-31DC-43EE-BB4C-713797C5C756}" type="pres">
      <dgm:prSet presAssocID="{A9A2581D-78F8-46F4-A75D-DC6D40CD4FE1}" presName="hierRoot4" presStyleCnt="0"/>
      <dgm:spPr/>
    </dgm:pt>
    <dgm:pt modelId="{FA074B18-48BE-4C28-8EFF-69458AA28BAC}" type="pres">
      <dgm:prSet presAssocID="{A9A2581D-78F8-46F4-A75D-DC6D40CD4FE1}" presName="composite4" presStyleCnt="0"/>
      <dgm:spPr/>
    </dgm:pt>
    <dgm:pt modelId="{EE2144A6-D7BC-446A-9A8B-974EFB6C1AB7}" type="pres">
      <dgm:prSet presAssocID="{A9A2581D-78F8-46F4-A75D-DC6D40CD4FE1}" presName="background4" presStyleLbl="node4" presStyleIdx="5" presStyleCnt="13"/>
      <dgm:spPr/>
    </dgm:pt>
    <dgm:pt modelId="{5D1ACC3E-1B8D-4EBF-BC89-D640CBD90BE6}" type="pres">
      <dgm:prSet presAssocID="{A9A2581D-78F8-46F4-A75D-DC6D40CD4FE1}" presName="text4" presStyleLbl="fgAcc4" presStyleIdx="5" presStyleCnt="13">
        <dgm:presLayoutVars>
          <dgm:chPref val="3"/>
        </dgm:presLayoutVars>
      </dgm:prSet>
      <dgm:spPr/>
      <dgm:t>
        <a:bodyPr/>
        <a:lstStyle/>
        <a:p>
          <a:endParaRPr kumimoji="1" lang="ja-JP" altLang="en-US"/>
        </a:p>
      </dgm:t>
    </dgm:pt>
    <dgm:pt modelId="{03B98B1D-C3CD-4F7F-BE69-85A7ADE3EBF9}" type="pres">
      <dgm:prSet presAssocID="{A9A2581D-78F8-46F4-A75D-DC6D40CD4FE1}" presName="hierChild5" presStyleCnt="0"/>
      <dgm:spPr/>
    </dgm:pt>
    <dgm:pt modelId="{C91138B5-72F4-440A-9C52-25075F02DA1E}" type="pres">
      <dgm:prSet presAssocID="{FCC87913-E681-49E7-ADBD-AE291F19E67C}" presName="Name23" presStyleLbl="parChTrans1D4" presStyleIdx="6" presStyleCnt="13"/>
      <dgm:spPr/>
      <dgm:t>
        <a:bodyPr/>
        <a:lstStyle/>
        <a:p>
          <a:endParaRPr kumimoji="1" lang="ja-JP" altLang="en-US"/>
        </a:p>
      </dgm:t>
    </dgm:pt>
    <dgm:pt modelId="{EA157E1B-5896-4A51-A02C-B53398ABEF05}" type="pres">
      <dgm:prSet presAssocID="{14029F51-8B23-465E-B388-3C2C52DAA7BB}" presName="hierRoot4" presStyleCnt="0"/>
      <dgm:spPr/>
    </dgm:pt>
    <dgm:pt modelId="{16EBEB4D-DF17-48D9-B6E7-CD8A0BD54377}" type="pres">
      <dgm:prSet presAssocID="{14029F51-8B23-465E-B388-3C2C52DAA7BB}" presName="composite4" presStyleCnt="0"/>
      <dgm:spPr/>
    </dgm:pt>
    <dgm:pt modelId="{F108F844-A267-4CB5-AF0A-BC30ED4B7D52}" type="pres">
      <dgm:prSet presAssocID="{14029F51-8B23-465E-B388-3C2C52DAA7BB}" presName="background4" presStyleLbl="node4" presStyleIdx="6" presStyleCnt="13"/>
      <dgm:spPr/>
    </dgm:pt>
    <dgm:pt modelId="{F43D17DD-E026-40DD-9E66-B8FAC44C2A07}" type="pres">
      <dgm:prSet presAssocID="{14029F51-8B23-465E-B388-3C2C52DAA7BB}" presName="text4" presStyleLbl="fgAcc4" presStyleIdx="6" presStyleCnt="13">
        <dgm:presLayoutVars>
          <dgm:chPref val="3"/>
        </dgm:presLayoutVars>
      </dgm:prSet>
      <dgm:spPr/>
      <dgm:t>
        <a:bodyPr/>
        <a:lstStyle/>
        <a:p>
          <a:endParaRPr kumimoji="1" lang="ja-JP" altLang="en-US"/>
        </a:p>
      </dgm:t>
    </dgm:pt>
    <dgm:pt modelId="{6EF9783D-ABCA-4C80-9066-A1284C7F6F14}" type="pres">
      <dgm:prSet presAssocID="{14029F51-8B23-465E-B388-3C2C52DAA7BB}" presName="hierChild5" presStyleCnt="0"/>
      <dgm:spPr/>
    </dgm:pt>
    <dgm:pt modelId="{F8A1811C-FF55-41FD-9DBB-1207CCAA8DB3}" type="pres">
      <dgm:prSet presAssocID="{9D8C9D81-3A1E-448D-80FB-56AE1DF1EB12}" presName="Name23" presStyleLbl="parChTrans1D4" presStyleIdx="7" presStyleCnt="13"/>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7" presStyleCnt="13"/>
      <dgm:spPr/>
    </dgm:pt>
    <dgm:pt modelId="{2A903BDE-FF9A-49F2-96A2-DAB0EA8C9177}" type="pres">
      <dgm:prSet presAssocID="{FD21D5DF-EB09-4342-9343-28A237275E95}" presName="text4" presStyleLbl="fgAcc4" presStyleIdx="7" presStyleCnt="13">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463BCB0E-CAE0-4A13-ADB6-F6F012583BD9}" type="pres">
      <dgm:prSet presAssocID="{E555F930-7481-4534-915E-B038848AE7A1}" presName="Name23" presStyleLbl="parChTrans1D4" presStyleIdx="8" presStyleCnt="13"/>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8" presStyleCnt="13"/>
      <dgm:spPr/>
    </dgm:pt>
    <dgm:pt modelId="{19B8C854-89E5-4A3E-AE1A-41E099BF2834}" type="pres">
      <dgm:prSet presAssocID="{83698998-27BE-492B-9565-54589E2FF233}" presName="text4" presStyleLbl="fgAcc4" presStyleIdx="8" presStyleCnt="13">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2" presStyleCnt="4"/>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2" presStyleCnt="4"/>
      <dgm:spPr/>
    </dgm:pt>
    <dgm:pt modelId="{D31906F8-9523-4D1E-B93E-F308504ECA2B}" type="pres">
      <dgm:prSet presAssocID="{594B7F0E-B396-4852-B661-8895D4E05100}" presName="text3" presStyleLbl="fgAcc3" presStyleIdx="2" presStyleCnt="4">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A9426B2D-E630-4277-9B8F-40B96B8B14EF}" type="pres">
      <dgm:prSet presAssocID="{6D7CD0D4-52C2-45D6-A435-D3AFC40EFFC1}" presName="Name23" presStyleLbl="parChTrans1D4" presStyleIdx="9" presStyleCnt="13"/>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9" presStyleCnt="13"/>
      <dgm:spPr/>
    </dgm:pt>
    <dgm:pt modelId="{5ED94D1D-5E3A-43B5-94DA-0E442983634E}" type="pres">
      <dgm:prSet presAssocID="{CBF444C6-7AA0-49A8-80CD-759E6D5F4C68}" presName="text4" presStyleLbl="fgAcc4" presStyleIdx="9" presStyleCnt="13">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10" presStyleCnt="13"/>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10" presStyleCnt="13"/>
      <dgm:spPr/>
    </dgm:pt>
    <dgm:pt modelId="{5AE8DF17-6544-4264-891B-BF63BFE05D94}" type="pres">
      <dgm:prSet presAssocID="{262DF980-4EEC-4F6A-A6E4-DEB5BCA4F2B0}" presName="text4" presStyleLbl="fgAcc4" presStyleIdx="10" presStyleCnt="13">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DCB74BDD-4615-4C8A-95E4-2E5F535995C4}" type="pres">
      <dgm:prSet presAssocID="{0199B298-6A37-44C2-AEE0-485642E1D56B}" presName="Name17" presStyleLbl="parChTrans1D3" presStyleIdx="3" presStyleCnt="4"/>
      <dgm:spPr/>
      <dgm:t>
        <a:bodyPr/>
        <a:lstStyle/>
        <a:p>
          <a:endParaRPr kumimoji="1" lang="ja-JP" altLang="en-US"/>
        </a:p>
      </dgm:t>
    </dgm:pt>
    <dgm:pt modelId="{FFBF2749-B40A-40C1-9A49-3E53F98635DB}" type="pres">
      <dgm:prSet presAssocID="{2C8ADF57-1AB7-4133-838D-77AAF32069CE}" presName="hierRoot3" presStyleCnt="0"/>
      <dgm:spPr/>
    </dgm:pt>
    <dgm:pt modelId="{20D43FE3-15BF-49B3-A7A7-076905360410}" type="pres">
      <dgm:prSet presAssocID="{2C8ADF57-1AB7-4133-838D-77AAF32069CE}" presName="composite3" presStyleCnt="0"/>
      <dgm:spPr/>
    </dgm:pt>
    <dgm:pt modelId="{11C77EF7-35C3-4B2D-8DC0-F305B87DA2C0}" type="pres">
      <dgm:prSet presAssocID="{2C8ADF57-1AB7-4133-838D-77AAF32069CE}" presName="background3" presStyleLbl="node3" presStyleIdx="3" presStyleCnt="4"/>
      <dgm:spPr/>
    </dgm:pt>
    <dgm:pt modelId="{4796A355-213A-4746-9135-065092FD0B9F}" type="pres">
      <dgm:prSet presAssocID="{2C8ADF57-1AB7-4133-838D-77AAF32069CE}" presName="text3" presStyleLbl="fgAcc3" presStyleIdx="3" presStyleCnt="4">
        <dgm:presLayoutVars>
          <dgm:chPref val="3"/>
        </dgm:presLayoutVars>
      </dgm:prSet>
      <dgm:spPr/>
      <dgm:t>
        <a:bodyPr/>
        <a:lstStyle/>
        <a:p>
          <a:endParaRPr kumimoji="1" lang="ja-JP" altLang="en-US"/>
        </a:p>
      </dgm:t>
    </dgm:pt>
    <dgm:pt modelId="{6833546A-DD0F-40A0-B74D-CC28E28AF061}" type="pres">
      <dgm:prSet presAssocID="{2C8ADF57-1AB7-4133-838D-77AAF32069CE}" presName="hierChild4" presStyleCnt="0"/>
      <dgm:spPr/>
    </dgm:pt>
    <dgm:pt modelId="{4060DD73-EC72-4CFD-9577-10DDEEFDF7C8}" type="pres">
      <dgm:prSet presAssocID="{835ABF20-3FD7-4CB4-A932-5200F8C0146F}" presName="Name23" presStyleLbl="parChTrans1D4" presStyleIdx="11" presStyleCnt="13"/>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11" presStyleCnt="13"/>
      <dgm:spPr/>
    </dgm:pt>
    <dgm:pt modelId="{7E517035-0CAD-4BB5-9DC7-D7C79C926302}" type="pres">
      <dgm:prSet presAssocID="{BD0D23A4-0E97-44BC-BE02-F4C3D1F84E50}" presName="text4" presStyleLbl="fgAcc4" presStyleIdx="11" presStyleCnt="13">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F6F207BE-015D-4A14-83D7-562D8F95F299}" type="pres">
      <dgm:prSet presAssocID="{33AEAC43-A86B-4F2A-BB1D-A02824A4862B}" presName="Name23" presStyleLbl="parChTrans1D4" presStyleIdx="12" presStyleCnt="13"/>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12" presStyleCnt="13"/>
      <dgm:spPr/>
    </dgm:pt>
    <dgm:pt modelId="{E4820830-CAAE-48E0-B70C-CA5C7EF507C2}" type="pres">
      <dgm:prSet presAssocID="{A575F536-38B3-4578-B19E-DDA4285FB402}" presName="text4" presStyleLbl="fgAcc4" presStyleIdx="12" presStyleCnt="13">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9844BCD9-B154-4470-8806-C3529C505D18}" srcId="{406935DD-6D1F-4D47-87B1-BCF005758082}" destId="{A9A2581D-78F8-46F4-A75D-DC6D40CD4FE1}" srcOrd="1" destOrd="0" parTransId="{D4B8A28C-1071-4038-87E4-2F6DC9A7B035}" sibTransId="{B8973BFD-166D-4CC0-B94B-5E7B6763BF19}"/>
    <dgm:cxn modelId="{47DB20C9-D214-4B3E-B499-81B386E56808}" type="presOf" srcId="{9D8C9D81-3A1E-448D-80FB-56AE1DF1EB12}" destId="{F8A1811C-FF55-41FD-9DBB-1207CCAA8DB3}" srcOrd="0" destOrd="0" presId="urn:microsoft.com/office/officeart/2005/8/layout/hierarchy1"/>
    <dgm:cxn modelId="{574E4A64-2F87-4D9D-AF89-7C68B740E590}" type="presOf" srcId="{24E4C46D-7D77-4644-AA17-791E1035DBCF}" destId="{CCFA4A0A-EF27-458B-A920-7A5B4016D6E9}" srcOrd="0" destOrd="0" presId="urn:microsoft.com/office/officeart/2005/8/layout/hierarchy1"/>
    <dgm:cxn modelId="{F49FDB6A-CED8-4EAE-B76B-AA2ED76DBCE4}" srcId="{1E203895-4DA7-4731-B67E-76D56F35A512}" destId="{594B7F0E-B396-4852-B661-8895D4E05100}" srcOrd="0" destOrd="0" parTransId="{E1C69584-7D26-43D2-9855-D836BBE8925E}" sibTransId="{E64B725D-3BFC-4590-B92A-573364862D79}"/>
    <dgm:cxn modelId="{240162A1-6287-48CA-A7F8-7AEA8CAD713D}" type="presOf" srcId="{BC405C9C-9073-4C33-9304-3D75C029D096}" destId="{B443F4CA-2543-4630-B7C9-71304B69CD40}" srcOrd="0" destOrd="0" presId="urn:microsoft.com/office/officeart/2005/8/layout/hierarchy1"/>
    <dgm:cxn modelId="{0D57312D-0FC3-426D-8DDC-58B1E936AEA8}" type="presOf" srcId="{FD21D5DF-EB09-4342-9343-28A237275E95}" destId="{2A903BDE-FF9A-49F2-96A2-DAB0EA8C9177}"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75CC9C8A-2073-4D44-B92F-9193327CC908}" type="presOf" srcId="{DD5F3E60-F148-44F3-A99F-C42827B7501A}" destId="{DDAFA46F-2017-4985-8684-9880399E3C9D}" srcOrd="0" destOrd="0" presId="urn:microsoft.com/office/officeart/2005/8/layout/hierarchy1"/>
    <dgm:cxn modelId="{DE6BC86D-88EE-4431-AF6B-DFE3C805B7E3}" type="presOf" srcId="{E749C86C-D2D6-425E-A0B0-77B6E1278298}" destId="{02C62D25-6A12-4150-ADD8-0A54CF3B0C4D}" srcOrd="0" destOrd="0" presId="urn:microsoft.com/office/officeart/2005/8/layout/hierarchy1"/>
    <dgm:cxn modelId="{CEE5A14A-C991-4428-8EAA-6D2A6AAF5C0C}" type="presOf" srcId="{6D7CD0D4-52C2-45D6-A435-D3AFC40EFFC1}" destId="{A9426B2D-E630-4277-9B8F-40B96B8B14EF}" srcOrd="0" destOrd="0" presId="urn:microsoft.com/office/officeart/2005/8/layout/hierarchy1"/>
    <dgm:cxn modelId="{E529EDDB-80C2-4EC9-B590-60471825450C}" type="presOf" srcId="{19272F7E-9FDB-45E2-8A24-ECABE516B4E9}" destId="{CDA6D18A-897A-4997-BEA1-17E03195A1A6}" srcOrd="0" destOrd="0" presId="urn:microsoft.com/office/officeart/2005/8/layout/hierarchy1"/>
    <dgm:cxn modelId="{BA45FC32-3572-4319-B8DD-2E8DC33F959A}" type="presOf" srcId="{33AEAC43-A86B-4F2A-BB1D-A02824A4862B}" destId="{F6F207BE-015D-4A14-83D7-562D8F95F299}" srcOrd="0" destOrd="0" presId="urn:microsoft.com/office/officeart/2005/8/layout/hierarchy1"/>
    <dgm:cxn modelId="{BD4AADCE-53A7-4152-B5A4-A064308C7A4D}" srcId="{E749C86C-D2D6-425E-A0B0-77B6E1278298}" destId="{BC405C9C-9073-4C33-9304-3D75C029D096}" srcOrd="0" destOrd="0" parTransId="{AE6C45D3-7BBA-4E48-9DD7-B0E66CE5C069}" sibTransId="{1415C65F-8C1A-44A8-9D85-D667A2750813}"/>
    <dgm:cxn modelId="{D2EA41E8-B5D5-400C-8163-C2311614762B}" type="presOf" srcId="{3CB23A2B-AEE6-4DA8-B11D-C5D018D9A3C7}" destId="{CFF27D3A-1214-4FA9-8B16-04D08A6B688B}" srcOrd="0" destOrd="0" presId="urn:microsoft.com/office/officeart/2005/8/layout/hierarchy1"/>
    <dgm:cxn modelId="{15213DDB-51A2-41BA-95B9-A943C535605D}" type="presOf" srcId="{F6F8E25F-4F7F-45EA-8AC1-FE012545C361}" destId="{842FFEBE-420B-411F-A07A-32C20B2AA25E}" srcOrd="0" destOrd="0" presId="urn:microsoft.com/office/officeart/2005/8/layout/hierarchy1"/>
    <dgm:cxn modelId="{AEA8889A-45C0-471D-A5BD-44EDEB81F77F}" type="presOf" srcId="{2BF3053C-27FC-4082-8CEA-6A83E48DD2EF}" destId="{921FDB7B-FFE2-429F-A95E-2D5D40204168}" srcOrd="0" destOrd="0" presId="urn:microsoft.com/office/officeart/2005/8/layout/hierarchy1"/>
    <dgm:cxn modelId="{AD4013BD-C897-4A88-A9DE-058F5D57D004}" srcId="{3CB23A2B-AEE6-4DA8-B11D-C5D018D9A3C7}" destId="{406935DD-6D1F-4D47-87B1-BCF005758082}" srcOrd="0" destOrd="0" parTransId="{6FACD5AC-90BE-4235-98F7-4D65D8E7D833}" sibTransId="{CC089CA4-AF71-4ACE-8555-3039FDC4887E}"/>
    <dgm:cxn modelId="{2A5DF082-7D59-4D03-AFC7-8B81F88E9BDA}" srcId="{2C8ADF57-1AB7-4133-838D-77AAF32069CE}" destId="{A575F536-38B3-4578-B19E-DDA4285FB402}" srcOrd="1" destOrd="0" parTransId="{33AEAC43-A86B-4F2A-BB1D-A02824A4862B}" sibTransId="{CBC27543-B324-42A4-963C-C859E8362DD9}"/>
    <dgm:cxn modelId="{80C0C475-93C5-4841-8576-9678FF2D8B2E}" type="presOf" srcId="{05E32BB8-519E-4CDD-9F64-6D5390DC628F}" destId="{244D6654-8592-450E-A824-A1C9FD3BE681}" srcOrd="0" destOrd="0" presId="urn:microsoft.com/office/officeart/2005/8/layout/hierarchy1"/>
    <dgm:cxn modelId="{DC81A406-E2B2-4929-9F54-98B564171EAE}" srcId="{19272F7E-9FDB-45E2-8A24-ECABE516B4E9}" destId="{83698998-27BE-492B-9565-54589E2FF233}" srcOrd="1" destOrd="0" parTransId="{E555F930-7481-4534-915E-B038848AE7A1}" sibTransId="{40B360EF-7B8D-406F-915D-716082957112}"/>
    <dgm:cxn modelId="{B9D868B1-1EEB-4453-9E82-C2CBF0A89057}" type="presOf" srcId="{262DF980-4EEC-4F6A-A6E4-DEB5BCA4F2B0}" destId="{5AE8DF17-6544-4264-891B-BF63BFE05D94}" srcOrd="0" destOrd="0" presId="urn:microsoft.com/office/officeart/2005/8/layout/hierarchy1"/>
    <dgm:cxn modelId="{182A8A5F-8ED0-4653-96A9-D269E5018DC0}" type="presOf" srcId="{96777EA9-83A7-4DD6-B4C4-72C985801FB4}" destId="{FA1A561B-59AE-423E-83FA-0EB0179CCAAD}" srcOrd="0" destOrd="0" presId="urn:microsoft.com/office/officeart/2005/8/layout/hierarchy1"/>
    <dgm:cxn modelId="{312F7902-9112-4ABC-AA0D-FC00DFBD4470}" srcId="{2C8ADF57-1AB7-4133-838D-77AAF32069CE}" destId="{BD0D23A4-0E97-44BC-BE02-F4C3D1F84E50}" srcOrd="0" destOrd="0" parTransId="{835ABF20-3FD7-4CB4-A932-5200F8C0146F}" sibTransId="{B6D2E069-58B9-4464-B950-B36E0725E418}"/>
    <dgm:cxn modelId="{283A09F2-529E-4A3E-AD0C-1364E106E4EC}" srcId="{24E4C46D-7D77-4644-AA17-791E1035DBCF}" destId="{BAC16A11-37E0-43F3-8E1D-C7A08DED2099}" srcOrd="0" destOrd="0" parTransId="{B720BDC1-3F84-4C75-B2F0-EE82CED408BF}" sibTransId="{ECBFD473-96AB-42EC-9EF3-36DC043D0CED}"/>
    <dgm:cxn modelId="{4A0B7C8A-9AD7-4E57-B043-4601C788A241}" srcId="{594B7F0E-B396-4852-B661-8895D4E05100}" destId="{CBF444C6-7AA0-49A8-80CD-759E6D5F4C68}" srcOrd="0" destOrd="0" parTransId="{6D7CD0D4-52C2-45D6-A435-D3AFC40EFFC1}" sibTransId="{5A75A66F-F966-4CC8-A912-CCD6738D6E6D}"/>
    <dgm:cxn modelId="{998ED53B-08EC-4254-8ABD-C0A2D62D88D9}" type="presOf" srcId="{BD0D23A4-0E97-44BC-BE02-F4C3D1F84E50}" destId="{7E517035-0CAD-4BB5-9DC7-D7C79C926302}" srcOrd="0" destOrd="0" presId="urn:microsoft.com/office/officeart/2005/8/layout/hierarchy1"/>
    <dgm:cxn modelId="{0A3B9B44-9334-41DA-B12A-8ADBA692A393}" type="presOf" srcId="{2C8ADF57-1AB7-4133-838D-77AAF32069CE}" destId="{4796A355-213A-4746-9135-065092FD0B9F}" srcOrd="0" destOrd="0" presId="urn:microsoft.com/office/officeart/2005/8/layout/hierarchy1"/>
    <dgm:cxn modelId="{3FDCC71D-5E5E-4CEF-98BC-50CE5FB808F2}" type="presOf" srcId="{FCC87913-E681-49E7-ADBD-AE291F19E67C}" destId="{C91138B5-72F4-440A-9C52-25075F02DA1E}" srcOrd="0" destOrd="0" presId="urn:microsoft.com/office/officeart/2005/8/layout/hierarchy1"/>
    <dgm:cxn modelId="{819C397B-0133-4D62-8B76-DBC09E0E3F02}" type="presOf" srcId="{835ABF20-3FD7-4CB4-A932-5200F8C0146F}" destId="{4060DD73-EC72-4CFD-9577-10DDEEFDF7C8}" srcOrd="0" destOrd="0" presId="urn:microsoft.com/office/officeart/2005/8/layout/hierarchy1"/>
    <dgm:cxn modelId="{A5F12B4E-832A-421D-BA88-5D6251AC463C}" type="presOf" srcId="{E0CF1B53-4715-4D17-ACBE-02EE8CBA1793}" destId="{3129311B-6623-4536-B16D-2D13B54509AF}" srcOrd="0" destOrd="0" presId="urn:microsoft.com/office/officeart/2005/8/layout/hierarchy1"/>
    <dgm:cxn modelId="{D31AC1E7-22A6-40E4-9EA7-E6F3BF17B9C8}" type="presOf" srcId="{406935DD-6D1F-4D47-87B1-BCF005758082}" destId="{62EF3663-0A6F-4782-A536-F4679C55B064}" srcOrd="0" destOrd="0" presId="urn:microsoft.com/office/officeart/2005/8/layout/hierarchy1"/>
    <dgm:cxn modelId="{834A1D53-0D83-4738-A665-FD61C0BCC2E1}" srcId="{BAC16A11-37E0-43F3-8E1D-C7A08DED2099}" destId="{DD5F3E60-F148-44F3-A99F-C42827B7501A}" srcOrd="1" destOrd="0" parTransId="{F4E3086F-8CE1-44E3-AF1A-BFC3E399D357}" sibTransId="{C4C0C055-A0B1-4FF7-BBB3-AA836C2807F7}"/>
    <dgm:cxn modelId="{599A1E2C-D4AB-49F8-812E-13E81A6B3510}" srcId="{A9A2581D-78F8-46F4-A75D-DC6D40CD4FE1}" destId="{14029F51-8B23-465E-B388-3C2C52DAA7BB}" srcOrd="0" destOrd="0" parTransId="{FCC87913-E681-49E7-ADBD-AE291F19E67C}" sibTransId="{34315E47-3D8C-4660-87D3-243CC1310627}"/>
    <dgm:cxn modelId="{441FDA54-7C73-44EF-8519-A17B55DE8FCD}" type="presOf" srcId="{6FACD5AC-90BE-4235-98F7-4D65D8E7D833}" destId="{B76BB011-3326-4CB0-953D-1C0BAA081F47}" srcOrd="0" destOrd="0" presId="urn:microsoft.com/office/officeart/2005/8/layout/hierarchy1"/>
    <dgm:cxn modelId="{874D68F5-A764-4D0F-A280-1240AC2979E2}" type="presOf" srcId="{1E203895-4DA7-4731-B67E-76D56F35A512}" destId="{A4C28338-4471-4CDA-B255-28DA29FB8609}" srcOrd="0" destOrd="0" presId="urn:microsoft.com/office/officeart/2005/8/layout/hierarchy1"/>
    <dgm:cxn modelId="{E8DEDCD5-85B7-4647-BFAF-452A19C15FFA}" srcId="{19272F7E-9FDB-45E2-8A24-ECABE516B4E9}" destId="{3CB23A2B-AEE6-4DA8-B11D-C5D018D9A3C7}" srcOrd="0" destOrd="0" parTransId="{2BF3053C-27FC-4082-8CEA-6A83E48DD2EF}" sibTransId="{0C2D592C-9DA9-410B-8DD9-05DD26A8BA7D}"/>
    <dgm:cxn modelId="{1F17115E-05F3-4D61-BCB1-FBA8141D1ED7}" type="presOf" srcId="{A9A2581D-78F8-46F4-A75D-DC6D40CD4FE1}" destId="{5D1ACC3E-1B8D-4EBF-BC89-D640CBD90BE6}" srcOrd="0" destOrd="0" presId="urn:microsoft.com/office/officeart/2005/8/layout/hierarchy1"/>
    <dgm:cxn modelId="{0CB84ECE-C680-4D8B-A4CB-DA71C29A12CC}" type="presOf" srcId="{096BC312-2F3D-46C1-BE2E-73CF9BCAD95F}" destId="{3E9C0DC2-83AD-4832-9759-32484FD2468F}" srcOrd="0" destOrd="0" presId="urn:microsoft.com/office/officeart/2005/8/layout/hierarchy1"/>
    <dgm:cxn modelId="{4AA5C4B1-22A1-49C8-9BE1-3BFEB222B79E}" srcId="{24E4C46D-7D77-4644-AA17-791E1035DBCF}" destId="{19272F7E-9FDB-45E2-8A24-ECABE516B4E9}" srcOrd="1" destOrd="0" parTransId="{E0CF1B53-4715-4D17-ACBE-02EE8CBA1793}" sibTransId="{897F7905-E83C-4F93-A7FA-FC45517D8FBE}"/>
    <dgm:cxn modelId="{66FDE96E-890B-4D7F-89A9-DBDFD2A6570F}" type="presOf" srcId="{D4B8A28C-1071-4038-87E4-2F6DC9A7B035}" destId="{9344BEA4-52F5-45B9-8B5E-EB1522F78293}" srcOrd="0" destOrd="0" presId="urn:microsoft.com/office/officeart/2005/8/layout/hierarchy1"/>
    <dgm:cxn modelId="{FE051D18-319B-4D8C-AC8A-34699919FEF6}" type="presOf" srcId="{B720BDC1-3F84-4C75-B2F0-EE82CED408BF}" destId="{78EC047E-8BC0-42C3-A5F4-6BC5BE6F292B}" srcOrd="0" destOrd="0" presId="urn:microsoft.com/office/officeart/2005/8/layout/hierarchy1"/>
    <dgm:cxn modelId="{FB69D200-7D26-4AD6-A24A-531F22EDC93C}" type="presOf" srcId="{E555F930-7481-4534-915E-B038848AE7A1}" destId="{463BCB0E-CAE0-4A13-ADB6-F6F012583BD9}" srcOrd="0" destOrd="0" presId="urn:microsoft.com/office/officeart/2005/8/layout/hierarchy1"/>
    <dgm:cxn modelId="{AE70E0D1-7F32-4436-9CF1-B6D93F66010B}" type="presOf" srcId="{E1C69584-7D26-43D2-9855-D836BBE8925E}" destId="{49832909-DEDD-496E-B387-3B43152396B1}" srcOrd="0" destOrd="0" presId="urn:microsoft.com/office/officeart/2005/8/layout/hierarchy1"/>
    <dgm:cxn modelId="{CEC76DF5-7ABE-4266-BD56-5E854EB4F343}" type="presOf" srcId="{BAC16A11-37E0-43F3-8E1D-C7A08DED2099}" destId="{C51DBA5E-A6F2-4185-9C73-C8DCEAE4F8B2}" srcOrd="0" destOrd="0" presId="urn:microsoft.com/office/officeart/2005/8/layout/hierarchy1"/>
    <dgm:cxn modelId="{6F6188BC-4087-40AA-AF40-9455893DED07}" type="presOf" srcId="{0199B298-6A37-44C2-AEE0-485642E1D56B}" destId="{DCB74BDD-4615-4C8A-95E4-2E5F535995C4}" srcOrd="0" destOrd="0" presId="urn:microsoft.com/office/officeart/2005/8/layout/hierarchy1"/>
    <dgm:cxn modelId="{1196D460-CE50-489F-8A64-3A65F8E45668}" srcId="{1E203895-4DA7-4731-B67E-76D56F35A512}" destId="{2C8ADF57-1AB7-4133-838D-77AAF32069CE}" srcOrd="1" destOrd="0" parTransId="{0199B298-6A37-44C2-AEE0-485642E1D56B}" sibTransId="{444F4DC3-B27D-408E-8898-0C58F700DEE1}"/>
    <dgm:cxn modelId="{ED868480-9980-46F6-8A10-67BF786E9672}" type="presOf" srcId="{A575F536-38B3-4578-B19E-DDA4285FB402}" destId="{E4820830-CAAE-48E0-B70C-CA5C7EF507C2}" srcOrd="0" destOrd="0" presId="urn:microsoft.com/office/officeart/2005/8/layout/hierarchy1"/>
    <dgm:cxn modelId="{2F58BAC1-53CB-48C0-8FA4-58F26EA64578}" srcId="{BC405C9C-9073-4C33-9304-3D75C029D096}" destId="{1E203895-4DA7-4731-B67E-76D56F35A512}" srcOrd="1" destOrd="0" parTransId="{96777EA9-83A7-4DD6-B4C4-72C985801FB4}" sibTransId="{813DA902-5472-4B09-B8D8-E414FBDA9983}"/>
    <dgm:cxn modelId="{5173AF4A-2EA6-4F2B-B387-58B073D123BE}" srcId="{406935DD-6D1F-4D47-87B1-BCF005758082}" destId="{EC02749D-5CFB-471F-B625-F664370C1AFB}" srcOrd="0" destOrd="0" parTransId="{B0CCA4F4-4F8D-41D4-8575-C77FB16418C8}" sibTransId="{4397CEA8-6A1A-409B-89D3-72CDCD44B9A0}"/>
    <dgm:cxn modelId="{076BD6FA-916A-42FA-B8F0-B60C37AD593B}" type="presOf" srcId="{594B7F0E-B396-4852-B661-8895D4E05100}" destId="{D31906F8-9523-4D1E-B93E-F308504ECA2B}" srcOrd="0" destOrd="0" presId="urn:microsoft.com/office/officeart/2005/8/layout/hierarchy1"/>
    <dgm:cxn modelId="{288F4A41-BE40-4D5E-92AC-6F9BE466FAAF}" srcId="{594B7F0E-B396-4852-B661-8895D4E05100}" destId="{262DF980-4EEC-4F6A-A6E4-DEB5BCA4F2B0}" srcOrd="1" destOrd="0" parTransId="{A8D03091-2FD5-4286-8720-68C042DE536A}" sibTransId="{1CE5D17C-F542-4E58-9A28-A2CE87C7BB65}"/>
    <dgm:cxn modelId="{A3BCC6C0-DFAA-469D-8969-D58007732539}" type="presOf" srcId="{A8D03091-2FD5-4286-8720-68C042DE536A}" destId="{349A3E7A-24E8-406B-8BB1-30FA4CDC563A}" srcOrd="0" destOrd="0" presId="urn:microsoft.com/office/officeart/2005/8/layout/hierarchy1"/>
    <dgm:cxn modelId="{EDB79B07-42D7-4942-81CA-2C5AC32BB840}" type="presOf" srcId="{F4E3086F-8CE1-44E3-AF1A-BFC3E399D357}" destId="{ED9567C8-E4E3-41CC-BF84-FC062F876112}" srcOrd="0" destOrd="0" presId="urn:microsoft.com/office/officeart/2005/8/layout/hierarchy1"/>
    <dgm:cxn modelId="{910F46FA-69FC-4849-B7BF-94126099D874}" srcId="{A9A2581D-78F8-46F4-A75D-DC6D40CD4FE1}" destId="{FD21D5DF-EB09-4342-9343-28A237275E95}" srcOrd="1" destOrd="0" parTransId="{9D8C9D81-3A1E-448D-80FB-56AE1DF1EB12}" sibTransId="{F38E3411-45C5-415A-8B6A-DD2084CB9088}"/>
    <dgm:cxn modelId="{A883ABB7-B92B-45B2-9744-8D84BF03A689}" type="presOf" srcId="{CBF444C6-7AA0-49A8-80CD-759E6D5F4C68}" destId="{5ED94D1D-5E3A-43B5-94DA-0E442983634E}" srcOrd="0" destOrd="0" presId="urn:microsoft.com/office/officeart/2005/8/layout/hierarchy1"/>
    <dgm:cxn modelId="{074E71F2-A20A-4344-ADEE-99B6045D815B}" srcId="{BAC16A11-37E0-43F3-8E1D-C7A08DED2099}" destId="{096BC312-2F3D-46C1-BE2E-73CF9BCAD95F}" srcOrd="0" destOrd="0" parTransId="{05E32BB8-519E-4CDD-9F64-6D5390DC628F}" sibTransId="{D26130FF-F946-47F7-BED9-60A35FA548F1}"/>
    <dgm:cxn modelId="{457A2F1F-0156-4D5D-B7FD-3FE51F61C212}" type="presOf" srcId="{EC02749D-5CFB-471F-B625-F664370C1AFB}" destId="{5F8DB82C-3DB4-49BF-9E17-7A6C8497A194}" srcOrd="0" destOrd="0" presId="urn:microsoft.com/office/officeart/2005/8/layout/hierarchy1"/>
    <dgm:cxn modelId="{2BB31E7A-8E38-4C7A-AFC6-CCDA95FBE5EB}" type="presOf" srcId="{14029F51-8B23-465E-B388-3C2C52DAA7BB}" destId="{F43D17DD-E026-40DD-9E66-B8FAC44C2A07}" srcOrd="0" destOrd="0" presId="urn:microsoft.com/office/officeart/2005/8/layout/hierarchy1"/>
    <dgm:cxn modelId="{E5127FDD-8F13-4EC7-B381-2ACB2607DA3A}" type="presOf" srcId="{83698998-27BE-492B-9565-54589E2FF233}" destId="{19B8C854-89E5-4A3E-AE1A-41E099BF2834}" srcOrd="0" destOrd="0" presId="urn:microsoft.com/office/officeart/2005/8/layout/hierarchy1"/>
    <dgm:cxn modelId="{4FC0E92C-F255-4A28-A90B-6BCD0A072FF9}" type="presOf" srcId="{B0CCA4F4-4F8D-41D4-8575-C77FB16418C8}" destId="{8FC6FA70-CF53-468D-8E3A-31CBDD2D9EB2}" srcOrd="0" destOrd="0" presId="urn:microsoft.com/office/officeart/2005/8/layout/hierarchy1"/>
    <dgm:cxn modelId="{FA794C95-9C79-4386-8167-94625078BD9C}" type="presParOf" srcId="{02C62D25-6A12-4150-ADD8-0A54CF3B0C4D}" destId="{AF573D5E-7AE8-4D6A-B548-8EB75C0C8466}" srcOrd="0" destOrd="0" presId="urn:microsoft.com/office/officeart/2005/8/layout/hierarchy1"/>
    <dgm:cxn modelId="{F26B575B-A3F2-477D-991D-D82374DE6163}" type="presParOf" srcId="{AF573D5E-7AE8-4D6A-B548-8EB75C0C8466}" destId="{9FE93534-FE53-4A3E-BE69-FAC61ED7172B}" srcOrd="0" destOrd="0" presId="urn:microsoft.com/office/officeart/2005/8/layout/hierarchy1"/>
    <dgm:cxn modelId="{FA7DD090-97EE-4F26-9C81-0A97C5C583F1}" type="presParOf" srcId="{9FE93534-FE53-4A3E-BE69-FAC61ED7172B}" destId="{6A620B3C-44BA-4648-A584-FE01D52CFEAE}" srcOrd="0" destOrd="0" presId="urn:microsoft.com/office/officeart/2005/8/layout/hierarchy1"/>
    <dgm:cxn modelId="{67620C8B-AE9E-4B74-9647-41190D92DB02}" type="presParOf" srcId="{9FE93534-FE53-4A3E-BE69-FAC61ED7172B}" destId="{B443F4CA-2543-4630-B7C9-71304B69CD40}" srcOrd="1" destOrd="0" presId="urn:microsoft.com/office/officeart/2005/8/layout/hierarchy1"/>
    <dgm:cxn modelId="{574D5B13-28EB-43EF-B28A-B33D6011CE44}" type="presParOf" srcId="{AF573D5E-7AE8-4D6A-B548-8EB75C0C8466}" destId="{3B46A9A8-5753-4EEF-89B7-2A3342856DF0}" srcOrd="1" destOrd="0" presId="urn:microsoft.com/office/officeart/2005/8/layout/hierarchy1"/>
    <dgm:cxn modelId="{33F744E0-8AD8-4717-9491-0CA3B1EF93A5}" type="presParOf" srcId="{3B46A9A8-5753-4EEF-89B7-2A3342856DF0}" destId="{842FFEBE-420B-411F-A07A-32C20B2AA25E}" srcOrd="0" destOrd="0" presId="urn:microsoft.com/office/officeart/2005/8/layout/hierarchy1"/>
    <dgm:cxn modelId="{403C76E3-AF2F-4442-877A-9D70FFF20B9B}" type="presParOf" srcId="{3B46A9A8-5753-4EEF-89B7-2A3342856DF0}" destId="{8FE441CE-903D-41A5-A641-8092B73897DA}" srcOrd="1" destOrd="0" presId="urn:microsoft.com/office/officeart/2005/8/layout/hierarchy1"/>
    <dgm:cxn modelId="{154F9A78-A1E9-407C-8D2D-18AC9D0512D6}" type="presParOf" srcId="{8FE441CE-903D-41A5-A641-8092B73897DA}" destId="{C560F66B-1A53-4A11-8C99-47A72A15F1EA}" srcOrd="0" destOrd="0" presId="urn:microsoft.com/office/officeart/2005/8/layout/hierarchy1"/>
    <dgm:cxn modelId="{F13DB6E4-8307-47A4-A3ED-2E98A100C904}" type="presParOf" srcId="{C560F66B-1A53-4A11-8C99-47A72A15F1EA}" destId="{66CC7C9F-08C5-4BC0-B995-BE276FA3EF8B}" srcOrd="0" destOrd="0" presId="urn:microsoft.com/office/officeart/2005/8/layout/hierarchy1"/>
    <dgm:cxn modelId="{B4B0C250-ECDE-451A-AC29-A7A23CEA230B}" type="presParOf" srcId="{C560F66B-1A53-4A11-8C99-47A72A15F1EA}" destId="{CCFA4A0A-EF27-458B-A920-7A5B4016D6E9}" srcOrd="1" destOrd="0" presId="urn:microsoft.com/office/officeart/2005/8/layout/hierarchy1"/>
    <dgm:cxn modelId="{BC306680-9FCC-4A7E-A6CB-8D9EEB44AB61}" type="presParOf" srcId="{8FE441CE-903D-41A5-A641-8092B73897DA}" destId="{87132D1D-19D9-4F3A-8BD3-7C8936192B04}" srcOrd="1" destOrd="0" presId="urn:microsoft.com/office/officeart/2005/8/layout/hierarchy1"/>
    <dgm:cxn modelId="{B5C40EA6-C8D6-4BBE-A2B9-D0A716001457}" type="presParOf" srcId="{87132D1D-19D9-4F3A-8BD3-7C8936192B04}" destId="{78EC047E-8BC0-42C3-A5F4-6BC5BE6F292B}" srcOrd="0" destOrd="0" presId="urn:microsoft.com/office/officeart/2005/8/layout/hierarchy1"/>
    <dgm:cxn modelId="{F90AE2D8-6D30-4E47-AB2C-D68C04EE3311}" type="presParOf" srcId="{87132D1D-19D9-4F3A-8BD3-7C8936192B04}" destId="{6C795AB2-71F6-4B52-93C2-3B04C96FCE5D}" srcOrd="1" destOrd="0" presId="urn:microsoft.com/office/officeart/2005/8/layout/hierarchy1"/>
    <dgm:cxn modelId="{3BF88F7D-0139-4037-BB47-E84E0BF4B725}" type="presParOf" srcId="{6C795AB2-71F6-4B52-93C2-3B04C96FCE5D}" destId="{78FB1847-6881-4097-9909-4B2448286022}" srcOrd="0" destOrd="0" presId="urn:microsoft.com/office/officeart/2005/8/layout/hierarchy1"/>
    <dgm:cxn modelId="{CEB476F1-3CBD-4FF4-8912-F64AD36CA1D0}" type="presParOf" srcId="{78FB1847-6881-4097-9909-4B2448286022}" destId="{150892FC-6A89-4CF1-99E4-4AD5EC6DA96E}" srcOrd="0" destOrd="0" presId="urn:microsoft.com/office/officeart/2005/8/layout/hierarchy1"/>
    <dgm:cxn modelId="{A80B55FD-E0DE-4588-BBCC-ECFFDDAC801F}" type="presParOf" srcId="{78FB1847-6881-4097-9909-4B2448286022}" destId="{C51DBA5E-A6F2-4185-9C73-C8DCEAE4F8B2}" srcOrd="1" destOrd="0" presId="urn:microsoft.com/office/officeart/2005/8/layout/hierarchy1"/>
    <dgm:cxn modelId="{510D1F40-F44C-48B5-A35E-ED55C7F9C30B}" type="presParOf" srcId="{6C795AB2-71F6-4B52-93C2-3B04C96FCE5D}" destId="{C36E87B6-018C-49A9-987B-DCA5EE49A442}" srcOrd="1" destOrd="0" presId="urn:microsoft.com/office/officeart/2005/8/layout/hierarchy1"/>
    <dgm:cxn modelId="{1CC650C0-E6C4-45F5-9BDE-9918410E3F86}" type="presParOf" srcId="{C36E87B6-018C-49A9-987B-DCA5EE49A442}" destId="{244D6654-8592-450E-A824-A1C9FD3BE681}" srcOrd="0" destOrd="0" presId="urn:microsoft.com/office/officeart/2005/8/layout/hierarchy1"/>
    <dgm:cxn modelId="{421013FB-0FAE-4680-8292-AF440C43BB2F}" type="presParOf" srcId="{C36E87B6-018C-49A9-987B-DCA5EE49A442}" destId="{2AE5A705-14F9-496A-AC3C-5599080EF156}" srcOrd="1" destOrd="0" presId="urn:microsoft.com/office/officeart/2005/8/layout/hierarchy1"/>
    <dgm:cxn modelId="{352896FE-7017-4638-8502-A2DB01A9B9F7}" type="presParOf" srcId="{2AE5A705-14F9-496A-AC3C-5599080EF156}" destId="{CF7E67B0-16C9-4407-B6F8-AC1D1B3037FE}" srcOrd="0" destOrd="0" presId="urn:microsoft.com/office/officeart/2005/8/layout/hierarchy1"/>
    <dgm:cxn modelId="{0B882601-B6B6-49D1-9632-F490C6263936}" type="presParOf" srcId="{CF7E67B0-16C9-4407-B6F8-AC1D1B3037FE}" destId="{AD467222-EA93-4EBA-BCF0-9C4E5D979326}" srcOrd="0" destOrd="0" presId="urn:microsoft.com/office/officeart/2005/8/layout/hierarchy1"/>
    <dgm:cxn modelId="{150C7F09-B086-4411-B21D-245EAB5F9FAF}" type="presParOf" srcId="{CF7E67B0-16C9-4407-B6F8-AC1D1B3037FE}" destId="{3E9C0DC2-83AD-4832-9759-32484FD2468F}" srcOrd="1" destOrd="0" presId="urn:microsoft.com/office/officeart/2005/8/layout/hierarchy1"/>
    <dgm:cxn modelId="{39609E00-ED93-41C4-9970-4A5210CB0C5C}" type="presParOf" srcId="{2AE5A705-14F9-496A-AC3C-5599080EF156}" destId="{2A2EE658-E639-442A-B88F-8B8895E773E4}" srcOrd="1" destOrd="0" presId="urn:microsoft.com/office/officeart/2005/8/layout/hierarchy1"/>
    <dgm:cxn modelId="{169F3D8A-B075-4047-B20B-CA5E050E39C5}" type="presParOf" srcId="{C36E87B6-018C-49A9-987B-DCA5EE49A442}" destId="{ED9567C8-E4E3-41CC-BF84-FC062F876112}" srcOrd="2" destOrd="0" presId="urn:microsoft.com/office/officeart/2005/8/layout/hierarchy1"/>
    <dgm:cxn modelId="{D54F3226-FDA8-4202-911A-DF13F7CE6780}" type="presParOf" srcId="{C36E87B6-018C-49A9-987B-DCA5EE49A442}" destId="{8D919C7F-67C9-4F0C-9CD9-E6C4A918936F}" srcOrd="3" destOrd="0" presId="urn:microsoft.com/office/officeart/2005/8/layout/hierarchy1"/>
    <dgm:cxn modelId="{33FEE68C-6117-44F3-98F0-35320F121089}" type="presParOf" srcId="{8D919C7F-67C9-4F0C-9CD9-E6C4A918936F}" destId="{A05CA029-C8D4-4D17-98AA-2C0138A9AC03}" srcOrd="0" destOrd="0" presId="urn:microsoft.com/office/officeart/2005/8/layout/hierarchy1"/>
    <dgm:cxn modelId="{7AD6200A-3EB9-4D63-96C3-5D0704C13A5A}" type="presParOf" srcId="{A05CA029-C8D4-4D17-98AA-2C0138A9AC03}" destId="{4F8337E9-1981-433C-BD53-16DBFB0339AD}" srcOrd="0" destOrd="0" presId="urn:microsoft.com/office/officeart/2005/8/layout/hierarchy1"/>
    <dgm:cxn modelId="{68B33BA4-B5F8-42B4-8188-CB8ED72BC399}" type="presParOf" srcId="{A05CA029-C8D4-4D17-98AA-2C0138A9AC03}" destId="{DDAFA46F-2017-4985-8684-9880399E3C9D}" srcOrd="1" destOrd="0" presId="urn:microsoft.com/office/officeart/2005/8/layout/hierarchy1"/>
    <dgm:cxn modelId="{58656EB4-78C6-4EA4-A685-BA8D19B3132F}" type="presParOf" srcId="{8D919C7F-67C9-4F0C-9CD9-E6C4A918936F}" destId="{D3E28F3E-8635-47F0-BA72-4EFE4C5E5EEB}" srcOrd="1" destOrd="0" presId="urn:microsoft.com/office/officeart/2005/8/layout/hierarchy1"/>
    <dgm:cxn modelId="{7BD8FB52-537F-40D1-8009-B8D87C074DEA}" type="presParOf" srcId="{87132D1D-19D9-4F3A-8BD3-7C8936192B04}" destId="{3129311B-6623-4536-B16D-2D13B54509AF}" srcOrd="2" destOrd="0" presId="urn:microsoft.com/office/officeart/2005/8/layout/hierarchy1"/>
    <dgm:cxn modelId="{B66D1560-FECD-47CD-97F8-3359A16D1A53}" type="presParOf" srcId="{87132D1D-19D9-4F3A-8BD3-7C8936192B04}" destId="{DF33A981-906E-43DA-8E85-5BBA19393928}" srcOrd="3" destOrd="0" presId="urn:microsoft.com/office/officeart/2005/8/layout/hierarchy1"/>
    <dgm:cxn modelId="{3C0D7605-E868-4DC3-9C52-1297EA11C2C9}" type="presParOf" srcId="{DF33A981-906E-43DA-8E85-5BBA19393928}" destId="{796F07BA-0E32-440C-95D7-F311E03503CA}" srcOrd="0" destOrd="0" presId="urn:microsoft.com/office/officeart/2005/8/layout/hierarchy1"/>
    <dgm:cxn modelId="{DCAD0BBE-4EA6-4F98-9C48-538176FF1B6E}" type="presParOf" srcId="{796F07BA-0E32-440C-95D7-F311E03503CA}" destId="{A19E5D51-497B-4228-8D9F-FB4E2A4A8887}" srcOrd="0" destOrd="0" presId="urn:microsoft.com/office/officeart/2005/8/layout/hierarchy1"/>
    <dgm:cxn modelId="{324CAFB5-848C-4B72-8833-50919C6CC81D}" type="presParOf" srcId="{796F07BA-0E32-440C-95D7-F311E03503CA}" destId="{CDA6D18A-897A-4997-BEA1-17E03195A1A6}" srcOrd="1" destOrd="0" presId="urn:microsoft.com/office/officeart/2005/8/layout/hierarchy1"/>
    <dgm:cxn modelId="{5A320607-B522-424F-8DCA-D87F20C868EB}" type="presParOf" srcId="{DF33A981-906E-43DA-8E85-5BBA19393928}" destId="{5A5B89B1-E102-4533-B7C1-82873ADF0AEA}" srcOrd="1" destOrd="0" presId="urn:microsoft.com/office/officeart/2005/8/layout/hierarchy1"/>
    <dgm:cxn modelId="{A78B8BC5-4ED6-4514-B7C5-C6A4713CDD7A}" type="presParOf" srcId="{5A5B89B1-E102-4533-B7C1-82873ADF0AEA}" destId="{921FDB7B-FFE2-429F-A95E-2D5D40204168}" srcOrd="0" destOrd="0" presId="urn:microsoft.com/office/officeart/2005/8/layout/hierarchy1"/>
    <dgm:cxn modelId="{4166688D-A286-45F9-897D-899D9D95A719}" type="presParOf" srcId="{5A5B89B1-E102-4533-B7C1-82873ADF0AEA}" destId="{2EAACDA0-D462-4EDE-9CB0-6359F000F03C}" srcOrd="1" destOrd="0" presId="urn:microsoft.com/office/officeart/2005/8/layout/hierarchy1"/>
    <dgm:cxn modelId="{7F1C87B2-0B32-4698-88B2-709AC8733C77}" type="presParOf" srcId="{2EAACDA0-D462-4EDE-9CB0-6359F000F03C}" destId="{B7D383CE-5A4E-475C-989F-14228CA03ACA}" srcOrd="0" destOrd="0" presId="urn:microsoft.com/office/officeart/2005/8/layout/hierarchy1"/>
    <dgm:cxn modelId="{F5803CCD-C0BA-4228-AD3D-0A0A902B48F9}" type="presParOf" srcId="{B7D383CE-5A4E-475C-989F-14228CA03ACA}" destId="{13E00BCC-85B4-4FCB-A908-BCB686478696}" srcOrd="0" destOrd="0" presId="urn:microsoft.com/office/officeart/2005/8/layout/hierarchy1"/>
    <dgm:cxn modelId="{225FD185-E65D-4320-8671-E26DFD030B7F}" type="presParOf" srcId="{B7D383CE-5A4E-475C-989F-14228CA03ACA}" destId="{CFF27D3A-1214-4FA9-8B16-04D08A6B688B}" srcOrd="1" destOrd="0" presId="urn:microsoft.com/office/officeart/2005/8/layout/hierarchy1"/>
    <dgm:cxn modelId="{CC9207AC-1075-4719-B8AD-E39E8023EAE8}" type="presParOf" srcId="{2EAACDA0-D462-4EDE-9CB0-6359F000F03C}" destId="{24B74148-2405-4AF6-A186-F52749517DA4}" srcOrd="1" destOrd="0" presId="urn:microsoft.com/office/officeart/2005/8/layout/hierarchy1"/>
    <dgm:cxn modelId="{6E4AC0CD-DDB7-40FC-9391-AC34CBF5AE46}" type="presParOf" srcId="{24B74148-2405-4AF6-A186-F52749517DA4}" destId="{B76BB011-3326-4CB0-953D-1C0BAA081F47}" srcOrd="0" destOrd="0" presId="urn:microsoft.com/office/officeart/2005/8/layout/hierarchy1"/>
    <dgm:cxn modelId="{9790B504-BE0A-4890-9357-66FDD3CE697D}" type="presParOf" srcId="{24B74148-2405-4AF6-A186-F52749517DA4}" destId="{AFBE6BC8-11D8-4F6F-8069-2CE2B26178A1}" srcOrd="1" destOrd="0" presId="urn:microsoft.com/office/officeart/2005/8/layout/hierarchy1"/>
    <dgm:cxn modelId="{624184BB-9283-4F96-B130-AE3C776667C3}" type="presParOf" srcId="{AFBE6BC8-11D8-4F6F-8069-2CE2B26178A1}" destId="{54AC7AD5-82D7-457E-9E51-7DB10D1B76AA}" srcOrd="0" destOrd="0" presId="urn:microsoft.com/office/officeart/2005/8/layout/hierarchy1"/>
    <dgm:cxn modelId="{39CDC3F5-7398-4360-82ED-903488D46FC1}" type="presParOf" srcId="{54AC7AD5-82D7-457E-9E51-7DB10D1B76AA}" destId="{99C7698A-89F5-4513-80C5-A729A6D071EB}" srcOrd="0" destOrd="0" presId="urn:microsoft.com/office/officeart/2005/8/layout/hierarchy1"/>
    <dgm:cxn modelId="{9D022198-167D-4A90-BAC6-735097BED315}" type="presParOf" srcId="{54AC7AD5-82D7-457E-9E51-7DB10D1B76AA}" destId="{62EF3663-0A6F-4782-A536-F4679C55B064}" srcOrd="1" destOrd="0" presId="urn:microsoft.com/office/officeart/2005/8/layout/hierarchy1"/>
    <dgm:cxn modelId="{D46CE804-6869-456C-8BC9-E3E48AADE516}" type="presParOf" srcId="{AFBE6BC8-11D8-4F6F-8069-2CE2B26178A1}" destId="{2EA5C66B-680C-4C03-9761-82A55CA9479E}" srcOrd="1" destOrd="0" presId="urn:microsoft.com/office/officeart/2005/8/layout/hierarchy1"/>
    <dgm:cxn modelId="{1A54D480-663D-4440-A4D1-B39EE8ED4F09}" type="presParOf" srcId="{2EA5C66B-680C-4C03-9761-82A55CA9479E}" destId="{8FC6FA70-CF53-468D-8E3A-31CBDD2D9EB2}" srcOrd="0" destOrd="0" presId="urn:microsoft.com/office/officeart/2005/8/layout/hierarchy1"/>
    <dgm:cxn modelId="{E3F0A6EC-2695-4067-A446-12B11219F486}" type="presParOf" srcId="{2EA5C66B-680C-4C03-9761-82A55CA9479E}" destId="{881D527F-18E6-4DB5-9147-5F3CB722C763}" srcOrd="1" destOrd="0" presId="urn:microsoft.com/office/officeart/2005/8/layout/hierarchy1"/>
    <dgm:cxn modelId="{09DA8950-E4EA-4CE4-968B-9A55469878F6}" type="presParOf" srcId="{881D527F-18E6-4DB5-9147-5F3CB722C763}" destId="{AB5F1110-5CFA-4BA8-B30A-913C90D2780C}" srcOrd="0" destOrd="0" presId="urn:microsoft.com/office/officeart/2005/8/layout/hierarchy1"/>
    <dgm:cxn modelId="{6B6A9FFB-1B0E-498D-97C0-6EE814A5FD91}" type="presParOf" srcId="{AB5F1110-5CFA-4BA8-B30A-913C90D2780C}" destId="{38995B4C-8B36-4722-A09C-030345746515}" srcOrd="0" destOrd="0" presId="urn:microsoft.com/office/officeart/2005/8/layout/hierarchy1"/>
    <dgm:cxn modelId="{DDE0B586-B275-41B5-8F3C-88294E3829EB}" type="presParOf" srcId="{AB5F1110-5CFA-4BA8-B30A-913C90D2780C}" destId="{5F8DB82C-3DB4-49BF-9E17-7A6C8497A194}" srcOrd="1" destOrd="0" presId="urn:microsoft.com/office/officeart/2005/8/layout/hierarchy1"/>
    <dgm:cxn modelId="{DA7749AB-89EA-4C6A-9E1A-ACB60C67C7F9}" type="presParOf" srcId="{881D527F-18E6-4DB5-9147-5F3CB722C763}" destId="{BA6D7BE4-B6F8-48DD-8CF7-AFB7F555052F}" srcOrd="1" destOrd="0" presId="urn:microsoft.com/office/officeart/2005/8/layout/hierarchy1"/>
    <dgm:cxn modelId="{6B8A8FF6-0FB3-42DC-886A-4CD3D14C0516}" type="presParOf" srcId="{2EA5C66B-680C-4C03-9761-82A55CA9479E}" destId="{9344BEA4-52F5-45B9-8B5E-EB1522F78293}" srcOrd="2" destOrd="0" presId="urn:microsoft.com/office/officeart/2005/8/layout/hierarchy1"/>
    <dgm:cxn modelId="{A02CD44F-105D-4936-9CE3-C881567BE2FD}" type="presParOf" srcId="{2EA5C66B-680C-4C03-9761-82A55CA9479E}" destId="{5CBCE854-31DC-43EE-BB4C-713797C5C756}" srcOrd="3" destOrd="0" presId="urn:microsoft.com/office/officeart/2005/8/layout/hierarchy1"/>
    <dgm:cxn modelId="{37B278CC-1796-42AE-8514-826F870ACD85}" type="presParOf" srcId="{5CBCE854-31DC-43EE-BB4C-713797C5C756}" destId="{FA074B18-48BE-4C28-8EFF-69458AA28BAC}" srcOrd="0" destOrd="0" presId="urn:microsoft.com/office/officeart/2005/8/layout/hierarchy1"/>
    <dgm:cxn modelId="{4F4644D0-82E6-4E9B-9437-A385C57C48C0}" type="presParOf" srcId="{FA074B18-48BE-4C28-8EFF-69458AA28BAC}" destId="{EE2144A6-D7BC-446A-9A8B-974EFB6C1AB7}" srcOrd="0" destOrd="0" presId="urn:microsoft.com/office/officeart/2005/8/layout/hierarchy1"/>
    <dgm:cxn modelId="{801144AE-2C96-47A9-8632-C990DFF2A560}" type="presParOf" srcId="{FA074B18-48BE-4C28-8EFF-69458AA28BAC}" destId="{5D1ACC3E-1B8D-4EBF-BC89-D640CBD90BE6}" srcOrd="1" destOrd="0" presId="urn:microsoft.com/office/officeart/2005/8/layout/hierarchy1"/>
    <dgm:cxn modelId="{DFEBED48-CF97-4D0E-AF44-E20B873916C1}" type="presParOf" srcId="{5CBCE854-31DC-43EE-BB4C-713797C5C756}" destId="{03B98B1D-C3CD-4F7F-BE69-85A7ADE3EBF9}" srcOrd="1" destOrd="0" presId="urn:microsoft.com/office/officeart/2005/8/layout/hierarchy1"/>
    <dgm:cxn modelId="{DD3FBA2F-AA27-4D2C-A5BD-059CAEFF70C3}" type="presParOf" srcId="{03B98B1D-C3CD-4F7F-BE69-85A7ADE3EBF9}" destId="{C91138B5-72F4-440A-9C52-25075F02DA1E}" srcOrd="0" destOrd="0" presId="urn:microsoft.com/office/officeart/2005/8/layout/hierarchy1"/>
    <dgm:cxn modelId="{E4E05C8C-1685-410F-945B-40C000E67DD0}" type="presParOf" srcId="{03B98B1D-C3CD-4F7F-BE69-85A7ADE3EBF9}" destId="{EA157E1B-5896-4A51-A02C-B53398ABEF05}" srcOrd="1" destOrd="0" presId="urn:microsoft.com/office/officeart/2005/8/layout/hierarchy1"/>
    <dgm:cxn modelId="{0CDAF172-CD1B-43E9-8B3E-19822E0FF104}" type="presParOf" srcId="{EA157E1B-5896-4A51-A02C-B53398ABEF05}" destId="{16EBEB4D-DF17-48D9-B6E7-CD8A0BD54377}" srcOrd="0" destOrd="0" presId="urn:microsoft.com/office/officeart/2005/8/layout/hierarchy1"/>
    <dgm:cxn modelId="{FBC36EE1-D6FF-44BF-B652-D3B4D2FF4EAE}" type="presParOf" srcId="{16EBEB4D-DF17-48D9-B6E7-CD8A0BD54377}" destId="{F108F844-A267-4CB5-AF0A-BC30ED4B7D52}" srcOrd="0" destOrd="0" presId="urn:microsoft.com/office/officeart/2005/8/layout/hierarchy1"/>
    <dgm:cxn modelId="{37B20246-A399-4003-9997-A3483198600A}" type="presParOf" srcId="{16EBEB4D-DF17-48D9-B6E7-CD8A0BD54377}" destId="{F43D17DD-E026-40DD-9E66-B8FAC44C2A07}" srcOrd="1" destOrd="0" presId="urn:microsoft.com/office/officeart/2005/8/layout/hierarchy1"/>
    <dgm:cxn modelId="{0EB78419-9F0A-4239-B4C1-5611934C714D}" type="presParOf" srcId="{EA157E1B-5896-4A51-A02C-B53398ABEF05}" destId="{6EF9783D-ABCA-4C80-9066-A1284C7F6F14}" srcOrd="1" destOrd="0" presId="urn:microsoft.com/office/officeart/2005/8/layout/hierarchy1"/>
    <dgm:cxn modelId="{3AA939B1-BA62-43FD-B415-14964938FC01}" type="presParOf" srcId="{03B98B1D-C3CD-4F7F-BE69-85A7ADE3EBF9}" destId="{F8A1811C-FF55-41FD-9DBB-1207CCAA8DB3}" srcOrd="2" destOrd="0" presId="urn:microsoft.com/office/officeart/2005/8/layout/hierarchy1"/>
    <dgm:cxn modelId="{4200526F-FADF-494D-94BD-EDBCD45C79DD}" type="presParOf" srcId="{03B98B1D-C3CD-4F7F-BE69-85A7ADE3EBF9}" destId="{18C2AB18-81AD-41C1-B674-CC1153A37542}" srcOrd="3" destOrd="0" presId="urn:microsoft.com/office/officeart/2005/8/layout/hierarchy1"/>
    <dgm:cxn modelId="{0BB9D38C-DBFA-48DE-A5DF-4971B922170C}" type="presParOf" srcId="{18C2AB18-81AD-41C1-B674-CC1153A37542}" destId="{87F0EA83-27E7-40E3-AF89-FE118A5267D9}" srcOrd="0" destOrd="0" presId="urn:microsoft.com/office/officeart/2005/8/layout/hierarchy1"/>
    <dgm:cxn modelId="{A86C050D-A0B8-40EF-96B0-7EE5F6ABE1ED}" type="presParOf" srcId="{87F0EA83-27E7-40E3-AF89-FE118A5267D9}" destId="{9B7DE1C7-7B94-49E5-BF70-3E3AC0BE7D44}" srcOrd="0" destOrd="0" presId="urn:microsoft.com/office/officeart/2005/8/layout/hierarchy1"/>
    <dgm:cxn modelId="{CE07F4FB-93FD-4C1B-9403-6685C4DFD3D4}" type="presParOf" srcId="{87F0EA83-27E7-40E3-AF89-FE118A5267D9}" destId="{2A903BDE-FF9A-49F2-96A2-DAB0EA8C9177}" srcOrd="1" destOrd="0" presId="urn:microsoft.com/office/officeart/2005/8/layout/hierarchy1"/>
    <dgm:cxn modelId="{4C7A5AA9-7345-41AF-B2B3-78D52FD8C194}" type="presParOf" srcId="{18C2AB18-81AD-41C1-B674-CC1153A37542}" destId="{ACCF4BDF-8ED7-4433-815B-A86142C5D56F}" srcOrd="1" destOrd="0" presId="urn:microsoft.com/office/officeart/2005/8/layout/hierarchy1"/>
    <dgm:cxn modelId="{6D72AC3B-E9F7-4B71-8234-C2C429554D54}" type="presParOf" srcId="{5A5B89B1-E102-4533-B7C1-82873ADF0AEA}" destId="{463BCB0E-CAE0-4A13-ADB6-F6F012583BD9}" srcOrd="2" destOrd="0" presId="urn:microsoft.com/office/officeart/2005/8/layout/hierarchy1"/>
    <dgm:cxn modelId="{A76D283B-BA3C-46CC-861A-EA60F5940605}" type="presParOf" srcId="{5A5B89B1-E102-4533-B7C1-82873ADF0AEA}" destId="{CEE74A9D-A405-42FA-B1F7-EA68461F3A3D}" srcOrd="3" destOrd="0" presId="urn:microsoft.com/office/officeart/2005/8/layout/hierarchy1"/>
    <dgm:cxn modelId="{8A86810C-72D4-4BB0-9B67-C7FEC0B9BB21}" type="presParOf" srcId="{CEE74A9D-A405-42FA-B1F7-EA68461F3A3D}" destId="{A0ABA723-181F-48F3-B070-48AB6722A506}" srcOrd="0" destOrd="0" presId="urn:microsoft.com/office/officeart/2005/8/layout/hierarchy1"/>
    <dgm:cxn modelId="{7AD1EFF4-817D-4A53-AE09-A4C92CCFEC42}" type="presParOf" srcId="{A0ABA723-181F-48F3-B070-48AB6722A506}" destId="{E0ED2924-FB76-4F4F-A5B7-147ABD683878}" srcOrd="0" destOrd="0" presId="urn:microsoft.com/office/officeart/2005/8/layout/hierarchy1"/>
    <dgm:cxn modelId="{55B2D0C0-4E8E-4DD0-8512-1628A5054755}" type="presParOf" srcId="{A0ABA723-181F-48F3-B070-48AB6722A506}" destId="{19B8C854-89E5-4A3E-AE1A-41E099BF2834}" srcOrd="1" destOrd="0" presId="urn:microsoft.com/office/officeart/2005/8/layout/hierarchy1"/>
    <dgm:cxn modelId="{6316827C-AD77-4F34-A4BE-9728E810FC77}" type="presParOf" srcId="{CEE74A9D-A405-42FA-B1F7-EA68461F3A3D}" destId="{59E0D5FB-8CF1-49F0-B7A0-188C6F30DC9F}" srcOrd="1" destOrd="0" presId="urn:microsoft.com/office/officeart/2005/8/layout/hierarchy1"/>
    <dgm:cxn modelId="{83F259B3-7105-43AD-9ACD-685CDD404EE6}" type="presParOf" srcId="{3B46A9A8-5753-4EEF-89B7-2A3342856DF0}" destId="{FA1A561B-59AE-423E-83FA-0EB0179CCAAD}" srcOrd="2" destOrd="0" presId="urn:microsoft.com/office/officeart/2005/8/layout/hierarchy1"/>
    <dgm:cxn modelId="{D868B49F-F94B-40AD-915B-E5E90C8BE92D}" type="presParOf" srcId="{3B46A9A8-5753-4EEF-89B7-2A3342856DF0}" destId="{9F5FFEB1-69F6-4BDF-867B-96E6E75647EA}" srcOrd="3" destOrd="0" presId="urn:microsoft.com/office/officeart/2005/8/layout/hierarchy1"/>
    <dgm:cxn modelId="{4E2DD180-F0DF-4412-BB99-D5976F73A05C}" type="presParOf" srcId="{9F5FFEB1-69F6-4BDF-867B-96E6E75647EA}" destId="{3AA75A3C-FC9F-41D5-B655-D5E98E0EA96F}" srcOrd="0" destOrd="0" presId="urn:microsoft.com/office/officeart/2005/8/layout/hierarchy1"/>
    <dgm:cxn modelId="{046AFB52-1859-47C3-9747-C80E02A601BD}" type="presParOf" srcId="{3AA75A3C-FC9F-41D5-B655-D5E98E0EA96F}" destId="{D06A7EB6-7424-4BF9-9622-46FE47D4C0CE}" srcOrd="0" destOrd="0" presId="urn:microsoft.com/office/officeart/2005/8/layout/hierarchy1"/>
    <dgm:cxn modelId="{C99258A5-0384-4F2A-A79A-2939EAB1C286}" type="presParOf" srcId="{3AA75A3C-FC9F-41D5-B655-D5E98E0EA96F}" destId="{A4C28338-4471-4CDA-B255-28DA29FB8609}" srcOrd="1" destOrd="0" presId="urn:microsoft.com/office/officeart/2005/8/layout/hierarchy1"/>
    <dgm:cxn modelId="{C0B98F6D-ECEE-4530-A9DF-9705E02686DD}" type="presParOf" srcId="{9F5FFEB1-69F6-4BDF-867B-96E6E75647EA}" destId="{2ADB1E6A-9A56-4F03-AD3B-5F1FC7DB1733}" srcOrd="1" destOrd="0" presId="urn:microsoft.com/office/officeart/2005/8/layout/hierarchy1"/>
    <dgm:cxn modelId="{242045DD-3799-4B88-88D6-402030EB4CC4}" type="presParOf" srcId="{2ADB1E6A-9A56-4F03-AD3B-5F1FC7DB1733}" destId="{49832909-DEDD-496E-B387-3B43152396B1}" srcOrd="0" destOrd="0" presId="urn:microsoft.com/office/officeart/2005/8/layout/hierarchy1"/>
    <dgm:cxn modelId="{D9B8FD3C-64E6-4142-9681-A12994D8AC55}" type="presParOf" srcId="{2ADB1E6A-9A56-4F03-AD3B-5F1FC7DB1733}" destId="{785877C5-343B-46F4-8908-BA9B99E82701}" srcOrd="1" destOrd="0" presId="urn:microsoft.com/office/officeart/2005/8/layout/hierarchy1"/>
    <dgm:cxn modelId="{0301149C-2476-47BF-B7D7-5F30D2B38ADB}" type="presParOf" srcId="{785877C5-343B-46F4-8908-BA9B99E82701}" destId="{5E817AC8-6011-45F8-8754-B7CA513331B7}" srcOrd="0" destOrd="0" presId="urn:microsoft.com/office/officeart/2005/8/layout/hierarchy1"/>
    <dgm:cxn modelId="{B35C618E-E67F-4024-AF25-FAD6EFE104AA}" type="presParOf" srcId="{5E817AC8-6011-45F8-8754-B7CA513331B7}" destId="{8D1AFF11-F00B-4DDF-8F42-606F0019E7B0}" srcOrd="0" destOrd="0" presId="urn:microsoft.com/office/officeart/2005/8/layout/hierarchy1"/>
    <dgm:cxn modelId="{DD544AC3-85C0-4EC8-9982-6030881B80A5}" type="presParOf" srcId="{5E817AC8-6011-45F8-8754-B7CA513331B7}" destId="{D31906F8-9523-4D1E-B93E-F308504ECA2B}" srcOrd="1" destOrd="0" presId="urn:microsoft.com/office/officeart/2005/8/layout/hierarchy1"/>
    <dgm:cxn modelId="{81A50887-0E79-40BB-AA3F-3E029B4822DF}" type="presParOf" srcId="{785877C5-343B-46F4-8908-BA9B99E82701}" destId="{4533C274-D823-453D-A324-FE615F03F3DE}" srcOrd="1" destOrd="0" presId="urn:microsoft.com/office/officeart/2005/8/layout/hierarchy1"/>
    <dgm:cxn modelId="{5C5EB5DA-1505-46E3-81A7-8544C87EA874}" type="presParOf" srcId="{4533C274-D823-453D-A324-FE615F03F3DE}" destId="{A9426B2D-E630-4277-9B8F-40B96B8B14EF}" srcOrd="0" destOrd="0" presId="urn:microsoft.com/office/officeart/2005/8/layout/hierarchy1"/>
    <dgm:cxn modelId="{CFFE67DC-98FC-4884-813B-749448C6681B}" type="presParOf" srcId="{4533C274-D823-453D-A324-FE615F03F3DE}" destId="{F3A824C8-90E7-4958-BE38-3F21A1EABE6D}" srcOrd="1" destOrd="0" presId="urn:microsoft.com/office/officeart/2005/8/layout/hierarchy1"/>
    <dgm:cxn modelId="{E543AF2F-27A7-4646-888D-F277552B98E2}" type="presParOf" srcId="{F3A824C8-90E7-4958-BE38-3F21A1EABE6D}" destId="{5BAF1E4B-915F-4D62-8342-86A7285F9669}" srcOrd="0" destOrd="0" presId="urn:microsoft.com/office/officeart/2005/8/layout/hierarchy1"/>
    <dgm:cxn modelId="{345C0C47-4B32-4606-A522-15AEE95448AA}" type="presParOf" srcId="{5BAF1E4B-915F-4D62-8342-86A7285F9669}" destId="{D1C3324A-2BF1-4662-8AA7-7F0E3736253F}" srcOrd="0" destOrd="0" presId="urn:microsoft.com/office/officeart/2005/8/layout/hierarchy1"/>
    <dgm:cxn modelId="{C8C68A01-8B70-4329-ADFF-ABB4C3136A0C}" type="presParOf" srcId="{5BAF1E4B-915F-4D62-8342-86A7285F9669}" destId="{5ED94D1D-5E3A-43B5-94DA-0E442983634E}" srcOrd="1" destOrd="0" presId="urn:microsoft.com/office/officeart/2005/8/layout/hierarchy1"/>
    <dgm:cxn modelId="{51B57F2F-6C46-4319-8192-6D58D45D39A5}" type="presParOf" srcId="{F3A824C8-90E7-4958-BE38-3F21A1EABE6D}" destId="{4C3EBD03-6F3C-4B69-9FB8-2F0143626E4E}" srcOrd="1" destOrd="0" presId="urn:microsoft.com/office/officeart/2005/8/layout/hierarchy1"/>
    <dgm:cxn modelId="{4EE03A2A-71F2-4CFB-9326-36DBF4DAB98A}" type="presParOf" srcId="{4533C274-D823-453D-A324-FE615F03F3DE}" destId="{349A3E7A-24E8-406B-8BB1-30FA4CDC563A}" srcOrd="2" destOrd="0" presId="urn:microsoft.com/office/officeart/2005/8/layout/hierarchy1"/>
    <dgm:cxn modelId="{48F1BA1B-1BFA-4049-9521-AE853C1C5697}" type="presParOf" srcId="{4533C274-D823-453D-A324-FE615F03F3DE}" destId="{71FF31AB-DBCA-4FEF-9009-7C0CC89BFD4A}" srcOrd="3" destOrd="0" presId="urn:microsoft.com/office/officeart/2005/8/layout/hierarchy1"/>
    <dgm:cxn modelId="{A9D94D00-51AF-411D-B9D3-C341EF790A2A}" type="presParOf" srcId="{71FF31AB-DBCA-4FEF-9009-7C0CC89BFD4A}" destId="{2F4B8FEC-DF96-4DC7-8229-71CF76A676F9}" srcOrd="0" destOrd="0" presId="urn:microsoft.com/office/officeart/2005/8/layout/hierarchy1"/>
    <dgm:cxn modelId="{74F30F4B-AC89-4CD0-9242-323D8EEB73C3}" type="presParOf" srcId="{2F4B8FEC-DF96-4DC7-8229-71CF76A676F9}" destId="{A365CD09-409F-41E5-8260-8A579FD4B173}" srcOrd="0" destOrd="0" presId="urn:microsoft.com/office/officeart/2005/8/layout/hierarchy1"/>
    <dgm:cxn modelId="{E0F435EE-C2B9-4D13-8F70-3E344480C92A}" type="presParOf" srcId="{2F4B8FEC-DF96-4DC7-8229-71CF76A676F9}" destId="{5AE8DF17-6544-4264-891B-BF63BFE05D94}" srcOrd="1" destOrd="0" presId="urn:microsoft.com/office/officeart/2005/8/layout/hierarchy1"/>
    <dgm:cxn modelId="{D18D55F3-4C4A-4DE3-8DAF-A31CFC7A4C5E}" type="presParOf" srcId="{71FF31AB-DBCA-4FEF-9009-7C0CC89BFD4A}" destId="{560CAD76-8156-4DC9-BABF-A7FFDFDF73C1}" srcOrd="1" destOrd="0" presId="urn:microsoft.com/office/officeart/2005/8/layout/hierarchy1"/>
    <dgm:cxn modelId="{9C1DF9E3-7AD5-417E-9EA9-D92A49FB356C}" type="presParOf" srcId="{2ADB1E6A-9A56-4F03-AD3B-5F1FC7DB1733}" destId="{DCB74BDD-4615-4C8A-95E4-2E5F535995C4}" srcOrd="2" destOrd="0" presId="urn:microsoft.com/office/officeart/2005/8/layout/hierarchy1"/>
    <dgm:cxn modelId="{0EEB6B93-9835-4987-9AD1-7F3B617F1D1A}" type="presParOf" srcId="{2ADB1E6A-9A56-4F03-AD3B-5F1FC7DB1733}" destId="{FFBF2749-B40A-40C1-9A49-3E53F98635DB}" srcOrd="3" destOrd="0" presId="urn:microsoft.com/office/officeart/2005/8/layout/hierarchy1"/>
    <dgm:cxn modelId="{E9DA6A1F-2DAB-4FE8-9C94-A2890A31892B}" type="presParOf" srcId="{FFBF2749-B40A-40C1-9A49-3E53F98635DB}" destId="{20D43FE3-15BF-49B3-A7A7-076905360410}" srcOrd="0" destOrd="0" presId="urn:microsoft.com/office/officeart/2005/8/layout/hierarchy1"/>
    <dgm:cxn modelId="{88C72286-2372-420D-A72E-FE7EF1E6EF97}" type="presParOf" srcId="{20D43FE3-15BF-49B3-A7A7-076905360410}" destId="{11C77EF7-35C3-4B2D-8DC0-F305B87DA2C0}" srcOrd="0" destOrd="0" presId="urn:microsoft.com/office/officeart/2005/8/layout/hierarchy1"/>
    <dgm:cxn modelId="{78261D19-B77A-4AB9-B45C-37AD77C0779E}" type="presParOf" srcId="{20D43FE3-15BF-49B3-A7A7-076905360410}" destId="{4796A355-213A-4746-9135-065092FD0B9F}" srcOrd="1" destOrd="0" presId="urn:microsoft.com/office/officeart/2005/8/layout/hierarchy1"/>
    <dgm:cxn modelId="{7A30EDE0-4127-44CF-BA8A-53AE74C11230}" type="presParOf" srcId="{FFBF2749-B40A-40C1-9A49-3E53F98635DB}" destId="{6833546A-DD0F-40A0-B74D-CC28E28AF061}" srcOrd="1" destOrd="0" presId="urn:microsoft.com/office/officeart/2005/8/layout/hierarchy1"/>
    <dgm:cxn modelId="{184D0547-573D-4C03-9CD3-A2DD893C7B08}" type="presParOf" srcId="{6833546A-DD0F-40A0-B74D-CC28E28AF061}" destId="{4060DD73-EC72-4CFD-9577-10DDEEFDF7C8}" srcOrd="0" destOrd="0" presId="urn:microsoft.com/office/officeart/2005/8/layout/hierarchy1"/>
    <dgm:cxn modelId="{947EF3C4-61B5-4C47-9BE3-B52BE71538C5}" type="presParOf" srcId="{6833546A-DD0F-40A0-B74D-CC28E28AF061}" destId="{815E4A89-7450-4AD8-A9F6-CDF69EB3DBD5}" srcOrd="1" destOrd="0" presId="urn:microsoft.com/office/officeart/2005/8/layout/hierarchy1"/>
    <dgm:cxn modelId="{7AB53EFF-082F-434A-9445-4D72EA5DC11C}" type="presParOf" srcId="{815E4A89-7450-4AD8-A9F6-CDF69EB3DBD5}" destId="{126142A8-8F3A-4E81-834B-17C41B014E43}" srcOrd="0" destOrd="0" presId="urn:microsoft.com/office/officeart/2005/8/layout/hierarchy1"/>
    <dgm:cxn modelId="{35FAF01F-0639-47F3-8547-119C4223A19F}" type="presParOf" srcId="{126142A8-8F3A-4E81-834B-17C41B014E43}" destId="{B0BAB2D3-080A-42CE-8AED-E3AC8747B8B0}" srcOrd="0" destOrd="0" presId="urn:microsoft.com/office/officeart/2005/8/layout/hierarchy1"/>
    <dgm:cxn modelId="{93B4D556-53DF-4A0B-882F-820FF1E21489}" type="presParOf" srcId="{126142A8-8F3A-4E81-834B-17C41B014E43}" destId="{7E517035-0CAD-4BB5-9DC7-D7C79C926302}" srcOrd="1" destOrd="0" presId="urn:microsoft.com/office/officeart/2005/8/layout/hierarchy1"/>
    <dgm:cxn modelId="{A28C8024-EE47-4765-AE00-FF0B451D336D}" type="presParOf" srcId="{815E4A89-7450-4AD8-A9F6-CDF69EB3DBD5}" destId="{7CD22069-5390-4BD0-98C9-B93BE337E541}" srcOrd="1" destOrd="0" presId="urn:microsoft.com/office/officeart/2005/8/layout/hierarchy1"/>
    <dgm:cxn modelId="{7B400830-5088-4CCF-80DB-E97A89FC5207}" type="presParOf" srcId="{6833546A-DD0F-40A0-B74D-CC28E28AF061}" destId="{F6F207BE-015D-4A14-83D7-562D8F95F299}" srcOrd="2" destOrd="0" presId="urn:microsoft.com/office/officeart/2005/8/layout/hierarchy1"/>
    <dgm:cxn modelId="{40119BA9-281C-4398-9BDD-A84E8E597E27}" type="presParOf" srcId="{6833546A-DD0F-40A0-B74D-CC28E28AF061}" destId="{904398A2-6A56-4690-812D-438A148D8315}" srcOrd="3" destOrd="0" presId="urn:microsoft.com/office/officeart/2005/8/layout/hierarchy1"/>
    <dgm:cxn modelId="{ED5757FA-9C3A-4206-AD26-429DF17D9932}" type="presParOf" srcId="{904398A2-6A56-4690-812D-438A148D8315}" destId="{29F2DC83-0204-4A16-929C-CCC9AEEBCE56}" srcOrd="0" destOrd="0" presId="urn:microsoft.com/office/officeart/2005/8/layout/hierarchy1"/>
    <dgm:cxn modelId="{618E63F9-A9F6-4427-B96B-936D7E2223F9}" type="presParOf" srcId="{29F2DC83-0204-4A16-929C-CCC9AEEBCE56}" destId="{4F04E0F5-5AE7-487C-AE67-5E099F2D093D}" srcOrd="0" destOrd="0" presId="urn:microsoft.com/office/officeart/2005/8/layout/hierarchy1"/>
    <dgm:cxn modelId="{8E29F737-953C-4E2E-85B0-B18E2F2F4EC3}" type="presParOf" srcId="{29F2DC83-0204-4A16-929C-CCC9AEEBCE56}" destId="{E4820830-CAAE-48E0-B70C-CA5C7EF507C2}" srcOrd="1" destOrd="0" presId="urn:microsoft.com/office/officeart/2005/8/layout/hierarchy1"/>
    <dgm:cxn modelId="{39997F6A-3823-4014-82F2-F99C703F7B51}" type="presParOf" srcId="{904398A2-6A56-4690-812D-438A148D8315}" destId="{AA4A3C80-FED7-4989-9B42-5644D8B3DE0F}" srcOrd="1" destOrd="0" presId="urn:microsoft.com/office/officeart/2005/8/layout/hierarchy1"/>
  </dgm:cxnLst>
  <dgm:bg/>
  <dgm:whole>
    <a:ln w="63500">
      <a:solidFill>
        <a:schemeClr val="tx2"/>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DF07E7B2-43D1-4684-BB4C-968E2D7F7758}">
      <dgm:prSet/>
      <dgm:spPr/>
      <dgm:t>
        <a:bodyPr/>
        <a:lstStyle/>
        <a:p>
          <a:endParaRPr kumimoji="1" lang="ja-JP" altLang="en-US" dirty="0"/>
        </a:p>
      </dgm:t>
    </dgm:pt>
    <dgm:pt modelId="{C08FC51A-39E7-4655-83E0-B844B6781CCD}" type="parTrans" cxnId="{01018A98-C389-4D18-8787-A4B15BD30CCD}">
      <dgm:prSet/>
      <dgm:spPr/>
      <dgm:t>
        <a:bodyPr/>
        <a:lstStyle/>
        <a:p>
          <a:endParaRPr kumimoji="1" lang="ja-JP" altLang="en-US"/>
        </a:p>
      </dgm:t>
    </dgm:pt>
    <dgm:pt modelId="{6E5E97F8-5EDE-44FB-A57D-18CEC6AA018D}" type="sibTrans" cxnId="{01018A98-C389-4D18-8787-A4B15BD30CCD}">
      <dgm:prSet/>
      <dgm:spPr/>
      <dgm:t>
        <a:bodyPr/>
        <a:lstStyle/>
        <a:p>
          <a:endParaRPr kumimoji="1" lang="ja-JP" altLang="en-US"/>
        </a:p>
      </dgm:t>
    </dgm:pt>
    <dgm:pt modelId="{E8DA1106-8465-48F3-B615-95CCF04C6CDC}">
      <dgm:prSet/>
      <dgm:spPr/>
      <dgm:t>
        <a:bodyPr/>
        <a:lstStyle/>
        <a:p>
          <a:endParaRPr kumimoji="1" lang="ja-JP" altLang="en-US" dirty="0"/>
        </a:p>
      </dgm:t>
    </dgm:pt>
    <dgm:pt modelId="{458B8B5C-5FAB-40BD-BAE2-63E44E4E0B3C}" type="parTrans" cxnId="{64EECAA3-69EA-4010-863B-D54CC09A08A6}">
      <dgm:prSet/>
      <dgm:spPr/>
      <dgm:t>
        <a:bodyPr/>
        <a:lstStyle/>
        <a:p>
          <a:endParaRPr kumimoji="1" lang="ja-JP" altLang="en-US"/>
        </a:p>
      </dgm:t>
    </dgm:pt>
    <dgm:pt modelId="{C94043B8-63C8-43C0-BDA1-E9A1875F0276}" type="sibTrans" cxnId="{64EECAA3-69EA-4010-863B-D54CC09A08A6}">
      <dgm:prSet/>
      <dgm:spPr/>
      <dgm:t>
        <a:bodyPr/>
        <a:lstStyle/>
        <a:p>
          <a:endParaRPr kumimoji="1" lang="ja-JP" altLang="en-US"/>
        </a:p>
      </dgm:t>
    </dgm:pt>
    <dgm:pt modelId="{9E4696D9-E03C-4728-9BB7-934EAF3D9685}">
      <dgm:prSet/>
      <dgm:spPr/>
      <dgm:t>
        <a:bodyPr/>
        <a:lstStyle/>
        <a:p>
          <a:endParaRPr kumimoji="1" lang="ja-JP" altLang="en-US" dirty="0"/>
        </a:p>
      </dgm:t>
    </dgm:pt>
    <dgm:pt modelId="{E95554F7-F9FB-489E-9F29-57A52F0A7796}" type="parTrans" cxnId="{633D528D-1EEF-46B0-9B41-9AC0A684B66B}">
      <dgm:prSet/>
      <dgm:spPr/>
      <dgm:t>
        <a:bodyPr/>
        <a:lstStyle/>
        <a:p>
          <a:endParaRPr kumimoji="1" lang="ja-JP" altLang="en-US"/>
        </a:p>
      </dgm:t>
    </dgm:pt>
    <dgm:pt modelId="{06AB5AFE-C014-4C49-846B-C8AE3F9A9F2A}" type="sibTrans" cxnId="{633D528D-1EEF-46B0-9B41-9AC0A684B66B}">
      <dgm:prSet/>
      <dgm:spPr/>
      <dgm:t>
        <a:bodyPr/>
        <a:lstStyle/>
        <a:p>
          <a:endParaRPr kumimoji="1" lang="ja-JP" altLang="en-US"/>
        </a:p>
      </dgm:t>
    </dgm:pt>
    <dgm:pt modelId="{DFC45C61-9FBE-4B5C-B2F6-1787DF26AE18}">
      <dgm:prSet/>
      <dgm:spPr/>
      <dgm:t>
        <a:bodyPr/>
        <a:lstStyle/>
        <a:p>
          <a:endParaRPr kumimoji="1" lang="ja-JP" altLang="en-US" dirty="0"/>
        </a:p>
      </dgm:t>
    </dgm:pt>
    <dgm:pt modelId="{479EB9D2-7900-4BC3-A861-FC5B0A53BA5A}" type="parTrans" cxnId="{F137231D-497A-4526-B0CB-64A4799FDECC}">
      <dgm:prSet/>
      <dgm:spPr/>
      <dgm:t>
        <a:bodyPr/>
        <a:lstStyle/>
        <a:p>
          <a:endParaRPr kumimoji="1" lang="ja-JP" altLang="en-US"/>
        </a:p>
      </dgm:t>
    </dgm:pt>
    <dgm:pt modelId="{0ACD868C-3911-4DF4-A9B4-13158156856E}" type="sibTrans" cxnId="{F137231D-497A-4526-B0CB-64A4799FDECC}">
      <dgm:prSet/>
      <dgm:spPr/>
      <dgm:t>
        <a:bodyPr/>
        <a:lstStyle/>
        <a:p>
          <a:endParaRPr kumimoji="1" lang="ja-JP" altLang="en-US"/>
        </a:p>
      </dgm:t>
    </dgm:pt>
    <dgm:pt modelId="{21AC2F2C-CC93-4142-B802-5864063B1BCB}">
      <dgm:prSet/>
      <dgm:spPr/>
      <dgm:t>
        <a:bodyPr/>
        <a:lstStyle/>
        <a:p>
          <a:endParaRPr kumimoji="1" lang="ja-JP" altLang="en-US" dirty="0"/>
        </a:p>
      </dgm:t>
    </dgm:pt>
    <dgm:pt modelId="{1D6096A4-D4A1-42BE-9760-0FFCEC4141C6}" type="parTrans" cxnId="{A7EDB9D3-5945-4878-969A-843CA27ACE1D}">
      <dgm:prSet/>
      <dgm:spPr/>
      <dgm:t>
        <a:bodyPr/>
        <a:lstStyle/>
        <a:p>
          <a:endParaRPr kumimoji="1" lang="ja-JP" altLang="en-US"/>
        </a:p>
      </dgm:t>
    </dgm:pt>
    <dgm:pt modelId="{3AEDEF8F-F300-4EB5-AFDB-56E69BE82C8B}" type="sibTrans" cxnId="{A7EDB9D3-5945-4878-969A-843CA27ACE1D}">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2"/>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2"/>
      <dgm:spPr/>
    </dgm:pt>
    <dgm:pt modelId="{C51DBA5E-A6F2-4185-9C73-C8DCEAE4F8B2}" type="pres">
      <dgm:prSet presAssocID="{BAC16A11-37E0-43F3-8E1D-C7A08DED2099}" presName="text3" presStyleLbl="fgAcc3" presStyleIdx="0" presStyleCnt="2">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15"/>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15"/>
      <dgm:spPr/>
    </dgm:pt>
    <dgm:pt modelId="{3E9C0DC2-83AD-4832-9759-32484FD2468F}" type="pres">
      <dgm:prSet presAssocID="{096BC312-2F3D-46C1-BE2E-73CF9BCAD95F}" presName="text4" presStyleLbl="fgAcc4" presStyleIdx="0" presStyleCnt="15">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8DBF3DCF-2DC0-4A36-BD74-775A3B49873A}" type="pres">
      <dgm:prSet presAssocID="{458B8B5C-5FAB-40BD-BAE2-63E44E4E0B3C}" presName="Name23" presStyleLbl="parChTrans1D4" presStyleIdx="1" presStyleCnt="15"/>
      <dgm:spPr/>
      <dgm:t>
        <a:bodyPr/>
        <a:lstStyle/>
        <a:p>
          <a:endParaRPr kumimoji="1" lang="ja-JP" altLang="en-US"/>
        </a:p>
      </dgm:t>
    </dgm:pt>
    <dgm:pt modelId="{153A15D9-74AA-4917-A13F-BE1015811E96}" type="pres">
      <dgm:prSet presAssocID="{E8DA1106-8465-48F3-B615-95CCF04C6CDC}" presName="hierRoot4" presStyleCnt="0"/>
      <dgm:spPr/>
    </dgm:pt>
    <dgm:pt modelId="{6AF12214-D916-41E0-BD01-85483B4CFB1F}" type="pres">
      <dgm:prSet presAssocID="{E8DA1106-8465-48F3-B615-95CCF04C6CDC}" presName="composite4" presStyleCnt="0"/>
      <dgm:spPr/>
    </dgm:pt>
    <dgm:pt modelId="{C0C65A4A-9E26-4F34-8E6E-3C67CA111073}" type="pres">
      <dgm:prSet presAssocID="{E8DA1106-8465-48F3-B615-95CCF04C6CDC}" presName="background4" presStyleLbl="node4" presStyleIdx="1" presStyleCnt="15"/>
      <dgm:spPr/>
    </dgm:pt>
    <dgm:pt modelId="{82003D8C-F3D1-44B2-AC5A-6020CD95E98B}" type="pres">
      <dgm:prSet presAssocID="{E8DA1106-8465-48F3-B615-95CCF04C6CDC}" presName="text4" presStyleLbl="fgAcc4" presStyleIdx="1" presStyleCnt="15">
        <dgm:presLayoutVars>
          <dgm:chPref val="3"/>
        </dgm:presLayoutVars>
      </dgm:prSet>
      <dgm:spPr/>
      <dgm:t>
        <a:bodyPr/>
        <a:lstStyle/>
        <a:p>
          <a:endParaRPr kumimoji="1" lang="ja-JP" altLang="en-US"/>
        </a:p>
      </dgm:t>
    </dgm:pt>
    <dgm:pt modelId="{52915266-DBB8-47DB-9E68-29F1C1D59B40}" type="pres">
      <dgm:prSet presAssocID="{E8DA1106-8465-48F3-B615-95CCF04C6CDC}" presName="hierChild5" presStyleCnt="0"/>
      <dgm:spPr/>
    </dgm:pt>
    <dgm:pt modelId="{ED9567C8-E4E3-41CC-BF84-FC062F876112}" type="pres">
      <dgm:prSet presAssocID="{F4E3086F-8CE1-44E3-AF1A-BFC3E399D357}" presName="Name23" presStyleLbl="parChTrans1D4" presStyleIdx="2" presStyleCnt="15"/>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2" presStyleCnt="15"/>
      <dgm:spPr/>
    </dgm:pt>
    <dgm:pt modelId="{DDAFA46F-2017-4985-8684-9880399E3C9D}" type="pres">
      <dgm:prSet presAssocID="{DD5F3E60-F148-44F3-A99F-C42827B7501A}" presName="text4" presStyleLbl="fgAcc4" presStyleIdx="2" presStyleCnt="15">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84E88BC6-CF78-4607-989F-F86FEBFB79A9}" type="pres">
      <dgm:prSet presAssocID="{1D6096A4-D4A1-42BE-9760-0FFCEC4141C6}" presName="Name23" presStyleLbl="parChTrans1D4" presStyleIdx="3" presStyleCnt="15"/>
      <dgm:spPr/>
      <dgm:t>
        <a:bodyPr/>
        <a:lstStyle/>
        <a:p>
          <a:endParaRPr kumimoji="1" lang="ja-JP" altLang="en-US"/>
        </a:p>
      </dgm:t>
    </dgm:pt>
    <dgm:pt modelId="{B83A51D0-FFA8-4F5E-A454-851BC26F90B2}" type="pres">
      <dgm:prSet presAssocID="{21AC2F2C-CC93-4142-B802-5864063B1BCB}" presName="hierRoot4" presStyleCnt="0"/>
      <dgm:spPr/>
    </dgm:pt>
    <dgm:pt modelId="{2F1C797D-71B3-4D3D-9A57-149FCB20A642}" type="pres">
      <dgm:prSet presAssocID="{21AC2F2C-CC93-4142-B802-5864063B1BCB}" presName="composite4" presStyleCnt="0"/>
      <dgm:spPr/>
    </dgm:pt>
    <dgm:pt modelId="{082BE139-4C3F-414F-9BBA-28B3D710527B}" type="pres">
      <dgm:prSet presAssocID="{21AC2F2C-CC93-4142-B802-5864063B1BCB}" presName="background4" presStyleLbl="node4" presStyleIdx="3" presStyleCnt="15"/>
      <dgm:spPr/>
    </dgm:pt>
    <dgm:pt modelId="{7B25DF38-174E-4E7F-83F6-47B0F67E539B}" type="pres">
      <dgm:prSet presAssocID="{21AC2F2C-CC93-4142-B802-5864063B1BCB}" presName="text4" presStyleLbl="fgAcc4" presStyleIdx="3" presStyleCnt="15">
        <dgm:presLayoutVars>
          <dgm:chPref val="3"/>
        </dgm:presLayoutVars>
      </dgm:prSet>
      <dgm:spPr/>
      <dgm:t>
        <a:bodyPr/>
        <a:lstStyle/>
        <a:p>
          <a:endParaRPr kumimoji="1" lang="ja-JP" altLang="en-US"/>
        </a:p>
      </dgm:t>
    </dgm:pt>
    <dgm:pt modelId="{19DCC27E-4C44-435A-863D-97C5138A9C71}" type="pres">
      <dgm:prSet presAssocID="{21AC2F2C-CC93-4142-B802-5864063B1BCB}" presName="hierChild5" presStyleCnt="0"/>
      <dgm:spPr/>
    </dgm:pt>
    <dgm:pt modelId="{60815C93-73A5-4EED-A750-B2C6B97204D1}" type="pres">
      <dgm:prSet presAssocID="{479EB9D2-7900-4BC3-A861-FC5B0A53BA5A}" presName="Name23" presStyleLbl="parChTrans1D4" presStyleIdx="4" presStyleCnt="15"/>
      <dgm:spPr/>
      <dgm:t>
        <a:bodyPr/>
        <a:lstStyle/>
        <a:p>
          <a:endParaRPr kumimoji="1" lang="ja-JP" altLang="en-US"/>
        </a:p>
      </dgm:t>
    </dgm:pt>
    <dgm:pt modelId="{C48AB418-220A-41D9-B0D1-1BC6DBFEA52F}" type="pres">
      <dgm:prSet presAssocID="{DFC45C61-9FBE-4B5C-B2F6-1787DF26AE18}" presName="hierRoot4" presStyleCnt="0"/>
      <dgm:spPr/>
    </dgm:pt>
    <dgm:pt modelId="{60D61A2C-06EA-4F3D-B6AC-F5C47A4569C1}" type="pres">
      <dgm:prSet presAssocID="{DFC45C61-9FBE-4B5C-B2F6-1787DF26AE18}" presName="composite4" presStyleCnt="0"/>
      <dgm:spPr/>
    </dgm:pt>
    <dgm:pt modelId="{E9955D1B-8F4B-4989-8332-900DE325FC2C}" type="pres">
      <dgm:prSet presAssocID="{DFC45C61-9FBE-4B5C-B2F6-1787DF26AE18}" presName="background4" presStyleLbl="node4" presStyleIdx="4" presStyleCnt="15"/>
      <dgm:spPr/>
    </dgm:pt>
    <dgm:pt modelId="{DFE0509B-BE9E-4BDE-9B9B-29A8BB6AE1FC}" type="pres">
      <dgm:prSet presAssocID="{DFC45C61-9FBE-4B5C-B2F6-1787DF26AE18}" presName="text4" presStyleLbl="fgAcc4" presStyleIdx="4" presStyleCnt="15">
        <dgm:presLayoutVars>
          <dgm:chPref val="3"/>
        </dgm:presLayoutVars>
      </dgm:prSet>
      <dgm:spPr/>
      <dgm:t>
        <a:bodyPr/>
        <a:lstStyle/>
        <a:p>
          <a:endParaRPr kumimoji="1" lang="ja-JP" altLang="en-US"/>
        </a:p>
      </dgm:t>
    </dgm:pt>
    <dgm:pt modelId="{0DADD7DF-C78C-416F-8445-FE473A474358}" type="pres">
      <dgm:prSet presAssocID="{DFC45C61-9FBE-4B5C-B2F6-1787DF26AE18}" presName="hierChild5" presStyleCnt="0"/>
      <dgm:spPr/>
    </dgm:pt>
    <dgm:pt modelId="{2A017B45-FF19-45A0-831A-76E0C0D76009}" type="pres">
      <dgm:prSet presAssocID="{E0CF1B53-4715-4D17-ACBE-02EE8CBA1793}" presName="Name23" presStyleLbl="parChTrans1D4" presStyleIdx="5" presStyleCnt="15"/>
      <dgm:spPr/>
      <dgm:t>
        <a:bodyPr/>
        <a:lstStyle/>
        <a:p>
          <a:endParaRPr kumimoji="1" lang="ja-JP" altLang="en-US"/>
        </a:p>
      </dgm:t>
    </dgm:pt>
    <dgm:pt modelId="{5FFC6AFF-8552-494D-A241-06789FDDCDCF}" type="pres">
      <dgm:prSet presAssocID="{19272F7E-9FDB-45E2-8A24-ECABE516B4E9}" presName="hierRoot4" presStyleCnt="0"/>
      <dgm:spPr/>
    </dgm:pt>
    <dgm:pt modelId="{7CBE300E-78DE-4476-BFED-32257AD46173}" type="pres">
      <dgm:prSet presAssocID="{19272F7E-9FDB-45E2-8A24-ECABE516B4E9}" presName="composite4" presStyleCnt="0"/>
      <dgm:spPr/>
    </dgm:pt>
    <dgm:pt modelId="{69037FA9-5E6A-4340-8195-35BB96752B75}" type="pres">
      <dgm:prSet presAssocID="{19272F7E-9FDB-45E2-8A24-ECABE516B4E9}" presName="background4" presStyleLbl="node4" presStyleIdx="5" presStyleCnt="15"/>
      <dgm:spPr/>
    </dgm:pt>
    <dgm:pt modelId="{40506156-D98E-4C34-B178-37A494B79515}" type="pres">
      <dgm:prSet presAssocID="{19272F7E-9FDB-45E2-8A24-ECABE516B4E9}" presName="text4" presStyleLbl="fgAcc4" presStyleIdx="5" presStyleCnt="15">
        <dgm:presLayoutVars>
          <dgm:chPref val="3"/>
        </dgm:presLayoutVars>
      </dgm:prSet>
      <dgm:spPr/>
      <dgm:t>
        <a:bodyPr/>
        <a:lstStyle/>
        <a:p>
          <a:endParaRPr kumimoji="1" lang="ja-JP" altLang="en-US"/>
        </a:p>
      </dgm:t>
    </dgm:pt>
    <dgm:pt modelId="{383D9B34-4FB3-4F53-8CF8-61068FDAE7E4}" type="pres">
      <dgm:prSet presAssocID="{19272F7E-9FDB-45E2-8A24-ECABE516B4E9}" presName="hierChild5" presStyleCnt="0"/>
      <dgm:spPr/>
    </dgm:pt>
    <dgm:pt modelId="{F8A1811C-FF55-41FD-9DBB-1207CCAA8DB3}" type="pres">
      <dgm:prSet presAssocID="{9D8C9D81-3A1E-448D-80FB-56AE1DF1EB12}" presName="Name23" presStyleLbl="parChTrans1D4" presStyleIdx="6" presStyleCnt="15"/>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6" presStyleCnt="15"/>
      <dgm:spPr/>
    </dgm:pt>
    <dgm:pt modelId="{2A903BDE-FF9A-49F2-96A2-DAB0EA8C9177}" type="pres">
      <dgm:prSet presAssocID="{FD21D5DF-EB09-4342-9343-28A237275E95}" presName="text4" presStyleLbl="fgAcc4" presStyleIdx="6" presStyleCnt="15">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463BCB0E-CAE0-4A13-ADB6-F6F012583BD9}" type="pres">
      <dgm:prSet presAssocID="{E555F930-7481-4534-915E-B038848AE7A1}" presName="Name23" presStyleLbl="parChTrans1D4" presStyleIdx="7" presStyleCnt="15"/>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7" presStyleCnt="15"/>
      <dgm:spPr/>
    </dgm:pt>
    <dgm:pt modelId="{19B8C854-89E5-4A3E-AE1A-41E099BF2834}" type="pres">
      <dgm:prSet presAssocID="{83698998-27BE-492B-9565-54589E2FF233}" presName="text4" presStyleLbl="fgAcc4" presStyleIdx="7" presStyleCnt="15">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1" presStyleCnt="2"/>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1" presStyleCnt="2"/>
      <dgm:spPr/>
    </dgm:pt>
    <dgm:pt modelId="{D31906F8-9523-4D1E-B93E-F308504ECA2B}" type="pres">
      <dgm:prSet presAssocID="{594B7F0E-B396-4852-B661-8895D4E05100}" presName="text3" presStyleLbl="fgAcc3" presStyleIdx="1" presStyleCnt="2">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D35EEED0-DFE1-4E7F-BE66-FC90AB55C18B}" type="pres">
      <dgm:prSet presAssocID="{E95554F7-F9FB-489E-9F29-57A52F0A7796}" presName="Name23" presStyleLbl="parChTrans1D4" presStyleIdx="8" presStyleCnt="15"/>
      <dgm:spPr/>
      <dgm:t>
        <a:bodyPr/>
        <a:lstStyle/>
        <a:p>
          <a:endParaRPr kumimoji="1" lang="ja-JP" altLang="en-US"/>
        </a:p>
      </dgm:t>
    </dgm:pt>
    <dgm:pt modelId="{F3D1748B-C19A-46E1-A327-10E9CA96E28E}" type="pres">
      <dgm:prSet presAssocID="{9E4696D9-E03C-4728-9BB7-934EAF3D9685}" presName="hierRoot4" presStyleCnt="0"/>
      <dgm:spPr/>
    </dgm:pt>
    <dgm:pt modelId="{1AD71BF7-8E6B-42C7-96B0-47FFE35190C0}" type="pres">
      <dgm:prSet presAssocID="{9E4696D9-E03C-4728-9BB7-934EAF3D9685}" presName="composite4" presStyleCnt="0"/>
      <dgm:spPr/>
    </dgm:pt>
    <dgm:pt modelId="{DCE56781-87DB-4D1F-A2DE-F62C428E5E73}" type="pres">
      <dgm:prSet presAssocID="{9E4696D9-E03C-4728-9BB7-934EAF3D9685}" presName="background4" presStyleLbl="node4" presStyleIdx="8" presStyleCnt="15"/>
      <dgm:spPr/>
    </dgm:pt>
    <dgm:pt modelId="{C0459784-B53E-458B-A843-86557C1C1262}" type="pres">
      <dgm:prSet presAssocID="{9E4696D9-E03C-4728-9BB7-934EAF3D9685}" presName="text4" presStyleLbl="fgAcc4" presStyleIdx="8" presStyleCnt="15">
        <dgm:presLayoutVars>
          <dgm:chPref val="3"/>
        </dgm:presLayoutVars>
      </dgm:prSet>
      <dgm:spPr/>
      <dgm:t>
        <a:bodyPr/>
        <a:lstStyle/>
        <a:p>
          <a:endParaRPr kumimoji="1" lang="ja-JP" altLang="en-US"/>
        </a:p>
      </dgm:t>
    </dgm:pt>
    <dgm:pt modelId="{B1283FED-04AB-4902-9ECE-AEB2CE6485D1}" type="pres">
      <dgm:prSet presAssocID="{9E4696D9-E03C-4728-9BB7-934EAF3D9685}" presName="hierChild5" presStyleCnt="0"/>
      <dgm:spPr/>
    </dgm:pt>
    <dgm:pt modelId="{A9426B2D-E630-4277-9B8F-40B96B8B14EF}" type="pres">
      <dgm:prSet presAssocID="{6D7CD0D4-52C2-45D6-A435-D3AFC40EFFC1}" presName="Name23" presStyleLbl="parChTrans1D4" presStyleIdx="9" presStyleCnt="15"/>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9" presStyleCnt="15"/>
      <dgm:spPr/>
    </dgm:pt>
    <dgm:pt modelId="{5ED94D1D-5E3A-43B5-94DA-0E442983634E}" type="pres">
      <dgm:prSet presAssocID="{CBF444C6-7AA0-49A8-80CD-759E6D5F4C68}" presName="text4" presStyleLbl="fgAcc4" presStyleIdx="9" presStyleCnt="15">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10" presStyleCnt="15"/>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10" presStyleCnt="15"/>
      <dgm:spPr/>
    </dgm:pt>
    <dgm:pt modelId="{5AE8DF17-6544-4264-891B-BF63BFE05D94}" type="pres">
      <dgm:prSet presAssocID="{262DF980-4EEC-4F6A-A6E4-DEB5BCA4F2B0}" presName="text4" presStyleLbl="fgAcc4" presStyleIdx="10" presStyleCnt="15">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49A8D58B-A421-44E0-B93B-73CACE890C77}" type="pres">
      <dgm:prSet presAssocID="{0199B298-6A37-44C2-AEE0-485642E1D56B}" presName="Name23" presStyleLbl="parChTrans1D4" presStyleIdx="11" presStyleCnt="15"/>
      <dgm:spPr/>
      <dgm:t>
        <a:bodyPr/>
        <a:lstStyle/>
        <a:p>
          <a:endParaRPr kumimoji="1" lang="ja-JP" altLang="en-US"/>
        </a:p>
      </dgm:t>
    </dgm:pt>
    <dgm:pt modelId="{0BC6A996-2F77-41B6-B941-CDE96C6B7059}" type="pres">
      <dgm:prSet presAssocID="{2C8ADF57-1AB7-4133-838D-77AAF32069CE}" presName="hierRoot4" presStyleCnt="0"/>
      <dgm:spPr/>
    </dgm:pt>
    <dgm:pt modelId="{9A1897C8-ADD0-47A4-A686-BBF995F4B28D}" type="pres">
      <dgm:prSet presAssocID="{2C8ADF57-1AB7-4133-838D-77AAF32069CE}" presName="composite4" presStyleCnt="0"/>
      <dgm:spPr/>
    </dgm:pt>
    <dgm:pt modelId="{CBB06266-033C-4F3E-8883-D92020A16E18}" type="pres">
      <dgm:prSet presAssocID="{2C8ADF57-1AB7-4133-838D-77AAF32069CE}" presName="background4" presStyleLbl="node4" presStyleIdx="11" presStyleCnt="15"/>
      <dgm:spPr/>
    </dgm:pt>
    <dgm:pt modelId="{CE7C6945-CAA2-466E-A033-73A68D96DED0}" type="pres">
      <dgm:prSet presAssocID="{2C8ADF57-1AB7-4133-838D-77AAF32069CE}" presName="text4" presStyleLbl="fgAcc4" presStyleIdx="11" presStyleCnt="15">
        <dgm:presLayoutVars>
          <dgm:chPref val="3"/>
        </dgm:presLayoutVars>
      </dgm:prSet>
      <dgm:spPr/>
      <dgm:t>
        <a:bodyPr/>
        <a:lstStyle/>
        <a:p>
          <a:endParaRPr kumimoji="1" lang="ja-JP" altLang="en-US"/>
        </a:p>
      </dgm:t>
    </dgm:pt>
    <dgm:pt modelId="{D666659A-14BD-4755-B5D1-597D9B805284}" type="pres">
      <dgm:prSet presAssocID="{2C8ADF57-1AB7-4133-838D-77AAF32069CE}" presName="hierChild5" presStyleCnt="0"/>
      <dgm:spPr/>
    </dgm:pt>
    <dgm:pt modelId="{689A0F4D-BB11-4C23-B002-FC32262F1FAA}" type="pres">
      <dgm:prSet presAssocID="{C08FC51A-39E7-4655-83E0-B844B6781CCD}" presName="Name23" presStyleLbl="parChTrans1D4" presStyleIdx="12" presStyleCnt="15"/>
      <dgm:spPr/>
      <dgm:t>
        <a:bodyPr/>
        <a:lstStyle/>
        <a:p>
          <a:endParaRPr kumimoji="1" lang="ja-JP" altLang="en-US"/>
        </a:p>
      </dgm:t>
    </dgm:pt>
    <dgm:pt modelId="{9946F728-D313-4F48-900C-A7ADA12FCA3E}" type="pres">
      <dgm:prSet presAssocID="{DF07E7B2-43D1-4684-BB4C-968E2D7F7758}" presName="hierRoot4" presStyleCnt="0"/>
      <dgm:spPr/>
    </dgm:pt>
    <dgm:pt modelId="{8D750B8F-C32D-4911-A59C-5F52526D7244}" type="pres">
      <dgm:prSet presAssocID="{DF07E7B2-43D1-4684-BB4C-968E2D7F7758}" presName="composite4" presStyleCnt="0"/>
      <dgm:spPr/>
    </dgm:pt>
    <dgm:pt modelId="{62397EB6-007F-4B3F-A2F6-640B7A447AC8}" type="pres">
      <dgm:prSet presAssocID="{DF07E7B2-43D1-4684-BB4C-968E2D7F7758}" presName="background4" presStyleLbl="node4" presStyleIdx="12" presStyleCnt="15"/>
      <dgm:spPr/>
    </dgm:pt>
    <dgm:pt modelId="{B125A214-2552-468E-A1AE-9EC6D3C28D9D}" type="pres">
      <dgm:prSet presAssocID="{DF07E7B2-43D1-4684-BB4C-968E2D7F7758}" presName="text4" presStyleLbl="fgAcc4" presStyleIdx="12" presStyleCnt="15">
        <dgm:presLayoutVars>
          <dgm:chPref val="3"/>
        </dgm:presLayoutVars>
      </dgm:prSet>
      <dgm:spPr/>
      <dgm:t>
        <a:bodyPr/>
        <a:lstStyle/>
        <a:p>
          <a:endParaRPr kumimoji="1" lang="ja-JP" altLang="en-US"/>
        </a:p>
      </dgm:t>
    </dgm:pt>
    <dgm:pt modelId="{C8E6ECC5-B085-4CB9-B646-26125ED6C4EE}" type="pres">
      <dgm:prSet presAssocID="{DF07E7B2-43D1-4684-BB4C-968E2D7F7758}" presName="hierChild5" presStyleCnt="0"/>
      <dgm:spPr/>
    </dgm:pt>
    <dgm:pt modelId="{4060DD73-EC72-4CFD-9577-10DDEEFDF7C8}" type="pres">
      <dgm:prSet presAssocID="{835ABF20-3FD7-4CB4-A932-5200F8C0146F}" presName="Name23" presStyleLbl="parChTrans1D4" presStyleIdx="13" presStyleCnt="15"/>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13" presStyleCnt="15"/>
      <dgm:spPr/>
    </dgm:pt>
    <dgm:pt modelId="{7E517035-0CAD-4BB5-9DC7-D7C79C926302}" type="pres">
      <dgm:prSet presAssocID="{BD0D23A4-0E97-44BC-BE02-F4C3D1F84E50}" presName="text4" presStyleLbl="fgAcc4" presStyleIdx="13" presStyleCnt="15">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F6F207BE-015D-4A14-83D7-562D8F95F299}" type="pres">
      <dgm:prSet presAssocID="{33AEAC43-A86B-4F2A-BB1D-A02824A4862B}" presName="Name23" presStyleLbl="parChTrans1D4" presStyleIdx="14" presStyleCnt="15"/>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14" presStyleCnt="15"/>
      <dgm:spPr/>
    </dgm:pt>
    <dgm:pt modelId="{E4820830-CAAE-48E0-B70C-CA5C7EF507C2}" type="pres">
      <dgm:prSet presAssocID="{A575F536-38B3-4578-B19E-DDA4285FB402}" presName="text4" presStyleLbl="fgAcc4" presStyleIdx="14" presStyleCnt="15">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2B236D4B-9EF1-4125-A3A9-F08E0518C85C}" type="presOf" srcId="{19272F7E-9FDB-45E2-8A24-ECABE516B4E9}" destId="{40506156-D98E-4C34-B178-37A494B79515}" srcOrd="0" destOrd="0" presId="urn:microsoft.com/office/officeart/2005/8/layout/hierarchy1"/>
    <dgm:cxn modelId="{834A1D53-0D83-4738-A665-FD61C0BCC2E1}" srcId="{E8DA1106-8465-48F3-B615-95CCF04C6CDC}" destId="{DD5F3E60-F148-44F3-A99F-C42827B7501A}" srcOrd="0" destOrd="0" parTransId="{F4E3086F-8CE1-44E3-AF1A-BFC3E399D357}" sibTransId="{C4C0C055-A0B1-4FF7-BBB3-AA836C2807F7}"/>
    <dgm:cxn modelId="{4A4351FF-11A6-4A5C-954F-2704A5DC5581}" type="presOf" srcId="{262DF980-4EEC-4F6A-A6E4-DEB5BCA4F2B0}" destId="{5AE8DF17-6544-4264-891B-BF63BFE05D94}" srcOrd="0" destOrd="0" presId="urn:microsoft.com/office/officeart/2005/8/layout/hierarchy1"/>
    <dgm:cxn modelId="{BDE142AC-51A1-4E1E-861C-BF26607E5DBB}" type="presOf" srcId="{096BC312-2F3D-46C1-BE2E-73CF9BCAD95F}" destId="{3E9C0DC2-83AD-4832-9759-32484FD2468F}" srcOrd="0" destOrd="0" presId="urn:microsoft.com/office/officeart/2005/8/layout/hierarchy1"/>
    <dgm:cxn modelId="{1196D460-CE50-489F-8A64-3A65F8E45668}" srcId="{594B7F0E-B396-4852-B661-8895D4E05100}" destId="{2C8ADF57-1AB7-4133-838D-77AAF32069CE}" srcOrd="2" destOrd="0" parTransId="{0199B298-6A37-44C2-AEE0-485642E1D56B}" sibTransId="{444F4DC3-B27D-408E-8898-0C58F700DEE1}"/>
    <dgm:cxn modelId="{DE2E67E2-3F86-46B0-86ED-7B123940CB71}" type="presOf" srcId="{21AC2F2C-CC93-4142-B802-5864063B1BCB}" destId="{7B25DF38-174E-4E7F-83F6-47B0F67E539B}" srcOrd="0" destOrd="0" presId="urn:microsoft.com/office/officeart/2005/8/layout/hierarchy1"/>
    <dgm:cxn modelId="{2F58BAC1-53CB-48C0-8FA4-58F26EA64578}" srcId="{BC405C9C-9073-4C33-9304-3D75C029D096}" destId="{1E203895-4DA7-4731-B67E-76D56F35A512}" srcOrd="1" destOrd="0" parTransId="{96777EA9-83A7-4DD6-B4C4-72C985801FB4}" sibTransId="{813DA902-5472-4B09-B8D8-E414FBDA9983}"/>
    <dgm:cxn modelId="{B74E21C6-E610-460A-8076-21E1DC0F9821}" type="presOf" srcId="{DFC45C61-9FBE-4B5C-B2F6-1787DF26AE18}" destId="{DFE0509B-BE9E-4BDE-9B9B-29A8BB6AE1FC}" srcOrd="0" destOrd="0" presId="urn:microsoft.com/office/officeart/2005/8/layout/hierarchy1"/>
    <dgm:cxn modelId="{477BEAB8-D42F-422B-9FF2-A4A56C089E35}" type="presOf" srcId="{DD5F3E60-F148-44F3-A99F-C42827B7501A}" destId="{DDAFA46F-2017-4985-8684-9880399E3C9D}" srcOrd="0" destOrd="0" presId="urn:microsoft.com/office/officeart/2005/8/layout/hierarchy1"/>
    <dgm:cxn modelId="{AAB8B3B6-01E2-4C28-8B8B-30D80908EFF1}" type="presOf" srcId="{458B8B5C-5FAB-40BD-BAE2-63E44E4E0B3C}" destId="{8DBF3DCF-2DC0-4A36-BD74-775A3B49873A}" srcOrd="0" destOrd="0" presId="urn:microsoft.com/office/officeart/2005/8/layout/hierarchy1"/>
    <dgm:cxn modelId="{71CD2891-7D34-4DA9-A463-6E1DE4299ADF}" type="presOf" srcId="{E555F930-7481-4534-915E-B038848AE7A1}" destId="{463BCB0E-CAE0-4A13-ADB6-F6F012583BD9}" srcOrd="0" destOrd="0" presId="urn:microsoft.com/office/officeart/2005/8/layout/hierarchy1"/>
    <dgm:cxn modelId="{64EECAA3-69EA-4010-863B-D54CC09A08A6}" srcId="{BAC16A11-37E0-43F3-8E1D-C7A08DED2099}" destId="{E8DA1106-8465-48F3-B615-95CCF04C6CDC}" srcOrd="1" destOrd="0" parTransId="{458B8B5C-5FAB-40BD-BAE2-63E44E4E0B3C}" sibTransId="{C94043B8-63C8-43C0-BDA1-E9A1875F0276}"/>
    <dgm:cxn modelId="{8E33A8E3-0123-404E-97B9-9442F2CA3F19}" type="presOf" srcId="{E95554F7-F9FB-489E-9F29-57A52F0A7796}" destId="{D35EEED0-DFE1-4E7F-BE66-FC90AB55C18B}" srcOrd="0" destOrd="0" presId="urn:microsoft.com/office/officeart/2005/8/layout/hierarchy1"/>
    <dgm:cxn modelId="{C491110C-9AE8-441B-87E7-67455BA25E72}" type="presOf" srcId="{33AEAC43-A86B-4F2A-BB1D-A02824A4862B}" destId="{F6F207BE-015D-4A14-83D7-562D8F95F299}" srcOrd="0" destOrd="0" presId="urn:microsoft.com/office/officeart/2005/8/layout/hierarchy1"/>
    <dgm:cxn modelId="{4A0B7C8A-9AD7-4E57-B043-4601C788A241}" srcId="{594B7F0E-B396-4852-B661-8895D4E05100}" destId="{CBF444C6-7AA0-49A8-80CD-759E6D5F4C68}" srcOrd="1" destOrd="0" parTransId="{6D7CD0D4-52C2-45D6-A435-D3AFC40EFFC1}" sibTransId="{5A75A66F-F966-4CC8-A912-CCD6738D6E6D}"/>
    <dgm:cxn modelId="{495F11FB-9CE5-4AB1-B592-547CD6B856D5}" type="presOf" srcId="{24E4C46D-7D77-4644-AA17-791E1035DBCF}" destId="{CCFA4A0A-EF27-458B-A920-7A5B4016D6E9}" srcOrd="0" destOrd="0" presId="urn:microsoft.com/office/officeart/2005/8/layout/hierarchy1"/>
    <dgm:cxn modelId="{00BA47D7-34D8-4633-8B55-EE0D2284BA75}" type="presOf" srcId="{BAC16A11-37E0-43F3-8E1D-C7A08DED2099}" destId="{C51DBA5E-A6F2-4185-9C73-C8DCEAE4F8B2}" srcOrd="0" destOrd="0" presId="urn:microsoft.com/office/officeart/2005/8/layout/hierarchy1"/>
    <dgm:cxn modelId="{FA878D73-845D-4A9D-8347-9FD462641598}" type="presOf" srcId="{479EB9D2-7900-4BC3-A861-FC5B0A53BA5A}" destId="{60815C93-73A5-4EED-A750-B2C6B97204D1}" srcOrd="0" destOrd="0" presId="urn:microsoft.com/office/officeart/2005/8/layout/hierarchy1"/>
    <dgm:cxn modelId="{E846AFB6-A434-46EC-B879-B551DF536791}" type="presOf" srcId="{05E32BB8-519E-4CDD-9F64-6D5390DC628F}" destId="{244D6654-8592-450E-A824-A1C9FD3BE681}" srcOrd="0" destOrd="0" presId="urn:microsoft.com/office/officeart/2005/8/layout/hierarchy1"/>
    <dgm:cxn modelId="{288F4A41-BE40-4D5E-92AC-6F9BE466FAAF}" srcId="{CBF444C6-7AA0-49A8-80CD-759E6D5F4C68}" destId="{262DF980-4EEC-4F6A-A6E4-DEB5BCA4F2B0}" srcOrd="0" destOrd="0" parTransId="{A8D03091-2FD5-4286-8720-68C042DE536A}" sibTransId="{1CE5D17C-F542-4E58-9A28-A2CE87C7BB65}"/>
    <dgm:cxn modelId="{98BCC3D1-A3A1-488D-886C-86F0FD91111C}" type="presOf" srcId="{6D7CD0D4-52C2-45D6-A435-D3AFC40EFFC1}" destId="{A9426B2D-E630-4277-9B8F-40B96B8B14EF}" srcOrd="0" destOrd="0" presId="urn:microsoft.com/office/officeart/2005/8/layout/hierarchy1"/>
    <dgm:cxn modelId="{CB778D37-FA8C-460C-816D-7416B49DA957}" type="presOf" srcId="{FD21D5DF-EB09-4342-9343-28A237275E95}" destId="{2A903BDE-FF9A-49F2-96A2-DAB0EA8C9177}" srcOrd="0" destOrd="0" presId="urn:microsoft.com/office/officeart/2005/8/layout/hierarchy1"/>
    <dgm:cxn modelId="{906007DF-429D-4988-8015-725918ED79C4}" type="presOf" srcId="{96777EA9-83A7-4DD6-B4C4-72C985801FB4}" destId="{FA1A561B-59AE-423E-83FA-0EB0179CCAAD}" srcOrd="0" destOrd="0" presId="urn:microsoft.com/office/officeart/2005/8/layout/hierarchy1"/>
    <dgm:cxn modelId="{4BA3F982-A682-4239-A405-4E4ECDC85D56}" type="presOf" srcId="{BC405C9C-9073-4C33-9304-3D75C029D096}" destId="{B443F4CA-2543-4630-B7C9-71304B69CD40}" srcOrd="0" destOrd="0" presId="urn:microsoft.com/office/officeart/2005/8/layout/hierarchy1"/>
    <dgm:cxn modelId="{13446DDE-CBB6-4972-BC81-FE59264C4BFC}" type="presOf" srcId="{BD0D23A4-0E97-44BC-BE02-F4C3D1F84E50}" destId="{7E517035-0CAD-4BB5-9DC7-D7C79C926302}" srcOrd="0" destOrd="0" presId="urn:microsoft.com/office/officeart/2005/8/layout/hierarchy1"/>
    <dgm:cxn modelId="{6BE2CFE6-836D-436C-92EF-D75ED3596A9E}" type="presOf" srcId="{F6F8E25F-4F7F-45EA-8AC1-FE012545C361}" destId="{842FFEBE-420B-411F-A07A-32C20B2AA25E}" srcOrd="0" destOrd="0" presId="urn:microsoft.com/office/officeart/2005/8/layout/hierarchy1"/>
    <dgm:cxn modelId="{910F46FA-69FC-4849-B7BF-94126099D874}" srcId="{BAC16A11-37E0-43F3-8E1D-C7A08DED2099}" destId="{FD21D5DF-EB09-4342-9343-28A237275E95}" srcOrd="2" destOrd="0" parTransId="{9D8C9D81-3A1E-448D-80FB-56AE1DF1EB12}" sibTransId="{F38E3411-45C5-415A-8B6A-DD2084CB9088}"/>
    <dgm:cxn modelId="{F12BF2E2-0834-4C6C-A8A7-146B834D74B7}" type="presOf" srcId="{E1C69584-7D26-43D2-9855-D836BBE8925E}" destId="{49832909-DEDD-496E-B387-3B43152396B1}" srcOrd="0" destOrd="0" presId="urn:microsoft.com/office/officeart/2005/8/layout/hierarchy1"/>
    <dgm:cxn modelId="{C128B674-BC74-4D81-9940-4F5E7D977DCE}" type="presOf" srcId="{0199B298-6A37-44C2-AEE0-485642E1D56B}" destId="{49A8D58B-A421-44E0-B93B-73CACE890C77}" srcOrd="0" destOrd="0" presId="urn:microsoft.com/office/officeart/2005/8/layout/hierarchy1"/>
    <dgm:cxn modelId="{27686E02-1244-4439-B98E-7AFC7BA87B73}" type="presOf" srcId="{594B7F0E-B396-4852-B661-8895D4E05100}" destId="{D31906F8-9523-4D1E-B93E-F308504ECA2B}" srcOrd="0" destOrd="0" presId="urn:microsoft.com/office/officeart/2005/8/layout/hierarchy1"/>
    <dgm:cxn modelId="{283A09F2-529E-4A3E-AD0C-1364E106E4EC}" srcId="{24E4C46D-7D77-4644-AA17-791E1035DBCF}" destId="{BAC16A11-37E0-43F3-8E1D-C7A08DED2099}" srcOrd="0" destOrd="0" parTransId="{B720BDC1-3F84-4C75-B2F0-EE82CED408BF}" sibTransId="{ECBFD473-96AB-42EC-9EF3-36DC043D0CED}"/>
    <dgm:cxn modelId="{A50298EA-E5C9-4FDD-919A-1CC19A5B1EA7}" type="presOf" srcId="{1E203895-4DA7-4731-B67E-76D56F35A512}" destId="{A4C28338-4471-4CDA-B255-28DA29FB8609}" srcOrd="0" destOrd="0" presId="urn:microsoft.com/office/officeart/2005/8/layout/hierarchy1"/>
    <dgm:cxn modelId="{F137231D-497A-4526-B0CB-64A4799FDECC}" srcId="{21AC2F2C-CC93-4142-B802-5864063B1BCB}" destId="{DFC45C61-9FBE-4B5C-B2F6-1787DF26AE18}" srcOrd="0" destOrd="0" parTransId="{479EB9D2-7900-4BC3-A861-FC5B0A53BA5A}" sibTransId="{0ACD868C-3911-4DF4-A9B4-13158156856E}"/>
    <dgm:cxn modelId="{A7EDB9D3-5945-4878-969A-843CA27ACE1D}" srcId="{E8DA1106-8465-48F3-B615-95CCF04C6CDC}" destId="{21AC2F2C-CC93-4142-B802-5864063B1BCB}" srcOrd="1" destOrd="0" parTransId="{1D6096A4-D4A1-42BE-9760-0FFCEC4141C6}" sibTransId="{3AEDEF8F-F300-4EB5-AFDB-56E69BE82C8B}"/>
    <dgm:cxn modelId="{312F7902-9112-4ABC-AA0D-FC00DFBD4470}" srcId="{DF07E7B2-43D1-4684-BB4C-968E2D7F7758}" destId="{BD0D23A4-0E97-44BC-BE02-F4C3D1F84E50}" srcOrd="0" destOrd="0" parTransId="{835ABF20-3FD7-4CB4-A932-5200F8C0146F}" sibTransId="{B6D2E069-58B9-4464-B950-B36E0725E418}"/>
    <dgm:cxn modelId="{01018A98-C389-4D18-8787-A4B15BD30CCD}" srcId="{594B7F0E-B396-4852-B661-8895D4E05100}" destId="{DF07E7B2-43D1-4684-BB4C-968E2D7F7758}" srcOrd="3" destOrd="0" parTransId="{C08FC51A-39E7-4655-83E0-B844B6781CCD}" sibTransId="{6E5E97F8-5EDE-44FB-A57D-18CEC6AA018D}"/>
    <dgm:cxn modelId="{A85A99AA-E68B-4160-9303-EF20688BED11}" type="presOf" srcId="{CBF444C6-7AA0-49A8-80CD-759E6D5F4C68}" destId="{5ED94D1D-5E3A-43B5-94DA-0E442983634E}" srcOrd="0" destOrd="0" presId="urn:microsoft.com/office/officeart/2005/8/layout/hierarchy1"/>
    <dgm:cxn modelId="{4AA5C4B1-22A1-49C8-9BE1-3BFEB222B79E}" srcId="{E8DA1106-8465-48F3-B615-95CCF04C6CDC}" destId="{19272F7E-9FDB-45E2-8A24-ECABE516B4E9}" srcOrd="2" destOrd="0" parTransId="{E0CF1B53-4715-4D17-ACBE-02EE8CBA1793}" sibTransId="{897F7905-E83C-4F93-A7FA-FC45517D8FBE}"/>
    <dgm:cxn modelId="{4C905200-25EA-4EF5-917E-E51F2A7BD6CC}" type="presOf" srcId="{1D6096A4-D4A1-42BE-9760-0FFCEC4141C6}" destId="{84E88BC6-CF78-4607-989F-F86FEBFB79A9}" srcOrd="0" destOrd="0" presId="urn:microsoft.com/office/officeart/2005/8/layout/hierarchy1"/>
    <dgm:cxn modelId="{ABF0FA02-BDEA-4DDA-8899-052C7457D7F9}" type="presOf" srcId="{E749C86C-D2D6-425E-A0B0-77B6E1278298}" destId="{02C62D25-6A12-4150-ADD8-0A54CF3B0C4D}" srcOrd="0" destOrd="0" presId="urn:microsoft.com/office/officeart/2005/8/layout/hierarchy1"/>
    <dgm:cxn modelId="{44D32300-1B85-46CB-A998-C75309D673A3}" type="presOf" srcId="{E0CF1B53-4715-4D17-ACBE-02EE8CBA1793}" destId="{2A017B45-FF19-45A0-831A-76E0C0D76009}" srcOrd="0" destOrd="0" presId="urn:microsoft.com/office/officeart/2005/8/layout/hierarchy1"/>
    <dgm:cxn modelId="{728CBE30-28F0-42C4-8395-40C23652C715}" type="presOf" srcId="{2C8ADF57-1AB7-4133-838D-77AAF32069CE}" destId="{CE7C6945-CAA2-466E-A033-73A68D96DED0}" srcOrd="0" destOrd="0" presId="urn:microsoft.com/office/officeart/2005/8/layout/hierarchy1"/>
    <dgm:cxn modelId="{46D1CFA9-D0B1-4415-95F4-AB325BC42106}" type="presOf" srcId="{DF07E7B2-43D1-4684-BB4C-968E2D7F7758}" destId="{B125A214-2552-468E-A1AE-9EC6D3C28D9D}" srcOrd="0" destOrd="0" presId="urn:microsoft.com/office/officeart/2005/8/layout/hierarchy1"/>
    <dgm:cxn modelId="{6395C075-D362-4944-B0B5-E627472865BA}" type="presOf" srcId="{A575F536-38B3-4578-B19E-DDA4285FB402}" destId="{E4820830-CAAE-48E0-B70C-CA5C7EF507C2}" srcOrd="0" destOrd="0" presId="urn:microsoft.com/office/officeart/2005/8/layout/hierarchy1"/>
    <dgm:cxn modelId="{4E44C2AF-CF07-4DC8-9ABF-41D2210A0199}" type="presOf" srcId="{83698998-27BE-492B-9565-54589E2FF233}" destId="{19B8C854-89E5-4A3E-AE1A-41E099BF2834}" srcOrd="0" destOrd="0" presId="urn:microsoft.com/office/officeart/2005/8/layout/hierarchy1"/>
    <dgm:cxn modelId="{45EE4B73-92A5-4C0F-B6D2-73E0C9C9F3E4}" type="presOf" srcId="{A8D03091-2FD5-4286-8720-68C042DE536A}" destId="{349A3E7A-24E8-406B-8BB1-30FA4CDC563A}" srcOrd="0" destOrd="0" presId="urn:microsoft.com/office/officeart/2005/8/layout/hierarchy1"/>
    <dgm:cxn modelId="{3CBD483F-5292-4DED-84C0-1ABDEFF45990}" type="presOf" srcId="{F4E3086F-8CE1-44E3-AF1A-BFC3E399D357}" destId="{ED9567C8-E4E3-41CC-BF84-FC062F876112}"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BD4AADCE-53A7-4152-B5A4-A064308C7A4D}" srcId="{E749C86C-D2D6-425E-A0B0-77B6E1278298}" destId="{BC405C9C-9073-4C33-9304-3D75C029D096}" srcOrd="0" destOrd="0" parTransId="{AE6C45D3-7BBA-4E48-9DD7-B0E66CE5C069}" sibTransId="{1415C65F-8C1A-44A8-9D85-D667A2750813}"/>
    <dgm:cxn modelId="{DC81A406-E2B2-4929-9F54-98B564171EAE}" srcId="{FD21D5DF-EB09-4342-9343-28A237275E95}" destId="{83698998-27BE-492B-9565-54589E2FF233}" srcOrd="0" destOrd="0" parTransId="{E555F930-7481-4534-915E-B038848AE7A1}" sibTransId="{40B360EF-7B8D-406F-915D-716082957112}"/>
    <dgm:cxn modelId="{E7AB175E-9299-4954-8218-1F345E33E0D2}" type="presOf" srcId="{835ABF20-3FD7-4CB4-A932-5200F8C0146F}" destId="{4060DD73-EC72-4CFD-9577-10DDEEFDF7C8}" srcOrd="0" destOrd="0" presId="urn:microsoft.com/office/officeart/2005/8/layout/hierarchy1"/>
    <dgm:cxn modelId="{633D528D-1EEF-46B0-9B41-9AC0A684B66B}" srcId="{594B7F0E-B396-4852-B661-8895D4E05100}" destId="{9E4696D9-E03C-4728-9BB7-934EAF3D9685}" srcOrd="0" destOrd="0" parTransId="{E95554F7-F9FB-489E-9F29-57A52F0A7796}" sibTransId="{06AB5AFE-C014-4C49-846B-C8AE3F9A9F2A}"/>
    <dgm:cxn modelId="{D790916D-E426-46AE-A1FB-11924C5F5701}" type="presOf" srcId="{E8DA1106-8465-48F3-B615-95CCF04C6CDC}" destId="{82003D8C-F3D1-44B2-AC5A-6020CD95E98B}" srcOrd="0" destOrd="0" presId="urn:microsoft.com/office/officeart/2005/8/layout/hierarchy1"/>
    <dgm:cxn modelId="{44BBAC3B-96C6-4D0F-B48A-409C2F693AED}" type="presOf" srcId="{C08FC51A-39E7-4655-83E0-B844B6781CCD}" destId="{689A0F4D-BB11-4C23-B002-FC32262F1FAA}" srcOrd="0" destOrd="0" presId="urn:microsoft.com/office/officeart/2005/8/layout/hierarchy1"/>
    <dgm:cxn modelId="{074E71F2-A20A-4344-ADEE-99B6045D815B}" srcId="{BAC16A11-37E0-43F3-8E1D-C7A08DED2099}" destId="{096BC312-2F3D-46C1-BE2E-73CF9BCAD95F}" srcOrd="0" destOrd="0" parTransId="{05E32BB8-519E-4CDD-9F64-6D5390DC628F}" sibTransId="{D26130FF-F946-47F7-BED9-60A35FA548F1}"/>
    <dgm:cxn modelId="{F49FDB6A-CED8-4EAE-B76B-AA2ED76DBCE4}" srcId="{1E203895-4DA7-4731-B67E-76D56F35A512}" destId="{594B7F0E-B396-4852-B661-8895D4E05100}" srcOrd="0" destOrd="0" parTransId="{E1C69584-7D26-43D2-9855-D836BBE8925E}" sibTransId="{E64B725D-3BFC-4590-B92A-573364862D79}"/>
    <dgm:cxn modelId="{2A5DF082-7D59-4D03-AFC7-8B81F88E9BDA}" srcId="{594B7F0E-B396-4852-B661-8895D4E05100}" destId="{A575F536-38B3-4578-B19E-DDA4285FB402}" srcOrd="4" destOrd="0" parTransId="{33AEAC43-A86B-4F2A-BB1D-A02824A4862B}" sibTransId="{CBC27543-B324-42A4-963C-C859E8362DD9}"/>
    <dgm:cxn modelId="{40637FCA-4D77-4562-9126-81A04BBA8546}" type="presOf" srcId="{B720BDC1-3F84-4C75-B2F0-EE82CED408BF}" destId="{78EC047E-8BC0-42C3-A5F4-6BC5BE6F292B}" srcOrd="0" destOrd="0" presId="urn:microsoft.com/office/officeart/2005/8/layout/hierarchy1"/>
    <dgm:cxn modelId="{5DB281E4-E303-4689-8E28-ACC2482A86CF}" type="presOf" srcId="{9D8C9D81-3A1E-448D-80FB-56AE1DF1EB12}" destId="{F8A1811C-FF55-41FD-9DBB-1207CCAA8DB3}" srcOrd="0" destOrd="0" presId="urn:microsoft.com/office/officeart/2005/8/layout/hierarchy1"/>
    <dgm:cxn modelId="{8629DA23-09E6-4037-9C87-1E86CA3B6DEE}" type="presOf" srcId="{9E4696D9-E03C-4728-9BB7-934EAF3D9685}" destId="{C0459784-B53E-458B-A843-86557C1C1262}" srcOrd="0" destOrd="0" presId="urn:microsoft.com/office/officeart/2005/8/layout/hierarchy1"/>
    <dgm:cxn modelId="{C486A7B1-5BDC-4720-A520-75704710A2CC}" type="presParOf" srcId="{02C62D25-6A12-4150-ADD8-0A54CF3B0C4D}" destId="{AF573D5E-7AE8-4D6A-B548-8EB75C0C8466}" srcOrd="0" destOrd="0" presId="urn:microsoft.com/office/officeart/2005/8/layout/hierarchy1"/>
    <dgm:cxn modelId="{61CBB2D7-C65D-4E01-B532-AB966B157537}" type="presParOf" srcId="{AF573D5E-7AE8-4D6A-B548-8EB75C0C8466}" destId="{9FE93534-FE53-4A3E-BE69-FAC61ED7172B}" srcOrd="0" destOrd="0" presId="urn:microsoft.com/office/officeart/2005/8/layout/hierarchy1"/>
    <dgm:cxn modelId="{715A57FE-E7AE-4829-8CD4-427532AAC963}" type="presParOf" srcId="{9FE93534-FE53-4A3E-BE69-FAC61ED7172B}" destId="{6A620B3C-44BA-4648-A584-FE01D52CFEAE}" srcOrd="0" destOrd="0" presId="urn:microsoft.com/office/officeart/2005/8/layout/hierarchy1"/>
    <dgm:cxn modelId="{F4AD5DD8-9A0F-47B8-B007-526CF32BC07A}" type="presParOf" srcId="{9FE93534-FE53-4A3E-BE69-FAC61ED7172B}" destId="{B443F4CA-2543-4630-B7C9-71304B69CD40}" srcOrd="1" destOrd="0" presId="urn:microsoft.com/office/officeart/2005/8/layout/hierarchy1"/>
    <dgm:cxn modelId="{7B6759D1-CB5A-411F-AD1F-6B217881D49B}" type="presParOf" srcId="{AF573D5E-7AE8-4D6A-B548-8EB75C0C8466}" destId="{3B46A9A8-5753-4EEF-89B7-2A3342856DF0}" srcOrd="1" destOrd="0" presId="urn:microsoft.com/office/officeart/2005/8/layout/hierarchy1"/>
    <dgm:cxn modelId="{FAA0B031-1447-4211-A112-0B9F8FA39692}" type="presParOf" srcId="{3B46A9A8-5753-4EEF-89B7-2A3342856DF0}" destId="{842FFEBE-420B-411F-A07A-32C20B2AA25E}" srcOrd="0" destOrd="0" presId="urn:microsoft.com/office/officeart/2005/8/layout/hierarchy1"/>
    <dgm:cxn modelId="{B3ED5151-917B-4871-B9EB-205AFFC3F2CB}" type="presParOf" srcId="{3B46A9A8-5753-4EEF-89B7-2A3342856DF0}" destId="{8FE441CE-903D-41A5-A641-8092B73897DA}" srcOrd="1" destOrd="0" presId="urn:microsoft.com/office/officeart/2005/8/layout/hierarchy1"/>
    <dgm:cxn modelId="{64754817-0A9A-4095-8AF7-53D7FE153966}" type="presParOf" srcId="{8FE441CE-903D-41A5-A641-8092B73897DA}" destId="{C560F66B-1A53-4A11-8C99-47A72A15F1EA}" srcOrd="0" destOrd="0" presId="urn:microsoft.com/office/officeart/2005/8/layout/hierarchy1"/>
    <dgm:cxn modelId="{1A74668B-7573-408A-B8D3-565F2B53646D}" type="presParOf" srcId="{C560F66B-1A53-4A11-8C99-47A72A15F1EA}" destId="{66CC7C9F-08C5-4BC0-B995-BE276FA3EF8B}" srcOrd="0" destOrd="0" presId="urn:microsoft.com/office/officeart/2005/8/layout/hierarchy1"/>
    <dgm:cxn modelId="{953F90A5-04F7-4624-895B-C1EC640C0CDA}" type="presParOf" srcId="{C560F66B-1A53-4A11-8C99-47A72A15F1EA}" destId="{CCFA4A0A-EF27-458B-A920-7A5B4016D6E9}" srcOrd="1" destOrd="0" presId="urn:microsoft.com/office/officeart/2005/8/layout/hierarchy1"/>
    <dgm:cxn modelId="{94CB5C38-2686-434D-9116-D5822B63EBAF}" type="presParOf" srcId="{8FE441CE-903D-41A5-A641-8092B73897DA}" destId="{87132D1D-19D9-4F3A-8BD3-7C8936192B04}" srcOrd="1" destOrd="0" presId="urn:microsoft.com/office/officeart/2005/8/layout/hierarchy1"/>
    <dgm:cxn modelId="{83C6D96E-C610-48AC-AD79-2F010E4F006F}" type="presParOf" srcId="{87132D1D-19D9-4F3A-8BD3-7C8936192B04}" destId="{78EC047E-8BC0-42C3-A5F4-6BC5BE6F292B}" srcOrd="0" destOrd="0" presId="urn:microsoft.com/office/officeart/2005/8/layout/hierarchy1"/>
    <dgm:cxn modelId="{5011E8A7-0E9D-46D2-995A-EF8BCDE10451}" type="presParOf" srcId="{87132D1D-19D9-4F3A-8BD3-7C8936192B04}" destId="{6C795AB2-71F6-4B52-93C2-3B04C96FCE5D}" srcOrd="1" destOrd="0" presId="urn:microsoft.com/office/officeart/2005/8/layout/hierarchy1"/>
    <dgm:cxn modelId="{D52029F1-3607-4E79-B478-91C1F99511A2}" type="presParOf" srcId="{6C795AB2-71F6-4B52-93C2-3B04C96FCE5D}" destId="{78FB1847-6881-4097-9909-4B2448286022}" srcOrd="0" destOrd="0" presId="urn:microsoft.com/office/officeart/2005/8/layout/hierarchy1"/>
    <dgm:cxn modelId="{08D2F5F0-7451-430C-B12F-7455482627D4}" type="presParOf" srcId="{78FB1847-6881-4097-9909-4B2448286022}" destId="{150892FC-6A89-4CF1-99E4-4AD5EC6DA96E}" srcOrd="0" destOrd="0" presId="urn:microsoft.com/office/officeart/2005/8/layout/hierarchy1"/>
    <dgm:cxn modelId="{DB85B27E-B241-4435-865B-79FE44C7F936}" type="presParOf" srcId="{78FB1847-6881-4097-9909-4B2448286022}" destId="{C51DBA5E-A6F2-4185-9C73-C8DCEAE4F8B2}" srcOrd="1" destOrd="0" presId="urn:microsoft.com/office/officeart/2005/8/layout/hierarchy1"/>
    <dgm:cxn modelId="{FC96002E-7B30-451C-8FA2-03F9807849DF}" type="presParOf" srcId="{6C795AB2-71F6-4B52-93C2-3B04C96FCE5D}" destId="{C36E87B6-018C-49A9-987B-DCA5EE49A442}" srcOrd="1" destOrd="0" presId="urn:microsoft.com/office/officeart/2005/8/layout/hierarchy1"/>
    <dgm:cxn modelId="{6D2CB534-A1D4-4F97-B28D-3A166C3F7627}" type="presParOf" srcId="{C36E87B6-018C-49A9-987B-DCA5EE49A442}" destId="{244D6654-8592-450E-A824-A1C9FD3BE681}" srcOrd="0" destOrd="0" presId="urn:microsoft.com/office/officeart/2005/8/layout/hierarchy1"/>
    <dgm:cxn modelId="{E65BC08F-4220-40CD-ADAB-FE77FFC4A259}" type="presParOf" srcId="{C36E87B6-018C-49A9-987B-DCA5EE49A442}" destId="{2AE5A705-14F9-496A-AC3C-5599080EF156}" srcOrd="1" destOrd="0" presId="urn:microsoft.com/office/officeart/2005/8/layout/hierarchy1"/>
    <dgm:cxn modelId="{994CF332-77A3-4946-BD1B-24E5D30F0A2C}" type="presParOf" srcId="{2AE5A705-14F9-496A-AC3C-5599080EF156}" destId="{CF7E67B0-16C9-4407-B6F8-AC1D1B3037FE}" srcOrd="0" destOrd="0" presId="urn:microsoft.com/office/officeart/2005/8/layout/hierarchy1"/>
    <dgm:cxn modelId="{F4353943-1B0D-444F-A952-BD529E715B1A}" type="presParOf" srcId="{CF7E67B0-16C9-4407-B6F8-AC1D1B3037FE}" destId="{AD467222-EA93-4EBA-BCF0-9C4E5D979326}" srcOrd="0" destOrd="0" presId="urn:microsoft.com/office/officeart/2005/8/layout/hierarchy1"/>
    <dgm:cxn modelId="{55F2F69A-EADB-4DC7-A903-1B09DD7DD247}" type="presParOf" srcId="{CF7E67B0-16C9-4407-B6F8-AC1D1B3037FE}" destId="{3E9C0DC2-83AD-4832-9759-32484FD2468F}" srcOrd="1" destOrd="0" presId="urn:microsoft.com/office/officeart/2005/8/layout/hierarchy1"/>
    <dgm:cxn modelId="{3134DC42-3BD8-4EB7-9D30-25F6F4D25142}" type="presParOf" srcId="{2AE5A705-14F9-496A-AC3C-5599080EF156}" destId="{2A2EE658-E639-442A-B88F-8B8895E773E4}" srcOrd="1" destOrd="0" presId="urn:microsoft.com/office/officeart/2005/8/layout/hierarchy1"/>
    <dgm:cxn modelId="{29563CD7-C985-477E-94BB-05616DED7CB4}" type="presParOf" srcId="{C36E87B6-018C-49A9-987B-DCA5EE49A442}" destId="{8DBF3DCF-2DC0-4A36-BD74-775A3B49873A}" srcOrd="2" destOrd="0" presId="urn:microsoft.com/office/officeart/2005/8/layout/hierarchy1"/>
    <dgm:cxn modelId="{36275CE1-6B2D-4042-B6E1-C02DFF88125D}" type="presParOf" srcId="{C36E87B6-018C-49A9-987B-DCA5EE49A442}" destId="{153A15D9-74AA-4917-A13F-BE1015811E96}" srcOrd="3" destOrd="0" presId="urn:microsoft.com/office/officeart/2005/8/layout/hierarchy1"/>
    <dgm:cxn modelId="{2C81625A-0B77-4E56-9313-FCE19243F22C}" type="presParOf" srcId="{153A15D9-74AA-4917-A13F-BE1015811E96}" destId="{6AF12214-D916-41E0-BD01-85483B4CFB1F}" srcOrd="0" destOrd="0" presId="urn:microsoft.com/office/officeart/2005/8/layout/hierarchy1"/>
    <dgm:cxn modelId="{76CC9CC9-2019-444B-85FF-3375BF9A9841}" type="presParOf" srcId="{6AF12214-D916-41E0-BD01-85483B4CFB1F}" destId="{C0C65A4A-9E26-4F34-8E6E-3C67CA111073}" srcOrd="0" destOrd="0" presId="urn:microsoft.com/office/officeart/2005/8/layout/hierarchy1"/>
    <dgm:cxn modelId="{56876A5B-3A00-4ECD-8EBF-01376027D5C2}" type="presParOf" srcId="{6AF12214-D916-41E0-BD01-85483B4CFB1F}" destId="{82003D8C-F3D1-44B2-AC5A-6020CD95E98B}" srcOrd="1" destOrd="0" presId="urn:microsoft.com/office/officeart/2005/8/layout/hierarchy1"/>
    <dgm:cxn modelId="{3C0189EE-8844-4D92-B9C1-5FF019151955}" type="presParOf" srcId="{153A15D9-74AA-4917-A13F-BE1015811E96}" destId="{52915266-DBB8-47DB-9E68-29F1C1D59B40}" srcOrd="1" destOrd="0" presId="urn:microsoft.com/office/officeart/2005/8/layout/hierarchy1"/>
    <dgm:cxn modelId="{66E9D8AD-3C94-4815-AFD4-8284D277EDEA}" type="presParOf" srcId="{52915266-DBB8-47DB-9E68-29F1C1D59B40}" destId="{ED9567C8-E4E3-41CC-BF84-FC062F876112}" srcOrd="0" destOrd="0" presId="urn:microsoft.com/office/officeart/2005/8/layout/hierarchy1"/>
    <dgm:cxn modelId="{31A0F8A5-FB41-4B91-81D7-9E0430DEAC0A}" type="presParOf" srcId="{52915266-DBB8-47DB-9E68-29F1C1D59B40}" destId="{8D919C7F-67C9-4F0C-9CD9-E6C4A918936F}" srcOrd="1" destOrd="0" presId="urn:microsoft.com/office/officeart/2005/8/layout/hierarchy1"/>
    <dgm:cxn modelId="{CE82DD42-2B73-4C12-A26D-3718EB25780B}" type="presParOf" srcId="{8D919C7F-67C9-4F0C-9CD9-E6C4A918936F}" destId="{A05CA029-C8D4-4D17-98AA-2C0138A9AC03}" srcOrd="0" destOrd="0" presId="urn:microsoft.com/office/officeart/2005/8/layout/hierarchy1"/>
    <dgm:cxn modelId="{D06F0D31-FC34-4AC4-A113-38965038CC0B}" type="presParOf" srcId="{A05CA029-C8D4-4D17-98AA-2C0138A9AC03}" destId="{4F8337E9-1981-433C-BD53-16DBFB0339AD}" srcOrd="0" destOrd="0" presId="urn:microsoft.com/office/officeart/2005/8/layout/hierarchy1"/>
    <dgm:cxn modelId="{238203DA-96A0-4CEF-A6B0-0DFA54E2E391}" type="presParOf" srcId="{A05CA029-C8D4-4D17-98AA-2C0138A9AC03}" destId="{DDAFA46F-2017-4985-8684-9880399E3C9D}" srcOrd="1" destOrd="0" presId="urn:microsoft.com/office/officeart/2005/8/layout/hierarchy1"/>
    <dgm:cxn modelId="{D546EA36-70D2-4299-A22A-1DD40945D708}" type="presParOf" srcId="{8D919C7F-67C9-4F0C-9CD9-E6C4A918936F}" destId="{D3E28F3E-8635-47F0-BA72-4EFE4C5E5EEB}" srcOrd="1" destOrd="0" presId="urn:microsoft.com/office/officeart/2005/8/layout/hierarchy1"/>
    <dgm:cxn modelId="{B7F4387B-D288-4613-AE49-33DF4A739BC8}" type="presParOf" srcId="{52915266-DBB8-47DB-9E68-29F1C1D59B40}" destId="{84E88BC6-CF78-4607-989F-F86FEBFB79A9}" srcOrd="2" destOrd="0" presId="urn:microsoft.com/office/officeart/2005/8/layout/hierarchy1"/>
    <dgm:cxn modelId="{D95432B5-32F6-47FA-AA72-2A50AB3BB320}" type="presParOf" srcId="{52915266-DBB8-47DB-9E68-29F1C1D59B40}" destId="{B83A51D0-FFA8-4F5E-A454-851BC26F90B2}" srcOrd="3" destOrd="0" presId="urn:microsoft.com/office/officeart/2005/8/layout/hierarchy1"/>
    <dgm:cxn modelId="{4B39A454-39C5-48FE-BC4C-775DA2F2AA34}" type="presParOf" srcId="{B83A51D0-FFA8-4F5E-A454-851BC26F90B2}" destId="{2F1C797D-71B3-4D3D-9A57-149FCB20A642}" srcOrd="0" destOrd="0" presId="urn:microsoft.com/office/officeart/2005/8/layout/hierarchy1"/>
    <dgm:cxn modelId="{5B40A5C4-588F-4479-91D9-E6C06F5773B9}" type="presParOf" srcId="{2F1C797D-71B3-4D3D-9A57-149FCB20A642}" destId="{082BE139-4C3F-414F-9BBA-28B3D710527B}" srcOrd="0" destOrd="0" presId="urn:microsoft.com/office/officeart/2005/8/layout/hierarchy1"/>
    <dgm:cxn modelId="{7D69115C-4126-4F02-B6ED-8224D422ED06}" type="presParOf" srcId="{2F1C797D-71B3-4D3D-9A57-149FCB20A642}" destId="{7B25DF38-174E-4E7F-83F6-47B0F67E539B}" srcOrd="1" destOrd="0" presId="urn:microsoft.com/office/officeart/2005/8/layout/hierarchy1"/>
    <dgm:cxn modelId="{0AC6E0AC-821C-43F5-8596-CAB5F1748CE5}" type="presParOf" srcId="{B83A51D0-FFA8-4F5E-A454-851BC26F90B2}" destId="{19DCC27E-4C44-435A-863D-97C5138A9C71}" srcOrd="1" destOrd="0" presId="urn:microsoft.com/office/officeart/2005/8/layout/hierarchy1"/>
    <dgm:cxn modelId="{9C18B6E6-99DC-4FC8-A5C8-55E03F502887}" type="presParOf" srcId="{19DCC27E-4C44-435A-863D-97C5138A9C71}" destId="{60815C93-73A5-4EED-A750-B2C6B97204D1}" srcOrd="0" destOrd="0" presId="urn:microsoft.com/office/officeart/2005/8/layout/hierarchy1"/>
    <dgm:cxn modelId="{054B9317-5BD4-45A2-9935-5BD6E3D2743E}" type="presParOf" srcId="{19DCC27E-4C44-435A-863D-97C5138A9C71}" destId="{C48AB418-220A-41D9-B0D1-1BC6DBFEA52F}" srcOrd="1" destOrd="0" presId="urn:microsoft.com/office/officeart/2005/8/layout/hierarchy1"/>
    <dgm:cxn modelId="{DCE39BB6-1C23-4155-B82A-779D152B372E}" type="presParOf" srcId="{C48AB418-220A-41D9-B0D1-1BC6DBFEA52F}" destId="{60D61A2C-06EA-4F3D-B6AC-F5C47A4569C1}" srcOrd="0" destOrd="0" presId="urn:microsoft.com/office/officeart/2005/8/layout/hierarchy1"/>
    <dgm:cxn modelId="{F150E4E1-DF8B-4D86-84C6-043E4A071BD5}" type="presParOf" srcId="{60D61A2C-06EA-4F3D-B6AC-F5C47A4569C1}" destId="{E9955D1B-8F4B-4989-8332-900DE325FC2C}" srcOrd="0" destOrd="0" presId="urn:microsoft.com/office/officeart/2005/8/layout/hierarchy1"/>
    <dgm:cxn modelId="{CAADF5D6-E253-4923-8AB1-A3C80869A00A}" type="presParOf" srcId="{60D61A2C-06EA-4F3D-B6AC-F5C47A4569C1}" destId="{DFE0509B-BE9E-4BDE-9B9B-29A8BB6AE1FC}" srcOrd="1" destOrd="0" presId="urn:microsoft.com/office/officeart/2005/8/layout/hierarchy1"/>
    <dgm:cxn modelId="{CABB61FC-C14A-4D69-AB94-32EF0C80640B}" type="presParOf" srcId="{C48AB418-220A-41D9-B0D1-1BC6DBFEA52F}" destId="{0DADD7DF-C78C-416F-8445-FE473A474358}" srcOrd="1" destOrd="0" presId="urn:microsoft.com/office/officeart/2005/8/layout/hierarchy1"/>
    <dgm:cxn modelId="{299206C4-A3CD-4ACC-B4B4-5FF0132B6768}" type="presParOf" srcId="{52915266-DBB8-47DB-9E68-29F1C1D59B40}" destId="{2A017B45-FF19-45A0-831A-76E0C0D76009}" srcOrd="4" destOrd="0" presId="urn:microsoft.com/office/officeart/2005/8/layout/hierarchy1"/>
    <dgm:cxn modelId="{D560DEAB-B385-421E-9E9B-9D7CE75C0B74}" type="presParOf" srcId="{52915266-DBB8-47DB-9E68-29F1C1D59B40}" destId="{5FFC6AFF-8552-494D-A241-06789FDDCDCF}" srcOrd="5" destOrd="0" presId="urn:microsoft.com/office/officeart/2005/8/layout/hierarchy1"/>
    <dgm:cxn modelId="{68717697-51AB-42CB-89F9-2EE1562D4944}" type="presParOf" srcId="{5FFC6AFF-8552-494D-A241-06789FDDCDCF}" destId="{7CBE300E-78DE-4476-BFED-32257AD46173}" srcOrd="0" destOrd="0" presId="urn:microsoft.com/office/officeart/2005/8/layout/hierarchy1"/>
    <dgm:cxn modelId="{4FB598E1-4A8A-4EB8-B68E-49345F18B776}" type="presParOf" srcId="{7CBE300E-78DE-4476-BFED-32257AD46173}" destId="{69037FA9-5E6A-4340-8195-35BB96752B75}" srcOrd="0" destOrd="0" presId="urn:microsoft.com/office/officeart/2005/8/layout/hierarchy1"/>
    <dgm:cxn modelId="{89F9DE37-F759-4C11-A683-1C0349495A33}" type="presParOf" srcId="{7CBE300E-78DE-4476-BFED-32257AD46173}" destId="{40506156-D98E-4C34-B178-37A494B79515}" srcOrd="1" destOrd="0" presId="urn:microsoft.com/office/officeart/2005/8/layout/hierarchy1"/>
    <dgm:cxn modelId="{2EB12861-87E0-44D3-8227-DEA45DCDEE44}" type="presParOf" srcId="{5FFC6AFF-8552-494D-A241-06789FDDCDCF}" destId="{383D9B34-4FB3-4F53-8CF8-61068FDAE7E4}" srcOrd="1" destOrd="0" presId="urn:microsoft.com/office/officeart/2005/8/layout/hierarchy1"/>
    <dgm:cxn modelId="{30F25DA4-CEB6-4030-9EB2-23E541A06394}" type="presParOf" srcId="{C36E87B6-018C-49A9-987B-DCA5EE49A442}" destId="{F8A1811C-FF55-41FD-9DBB-1207CCAA8DB3}" srcOrd="4" destOrd="0" presId="urn:microsoft.com/office/officeart/2005/8/layout/hierarchy1"/>
    <dgm:cxn modelId="{9F85ECBA-19ED-4C5C-BDAC-38E9B7C81CDD}" type="presParOf" srcId="{C36E87B6-018C-49A9-987B-DCA5EE49A442}" destId="{18C2AB18-81AD-41C1-B674-CC1153A37542}" srcOrd="5" destOrd="0" presId="urn:microsoft.com/office/officeart/2005/8/layout/hierarchy1"/>
    <dgm:cxn modelId="{4DF7094B-D0F8-404F-A4C1-21CB0A6BE58A}" type="presParOf" srcId="{18C2AB18-81AD-41C1-B674-CC1153A37542}" destId="{87F0EA83-27E7-40E3-AF89-FE118A5267D9}" srcOrd="0" destOrd="0" presId="urn:microsoft.com/office/officeart/2005/8/layout/hierarchy1"/>
    <dgm:cxn modelId="{9AD8FFFD-9556-47D9-86BF-46C2C29487DA}" type="presParOf" srcId="{87F0EA83-27E7-40E3-AF89-FE118A5267D9}" destId="{9B7DE1C7-7B94-49E5-BF70-3E3AC0BE7D44}" srcOrd="0" destOrd="0" presId="urn:microsoft.com/office/officeart/2005/8/layout/hierarchy1"/>
    <dgm:cxn modelId="{FAEB35D7-F662-4010-A840-095E333828DE}" type="presParOf" srcId="{87F0EA83-27E7-40E3-AF89-FE118A5267D9}" destId="{2A903BDE-FF9A-49F2-96A2-DAB0EA8C9177}" srcOrd="1" destOrd="0" presId="urn:microsoft.com/office/officeart/2005/8/layout/hierarchy1"/>
    <dgm:cxn modelId="{D805BC23-9672-4F9E-8146-ECB21818539B}" type="presParOf" srcId="{18C2AB18-81AD-41C1-B674-CC1153A37542}" destId="{ACCF4BDF-8ED7-4433-815B-A86142C5D56F}" srcOrd="1" destOrd="0" presId="urn:microsoft.com/office/officeart/2005/8/layout/hierarchy1"/>
    <dgm:cxn modelId="{55201A01-9817-465B-92FA-BBC923839939}" type="presParOf" srcId="{ACCF4BDF-8ED7-4433-815B-A86142C5D56F}" destId="{463BCB0E-CAE0-4A13-ADB6-F6F012583BD9}" srcOrd="0" destOrd="0" presId="urn:microsoft.com/office/officeart/2005/8/layout/hierarchy1"/>
    <dgm:cxn modelId="{60085393-C364-4A7A-98E5-E2BFD2914B05}" type="presParOf" srcId="{ACCF4BDF-8ED7-4433-815B-A86142C5D56F}" destId="{CEE74A9D-A405-42FA-B1F7-EA68461F3A3D}" srcOrd="1" destOrd="0" presId="urn:microsoft.com/office/officeart/2005/8/layout/hierarchy1"/>
    <dgm:cxn modelId="{5EAAB5F0-8E37-4D1B-AEC3-442F29E21AD6}" type="presParOf" srcId="{CEE74A9D-A405-42FA-B1F7-EA68461F3A3D}" destId="{A0ABA723-181F-48F3-B070-48AB6722A506}" srcOrd="0" destOrd="0" presId="urn:microsoft.com/office/officeart/2005/8/layout/hierarchy1"/>
    <dgm:cxn modelId="{6195296D-38F8-4ADB-B926-5B9B165A2975}" type="presParOf" srcId="{A0ABA723-181F-48F3-B070-48AB6722A506}" destId="{E0ED2924-FB76-4F4F-A5B7-147ABD683878}" srcOrd="0" destOrd="0" presId="urn:microsoft.com/office/officeart/2005/8/layout/hierarchy1"/>
    <dgm:cxn modelId="{5C0326BB-56A2-4781-B5B2-42A2EC11FFE0}" type="presParOf" srcId="{A0ABA723-181F-48F3-B070-48AB6722A506}" destId="{19B8C854-89E5-4A3E-AE1A-41E099BF2834}" srcOrd="1" destOrd="0" presId="urn:microsoft.com/office/officeart/2005/8/layout/hierarchy1"/>
    <dgm:cxn modelId="{B6524AE7-27B9-4B98-B5E5-00BEB4CB2499}" type="presParOf" srcId="{CEE74A9D-A405-42FA-B1F7-EA68461F3A3D}" destId="{59E0D5FB-8CF1-49F0-B7A0-188C6F30DC9F}" srcOrd="1" destOrd="0" presId="urn:microsoft.com/office/officeart/2005/8/layout/hierarchy1"/>
    <dgm:cxn modelId="{9DCE0710-75D6-4AD2-B697-0535F0412791}" type="presParOf" srcId="{3B46A9A8-5753-4EEF-89B7-2A3342856DF0}" destId="{FA1A561B-59AE-423E-83FA-0EB0179CCAAD}" srcOrd="2" destOrd="0" presId="urn:microsoft.com/office/officeart/2005/8/layout/hierarchy1"/>
    <dgm:cxn modelId="{469C9473-9019-4716-9687-0DAE486CE5C7}" type="presParOf" srcId="{3B46A9A8-5753-4EEF-89B7-2A3342856DF0}" destId="{9F5FFEB1-69F6-4BDF-867B-96E6E75647EA}" srcOrd="3" destOrd="0" presId="urn:microsoft.com/office/officeart/2005/8/layout/hierarchy1"/>
    <dgm:cxn modelId="{AB6A39D2-290D-417E-9F53-C5F5012479B2}" type="presParOf" srcId="{9F5FFEB1-69F6-4BDF-867B-96E6E75647EA}" destId="{3AA75A3C-FC9F-41D5-B655-D5E98E0EA96F}" srcOrd="0" destOrd="0" presId="urn:microsoft.com/office/officeart/2005/8/layout/hierarchy1"/>
    <dgm:cxn modelId="{D7F912AB-DB5B-415E-B8AF-2F257F67FD64}" type="presParOf" srcId="{3AA75A3C-FC9F-41D5-B655-D5E98E0EA96F}" destId="{D06A7EB6-7424-4BF9-9622-46FE47D4C0CE}" srcOrd="0" destOrd="0" presId="urn:microsoft.com/office/officeart/2005/8/layout/hierarchy1"/>
    <dgm:cxn modelId="{4C5E76E0-AC8E-48EC-8A38-11D335B6B4DC}" type="presParOf" srcId="{3AA75A3C-FC9F-41D5-B655-D5E98E0EA96F}" destId="{A4C28338-4471-4CDA-B255-28DA29FB8609}" srcOrd="1" destOrd="0" presId="urn:microsoft.com/office/officeart/2005/8/layout/hierarchy1"/>
    <dgm:cxn modelId="{85987524-4F0A-4ADB-9636-BDB0563BA048}" type="presParOf" srcId="{9F5FFEB1-69F6-4BDF-867B-96E6E75647EA}" destId="{2ADB1E6A-9A56-4F03-AD3B-5F1FC7DB1733}" srcOrd="1" destOrd="0" presId="urn:microsoft.com/office/officeart/2005/8/layout/hierarchy1"/>
    <dgm:cxn modelId="{F9433ACA-25F2-409D-AAF3-3228E4153F47}" type="presParOf" srcId="{2ADB1E6A-9A56-4F03-AD3B-5F1FC7DB1733}" destId="{49832909-DEDD-496E-B387-3B43152396B1}" srcOrd="0" destOrd="0" presId="urn:microsoft.com/office/officeart/2005/8/layout/hierarchy1"/>
    <dgm:cxn modelId="{3D9186CE-EEF8-49AD-A241-BD42F35EED35}" type="presParOf" srcId="{2ADB1E6A-9A56-4F03-AD3B-5F1FC7DB1733}" destId="{785877C5-343B-46F4-8908-BA9B99E82701}" srcOrd="1" destOrd="0" presId="urn:microsoft.com/office/officeart/2005/8/layout/hierarchy1"/>
    <dgm:cxn modelId="{324BB52E-EED2-4085-9E22-5DE2577F6701}" type="presParOf" srcId="{785877C5-343B-46F4-8908-BA9B99E82701}" destId="{5E817AC8-6011-45F8-8754-B7CA513331B7}" srcOrd="0" destOrd="0" presId="urn:microsoft.com/office/officeart/2005/8/layout/hierarchy1"/>
    <dgm:cxn modelId="{23F51250-4278-4325-B8B2-771ED9E6927A}" type="presParOf" srcId="{5E817AC8-6011-45F8-8754-B7CA513331B7}" destId="{8D1AFF11-F00B-4DDF-8F42-606F0019E7B0}" srcOrd="0" destOrd="0" presId="urn:microsoft.com/office/officeart/2005/8/layout/hierarchy1"/>
    <dgm:cxn modelId="{AC973083-DD5A-45EA-B141-BEC9BCBC10F4}" type="presParOf" srcId="{5E817AC8-6011-45F8-8754-B7CA513331B7}" destId="{D31906F8-9523-4D1E-B93E-F308504ECA2B}" srcOrd="1" destOrd="0" presId="urn:microsoft.com/office/officeart/2005/8/layout/hierarchy1"/>
    <dgm:cxn modelId="{2E6D5CC7-B39A-4025-9C23-593211A70010}" type="presParOf" srcId="{785877C5-343B-46F4-8908-BA9B99E82701}" destId="{4533C274-D823-453D-A324-FE615F03F3DE}" srcOrd="1" destOrd="0" presId="urn:microsoft.com/office/officeart/2005/8/layout/hierarchy1"/>
    <dgm:cxn modelId="{00CF6824-C0E1-4824-8EA1-6BD46CBED54C}" type="presParOf" srcId="{4533C274-D823-453D-A324-FE615F03F3DE}" destId="{D35EEED0-DFE1-4E7F-BE66-FC90AB55C18B}" srcOrd="0" destOrd="0" presId="urn:microsoft.com/office/officeart/2005/8/layout/hierarchy1"/>
    <dgm:cxn modelId="{3250A8F5-DA57-494E-A8F7-0EE0D7C734A0}" type="presParOf" srcId="{4533C274-D823-453D-A324-FE615F03F3DE}" destId="{F3D1748B-C19A-46E1-A327-10E9CA96E28E}" srcOrd="1" destOrd="0" presId="urn:microsoft.com/office/officeart/2005/8/layout/hierarchy1"/>
    <dgm:cxn modelId="{4E9E9A88-0796-419E-916E-5FFE499CCDE9}" type="presParOf" srcId="{F3D1748B-C19A-46E1-A327-10E9CA96E28E}" destId="{1AD71BF7-8E6B-42C7-96B0-47FFE35190C0}" srcOrd="0" destOrd="0" presId="urn:microsoft.com/office/officeart/2005/8/layout/hierarchy1"/>
    <dgm:cxn modelId="{3814C73A-8A70-465C-B72F-DECD196FDB51}" type="presParOf" srcId="{1AD71BF7-8E6B-42C7-96B0-47FFE35190C0}" destId="{DCE56781-87DB-4D1F-A2DE-F62C428E5E73}" srcOrd="0" destOrd="0" presId="urn:microsoft.com/office/officeart/2005/8/layout/hierarchy1"/>
    <dgm:cxn modelId="{E2BF6C52-16E0-4BDA-ACD5-0EC6086A8722}" type="presParOf" srcId="{1AD71BF7-8E6B-42C7-96B0-47FFE35190C0}" destId="{C0459784-B53E-458B-A843-86557C1C1262}" srcOrd="1" destOrd="0" presId="urn:microsoft.com/office/officeart/2005/8/layout/hierarchy1"/>
    <dgm:cxn modelId="{794D868A-31EC-4C5D-BF9E-54646A2DE7CC}" type="presParOf" srcId="{F3D1748B-C19A-46E1-A327-10E9CA96E28E}" destId="{B1283FED-04AB-4902-9ECE-AEB2CE6485D1}" srcOrd="1" destOrd="0" presId="urn:microsoft.com/office/officeart/2005/8/layout/hierarchy1"/>
    <dgm:cxn modelId="{9CF4754A-9A1D-4D3C-9FAB-A8A2AE4B5E21}" type="presParOf" srcId="{4533C274-D823-453D-A324-FE615F03F3DE}" destId="{A9426B2D-E630-4277-9B8F-40B96B8B14EF}" srcOrd="2" destOrd="0" presId="urn:microsoft.com/office/officeart/2005/8/layout/hierarchy1"/>
    <dgm:cxn modelId="{BB6B9062-0293-4574-B5EB-97FAC679EE3B}" type="presParOf" srcId="{4533C274-D823-453D-A324-FE615F03F3DE}" destId="{F3A824C8-90E7-4958-BE38-3F21A1EABE6D}" srcOrd="3" destOrd="0" presId="urn:microsoft.com/office/officeart/2005/8/layout/hierarchy1"/>
    <dgm:cxn modelId="{6C2BD0E7-1898-48D2-98DF-E938844C720E}" type="presParOf" srcId="{F3A824C8-90E7-4958-BE38-3F21A1EABE6D}" destId="{5BAF1E4B-915F-4D62-8342-86A7285F9669}" srcOrd="0" destOrd="0" presId="urn:microsoft.com/office/officeart/2005/8/layout/hierarchy1"/>
    <dgm:cxn modelId="{0C098113-77AD-45A7-B176-BCC9622D668A}" type="presParOf" srcId="{5BAF1E4B-915F-4D62-8342-86A7285F9669}" destId="{D1C3324A-2BF1-4662-8AA7-7F0E3736253F}" srcOrd="0" destOrd="0" presId="urn:microsoft.com/office/officeart/2005/8/layout/hierarchy1"/>
    <dgm:cxn modelId="{D4FA8BBD-353D-497A-83A2-9E2A1CD838A2}" type="presParOf" srcId="{5BAF1E4B-915F-4D62-8342-86A7285F9669}" destId="{5ED94D1D-5E3A-43B5-94DA-0E442983634E}" srcOrd="1" destOrd="0" presId="urn:microsoft.com/office/officeart/2005/8/layout/hierarchy1"/>
    <dgm:cxn modelId="{77FC7936-D963-44A7-992D-3B6829197418}" type="presParOf" srcId="{F3A824C8-90E7-4958-BE38-3F21A1EABE6D}" destId="{4C3EBD03-6F3C-4B69-9FB8-2F0143626E4E}" srcOrd="1" destOrd="0" presId="urn:microsoft.com/office/officeart/2005/8/layout/hierarchy1"/>
    <dgm:cxn modelId="{DE6A409F-A45D-4D19-843B-8375C37835A6}" type="presParOf" srcId="{4C3EBD03-6F3C-4B69-9FB8-2F0143626E4E}" destId="{349A3E7A-24E8-406B-8BB1-30FA4CDC563A}" srcOrd="0" destOrd="0" presId="urn:microsoft.com/office/officeart/2005/8/layout/hierarchy1"/>
    <dgm:cxn modelId="{2809E116-3FE5-449B-85FE-3758AC1DA697}" type="presParOf" srcId="{4C3EBD03-6F3C-4B69-9FB8-2F0143626E4E}" destId="{71FF31AB-DBCA-4FEF-9009-7C0CC89BFD4A}" srcOrd="1" destOrd="0" presId="urn:microsoft.com/office/officeart/2005/8/layout/hierarchy1"/>
    <dgm:cxn modelId="{DC067895-0FCD-49DB-BD83-96798B13E3FF}" type="presParOf" srcId="{71FF31AB-DBCA-4FEF-9009-7C0CC89BFD4A}" destId="{2F4B8FEC-DF96-4DC7-8229-71CF76A676F9}" srcOrd="0" destOrd="0" presId="urn:microsoft.com/office/officeart/2005/8/layout/hierarchy1"/>
    <dgm:cxn modelId="{F4EC285B-0F09-4776-BB56-9C0BF3A73E7C}" type="presParOf" srcId="{2F4B8FEC-DF96-4DC7-8229-71CF76A676F9}" destId="{A365CD09-409F-41E5-8260-8A579FD4B173}" srcOrd="0" destOrd="0" presId="urn:microsoft.com/office/officeart/2005/8/layout/hierarchy1"/>
    <dgm:cxn modelId="{24BA2FA9-3A4B-450A-BD58-389D5BA1C6F1}" type="presParOf" srcId="{2F4B8FEC-DF96-4DC7-8229-71CF76A676F9}" destId="{5AE8DF17-6544-4264-891B-BF63BFE05D94}" srcOrd="1" destOrd="0" presId="urn:microsoft.com/office/officeart/2005/8/layout/hierarchy1"/>
    <dgm:cxn modelId="{968E8375-2911-4964-A807-8805A0E6F845}" type="presParOf" srcId="{71FF31AB-DBCA-4FEF-9009-7C0CC89BFD4A}" destId="{560CAD76-8156-4DC9-BABF-A7FFDFDF73C1}" srcOrd="1" destOrd="0" presId="urn:microsoft.com/office/officeart/2005/8/layout/hierarchy1"/>
    <dgm:cxn modelId="{4D28A6EB-2ECB-4441-94AD-3523E28F2831}" type="presParOf" srcId="{4533C274-D823-453D-A324-FE615F03F3DE}" destId="{49A8D58B-A421-44E0-B93B-73CACE890C77}" srcOrd="4" destOrd="0" presId="urn:microsoft.com/office/officeart/2005/8/layout/hierarchy1"/>
    <dgm:cxn modelId="{E56D2DF5-918C-4ABF-8B41-A407DC4A6989}" type="presParOf" srcId="{4533C274-D823-453D-A324-FE615F03F3DE}" destId="{0BC6A996-2F77-41B6-B941-CDE96C6B7059}" srcOrd="5" destOrd="0" presId="urn:microsoft.com/office/officeart/2005/8/layout/hierarchy1"/>
    <dgm:cxn modelId="{F1D5C5E2-39AC-43C3-980A-A11372633194}" type="presParOf" srcId="{0BC6A996-2F77-41B6-B941-CDE96C6B7059}" destId="{9A1897C8-ADD0-47A4-A686-BBF995F4B28D}" srcOrd="0" destOrd="0" presId="urn:microsoft.com/office/officeart/2005/8/layout/hierarchy1"/>
    <dgm:cxn modelId="{2C695238-A362-44D7-868E-3C91333C492F}" type="presParOf" srcId="{9A1897C8-ADD0-47A4-A686-BBF995F4B28D}" destId="{CBB06266-033C-4F3E-8883-D92020A16E18}" srcOrd="0" destOrd="0" presId="urn:microsoft.com/office/officeart/2005/8/layout/hierarchy1"/>
    <dgm:cxn modelId="{B96EC202-C2DB-4E20-9A33-7E9204276753}" type="presParOf" srcId="{9A1897C8-ADD0-47A4-A686-BBF995F4B28D}" destId="{CE7C6945-CAA2-466E-A033-73A68D96DED0}" srcOrd="1" destOrd="0" presId="urn:microsoft.com/office/officeart/2005/8/layout/hierarchy1"/>
    <dgm:cxn modelId="{7D0224F1-EC25-4FE0-BFF0-0F96075EDA56}" type="presParOf" srcId="{0BC6A996-2F77-41B6-B941-CDE96C6B7059}" destId="{D666659A-14BD-4755-B5D1-597D9B805284}" srcOrd="1" destOrd="0" presId="urn:microsoft.com/office/officeart/2005/8/layout/hierarchy1"/>
    <dgm:cxn modelId="{3681ECC1-633F-48E2-AF26-6236E08523F4}" type="presParOf" srcId="{4533C274-D823-453D-A324-FE615F03F3DE}" destId="{689A0F4D-BB11-4C23-B002-FC32262F1FAA}" srcOrd="6" destOrd="0" presId="urn:microsoft.com/office/officeart/2005/8/layout/hierarchy1"/>
    <dgm:cxn modelId="{F33E6E29-0063-4AA1-87B1-32288BB4E6DE}" type="presParOf" srcId="{4533C274-D823-453D-A324-FE615F03F3DE}" destId="{9946F728-D313-4F48-900C-A7ADA12FCA3E}" srcOrd="7" destOrd="0" presId="urn:microsoft.com/office/officeart/2005/8/layout/hierarchy1"/>
    <dgm:cxn modelId="{62B522F5-19BD-41D8-AE04-47DE052996FC}" type="presParOf" srcId="{9946F728-D313-4F48-900C-A7ADA12FCA3E}" destId="{8D750B8F-C32D-4911-A59C-5F52526D7244}" srcOrd="0" destOrd="0" presId="urn:microsoft.com/office/officeart/2005/8/layout/hierarchy1"/>
    <dgm:cxn modelId="{11C66817-4F79-4113-8B1C-F18597C823A8}" type="presParOf" srcId="{8D750B8F-C32D-4911-A59C-5F52526D7244}" destId="{62397EB6-007F-4B3F-A2F6-640B7A447AC8}" srcOrd="0" destOrd="0" presId="urn:microsoft.com/office/officeart/2005/8/layout/hierarchy1"/>
    <dgm:cxn modelId="{30CFB064-F2C0-45E9-AB01-3ECE70A220C8}" type="presParOf" srcId="{8D750B8F-C32D-4911-A59C-5F52526D7244}" destId="{B125A214-2552-468E-A1AE-9EC6D3C28D9D}" srcOrd="1" destOrd="0" presId="urn:microsoft.com/office/officeart/2005/8/layout/hierarchy1"/>
    <dgm:cxn modelId="{77B39EDD-D63B-4E1E-B92F-7043DAA2CE78}" type="presParOf" srcId="{9946F728-D313-4F48-900C-A7ADA12FCA3E}" destId="{C8E6ECC5-B085-4CB9-B646-26125ED6C4EE}" srcOrd="1" destOrd="0" presId="urn:microsoft.com/office/officeart/2005/8/layout/hierarchy1"/>
    <dgm:cxn modelId="{2B8E4EE3-9899-49A3-AA71-CAA9DA9B1DDA}" type="presParOf" srcId="{C8E6ECC5-B085-4CB9-B646-26125ED6C4EE}" destId="{4060DD73-EC72-4CFD-9577-10DDEEFDF7C8}" srcOrd="0" destOrd="0" presId="urn:microsoft.com/office/officeart/2005/8/layout/hierarchy1"/>
    <dgm:cxn modelId="{0D45899C-5EB6-460A-93FD-E9A4A08D2B96}" type="presParOf" srcId="{C8E6ECC5-B085-4CB9-B646-26125ED6C4EE}" destId="{815E4A89-7450-4AD8-A9F6-CDF69EB3DBD5}" srcOrd="1" destOrd="0" presId="urn:microsoft.com/office/officeart/2005/8/layout/hierarchy1"/>
    <dgm:cxn modelId="{2F3679BC-801F-47EA-8873-96619B0ABBFF}" type="presParOf" srcId="{815E4A89-7450-4AD8-A9F6-CDF69EB3DBD5}" destId="{126142A8-8F3A-4E81-834B-17C41B014E43}" srcOrd="0" destOrd="0" presId="urn:microsoft.com/office/officeart/2005/8/layout/hierarchy1"/>
    <dgm:cxn modelId="{68CEEE3F-DC15-4267-9C15-FB0A08B06177}" type="presParOf" srcId="{126142A8-8F3A-4E81-834B-17C41B014E43}" destId="{B0BAB2D3-080A-42CE-8AED-E3AC8747B8B0}" srcOrd="0" destOrd="0" presId="urn:microsoft.com/office/officeart/2005/8/layout/hierarchy1"/>
    <dgm:cxn modelId="{18438E11-816E-4621-BE92-9CF93FB4DF24}" type="presParOf" srcId="{126142A8-8F3A-4E81-834B-17C41B014E43}" destId="{7E517035-0CAD-4BB5-9DC7-D7C79C926302}" srcOrd="1" destOrd="0" presId="urn:microsoft.com/office/officeart/2005/8/layout/hierarchy1"/>
    <dgm:cxn modelId="{58EB063D-206B-4F86-8153-4E20544FC403}" type="presParOf" srcId="{815E4A89-7450-4AD8-A9F6-CDF69EB3DBD5}" destId="{7CD22069-5390-4BD0-98C9-B93BE337E541}" srcOrd="1" destOrd="0" presId="urn:microsoft.com/office/officeart/2005/8/layout/hierarchy1"/>
    <dgm:cxn modelId="{682BCE55-1952-4D09-BA23-F70DAE1BBC27}" type="presParOf" srcId="{4533C274-D823-453D-A324-FE615F03F3DE}" destId="{F6F207BE-015D-4A14-83D7-562D8F95F299}" srcOrd="8" destOrd="0" presId="urn:microsoft.com/office/officeart/2005/8/layout/hierarchy1"/>
    <dgm:cxn modelId="{D69AD000-98B5-42A6-B1F3-811E699A95B8}" type="presParOf" srcId="{4533C274-D823-453D-A324-FE615F03F3DE}" destId="{904398A2-6A56-4690-812D-438A148D8315}" srcOrd="9" destOrd="0" presId="urn:microsoft.com/office/officeart/2005/8/layout/hierarchy1"/>
    <dgm:cxn modelId="{2CAB0281-317F-492F-B42C-922F62922BED}" type="presParOf" srcId="{904398A2-6A56-4690-812D-438A148D8315}" destId="{29F2DC83-0204-4A16-929C-CCC9AEEBCE56}" srcOrd="0" destOrd="0" presId="urn:microsoft.com/office/officeart/2005/8/layout/hierarchy1"/>
    <dgm:cxn modelId="{66939043-9344-4073-8FAF-B144536F78AC}" type="presParOf" srcId="{29F2DC83-0204-4A16-929C-CCC9AEEBCE56}" destId="{4F04E0F5-5AE7-487C-AE67-5E099F2D093D}" srcOrd="0" destOrd="0" presId="urn:microsoft.com/office/officeart/2005/8/layout/hierarchy1"/>
    <dgm:cxn modelId="{FE1D2510-CC50-4949-B8F8-6FE54A0AACA0}" type="presParOf" srcId="{29F2DC83-0204-4A16-929C-CCC9AEEBCE56}" destId="{E4820830-CAAE-48E0-B70C-CA5C7EF507C2}" srcOrd="1" destOrd="0" presId="urn:microsoft.com/office/officeart/2005/8/layout/hierarchy1"/>
    <dgm:cxn modelId="{169CE07D-008C-41D1-93C1-68D74E913C82}" type="presParOf" srcId="{904398A2-6A56-4690-812D-438A148D8315}" destId="{AA4A3C80-FED7-4989-9B42-5644D8B3DE0F}" srcOrd="1" destOrd="0" presId="urn:microsoft.com/office/officeart/2005/8/layout/hierarchy1"/>
  </dgm:cxnLst>
  <dgm:bg/>
  <dgm:whole>
    <a:ln w="63500">
      <a:solidFill>
        <a:schemeClr val="accent2"/>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49C86C-D2D6-425E-A0B0-77B6E127829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A575F536-38B3-4578-B19E-DDA4285FB402}">
      <dgm:prSet/>
      <dgm:spPr/>
      <dgm:t>
        <a:bodyPr/>
        <a:lstStyle/>
        <a:p>
          <a:endParaRPr kumimoji="1" lang="ja-JP" altLang="en-US" dirty="0"/>
        </a:p>
      </dgm:t>
    </dgm:pt>
    <dgm:pt modelId="{33AEAC43-A86B-4F2A-BB1D-A02824A4862B}" type="parTrans" cxnId="{2A5DF082-7D59-4D03-AFC7-8B81F88E9BDA}">
      <dgm:prSet/>
      <dgm:spPr/>
      <dgm:t>
        <a:bodyPr/>
        <a:lstStyle/>
        <a:p>
          <a:endParaRPr kumimoji="1" lang="ja-JP" altLang="en-US"/>
        </a:p>
      </dgm:t>
    </dgm:pt>
    <dgm:pt modelId="{CBC27543-B324-42A4-963C-C859E8362DD9}" type="sibTrans" cxnId="{2A5DF082-7D59-4D03-AFC7-8B81F88E9BDA}">
      <dgm:prSet/>
      <dgm:spPr/>
      <dgm:t>
        <a:bodyPr/>
        <a:lstStyle/>
        <a:p>
          <a:endParaRPr kumimoji="1" lang="ja-JP" altLang="en-US"/>
        </a:p>
      </dgm:t>
    </dgm:pt>
    <dgm:pt modelId="{BC405C9C-9073-4C33-9304-3D75C029D096}">
      <dgm:prSet/>
      <dgm:spPr/>
      <dgm:t>
        <a:bodyPr/>
        <a:lstStyle/>
        <a:p>
          <a:endParaRPr kumimoji="1" lang="ja-JP" altLang="en-US" dirty="0"/>
        </a:p>
      </dgm:t>
    </dgm:pt>
    <dgm:pt modelId="{AE6C45D3-7BBA-4E48-9DD7-B0E66CE5C069}" type="parTrans" cxnId="{BD4AADCE-53A7-4152-B5A4-A064308C7A4D}">
      <dgm:prSet/>
      <dgm:spPr/>
      <dgm:t>
        <a:bodyPr/>
        <a:lstStyle/>
        <a:p>
          <a:endParaRPr kumimoji="1" lang="ja-JP" altLang="en-US"/>
        </a:p>
      </dgm:t>
    </dgm:pt>
    <dgm:pt modelId="{1415C65F-8C1A-44A8-9D85-D667A2750813}" type="sibTrans" cxnId="{BD4AADCE-53A7-4152-B5A4-A064308C7A4D}">
      <dgm:prSet/>
      <dgm:spPr/>
      <dgm:t>
        <a:bodyPr/>
        <a:lstStyle/>
        <a:p>
          <a:endParaRPr kumimoji="1" lang="ja-JP" altLang="en-US"/>
        </a:p>
      </dgm:t>
    </dgm:pt>
    <dgm:pt modelId="{83698998-27BE-492B-9565-54589E2FF233}">
      <dgm:prSet/>
      <dgm:spPr/>
      <dgm:t>
        <a:bodyPr/>
        <a:lstStyle/>
        <a:p>
          <a:endParaRPr kumimoji="1" lang="ja-JP" altLang="en-US" dirty="0"/>
        </a:p>
      </dgm:t>
    </dgm:pt>
    <dgm:pt modelId="{E555F930-7481-4534-915E-B038848AE7A1}" type="parTrans" cxnId="{DC81A406-E2B2-4929-9F54-98B564171EAE}">
      <dgm:prSet/>
      <dgm:spPr/>
      <dgm:t>
        <a:bodyPr/>
        <a:lstStyle/>
        <a:p>
          <a:endParaRPr kumimoji="1" lang="ja-JP" altLang="en-US"/>
        </a:p>
      </dgm:t>
    </dgm:pt>
    <dgm:pt modelId="{40B360EF-7B8D-406F-915D-716082957112}" type="sibTrans" cxnId="{DC81A406-E2B2-4929-9F54-98B564171EAE}">
      <dgm:prSet/>
      <dgm:spPr/>
      <dgm:t>
        <a:bodyPr/>
        <a:lstStyle/>
        <a:p>
          <a:endParaRPr kumimoji="1" lang="ja-JP" altLang="en-US"/>
        </a:p>
      </dgm:t>
    </dgm:pt>
    <dgm:pt modelId="{24E4C46D-7D77-4644-AA17-791E1035DBCF}">
      <dgm:prSet/>
      <dgm:spPr/>
      <dgm:t>
        <a:bodyPr/>
        <a:lstStyle/>
        <a:p>
          <a:endParaRPr kumimoji="1" lang="ja-JP" altLang="en-US" dirty="0"/>
        </a:p>
      </dgm:t>
    </dgm:pt>
    <dgm:pt modelId="{F6F8E25F-4F7F-45EA-8AC1-FE012545C361}" type="parTrans" cxnId="{E8756A0D-9DCE-4861-9549-E9A957CBF061}">
      <dgm:prSet/>
      <dgm:spPr/>
      <dgm:t>
        <a:bodyPr/>
        <a:lstStyle/>
        <a:p>
          <a:endParaRPr kumimoji="1" lang="ja-JP" altLang="en-US"/>
        </a:p>
      </dgm:t>
    </dgm:pt>
    <dgm:pt modelId="{B9B7AB33-180B-44C6-A282-EAF4DEA19191}" type="sibTrans" cxnId="{E8756A0D-9DCE-4861-9549-E9A957CBF061}">
      <dgm:prSet/>
      <dgm:spPr/>
      <dgm:t>
        <a:bodyPr/>
        <a:lstStyle/>
        <a:p>
          <a:endParaRPr kumimoji="1" lang="ja-JP" altLang="en-US"/>
        </a:p>
      </dgm:t>
    </dgm:pt>
    <dgm:pt modelId="{DD5F3E60-F148-44F3-A99F-C42827B7501A}">
      <dgm:prSet/>
      <dgm:spPr/>
      <dgm:t>
        <a:bodyPr/>
        <a:lstStyle/>
        <a:p>
          <a:endParaRPr kumimoji="1" lang="ja-JP" altLang="en-US" dirty="0"/>
        </a:p>
      </dgm:t>
    </dgm:pt>
    <dgm:pt modelId="{F4E3086F-8CE1-44E3-AF1A-BFC3E399D357}" type="parTrans" cxnId="{834A1D53-0D83-4738-A665-FD61C0BCC2E1}">
      <dgm:prSet/>
      <dgm:spPr/>
      <dgm:t>
        <a:bodyPr/>
        <a:lstStyle/>
        <a:p>
          <a:endParaRPr kumimoji="1" lang="ja-JP" altLang="en-US"/>
        </a:p>
      </dgm:t>
    </dgm:pt>
    <dgm:pt modelId="{C4C0C055-A0B1-4FF7-BBB3-AA836C2807F7}" type="sibTrans" cxnId="{834A1D53-0D83-4738-A665-FD61C0BCC2E1}">
      <dgm:prSet/>
      <dgm:spPr/>
      <dgm:t>
        <a:bodyPr/>
        <a:lstStyle/>
        <a:p>
          <a:endParaRPr kumimoji="1" lang="ja-JP" altLang="en-US"/>
        </a:p>
      </dgm:t>
    </dgm:pt>
    <dgm:pt modelId="{1E203895-4DA7-4731-B67E-76D56F35A512}">
      <dgm:prSet/>
      <dgm:spPr/>
      <dgm:t>
        <a:bodyPr/>
        <a:lstStyle/>
        <a:p>
          <a:endParaRPr kumimoji="1" lang="ja-JP" altLang="en-US" dirty="0"/>
        </a:p>
      </dgm:t>
    </dgm:pt>
    <dgm:pt modelId="{96777EA9-83A7-4DD6-B4C4-72C985801FB4}" type="parTrans" cxnId="{2F58BAC1-53CB-48C0-8FA4-58F26EA64578}">
      <dgm:prSet/>
      <dgm:spPr/>
      <dgm:t>
        <a:bodyPr/>
        <a:lstStyle/>
        <a:p>
          <a:endParaRPr kumimoji="1" lang="ja-JP" altLang="en-US"/>
        </a:p>
      </dgm:t>
    </dgm:pt>
    <dgm:pt modelId="{813DA902-5472-4B09-B8D8-E414FBDA9983}" type="sibTrans" cxnId="{2F58BAC1-53CB-48C0-8FA4-58F26EA64578}">
      <dgm:prSet/>
      <dgm:spPr/>
      <dgm:t>
        <a:bodyPr/>
        <a:lstStyle/>
        <a:p>
          <a:endParaRPr kumimoji="1" lang="ja-JP" altLang="en-US"/>
        </a:p>
      </dgm:t>
    </dgm:pt>
    <dgm:pt modelId="{262DF980-4EEC-4F6A-A6E4-DEB5BCA4F2B0}">
      <dgm:prSet/>
      <dgm:spPr/>
      <dgm:t>
        <a:bodyPr/>
        <a:lstStyle/>
        <a:p>
          <a:endParaRPr kumimoji="1" lang="ja-JP" altLang="en-US" dirty="0"/>
        </a:p>
      </dgm:t>
    </dgm:pt>
    <dgm:pt modelId="{A8D03091-2FD5-4286-8720-68C042DE536A}" type="parTrans" cxnId="{288F4A41-BE40-4D5E-92AC-6F9BE466FAAF}">
      <dgm:prSet/>
      <dgm:spPr/>
      <dgm:t>
        <a:bodyPr/>
        <a:lstStyle/>
        <a:p>
          <a:endParaRPr kumimoji="1" lang="ja-JP" altLang="en-US"/>
        </a:p>
      </dgm:t>
    </dgm:pt>
    <dgm:pt modelId="{1CE5D17C-F542-4E58-9A28-A2CE87C7BB65}" type="sibTrans" cxnId="{288F4A41-BE40-4D5E-92AC-6F9BE466FAAF}">
      <dgm:prSet/>
      <dgm:spPr/>
      <dgm:t>
        <a:bodyPr/>
        <a:lstStyle/>
        <a:p>
          <a:endParaRPr kumimoji="1" lang="ja-JP" altLang="en-US"/>
        </a:p>
      </dgm:t>
    </dgm:pt>
    <dgm:pt modelId="{BAC16A11-37E0-43F3-8E1D-C7A08DED2099}">
      <dgm:prSet/>
      <dgm:spPr/>
      <dgm:t>
        <a:bodyPr/>
        <a:lstStyle/>
        <a:p>
          <a:endParaRPr kumimoji="1" lang="ja-JP" altLang="en-US" dirty="0"/>
        </a:p>
      </dgm:t>
    </dgm:pt>
    <dgm:pt modelId="{B720BDC1-3F84-4C75-B2F0-EE82CED408BF}" type="parTrans" cxnId="{283A09F2-529E-4A3E-AD0C-1364E106E4EC}">
      <dgm:prSet/>
      <dgm:spPr/>
      <dgm:t>
        <a:bodyPr/>
        <a:lstStyle/>
        <a:p>
          <a:endParaRPr kumimoji="1" lang="ja-JP" altLang="en-US"/>
        </a:p>
      </dgm:t>
    </dgm:pt>
    <dgm:pt modelId="{ECBFD473-96AB-42EC-9EF3-36DC043D0CED}" type="sibTrans" cxnId="{283A09F2-529E-4A3E-AD0C-1364E106E4EC}">
      <dgm:prSet/>
      <dgm:spPr/>
      <dgm:t>
        <a:bodyPr/>
        <a:lstStyle/>
        <a:p>
          <a:endParaRPr kumimoji="1" lang="ja-JP" altLang="en-US"/>
        </a:p>
      </dgm:t>
    </dgm:pt>
    <dgm:pt modelId="{096BC312-2F3D-46C1-BE2E-73CF9BCAD95F}">
      <dgm:prSet/>
      <dgm:spPr/>
      <dgm:t>
        <a:bodyPr/>
        <a:lstStyle/>
        <a:p>
          <a:endParaRPr kumimoji="1" lang="ja-JP" altLang="en-US" dirty="0"/>
        </a:p>
      </dgm:t>
    </dgm:pt>
    <dgm:pt modelId="{05E32BB8-519E-4CDD-9F64-6D5390DC628F}" type="parTrans" cxnId="{074E71F2-A20A-4344-ADEE-99B6045D815B}">
      <dgm:prSet/>
      <dgm:spPr/>
      <dgm:t>
        <a:bodyPr/>
        <a:lstStyle/>
        <a:p>
          <a:endParaRPr kumimoji="1" lang="ja-JP" altLang="en-US"/>
        </a:p>
      </dgm:t>
    </dgm:pt>
    <dgm:pt modelId="{D26130FF-F946-47F7-BED9-60A35FA548F1}" type="sibTrans" cxnId="{074E71F2-A20A-4344-ADEE-99B6045D815B}">
      <dgm:prSet/>
      <dgm:spPr/>
      <dgm:t>
        <a:bodyPr/>
        <a:lstStyle/>
        <a:p>
          <a:endParaRPr kumimoji="1" lang="ja-JP" altLang="en-US"/>
        </a:p>
      </dgm:t>
    </dgm:pt>
    <dgm:pt modelId="{19272F7E-9FDB-45E2-8A24-ECABE516B4E9}">
      <dgm:prSet/>
      <dgm:spPr/>
      <dgm:t>
        <a:bodyPr/>
        <a:lstStyle/>
        <a:p>
          <a:endParaRPr kumimoji="1" lang="ja-JP" altLang="en-US" dirty="0"/>
        </a:p>
      </dgm:t>
    </dgm:pt>
    <dgm:pt modelId="{E0CF1B53-4715-4D17-ACBE-02EE8CBA1793}" type="parTrans" cxnId="{4AA5C4B1-22A1-49C8-9BE1-3BFEB222B79E}">
      <dgm:prSet/>
      <dgm:spPr/>
      <dgm:t>
        <a:bodyPr/>
        <a:lstStyle/>
        <a:p>
          <a:endParaRPr kumimoji="1" lang="ja-JP" altLang="en-US"/>
        </a:p>
      </dgm:t>
    </dgm:pt>
    <dgm:pt modelId="{897F7905-E83C-4F93-A7FA-FC45517D8FBE}" type="sibTrans" cxnId="{4AA5C4B1-22A1-49C8-9BE1-3BFEB222B79E}">
      <dgm:prSet/>
      <dgm:spPr/>
      <dgm:t>
        <a:bodyPr/>
        <a:lstStyle/>
        <a:p>
          <a:endParaRPr kumimoji="1" lang="ja-JP" altLang="en-US"/>
        </a:p>
      </dgm:t>
    </dgm:pt>
    <dgm:pt modelId="{FD21D5DF-EB09-4342-9343-28A237275E95}">
      <dgm:prSet/>
      <dgm:spPr/>
      <dgm:t>
        <a:bodyPr/>
        <a:lstStyle/>
        <a:p>
          <a:endParaRPr kumimoji="1" lang="ja-JP" altLang="en-US" dirty="0"/>
        </a:p>
      </dgm:t>
    </dgm:pt>
    <dgm:pt modelId="{9D8C9D81-3A1E-448D-80FB-56AE1DF1EB12}" type="parTrans" cxnId="{910F46FA-69FC-4849-B7BF-94126099D874}">
      <dgm:prSet/>
      <dgm:spPr/>
      <dgm:t>
        <a:bodyPr/>
        <a:lstStyle/>
        <a:p>
          <a:endParaRPr kumimoji="1" lang="ja-JP" altLang="en-US"/>
        </a:p>
      </dgm:t>
    </dgm:pt>
    <dgm:pt modelId="{F38E3411-45C5-415A-8B6A-DD2084CB9088}" type="sibTrans" cxnId="{910F46FA-69FC-4849-B7BF-94126099D874}">
      <dgm:prSet/>
      <dgm:spPr/>
      <dgm:t>
        <a:bodyPr/>
        <a:lstStyle/>
        <a:p>
          <a:endParaRPr kumimoji="1" lang="ja-JP" altLang="en-US"/>
        </a:p>
      </dgm:t>
    </dgm:pt>
    <dgm:pt modelId="{594B7F0E-B396-4852-B661-8895D4E05100}">
      <dgm:prSet/>
      <dgm:spPr/>
      <dgm:t>
        <a:bodyPr/>
        <a:lstStyle/>
        <a:p>
          <a:endParaRPr kumimoji="1" lang="ja-JP" altLang="en-US" dirty="0"/>
        </a:p>
      </dgm:t>
    </dgm:pt>
    <dgm:pt modelId="{E1C69584-7D26-43D2-9855-D836BBE8925E}" type="parTrans" cxnId="{F49FDB6A-CED8-4EAE-B76B-AA2ED76DBCE4}">
      <dgm:prSet/>
      <dgm:spPr/>
      <dgm:t>
        <a:bodyPr/>
        <a:lstStyle/>
        <a:p>
          <a:endParaRPr kumimoji="1" lang="ja-JP" altLang="en-US"/>
        </a:p>
      </dgm:t>
    </dgm:pt>
    <dgm:pt modelId="{E64B725D-3BFC-4590-B92A-573364862D79}" type="sibTrans" cxnId="{F49FDB6A-CED8-4EAE-B76B-AA2ED76DBCE4}">
      <dgm:prSet/>
      <dgm:spPr/>
      <dgm:t>
        <a:bodyPr/>
        <a:lstStyle/>
        <a:p>
          <a:endParaRPr kumimoji="1" lang="ja-JP" altLang="en-US"/>
        </a:p>
      </dgm:t>
    </dgm:pt>
    <dgm:pt modelId="{CBF444C6-7AA0-49A8-80CD-759E6D5F4C68}">
      <dgm:prSet/>
      <dgm:spPr/>
      <dgm:t>
        <a:bodyPr/>
        <a:lstStyle/>
        <a:p>
          <a:endParaRPr kumimoji="1" lang="ja-JP" altLang="en-US" dirty="0"/>
        </a:p>
      </dgm:t>
    </dgm:pt>
    <dgm:pt modelId="{6D7CD0D4-52C2-45D6-A435-D3AFC40EFFC1}" type="parTrans" cxnId="{4A0B7C8A-9AD7-4E57-B043-4601C788A241}">
      <dgm:prSet/>
      <dgm:spPr/>
      <dgm:t>
        <a:bodyPr/>
        <a:lstStyle/>
        <a:p>
          <a:endParaRPr kumimoji="1" lang="ja-JP" altLang="en-US"/>
        </a:p>
      </dgm:t>
    </dgm:pt>
    <dgm:pt modelId="{5A75A66F-F966-4CC8-A912-CCD6738D6E6D}" type="sibTrans" cxnId="{4A0B7C8A-9AD7-4E57-B043-4601C788A241}">
      <dgm:prSet/>
      <dgm:spPr/>
      <dgm:t>
        <a:bodyPr/>
        <a:lstStyle/>
        <a:p>
          <a:endParaRPr kumimoji="1" lang="ja-JP" altLang="en-US"/>
        </a:p>
      </dgm:t>
    </dgm:pt>
    <dgm:pt modelId="{2C8ADF57-1AB7-4133-838D-77AAF32069CE}">
      <dgm:prSet/>
      <dgm:spPr/>
      <dgm:t>
        <a:bodyPr/>
        <a:lstStyle/>
        <a:p>
          <a:endParaRPr kumimoji="1" lang="ja-JP" altLang="en-US" dirty="0"/>
        </a:p>
      </dgm:t>
    </dgm:pt>
    <dgm:pt modelId="{0199B298-6A37-44C2-AEE0-485642E1D56B}" type="parTrans" cxnId="{1196D460-CE50-489F-8A64-3A65F8E45668}">
      <dgm:prSet/>
      <dgm:spPr/>
      <dgm:t>
        <a:bodyPr/>
        <a:lstStyle/>
        <a:p>
          <a:endParaRPr kumimoji="1" lang="ja-JP" altLang="en-US"/>
        </a:p>
      </dgm:t>
    </dgm:pt>
    <dgm:pt modelId="{444F4DC3-B27D-408E-8898-0C58F700DEE1}" type="sibTrans" cxnId="{1196D460-CE50-489F-8A64-3A65F8E45668}">
      <dgm:prSet/>
      <dgm:spPr/>
      <dgm:t>
        <a:bodyPr/>
        <a:lstStyle/>
        <a:p>
          <a:endParaRPr kumimoji="1" lang="ja-JP" altLang="en-US"/>
        </a:p>
      </dgm:t>
    </dgm:pt>
    <dgm:pt modelId="{BD0D23A4-0E97-44BC-BE02-F4C3D1F84E50}">
      <dgm:prSet/>
      <dgm:spPr/>
      <dgm:t>
        <a:bodyPr/>
        <a:lstStyle/>
        <a:p>
          <a:endParaRPr kumimoji="1" lang="ja-JP" altLang="en-US" dirty="0"/>
        </a:p>
      </dgm:t>
    </dgm:pt>
    <dgm:pt modelId="{835ABF20-3FD7-4CB4-A932-5200F8C0146F}" type="parTrans" cxnId="{312F7902-9112-4ABC-AA0D-FC00DFBD4470}">
      <dgm:prSet/>
      <dgm:spPr/>
      <dgm:t>
        <a:bodyPr/>
        <a:lstStyle/>
        <a:p>
          <a:endParaRPr kumimoji="1" lang="ja-JP" altLang="en-US"/>
        </a:p>
      </dgm:t>
    </dgm:pt>
    <dgm:pt modelId="{B6D2E069-58B9-4464-B950-B36E0725E418}" type="sibTrans" cxnId="{312F7902-9112-4ABC-AA0D-FC00DFBD4470}">
      <dgm:prSet/>
      <dgm:spPr/>
      <dgm:t>
        <a:bodyPr/>
        <a:lstStyle/>
        <a:p>
          <a:endParaRPr kumimoji="1" lang="ja-JP" altLang="en-US"/>
        </a:p>
      </dgm:t>
    </dgm:pt>
    <dgm:pt modelId="{4A088132-2FC9-48BF-B9D8-56112391CF17}">
      <dgm:prSet/>
      <dgm:spPr/>
      <dgm:t>
        <a:bodyPr/>
        <a:lstStyle/>
        <a:p>
          <a:endParaRPr kumimoji="1" lang="ja-JP" altLang="en-US" dirty="0"/>
        </a:p>
      </dgm:t>
    </dgm:pt>
    <dgm:pt modelId="{FEF533DC-7A53-427F-90BD-A4C81DF9C1C8}" type="parTrans" cxnId="{B4B1C2D6-3484-4F37-B957-F58A45183D38}">
      <dgm:prSet/>
      <dgm:spPr/>
      <dgm:t>
        <a:bodyPr/>
        <a:lstStyle/>
        <a:p>
          <a:endParaRPr kumimoji="1" lang="ja-JP" altLang="en-US"/>
        </a:p>
      </dgm:t>
    </dgm:pt>
    <dgm:pt modelId="{4816CCC4-A9A9-421E-A434-0AC3CC525574}" type="sibTrans" cxnId="{B4B1C2D6-3484-4F37-B957-F58A45183D38}">
      <dgm:prSet/>
      <dgm:spPr/>
      <dgm:t>
        <a:bodyPr/>
        <a:lstStyle/>
        <a:p>
          <a:endParaRPr kumimoji="1" lang="ja-JP" altLang="en-US"/>
        </a:p>
      </dgm:t>
    </dgm:pt>
    <dgm:pt modelId="{696BC85C-9588-48B1-8468-2152417934D0}">
      <dgm:prSet/>
      <dgm:spPr/>
      <dgm:t>
        <a:bodyPr/>
        <a:lstStyle/>
        <a:p>
          <a:endParaRPr kumimoji="1" lang="ja-JP" altLang="en-US" dirty="0"/>
        </a:p>
      </dgm:t>
    </dgm:pt>
    <dgm:pt modelId="{4459A297-5B2F-4DEC-B579-5332F33E1B24}" type="parTrans" cxnId="{66B0DDAB-A814-4C66-8141-DE538927A481}">
      <dgm:prSet/>
      <dgm:spPr/>
      <dgm:t>
        <a:bodyPr/>
        <a:lstStyle/>
        <a:p>
          <a:endParaRPr kumimoji="1" lang="ja-JP" altLang="en-US"/>
        </a:p>
      </dgm:t>
    </dgm:pt>
    <dgm:pt modelId="{2AB75ED0-D56E-4AF1-BE5E-D00ED4D78D96}" type="sibTrans" cxnId="{66B0DDAB-A814-4C66-8141-DE538927A481}">
      <dgm:prSet/>
      <dgm:spPr/>
      <dgm:t>
        <a:bodyPr/>
        <a:lstStyle/>
        <a:p>
          <a:endParaRPr kumimoji="1" lang="ja-JP" altLang="en-US"/>
        </a:p>
      </dgm:t>
    </dgm:pt>
    <dgm:pt modelId="{026E4936-173F-47E7-9DFB-14604B445825}">
      <dgm:prSet/>
      <dgm:spPr/>
      <dgm:t>
        <a:bodyPr/>
        <a:lstStyle/>
        <a:p>
          <a:endParaRPr kumimoji="1" lang="ja-JP" altLang="en-US" dirty="0"/>
        </a:p>
      </dgm:t>
    </dgm:pt>
    <dgm:pt modelId="{A23EBB96-9D25-4767-BA50-3C5147A8ACA9}" type="parTrans" cxnId="{FBC3DB1E-C5CD-47EA-A217-FC25790BC9A5}">
      <dgm:prSet/>
      <dgm:spPr/>
      <dgm:t>
        <a:bodyPr/>
        <a:lstStyle/>
        <a:p>
          <a:endParaRPr kumimoji="1" lang="ja-JP" altLang="en-US"/>
        </a:p>
      </dgm:t>
    </dgm:pt>
    <dgm:pt modelId="{F00323D2-8DA4-4F18-8181-2759E7BD67BB}" type="sibTrans" cxnId="{FBC3DB1E-C5CD-47EA-A217-FC25790BC9A5}">
      <dgm:prSet/>
      <dgm:spPr/>
      <dgm:t>
        <a:bodyPr/>
        <a:lstStyle/>
        <a:p>
          <a:endParaRPr kumimoji="1" lang="ja-JP" altLang="en-US"/>
        </a:p>
      </dgm:t>
    </dgm:pt>
    <dgm:pt modelId="{A3454AD3-3B1E-4987-BCBA-5C5DEFD8D951}">
      <dgm:prSet/>
      <dgm:spPr/>
      <dgm:t>
        <a:bodyPr/>
        <a:lstStyle/>
        <a:p>
          <a:endParaRPr kumimoji="1" lang="ja-JP" altLang="en-US" dirty="0"/>
        </a:p>
      </dgm:t>
    </dgm:pt>
    <dgm:pt modelId="{FC22A808-4F62-48B9-BF9D-EB8EB941DF6D}" type="parTrans" cxnId="{60F82663-67F8-44A8-B9E0-90979B110EE0}">
      <dgm:prSet/>
      <dgm:spPr/>
      <dgm:t>
        <a:bodyPr/>
        <a:lstStyle/>
        <a:p>
          <a:endParaRPr kumimoji="1" lang="ja-JP" altLang="en-US"/>
        </a:p>
      </dgm:t>
    </dgm:pt>
    <dgm:pt modelId="{F0C3188C-77BB-45E5-9170-06774B5F37A2}" type="sibTrans" cxnId="{60F82663-67F8-44A8-B9E0-90979B110EE0}">
      <dgm:prSet/>
      <dgm:spPr/>
      <dgm:t>
        <a:bodyPr/>
        <a:lstStyle/>
        <a:p>
          <a:endParaRPr kumimoji="1" lang="ja-JP" altLang="en-US"/>
        </a:p>
      </dgm:t>
    </dgm:pt>
    <dgm:pt modelId="{0E6F7DC2-5D69-4C50-91EF-323C6B296C37}">
      <dgm:prSet/>
      <dgm:spPr/>
      <dgm:t>
        <a:bodyPr/>
        <a:lstStyle/>
        <a:p>
          <a:endParaRPr kumimoji="1" lang="ja-JP" altLang="en-US" dirty="0"/>
        </a:p>
      </dgm:t>
    </dgm:pt>
    <dgm:pt modelId="{C251A82C-87F0-4460-893E-668F12E55A77}" type="parTrans" cxnId="{138C101D-04D0-4139-B280-861F846378C0}">
      <dgm:prSet/>
      <dgm:spPr/>
      <dgm:t>
        <a:bodyPr/>
        <a:lstStyle/>
        <a:p>
          <a:endParaRPr kumimoji="1" lang="ja-JP" altLang="en-US"/>
        </a:p>
      </dgm:t>
    </dgm:pt>
    <dgm:pt modelId="{ADAD0A72-823C-4657-9C99-600DD1FF3C56}" type="sibTrans" cxnId="{138C101D-04D0-4139-B280-861F846378C0}">
      <dgm:prSet/>
      <dgm:spPr/>
      <dgm:t>
        <a:bodyPr/>
        <a:lstStyle/>
        <a:p>
          <a:endParaRPr kumimoji="1" lang="ja-JP" altLang="en-US"/>
        </a:p>
      </dgm:t>
    </dgm:pt>
    <dgm:pt modelId="{9549FA6D-891D-46E3-9017-64010BCB178D}">
      <dgm:prSet/>
      <dgm:spPr/>
      <dgm:t>
        <a:bodyPr/>
        <a:lstStyle/>
        <a:p>
          <a:endParaRPr kumimoji="1" lang="ja-JP" altLang="en-US" dirty="0"/>
        </a:p>
      </dgm:t>
    </dgm:pt>
    <dgm:pt modelId="{6C6CB765-A20F-485A-83EA-6A810F2246C5}" type="parTrans" cxnId="{A74E8F27-C899-4EB5-94F9-BB97C310D86C}">
      <dgm:prSet/>
      <dgm:spPr/>
      <dgm:t>
        <a:bodyPr/>
        <a:lstStyle/>
        <a:p>
          <a:endParaRPr kumimoji="1" lang="ja-JP" altLang="en-US"/>
        </a:p>
      </dgm:t>
    </dgm:pt>
    <dgm:pt modelId="{F6C92D09-9715-43B8-8FCE-8E09D98E0C70}" type="sibTrans" cxnId="{A74E8F27-C899-4EB5-94F9-BB97C310D86C}">
      <dgm:prSet/>
      <dgm:spPr/>
      <dgm:t>
        <a:bodyPr/>
        <a:lstStyle/>
        <a:p>
          <a:endParaRPr kumimoji="1" lang="ja-JP" altLang="en-US"/>
        </a:p>
      </dgm:t>
    </dgm:pt>
    <dgm:pt modelId="{02C62D25-6A12-4150-ADD8-0A54CF3B0C4D}" type="pres">
      <dgm:prSet presAssocID="{E749C86C-D2D6-425E-A0B0-77B6E1278298}" presName="hierChild1" presStyleCnt="0">
        <dgm:presLayoutVars>
          <dgm:chPref val="1"/>
          <dgm:dir/>
          <dgm:animOne val="branch"/>
          <dgm:animLvl val="lvl"/>
          <dgm:resizeHandles/>
        </dgm:presLayoutVars>
      </dgm:prSet>
      <dgm:spPr/>
      <dgm:t>
        <a:bodyPr/>
        <a:lstStyle/>
        <a:p>
          <a:endParaRPr kumimoji="1" lang="ja-JP" altLang="en-US"/>
        </a:p>
      </dgm:t>
    </dgm:pt>
    <dgm:pt modelId="{AF573D5E-7AE8-4D6A-B548-8EB75C0C8466}" type="pres">
      <dgm:prSet presAssocID="{BC405C9C-9073-4C33-9304-3D75C029D096}" presName="hierRoot1" presStyleCnt="0"/>
      <dgm:spPr/>
    </dgm:pt>
    <dgm:pt modelId="{9FE93534-FE53-4A3E-BE69-FAC61ED7172B}" type="pres">
      <dgm:prSet presAssocID="{BC405C9C-9073-4C33-9304-3D75C029D096}" presName="composite" presStyleCnt="0"/>
      <dgm:spPr/>
    </dgm:pt>
    <dgm:pt modelId="{6A620B3C-44BA-4648-A584-FE01D52CFEAE}" type="pres">
      <dgm:prSet presAssocID="{BC405C9C-9073-4C33-9304-3D75C029D096}" presName="background" presStyleLbl="node0" presStyleIdx="0" presStyleCnt="1"/>
      <dgm:spPr/>
    </dgm:pt>
    <dgm:pt modelId="{B443F4CA-2543-4630-B7C9-71304B69CD40}" type="pres">
      <dgm:prSet presAssocID="{BC405C9C-9073-4C33-9304-3D75C029D096}" presName="text" presStyleLbl="fgAcc0" presStyleIdx="0" presStyleCnt="1">
        <dgm:presLayoutVars>
          <dgm:chPref val="3"/>
        </dgm:presLayoutVars>
      </dgm:prSet>
      <dgm:spPr/>
      <dgm:t>
        <a:bodyPr/>
        <a:lstStyle/>
        <a:p>
          <a:endParaRPr kumimoji="1" lang="ja-JP" altLang="en-US"/>
        </a:p>
      </dgm:t>
    </dgm:pt>
    <dgm:pt modelId="{3B46A9A8-5753-4EEF-89B7-2A3342856DF0}" type="pres">
      <dgm:prSet presAssocID="{BC405C9C-9073-4C33-9304-3D75C029D096}" presName="hierChild2" presStyleCnt="0"/>
      <dgm:spPr/>
    </dgm:pt>
    <dgm:pt modelId="{842FFEBE-420B-411F-A07A-32C20B2AA25E}" type="pres">
      <dgm:prSet presAssocID="{F6F8E25F-4F7F-45EA-8AC1-FE012545C361}" presName="Name10" presStyleLbl="parChTrans1D2" presStyleIdx="0" presStyleCnt="2"/>
      <dgm:spPr/>
      <dgm:t>
        <a:bodyPr/>
        <a:lstStyle/>
        <a:p>
          <a:endParaRPr kumimoji="1" lang="ja-JP" altLang="en-US"/>
        </a:p>
      </dgm:t>
    </dgm:pt>
    <dgm:pt modelId="{8FE441CE-903D-41A5-A641-8092B73897DA}" type="pres">
      <dgm:prSet presAssocID="{24E4C46D-7D77-4644-AA17-791E1035DBCF}" presName="hierRoot2" presStyleCnt="0"/>
      <dgm:spPr/>
    </dgm:pt>
    <dgm:pt modelId="{C560F66B-1A53-4A11-8C99-47A72A15F1EA}" type="pres">
      <dgm:prSet presAssocID="{24E4C46D-7D77-4644-AA17-791E1035DBCF}" presName="composite2" presStyleCnt="0"/>
      <dgm:spPr/>
    </dgm:pt>
    <dgm:pt modelId="{66CC7C9F-08C5-4BC0-B995-BE276FA3EF8B}" type="pres">
      <dgm:prSet presAssocID="{24E4C46D-7D77-4644-AA17-791E1035DBCF}" presName="background2" presStyleLbl="node2" presStyleIdx="0" presStyleCnt="2"/>
      <dgm:spPr/>
    </dgm:pt>
    <dgm:pt modelId="{CCFA4A0A-EF27-458B-A920-7A5B4016D6E9}" type="pres">
      <dgm:prSet presAssocID="{24E4C46D-7D77-4644-AA17-791E1035DBCF}" presName="text2" presStyleLbl="fgAcc2" presStyleIdx="0" presStyleCnt="2">
        <dgm:presLayoutVars>
          <dgm:chPref val="3"/>
        </dgm:presLayoutVars>
      </dgm:prSet>
      <dgm:spPr/>
      <dgm:t>
        <a:bodyPr/>
        <a:lstStyle/>
        <a:p>
          <a:endParaRPr kumimoji="1" lang="ja-JP" altLang="en-US"/>
        </a:p>
      </dgm:t>
    </dgm:pt>
    <dgm:pt modelId="{87132D1D-19D9-4F3A-8BD3-7C8936192B04}" type="pres">
      <dgm:prSet presAssocID="{24E4C46D-7D77-4644-AA17-791E1035DBCF}" presName="hierChild3" presStyleCnt="0"/>
      <dgm:spPr/>
    </dgm:pt>
    <dgm:pt modelId="{78EC047E-8BC0-42C3-A5F4-6BC5BE6F292B}" type="pres">
      <dgm:prSet presAssocID="{B720BDC1-3F84-4C75-B2F0-EE82CED408BF}" presName="Name17" presStyleLbl="parChTrans1D3" presStyleIdx="0" presStyleCnt="5"/>
      <dgm:spPr/>
      <dgm:t>
        <a:bodyPr/>
        <a:lstStyle/>
        <a:p>
          <a:endParaRPr kumimoji="1" lang="ja-JP" altLang="en-US"/>
        </a:p>
      </dgm:t>
    </dgm:pt>
    <dgm:pt modelId="{6C795AB2-71F6-4B52-93C2-3B04C96FCE5D}" type="pres">
      <dgm:prSet presAssocID="{BAC16A11-37E0-43F3-8E1D-C7A08DED2099}" presName="hierRoot3" presStyleCnt="0"/>
      <dgm:spPr/>
    </dgm:pt>
    <dgm:pt modelId="{78FB1847-6881-4097-9909-4B2448286022}" type="pres">
      <dgm:prSet presAssocID="{BAC16A11-37E0-43F3-8E1D-C7A08DED2099}" presName="composite3" presStyleCnt="0"/>
      <dgm:spPr/>
    </dgm:pt>
    <dgm:pt modelId="{150892FC-6A89-4CF1-99E4-4AD5EC6DA96E}" type="pres">
      <dgm:prSet presAssocID="{BAC16A11-37E0-43F3-8E1D-C7A08DED2099}" presName="background3" presStyleLbl="node3" presStyleIdx="0" presStyleCnt="5"/>
      <dgm:spPr/>
    </dgm:pt>
    <dgm:pt modelId="{C51DBA5E-A6F2-4185-9C73-C8DCEAE4F8B2}" type="pres">
      <dgm:prSet presAssocID="{BAC16A11-37E0-43F3-8E1D-C7A08DED2099}" presName="text3" presStyleLbl="fgAcc3" presStyleIdx="0" presStyleCnt="5">
        <dgm:presLayoutVars>
          <dgm:chPref val="3"/>
        </dgm:presLayoutVars>
      </dgm:prSet>
      <dgm:spPr/>
      <dgm:t>
        <a:bodyPr/>
        <a:lstStyle/>
        <a:p>
          <a:endParaRPr kumimoji="1" lang="ja-JP" altLang="en-US"/>
        </a:p>
      </dgm:t>
    </dgm:pt>
    <dgm:pt modelId="{C36E87B6-018C-49A9-987B-DCA5EE49A442}" type="pres">
      <dgm:prSet presAssocID="{BAC16A11-37E0-43F3-8E1D-C7A08DED2099}" presName="hierChild4" presStyleCnt="0"/>
      <dgm:spPr/>
    </dgm:pt>
    <dgm:pt modelId="{244D6654-8592-450E-A824-A1C9FD3BE681}" type="pres">
      <dgm:prSet presAssocID="{05E32BB8-519E-4CDD-9F64-6D5390DC628F}" presName="Name23" presStyleLbl="parChTrans1D4" presStyleIdx="0" presStyleCnt="13"/>
      <dgm:spPr/>
      <dgm:t>
        <a:bodyPr/>
        <a:lstStyle/>
        <a:p>
          <a:endParaRPr kumimoji="1" lang="ja-JP" altLang="en-US"/>
        </a:p>
      </dgm:t>
    </dgm:pt>
    <dgm:pt modelId="{2AE5A705-14F9-496A-AC3C-5599080EF156}" type="pres">
      <dgm:prSet presAssocID="{096BC312-2F3D-46C1-BE2E-73CF9BCAD95F}" presName="hierRoot4" presStyleCnt="0"/>
      <dgm:spPr/>
    </dgm:pt>
    <dgm:pt modelId="{CF7E67B0-16C9-4407-B6F8-AC1D1B3037FE}" type="pres">
      <dgm:prSet presAssocID="{096BC312-2F3D-46C1-BE2E-73CF9BCAD95F}" presName="composite4" presStyleCnt="0"/>
      <dgm:spPr/>
    </dgm:pt>
    <dgm:pt modelId="{AD467222-EA93-4EBA-BCF0-9C4E5D979326}" type="pres">
      <dgm:prSet presAssocID="{096BC312-2F3D-46C1-BE2E-73CF9BCAD95F}" presName="background4" presStyleLbl="node4" presStyleIdx="0" presStyleCnt="13"/>
      <dgm:spPr/>
    </dgm:pt>
    <dgm:pt modelId="{3E9C0DC2-83AD-4832-9759-32484FD2468F}" type="pres">
      <dgm:prSet presAssocID="{096BC312-2F3D-46C1-BE2E-73CF9BCAD95F}" presName="text4" presStyleLbl="fgAcc4" presStyleIdx="0" presStyleCnt="13">
        <dgm:presLayoutVars>
          <dgm:chPref val="3"/>
        </dgm:presLayoutVars>
      </dgm:prSet>
      <dgm:spPr/>
      <dgm:t>
        <a:bodyPr/>
        <a:lstStyle/>
        <a:p>
          <a:endParaRPr kumimoji="1" lang="ja-JP" altLang="en-US"/>
        </a:p>
      </dgm:t>
    </dgm:pt>
    <dgm:pt modelId="{2A2EE658-E639-442A-B88F-8B8895E773E4}" type="pres">
      <dgm:prSet presAssocID="{096BC312-2F3D-46C1-BE2E-73CF9BCAD95F}" presName="hierChild5" presStyleCnt="0"/>
      <dgm:spPr/>
    </dgm:pt>
    <dgm:pt modelId="{ED9567C8-E4E3-41CC-BF84-FC062F876112}" type="pres">
      <dgm:prSet presAssocID="{F4E3086F-8CE1-44E3-AF1A-BFC3E399D357}" presName="Name23" presStyleLbl="parChTrans1D4" presStyleIdx="1" presStyleCnt="13"/>
      <dgm:spPr/>
      <dgm:t>
        <a:bodyPr/>
        <a:lstStyle/>
        <a:p>
          <a:endParaRPr kumimoji="1" lang="ja-JP" altLang="en-US"/>
        </a:p>
      </dgm:t>
    </dgm:pt>
    <dgm:pt modelId="{8D919C7F-67C9-4F0C-9CD9-E6C4A918936F}" type="pres">
      <dgm:prSet presAssocID="{DD5F3E60-F148-44F3-A99F-C42827B7501A}" presName="hierRoot4" presStyleCnt="0"/>
      <dgm:spPr/>
    </dgm:pt>
    <dgm:pt modelId="{A05CA029-C8D4-4D17-98AA-2C0138A9AC03}" type="pres">
      <dgm:prSet presAssocID="{DD5F3E60-F148-44F3-A99F-C42827B7501A}" presName="composite4" presStyleCnt="0"/>
      <dgm:spPr/>
    </dgm:pt>
    <dgm:pt modelId="{4F8337E9-1981-433C-BD53-16DBFB0339AD}" type="pres">
      <dgm:prSet presAssocID="{DD5F3E60-F148-44F3-A99F-C42827B7501A}" presName="background4" presStyleLbl="node4" presStyleIdx="1" presStyleCnt="13"/>
      <dgm:spPr/>
    </dgm:pt>
    <dgm:pt modelId="{DDAFA46F-2017-4985-8684-9880399E3C9D}" type="pres">
      <dgm:prSet presAssocID="{DD5F3E60-F148-44F3-A99F-C42827B7501A}" presName="text4" presStyleLbl="fgAcc4" presStyleIdx="1" presStyleCnt="13">
        <dgm:presLayoutVars>
          <dgm:chPref val="3"/>
        </dgm:presLayoutVars>
      </dgm:prSet>
      <dgm:spPr/>
      <dgm:t>
        <a:bodyPr/>
        <a:lstStyle/>
        <a:p>
          <a:endParaRPr kumimoji="1" lang="ja-JP" altLang="en-US"/>
        </a:p>
      </dgm:t>
    </dgm:pt>
    <dgm:pt modelId="{D3E28F3E-8635-47F0-BA72-4EFE4C5E5EEB}" type="pres">
      <dgm:prSet presAssocID="{DD5F3E60-F148-44F3-A99F-C42827B7501A}" presName="hierChild5" presStyleCnt="0"/>
      <dgm:spPr/>
    </dgm:pt>
    <dgm:pt modelId="{3129311B-6623-4536-B16D-2D13B54509AF}" type="pres">
      <dgm:prSet presAssocID="{E0CF1B53-4715-4D17-ACBE-02EE8CBA1793}" presName="Name17" presStyleLbl="parChTrans1D3" presStyleIdx="1" presStyleCnt="5"/>
      <dgm:spPr/>
      <dgm:t>
        <a:bodyPr/>
        <a:lstStyle/>
        <a:p>
          <a:endParaRPr kumimoji="1" lang="ja-JP" altLang="en-US"/>
        </a:p>
      </dgm:t>
    </dgm:pt>
    <dgm:pt modelId="{DF33A981-906E-43DA-8E85-5BBA19393928}" type="pres">
      <dgm:prSet presAssocID="{19272F7E-9FDB-45E2-8A24-ECABE516B4E9}" presName="hierRoot3" presStyleCnt="0"/>
      <dgm:spPr/>
    </dgm:pt>
    <dgm:pt modelId="{796F07BA-0E32-440C-95D7-F311E03503CA}" type="pres">
      <dgm:prSet presAssocID="{19272F7E-9FDB-45E2-8A24-ECABE516B4E9}" presName="composite3" presStyleCnt="0"/>
      <dgm:spPr/>
    </dgm:pt>
    <dgm:pt modelId="{A19E5D51-497B-4228-8D9F-FB4E2A4A8887}" type="pres">
      <dgm:prSet presAssocID="{19272F7E-9FDB-45E2-8A24-ECABE516B4E9}" presName="background3" presStyleLbl="node3" presStyleIdx="1" presStyleCnt="5"/>
      <dgm:spPr/>
    </dgm:pt>
    <dgm:pt modelId="{CDA6D18A-897A-4997-BEA1-17E03195A1A6}" type="pres">
      <dgm:prSet presAssocID="{19272F7E-9FDB-45E2-8A24-ECABE516B4E9}" presName="text3" presStyleLbl="fgAcc3" presStyleIdx="1" presStyleCnt="5">
        <dgm:presLayoutVars>
          <dgm:chPref val="3"/>
        </dgm:presLayoutVars>
      </dgm:prSet>
      <dgm:spPr/>
      <dgm:t>
        <a:bodyPr/>
        <a:lstStyle/>
        <a:p>
          <a:endParaRPr kumimoji="1" lang="ja-JP" altLang="en-US"/>
        </a:p>
      </dgm:t>
    </dgm:pt>
    <dgm:pt modelId="{5A5B89B1-E102-4533-B7C1-82873ADF0AEA}" type="pres">
      <dgm:prSet presAssocID="{19272F7E-9FDB-45E2-8A24-ECABE516B4E9}" presName="hierChild4" presStyleCnt="0"/>
      <dgm:spPr/>
    </dgm:pt>
    <dgm:pt modelId="{92119F03-F6D5-4E56-8A0C-663A8E35F564}" type="pres">
      <dgm:prSet presAssocID="{FEF533DC-7A53-427F-90BD-A4C81DF9C1C8}" presName="Name23" presStyleLbl="parChTrans1D4" presStyleIdx="2" presStyleCnt="13"/>
      <dgm:spPr/>
      <dgm:t>
        <a:bodyPr/>
        <a:lstStyle/>
        <a:p>
          <a:endParaRPr kumimoji="1" lang="ja-JP" altLang="en-US"/>
        </a:p>
      </dgm:t>
    </dgm:pt>
    <dgm:pt modelId="{49F59CE0-5358-449B-9AAE-3CC9974F5455}" type="pres">
      <dgm:prSet presAssocID="{4A088132-2FC9-48BF-B9D8-56112391CF17}" presName="hierRoot4" presStyleCnt="0"/>
      <dgm:spPr/>
    </dgm:pt>
    <dgm:pt modelId="{229D72CE-C64D-42BA-8E1A-14A0651D556B}" type="pres">
      <dgm:prSet presAssocID="{4A088132-2FC9-48BF-B9D8-56112391CF17}" presName="composite4" presStyleCnt="0"/>
      <dgm:spPr/>
    </dgm:pt>
    <dgm:pt modelId="{2405CEE3-0A0E-4EFD-8EFF-A90BD6277B04}" type="pres">
      <dgm:prSet presAssocID="{4A088132-2FC9-48BF-B9D8-56112391CF17}" presName="background4" presStyleLbl="node4" presStyleIdx="2" presStyleCnt="13"/>
      <dgm:spPr/>
    </dgm:pt>
    <dgm:pt modelId="{701A1302-9994-46F8-ABC9-88A3E7B69A89}" type="pres">
      <dgm:prSet presAssocID="{4A088132-2FC9-48BF-B9D8-56112391CF17}" presName="text4" presStyleLbl="fgAcc4" presStyleIdx="2" presStyleCnt="13">
        <dgm:presLayoutVars>
          <dgm:chPref val="3"/>
        </dgm:presLayoutVars>
      </dgm:prSet>
      <dgm:spPr/>
      <dgm:t>
        <a:bodyPr/>
        <a:lstStyle/>
        <a:p>
          <a:endParaRPr kumimoji="1" lang="ja-JP" altLang="en-US"/>
        </a:p>
      </dgm:t>
    </dgm:pt>
    <dgm:pt modelId="{7C40DB24-4D53-41B0-93B2-8C37A5467C40}" type="pres">
      <dgm:prSet presAssocID="{4A088132-2FC9-48BF-B9D8-56112391CF17}" presName="hierChild5" presStyleCnt="0"/>
      <dgm:spPr/>
    </dgm:pt>
    <dgm:pt modelId="{F8A1811C-FF55-41FD-9DBB-1207CCAA8DB3}" type="pres">
      <dgm:prSet presAssocID="{9D8C9D81-3A1E-448D-80FB-56AE1DF1EB12}" presName="Name23" presStyleLbl="parChTrans1D4" presStyleIdx="3" presStyleCnt="13"/>
      <dgm:spPr/>
      <dgm:t>
        <a:bodyPr/>
        <a:lstStyle/>
        <a:p>
          <a:endParaRPr kumimoji="1" lang="ja-JP" altLang="en-US"/>
        </a:p>
      </dgm:t>
    </dgm:pt>
    <dgm:pt modelId="{18C2AB18-81AD-41C1-B674-CC1153A37542}" type="pres">
      <dgm:prSet presAssocID="{FD21D5DF-EB09-4342-9343-28A237275E95}" presName="hierRoot4" presStyleCnt="0"/>
      <dgm:spPr/>
    </dgm:pt>
    <dgm:pt modelId="{87F0EA83-27E7-40E3-AF89-FE118A5267D9}" type="pres">
      <dgm:prSet presAssocID="{FD21D5DF-EB09-4342-9343-28A237275E95}" presName="composite4" presStyleCnt="0"/>
      <dgm:spPr/>
    </dgm:pt>
    <dgm:pt modelId="{9B7DE1C7-7B94-49E5-BF70-3E3AC0BE7D44}" type="pres">
      <dgm:prSet presAssocID="{FD21D5DF-EB09-4342-9343-28A237275E95}" presName="background4" presStyleLbl="node4" presStyleIdx="3" presStyleCnt="13"/>
      <dgm:spPr/>
    </dgm:pt>
    <dgm:pt modelId="{2A903BDE-FF9A-49F2-96A2-DAB0EA8C9177}" type="pres">
      <dgm:prSet presAssocID="{FD21D5DF-EB09-4342-9343-28A237275E95}" presName="text4" presStyleLbl="fgAcc4" presStyleIdx="3" presStyleCnt="13">
        <dgm:presLayoutVars>
          <dgm:chPref val="3"/>
        </dgm:presLayoutVars>
      </dgm:prSet>
      <dgm:spPr/>
      <dgm:t>
        <a:bodyPr/>
        <a:lstStyle/>
        <a:p>
          <a:endParaRPr kumimoji="1" lang="ja-JP" altLang="en-US"/>
        </a:p>
      </dgm:t>
    </dgm:pt>
    <dgm:pt modelId="{ACCF4BDF-8ED7-4433-815B-A86142C5D56F}" type="pres">
      <dgm:prSet presAssocID="{FD21D5DF-EB09-4342-9343-28A237275E95}" presName="hierChild5" presStyleCnt="0"/>
      <dgm:spPr/>
    </dgm:pt>
    <dgm:pt modelId="{AE6F9F54-214D-4E38-B173-65433ECC1C62}" type="pres">
      <dgm:prSet presAssocID="{4459A297-5B2F-4DEC-B579-5332F33E1B24}" presName="Name23" presStyleLbl="parChTrans1D4" presStyleIdx="4" presStyleCnt="13"/>
      <dgm:spPr/>
      <dgm:t>
        <a:bodyPr/>
        <a:lstStyle/>
        <a:p>
          <a:endParaRPr kumimoji="1" lang="ja-JP" altLang="en-US"/>
        </a:p>
      </dgm:t>
    </dgm:pt>
    <dgm:pt modelId="{131A5BA7-DC1E-4BAD-858B-FE740C1C5390}" type="pres">
      <dgm:prSet presAssocID="{696BC85C-9588-48B1-8468-2152417934D0}" presName="hierRoot4" presStyleCnt="0"/>
      <dgm:spPr/>
    </dgm:pt>
    <dgm:pt modelId="{06B66835-1202-4AEC-8F83-93450AF12CE6}" type="pres">
      <dgm:prSet presAssocID="{696BC85C-9588-48B1-8468-2152417934D0}" presName="composite4" presStyleCnt="0"/>
      <dgm:spPr/>
    </dgm:pt>
    <dgm:pt modelId="{A6C920A8-0C27-4184-99BB-7E4CB6205152}" type="pres">
      <dgm:prSet presAssocID="{696BC85C-9588-48B1-8468-2152417934D0}" presName="background4" presStyleLbl="node4" presStyleIdx="4" presStyleCnt="13"/>
      <dgm:spPr/>
    </dgm:pt>
    <dgm:pt modelId="{801B4443-3772-420F-B024-61C2BA143E0D}" type="pres">
      <dgm:prSet presAssocID="{696BC85C-9588-48B1-8468-2152417934D0}" presName="text4" presStyleLbl="fgAcc4" presStyleIdx="4" presStyleCnt="13">
        <dgm:presLayoutVars>
          <dgm:chPref val="3"/>
        </dgm:presLayoutVars>
      </dgm:prSet>
      <dgm:spPr/>
      <dgm:t>
        <a:bodyPr/>
        <a:lstStyle/>
        <a:p>
          <a:endParaRPr kumimoji="1" lang="ja-JP" altLang="en-US"/>
        </a:p>
      </dgm:t>
    </dgm:pt>
    <dgm:pt modelId="{A8F5FF55-11CC-46E6-B496-43CDC7BEC53F}" type="pres">
      <dgm:prSet presAssocID="{696BC85C-9588-48B1-8468-2152417934D0}" presName="hierChild5" presStyleCnt="0"/>
      <dgm:spPr/>
    </dgm:pt>
    <dgm:pt modelId="{CA530951-A4D4-4D7A-937D-C0A2E998C957}" type="pres">
      <dgm:prSet presAssocID="{A23EBB96-9D25-4767-BA50-3C5147A8ACA9}" presName="Name23" presStyleLbl="parChTrans1D4" presStyleIdx="5" presStyleCnt="13"/>
      <dgm:spPr/>
      <dgm:t>
        <a:bodyPr/>
        <a:lstStyle/>
        <a:p>
          <a:endParaRPr kumimoji="1" lang="ja-JP" altLang="en-US"/>
        </a:p>
      </dgm:t>
    </dgm:pt>
    <dgm:pt modelId="{CB2BAC41-01C2-4459-ADAD-D24988F025A3}" type="pres">
      <dgm:prSet presAssocID="{026E4936-173F-47E7-9DFB-14604B445825}" presName="hierRoot4" presStyleCnt="0"/>
      <dgm:spPr/>
    </dgm:pt>
    <dgm:pt modelId="{7C03E01B-E481-4FA2-8243-A89BCABF4F12}" type="pres">
      <dgm:prSet presAssocID="{026E4936-173F-47E7-9DFB-14604B445825}" presName="composite4" presStyleCnt="0"/>
      <dgm:spPr/>
    </dgm:pt>
    <dgm:pt modelId="{D8AAEF2C-0D59-460A-9C06-FC2DD537E5CC}" type="pres">
      <dgm:prSet presAssocID="{026E4936-173F-47E7-9DFB-14604B445825}" presName="background4" presStyleLbl="node4" presStyleIdx="5" presStyleCnt="13"/>
      <dgm:spPr/>
    </dgm:pt>
    <dgm:pt modelId="{F5D9B6D0-98D5-4BBE-9792-3E122422ED15}" type="pres">
      <dgm:prSet presAssocID="{026E4936-173F-47E7-9DFB-14604B445825}" presName="text4" presStyleLbl="fgAcc4" presStyleIdx="5" presStyleCnt="13">
        <dgm:presLayoutVars>
          <dgm:chPref val="3"/>
        </dgm:presLayoutVars>
      </dgm:prSet>
      <dgm:spPr/>
      <dgm:t>
        <a:bodyPr/>
        <a:lstStyle/>
        <a:p>
          <a:endParaRPr kumimoji="1" lang="ja-JP" altLang="en-US"/>
        </a:p>
      </dgm:t>
    </dgm:pt>
    <dgm:pt modelId="{F53EF766-5686-4722-B79F-4A6D5616A4E5}" type="pres">
      <dgm:prSet presAssocID="{026E4936-173F-47E7-9DFB-14604B445825}" presName="hierChild5" presStyleCnt="0"/>
      <dgm:spPr/>
    </dgm:pt>
    <dgm:pt modelId="{463BCB0E-CAE0-4A13-ADB6-F6F012583BD9}" type="pres">
      <dgm:prSet presAssocID="{E555F930-7481-4534-915E-B038848AE7A1}" presName="Name23" presStyleLbl="parChTrans1D4" presStyleIdx="6" presStyleCnt="13"/>
      <dgm:spPr/>
      <dgm:t>
        <a:bodyPr/>
        <a:lstStyle/>
        <a:p>
          <a:endParaRPr kumimoji="1" lang="ja-JP" altLang="en-US"/>
        </a:p>
      </dgm:t>
    </dgm:pt>
    <dgm:pt modelId="{CEE74A9D-A405-42FA-B1F7-EA68461F3A3D}" type="pres">
      <dgm:prSet presAssocID="{83698998-27BE-492B-9565-54589E2FF233}" presName="hierRoot4" presStyleCnt="0"/>
      <dgm:spPr/>
    </dgm:pt>
    <dgm:pt modelId="{A0ABA723-181F-48F3-B070-48AB6722A506}" type="pres">
      <dgm:prSet presAssocID="{83698998-27BE-492B-9565-54589E2FF233}" presName="composite4" presStyleCnt="0"/>
      <dgm:spPr/>
    </dgm:pt>
    <dgm:pt modelId="{E0ED2924-FB76-4F4F-A5B7-147ABD683878}" type="pres">
      <dgm:prSet presAssocID="{83698998-27BE-492B-9565-54589E2FF233}" presName="background4" presStyleLbl="node4" presStyleIdx="6" presStyleCnt="13"/>
      <dgm:spPr/>
    </dgm:pt>
    <dgm:pt modelId="{19B8C854-89E5-4A3E-AE1A-41E099BF2834}" type="pres">
      <dgm:prSet presAssocID="{83698998-27BE-492B-9565-54589E2FF233}" presName="text4" presStyleLbl="fgAcc4" presStyleIdx="6" presStyleCnt="13">
        <dgm:presLayoutVars>
          <dgm:chPref val="3"/>
        </dgm:presLayoutVars>
      </dgm:prSet>
      <dgm:spPr/>
      <dgm:t>
        <a:bodyPr/>
        <a:lstStyle/>
        <a:p>
          <a:endParaRPr kumimoji="1" lang="ja-JP" altLang="en-US"/>
        </a:p>
      </dgm:t>
    </dgm:pt>
    <dgm:pt modelId="{59E0D5FB-8CF1-49F0-B7A0-188C6F30DC9F}" type="pres">
      <dgm:prSet presAssocID="{83698998-27BE-492B-9565-54589E2FF233}" presName="hierChild5" presStyleCnt="0"/>
      <dgm:spPr/>
    </dgm:pt>
    <dgm:pt modelId="{FA1A561B-59AE-423E-83FA-0EB0179CCAAD}" type="pres">
      <dgm:prSet presAssocID="{96777EA9-83A7-4DD6-B4C4-72C985801FB4}" presName="Name10" presStyleLbl="parChTrans1D2" presStyleIdx="1" presStyleCnt="2"/>
      <dgm:spPr/>
      <dgm:t>
        <a:bodyPr/>
        <a:lstStyle/>
        <a:p>
          <a:endParaRPr kumimoji="1" lang="ja-JP" altLang="en-US"/>
        </a:p>
      </dgm:t>
    </dgm:pt>
    <dgm:pt modelId="{9F5FFEB1-69F6-4BDF-867B-96E6E75647EA}" type="pres">
      <dgm:prSet presAssocID="{1E203895-4DA7-4731-B67E-76D56F35A512}" presName="hierRoot2" presStyleCnt="0"/>
      <dgm:spPr/>
    </dgm:pt>
    <dgm:pt modelId="{3AA75A3C-FC9F-41D5-B655-D5E98E0EA96F}" type="pres">
      <dgm:prSet presAssocID="{1E203895-4DA7-4731-B67E-76D56F35A512}" presName="composite2" presStyleCnt="0"/>
      <dgm:spPr/>
    </dgm:pt>
    <dgm:pt modelId="{D06A7EB6-7424-4BF9-9622-46FE47D4C0CE}" type="pres">
      <dgm:prSet presAssocID="{1E203895-4DA7-4731-B67E-76D56F35A512}" presName="background2" presStyleLbl="node2" presStyleIdx="1" presStyleCnt="2"/>
      <dgm:spPr/>
    </dgm:pt>
    <dgm:pt modelId="{A4C28338-4471-4CDA-B255-28DA29FB8609}" type="pres">
      <dgm:prSet presAssocID="{1E203895-4DA7-4731-B67E-76D56F35A512}" presName="text2" presStyleLbl="fgAcc2" presStyleIdx="1" presStyleCnt="2">
        <dgm:presLayoutVars>
          <dgm:chPref val="3"/>
        </dgm:presLayoutVars>
      </dgm:prSet>
      <dgm:spPr/>
      <dgm:t>
        <a:bodyPr/>
        <a:lstStyle/>
        <a:p>
          <a:endParaRPr kumimoji="1" lang="ja-JP" altLang="en-US"/>
        </a:p>
      </dgm:t>
    </dgm:pt>
    <dgm:pt modelId="{2ADB1E6A-9A56-4F03-AD3B-5F1FC7DB1733}" type="pres">
      <dgm:prSet presAssocID="{1E203895-4DA7-4731-B67E-76D56F35A512}" presName="hierChild3" presStyleCnt="0"/>
      <dgm:spPr/>
    </dgm:pt>
    <dgm:pt modelId="{49832909-DEDD-496E-B387-3B43152396B1}" type="pres">
      <dgm:prSet presAssocID="{E1C69584-7D26-43D2-9855-D836BBE8925E}" presName="Name17" presStyleLbl="parChTrans1D3" presStyleIdx="2" presStyleCnt="5"/>
      <dgm:spPr/>
      <dgm:t>
        <a:bodyPr/>
        <a:lstStyle/>
        <a:p>
          <a:endParaRPr kumimoji="1" lang="ja-JP" altLang="en-US"/>
        </a:p>
      </dgm:t>
    </dgm:pt>
    <dgm:pt modelId="{785877C5-343B-46F4-8908-BA9B99E82701}" type="pres">
      <dgm:prSet presAssocID="{594B7F0E-B396-4852-B661-8895D4E05100}" presName="hierRoot3" presStyleCnt="0"/>
      <dgm:spPr/>
    </dgm:pt>
    <dgm:pt modelId="{5E817AC8-6011-45F8-8754-B7CA513331B7}" type="pres">
      <dgm:prSet presAssocID="{594B7F0E-B396-4852-B661-8895D4E05100}" presName="composite3" presStyleCnt="0"/>
      <dgm:spPr/>
    </dgm:pt>
    <dgm:pt modelId="{8D1AFF11-F00B-4DDF-8F42-606F0019E7B0}" type="pres">
      <dgm:prSet presAssocID="{594B7F0E-B396-4852-B661-8895D4E05100}" presName="background3" presStyleLbl="node3" presStyleIdx="2" presStyleCnt="5"/>
      <dgm:spPr/>
    </dgm:pt>
    <dgm:pt modelId="{D31906F8-9523-4D1E-B93E-F308504ECA2B}" type="pres">
      <dgm:prSet presAssocID="{594B7F0E-B396-4852-B661-8895D4E05100}" presName="text3" presStyleLbl="fgAcc3" presStyleIdx="2" presStyleCnt="5">
        <dgm:presLayoutVars>
          <dgm:chPref val="3"/>
        </dgm:presLayoutVars>
      </dgm:prSet>
      <dgm:spPr/>
      <dgm:t>
        <a:bodyPr/>
        <a:lstStyle/>
        <a:p>
          <a:endParaRPr kumimoji="1" lang="ja-JP" altLang="en-US"/>
        </a:p>
      </dgm:t>
    </dgm:pt>
    <dgm:pt modelId="{4533C274-D823-453D-A324-FE615F03F3DE}" type="pres">
      <dgm:prSet presAssocID="{594B7F0E-B396-4852-B661-8895D4E05100}" presName="hierChild4" presStyleCnt="0"/>
      <dgm:spPr/>
    </dgm:pt>
    <dgm:pt modelId="{A9426B2D-E630-4277-9B8F-40B96B8B14EF}" type="pres">
      <dgm:prSet presAssocID="{6D7CD0D4-52C2-45D6-A435-D3AFC40EFFC1}" presName="Name23" presStyleLbl="parChTrans1D4" presStyleIdx="7" presStyleCnt="13"/>
      <dgm:spPr/>
      <dgm:t>
        <a:bodyPr/>
        <a:lstStyle/>
        <a:p>
          <a:endParaRPr kumimoji="1" lang="ja-JP" altLang="en-US"/>
        </a:p>
      </dgm:t>
    </dgm:pt>
    <dgm:pt modelId="{F3A824C8-90E7-4958-BE38-3F21A1EABE6D}" type="pres">
      <dgm:prSet presAssocID="{CBF444C6-7AA0-49A8-80CD-759E6D5F4C68}" presName="hierRoot4" presStyleCnt="0"/>
      <dgm:spPr/>
    </dgm:pt>
    <dgm:pt modelId="{5BAF1E4B-915F-4D62-8342-86A7285F9669}" type="pres">
      <dgm:prSet presAssocID="{CBF444C6-7AA0-49A8-80CD-759E6D5F4C68}" presName="composite4" presStyleCnt="0"/>
      <dgm:spPr/>
    </dgm:pt>
    <dgm:pt modelId="{D1C3324A-2BF1-4662-8AA7-7F0E3736253F}" type="pres">
      <dgm:prSet presAssocID="{CBF444C6-7AA0-49A8-80CD-759E6D5F4C68}" presName="background4" presStyleLbl="node4" presStyleIdx="7" presStyleCnt="13"/>
      <dgm:spPr/>
    </dgm:pt>
    <dgm:pt modelId="{5ED94D1D-5E3A-43B5-94DA-0E442983634E}" type="pres">
      <dgm:prSet presAssocID="{CBF444C6-7AA0-49A8-80CD-759E6D5F4C68}" presName="text4" presStyleLbl="fgAcc4" presStyleIdx="7" presStyleCnt="13">
        <dgm:presLayoutVars>
          <dgm:chPref val="3"/>
        </dgm:presLayoutVars>
      </dgm:prSet>
      <dgm:spPr/>
      <dgm:t>
        <a:bodyPr/>
        <a:lstStyle/>
        <a:p>
          <a:endParaRPr kumimoji="1" lang="ja-JP" altLang="en-US"/>
        </a:p>
      </dgm:t>
    </dgm:pt>
    <dgm:pt modelId="{4C3EBD03-6F3C-4B69-9FB8-2F0143626E4E}" type="pres">
      <dgm:prSet presAssocID="{CBF444C6-7AA0-49A8-80CD-759E6D5F4C68}" presName="hierChild5" presStyleCnt="0"/>
      <dgm:spPr/>
    </dgm:pt>
    <dgm:pt modelId="{349A3E7A-24E8-406B-8BB1-30FA4CDC563A}" type="pres">
      <dgm:prSet presAssocID="{A8D03091-2FD5-4286-8720-68C042DE536A}" presName="Name23" presStyleLbl="parChTrans1D4" presStyleIdx="8" presStyleCnt="13"/>
      <dgm:spPr/>
      <dgm:t>
        <a:bodyPr/>
        <a:lstStyle/>
        <a:p>
          <a:endParaRPr kumimoji="1" lang="ja-JP" altLang="en-US"/>
        </a:p>
      </dgm:t>
    </dgm:pt>
    <dgm:pt modelId="{71FF31AB-DBCA-4FEF-9009-7C0CC89BFD4A}" type="pres">
      <dgm:prSet presAssocID="{262DF980-4EEC-4F6A-A6E4-DEB5BCA4F2B0}" presName="hierRoot4" presStyleCnt="0"/>
      <dgm:spPr/>
    </dgm:pt>
    <dgm:pt modelId="{2F4B8FEC-DF96-4DC7-8229-71CF76A676F9}" type="pres">
      <dgm:prSet presAssocID="{262DF980-4EEC-4F6A-A6E4-DEB5BCA4F2B0}" presName="composite4" presStyleCnt="0"/>
      <dgm:spPr/>
    </dgm:pt>
    <dgm:pt modelId="{A365CD09-409F-41E5-8260-8A579FD4B173}" type="pres">
      <dgm:prSet presAssocID="{262DF980-4EEC-4F6A-A6E4-DEB5BCA4F2B0}" presName="background4" presStyleLbl="node4" presStyleIdx="8" presStyleCnt="13"/>
      <dgm:spPr/>
    </dgm:pt>
    <dgm:pt modelId="{5AE8DF17-6544-4264-891B-BF63BFE05D94}" type="pres">
      <dgm:prSet presAssocID="{262DF980-4EEC-4F6A-A6E4-DEB5BCA4F2B0}" presName="text4" presStyleLbl="fgAcc4" presStyleIdx="8" presStyleCnt="13">
        <dgm:presLayoutVars>
          <dgm:chPref val="3"/>
        </dgm:presLayoutVars>
      </dgm:prSet>
      <dgm:spPr/>
      <dgm:t>
        <a:bodyPr/>
        <a:lstStyle/>
        <a:p>
          <a:endParaRPr kumimoji="1" lang="ja-JP" altLang="en-US"/>
        </a:p>
      </dgm:t>
    </dgm:pt>
    <dgm:pt modelId="{560CAD76-8156-4DC9-BABF-A7FFDFDF73C1}" type="pres">
      <dgm:prSet presAssocID="{262DF980-4EEC-4F6A-A6E4-DEB5BCA4F2B0}" presName="hierChild5" presStyleCnt="0"/>
      <dgm:spPr/>
    </dgm:pt>
    <dgm:pt modelId="{B36300A3-D5C3-4507-B63E-13EA428E8C53}" type="pres">
      <dgm:prSet presAssocID="{FC22A808-4F62-48B9-BF9D-EB8EB941DF6D}" presName="Name17" presStyleLbl="parChTrans1D3" presStyleIdx="3" presStyleCnt="5"/>
      <dgm:spPr/>
      <dgm:t>
        <a:bodyPr/>
        <a:lstStyle/>
        <a:p>
          <a:endParaRPr kumimoji="1" lang="ja-JP" altLang="en-US"/>
        </a:p>
      </dgm:t>
    </dgm:pt>
    <dgm:pt modelId="{3BE960DD-263F-4BE1-8EE8-391966AF8AA6}" type="pres">
      <dgm:prSet presAssocID="{A3454AD3-3B1E-4987-BCBA-5C5DEFD8D951}" presName="hierRoot3" presStyleCnt="0"/>
      <dgm:spPr/>
    </dgm:pt>
    <dgm:pt modelId="{A3C17A47-1379-4138-81E1-B4ED8A20FBAB}" type="pres">
      <dgm:prSet presAssocID="{A3454AD3-3B1E-4987-BCBA-5C5DEFD8D951}" presName="composite3" presStyleCnt="0"/>
      <dgm:spPr/>
    </dgm:pt>
    <dgm:pt modelId="{82445381-A9B6-4782-A460-66FA26F2F0A8}" type="pres">
      <dgm:prSet presAssocID="{A3454AD3-3B1E-4987-BCBA-5C5DEFD8D951}" presName="background3" presStyleLbl="node3" presStyleIdx="3" presStyleCnt="5"/>
      <dgm:spPr/>
    </dgm:pt>
    <dgm:pt modelId="{1295C3E1-341E-4012-9F40-0ECC5C02746B}" type="pres">
      <dgm:prSet presAssocID="{A3454AD3-3B1E-4987-BCBA-5C5DEFD8D951}" presName="text3" presStyleLbl="fgAcc3" presStyleIdx="3" presStyleCnt="5">
        <dgm:presLayoutVars>
          <dgm:chPref val="3"/>
        </dgm:presLayoutVars>
      </dgm:prSet>
      <dgm:spPr/>
      <dgm:t>
        <a:bodyPr/>
        <a:lstStyle/>
        <a:p>
          <a:endParaRPr kumimoji="1" lang="ja-JP" altLang="en-US"/>
        </a:p>
      </dgm:t>
    </dgm:pt>
    <dgm:pt modelId="{9A4296AC-E914-48C2-A426-63BE3F47358B}" type="pres">
      <dgm:prSet presAssocID="{A3454AD3-3B1E-4987-BCBA-5C5DEFD8D951}" presName="hierChild4" presStyleCnt="0"/>
      <dgm:spPr/>
    </dgm:pt>
    <dgm:pt modelId="{E8F36308-46CE-4D9F-8D03-3567151E397E}" type="pres">
      <dgm:prSet presAssocID="{C251A82C-87F0-4460-893E-668F12E55A77}" presName="Name17" presStyleLbl="parChTrans1D3" presStyleIdx="4" presStyleCnt="5"/>
      <dgm:spPr/>
      <dgm:t>
        <a:bodyPr/>
        <a:lstStyle/>
        <a:p>
          <a:endParaRPr kumimoji="1" lang="ja-JP" altLang="en-US"/>
        </a:p>
      </dgm:t>
    </dgm:pt>
    <dgm:pt modelId="{1E682388-4139-48B5-A945-671147362534}" type="pres">
      <dgm:prSet presAssocID="{0E6F7DC2-5D69-4C50-91EF-323C6B296C37}" presName="hierRoot3" presStyleCnt="0"/>
      <dgm:spPr/>
    </dgm:pt>
    <dgm:pt modelId="{CC142C24-39CF-46F4-9A29-5C75B5F2779B}" type="pres">
      <dgm:prSet presAssocID="{0E6F7DC2-5D69-4C50-91EF-323C6B296C37}" presName="composite3" presStyleCnt="0"/>
      <dgm:spPr/>
    </dgm:pt>
    <dgm:pt modelId="{5E8E374F-3C46-40D3-908B-6D59DEA52444}" type="pres">
      <dgm:prSet presAssocID="{0E6F7DC2-5D69-4C50-91EF-323C6B296C37}" presName="background3" presStyleLbl="node3" presStyleIdx="4" presStyleCnt="5"/>
      <dgm:spPr/>
    </dgm:pt>
    <dgm:pt modelId="{30454D54-EF8F-49DF-8F5D-6F289DF57DE9}" type="pres">
      <dgm:prSet presAssocID="{0E6F7DC2-5D69-4C50-91EF-323C6B296C37}" presName="text3" presStyleLbl="fgAcc3" presStyleIdx="4" presStyleCnt="5">
        <dgm:presLayoutVars>
          <dgm:chPref val="3"/>
        </dgm:presLayoutVars>
      </dgm:prSet>
      <dgm:spPr/>
      <dgm:t>
        <a:bodyPr/>
        <a:lstStyle/>
        <a:p>
          <a:endParaRPr kumimoji="1" lang="ja-JP" altLang="en-US"/>
        </a:p>
      </dgm:t>
    </dgm:pt>
    <dgm:pt modelId="{88D4D0E7-227A-44BF-81F0-B396A33CEE4A}" type="pres">
      <dgm:prSet presAssocID="{0E6F7DC2-5D69-4C50-91EF-323C6B296C37}" presName="hierChild4" presStyleCnt="0"/>
      <dgm:spPr/>
    </dgm:pt>
    <dgm:pt modelId="{E2E8201E-A3C0-4254-B21F-936520FE0413}" type="pres">
      <dgm:prSet presAssocID="{0199B298-6A37-44C2-AEE0-485642E1D56B}" presName="Name23" presStyleLbl="parChTrans1D4" presStyleIdx="9" presStyleCnt="13"/>
      <dgm:spPr/>
      <dgm:t>
        <a:bodyPr/>
        <a:lstStyle/>
        <a:p>
          <a:endParaRPr kumimoji="1" lang="ja-JP" altLang="en-US"/>
        </a:p>
      </dgm:t>
    </dgm:pt>
    <dgm:pt modelId="{743C40DA-FBDA-4136-A573-24EBB525AB12}" type="pres">
      <dgm:prSet presAssocID="{2C8ADF57-1AB7-4133-838D-77AAF32069CE}" presName="hierRoot4" presStyleCnt="0"/>
      <dgm:spPr/>
    </dgm:pt>
    <dgm:pt modelId="{DDC0D10B-3214-4E9D-B446-40C5D63C4AEA}" type="pres">
      <dgm:prSet presAssocID="{2C8ADF57-1AB7-4133-838D-77AAF32069CE}" presName="composite4" presStyleCnt="0"/>
      <dgm:spPr/>
    </dgm:pt>
    <dgm:pt modelId="{B8BE5758-7FF6-4E55-83C0-9E832339B09F}" type="pres">
      <dgm:prSet presAssocID="{2C8ADF57-1AB7-4133-838D-77AAF32069CE}" presName="background4" presStyleLbl="node4" presStyleIdx="9" presStyleCnt="13"/>
      <dgm:spPr/>
    </dgm:pt>
    <dgm:pt modelId="{8D903F9F-B4C9-44CB-88A3-32BE90872B4D}" type="pres">
      <dgm:prSet presAssocID="{2C8ADF57-1AB7-4133-838D-77AAF32069CE}" presName="text4" presStyleLbl="fgAcc4" presStyleIdx="9" presStyleCnt="13">
        <dgm:presLayoutVars>
          <dgm:chPref val="3"/>
        </dgm:presLayoutVars>
      </dgm:prSet>
      <dgm:spPr/>
      <dgm:t>
        <a:bodyPr/>
        <a:lstStyle/>
        <a:p>
          <a:endParaRPr kumimoji="1" lang="ja-JP" altLang="en-US"/>
        </a:p>
      </dgm:t>
    </dgm:pt>
    <dgm:pt modelId="{42B2BDFF-1322-414A-AC11-595858BDBCC7}" type="pres">
      <dgm:prSet presAssocID="{2C8ADF57-1AB7-4133-838D-77AAF32069CE}" presName="hierChild5" presStyleCnt="0"/>
      <dgm:spPr/>
    </dgm:pt>
    <dgm:pt modelId="{4060DD73-EC72-4CFD-9577-10DDEEFDF7C8}" type="pres">
      <dgm:prSet presAssocID="{835ABF20-3FD7-4CB4-A932-5200F8C0146F}" presName="Name23" presStyleLbl="parChTrans1D4" presStyleIdx="10" presStyleCnt="13"/>
      <dgm:spPr/>
      <dgm:t>
        <a:bodyPr/>
        <a:lstStyle/>
        <a:p>
          <a:endParaRPr kumimoji="1" lang="ja-JP" altLang="en-US"/>
        </a:p>
      </dgm:t>
    </dgm:pt>
    <dgm:pt modelId="{815E4A89-7450-4AD8-A9F6-CDF69EB3DBD5}" type="pres">
      <dgm:prSet presAssocID="{BD0D23A4-0E97-44BC-BE02-F4C3D1F84E50}" presName="hierRoot4" presStyleCnt="0"/>
      <dgm:spPr/>
    </dgm:pt>
    <dgm:pt modelId="{126142A8-8F3A-4E81-834B-17C41B014E43}" type="pres">
      <dgm:prSet presAssocID="{BD0D23A4-0E97-44BC-BE02-F4C3D1F84E50}" presName="composite4" presStyleCnt="0"/>
      <dgm:spPr/>
    </dgm:pt>
    <dgm:pt modelId="{B0BAB2D3-080A-42CE-8AED-E3AC8747B8B0}" type="pres">
      <dgm:prSet presAssocID="{BD0D23A4-0E97-44BC-BE02-F4C3D1F84E50}" presName="background4" presStyleLbl="node4" presStyleIdx="10" presStyleCnt="13"/>
      <dgm:spPr/>
    </dgm:pt>
    <dgm:pt modelId="{7E517035-0CAD-4BB5-9DC7-D7C79C926302}" type="pres">
      <dgm:prSet presAssocID="{BD0D23A4-0E97-44BC-BE02-F4C3D1F84E50}" presName="text4" presStyleLbl="fgAcc4" presStyleIdx="10" presStyleCnt="13">
        <dgm:presLayoutVars>
          <dgm:chPref val="3"/>
        </dgm:presLayoutVars>
      </dgm:prSet>
      <dgm:spPr/>
      <dgm:t>
        <a:bodyPr/>
        <a:lstStyle/>
        <a:p>
          <a:endParaRPr kumimoji="1" lang="ja-JP" altLang="en-US"/>
        </a:p>
      </dgm:t>
    </dgm:pt>
    <dgm:pt modelId="{7CD22069-5390-4BD0-98C9-B93BE337E541}" type="pres">
      <dgm:prSet presAssocID="{BD0D23A4-0E97-44BC-BE02-F4C3D1F84E50}" presName="hierChild5" presStyleCnt="0"/>
      <dgm:spPr/>
    </dgm:pt>
    <dgm:pt modelId="{E64D4EF3-F077-4B7E-9CD8-8AF1F6480901}" type="pres">
      <dgm:prSet presAssocID="{6C6CB765-A20F-485A-83EA-6A810F2246C5}" presName="Name23" presStyleLbl="parChTrans1D4" presStyleIdx="11" presStyleCnt="13"/>
      <dgm:spPr/>
      <dgm:t>
        <a:bodyPr/>
        <a:lstStyle/>
        <a:p>
          <a:endParaRPr kumimoji="1" lang="ja-JP" altLang="en-US"/>
        </a:p>
      </dgm:t>
    </dgm:pt>
    <dgm:pt modelId="{80C66600-1615-4826-BCF9-86A6E5D73163}" type="pres">
      <dgm:prSet presAssocID="{9549FA6D-891D-46E3-9017-64010BCB178D}" presName="hierRoot4" presStyleCnt="0"/>
      <dgm:spPr/>
    </dgm:pt>
    <dgm:pt modelId="{017AD1D1-948E-4164-8690-9F60F0BD9D23}" type="pres">
      <dgm:prSet presAssocID="{9549FA6D-891D-46E3-9017-64010BCB178D}" presName="composite4" presStyleCnt="0"/>
      <dgm:spPr/>
    </dgm:pt>
    <dgm:pt modelId="{6476915D-BD5B-4926-B7EF-73260527DD74}" type="pres">
      <dgm:prSet presAssocID="{9549FA6D-891D-46E3-9017-64010BCB178D}" presName="background4" presStyleLbl="node4" presStyleIdx="11" presStyleCnt="13"/>
      <dgm:spPr/>
    </dgm:pt>
    <dgm:pt modelId="{F649D2AF-B415-4D91-80EE-FE18796E6A25}" type="pres">
      <dgm:prSet presAssocID="{9549FA6D-891D-46E3-9017-64010BCB178D}" presName="text4" presStyleLbl="fgAcc4" presStyleIdx="11" presStyleCnt="13">
        <dgm:presLayoutVars>
          <dgm:chPref val="3"/>
        </dgm:presLayoutVars>
      </dgm:prSet>
      <dgm:spPr/>
      <dgm:t>
        <a:bodyPr/>
        <a:lstStyle/>
        <a:p>
          <a:endParaRPr kumimoji="1" lang="ja-JP" altLang="en-US"/>
        </a:p>
      </dgm:t>
    </dgm:pt>
    <dgm:pt modelId="{452171F4-EF22-4FEB-9285-3E6B40F95C7B}" type="pres">
      <dgm:prSet presAssocID="{9549FA6D-891D-46E3-9017-64010BCB178D}" presName="hierChild5" presStyleCnt="0"/>
      <dgm:spPr/>
    </dgm:pt>
    <dgm:pt modelId="{F6F207BE-015D-4A14-83D7-562D8F95F299}" type="pres">
      <dgm:prSet presAssocID="{33AEAC43-A86B-4F2A-BB1D-A02824A4862B}" presName="Name23" presStyleLbl="parChTrans1D4" presStyleIdx="12" presStyleCnt="13"/>
      <dgm:spPr/>
      <dgm:t>
        <a:bodyPr/>
        <a:lstStyle/>
        <a:p>
          <a:endParaRPr kumimoji="1" lang="ja-JP" altLang="en-US"/>
        </a:p>
      </dgm:t>
    </dgm:pt>
    <dgm:pt modelId="{904398A2-6A56-4690-812D-438A148D8315}" type="pres">
      <dgm:prSet presAssocID="{A575F536-38B3-4578-B19E-DDA4285FB402}" presName="hierRoot4" presStyleCnt="0"/>
      <dgm:spPr/>
    </dgm:pt>
    <dgm:pt modelId="{29F2DC83-0204-4A16-929C-CCC9AEEBCE56}" type="pres">
      <dgm:prSet presAssocID="{A575F536-38B3-4578-B19E-DDA4285FB402}" presName="composite4" presStyleCnt="0"/>
      <dgm:spPr/>
    </dgm:pt>
    <dgm:pt modelId="{4F04E0F5-5AE7-487C-AE67-5E099F2D093D}" type="pres">
      <dgm:prSet presAssocID="{A575F536-38B3-4578-B19E-DDA4285FB402}" presName="background4" presStyleLbl="node4" presStyleIdx="12" presStyleCnt="13"/>
      <dgm:spPr/>
    </dgm:pt>
    <dgm:pt modelId="{E4820830-CAAE-48E0-B70C-CA5C7EF507C2}" type="pres">
      <dgm:prSet presAssocID="{A575F536-38B3-4578-B19E-DDA4285FB402}" presName="text4" presStyleLbl="fgAcc4" presStyleIdx="12" presStyleCnt="13">
        <dgm:presLayoutVars>
          <dgm:chPref val="3"/>
        </dgm:presLayoutVars>
      </dgm:prSet>
      <dgm:spPr/>
      <dgm:t>
        <a:bodyPr/>
        <a:lstStyle/>
        <a:p>
          <a:endParaRPr kumimoji="1" lang="ja-JP" altLang="en-US"/>
        </a:p>
      </dgm:t>
    </dgm:pt>
    <dgm:pt modelId="{AA4A3C80-FED7-4989-9B42-5644D8B3DE0F}" type="pres">
      <dgm:prSet presAssocID="{A575F536-38B3-4578-B19E-DDA4285FB402}" presName="hierChild5" presStyleCnt="0"/>
      <dgm:spPr/>
    </dgm:pt>
  </dgm:ptLst>
  <dgm:cxnLst>
    <dgm:cxn modelId="{99AB069F-B4E6-4C90-B56C-9358588ED1E7}" type="presOf" srcId="{05E32BB8-519E-4CDD-9F64-6D5390DC628F}" destId="{244D6654-8592-450E-A824-A1C9FD3BE681}" srcOrd="0" destOrd="0" presId="urn:microsoft.com/office/officeart/2005/8/layout/hierarchy1"/>
    <dgm:cxn modelId="{CEBE8FCE-2BF4-44D9-A41B-E8C135E7AAB6}" type="presOf" srcId="{E749C86C-D2D6-425E-A0B0-77B6E1278298}" destId="{02C62D25-6A12-4150-ADD8-0A54CF3B0C4D}" srcOrd="0" destOrd="0" presId="urn:microsoft.com/office/officeart/2005/8/layout/hierarchy1"/>
    <dgm:cxn modelId="{19867013-CE6D-46A3-ABB7-4737EEEEAA8A}" type="presOf" srcId="{835ABF20-3FD7-4CB4-A932-5200F8C0146F}" destId="{4060DD73-EC72-4CFD-9577-10DDEEFDF7C8}" srcOrd="0" destOrd="0" presId="urn:microsoft.com/office/officeart/2005/8/layout/hierarchy1"/>
    <dgm:cxn modelId="{51E49963-9EF0-4B9B-B468-695643513372}" type="presOf" srcId="{0199B298-6A37-44C2-AEE0-485642E1D56B}" destId="{E2E8201E-A3C0-4254-B21F-936520FE0413}" srcOrd="0" destOrd="0" presId="urn:microsoft.com/office/officeart/2005/8/layout/hierarchy1"/>
    <dgm:cxn modelId="{60E9705B-B776-4300-8061-99E69BB32FD7}" type="presOf" srcId="{9D8C9D81-3A1E-448D-80FB-56AE1DF1EB12}" destId="{F8A1811C-FF55-41FD-9DBB-1207CCAA8DB3}" srcOrd="0" destOrd="0" presId="urn:microsoft.com/office/officeart/2005/8/layout/hierarchy1"/>
    <dgm:cxn modelId="{2BD0BD19-6312-4946-8F89-DD9F1134C94D}" type="presOf" srcId="{19272F7E-9FDB-45E2-8A24-ECABE516B4E9}" destId="{CDA6D18A-897A-4997-BEA1-17E03195A1A6}" srcOrd="0" destOrd="0" presId="urn:microsoft.com/office/officeart/2005/8/layout/hierarchy1"/>
    <dgm:cxn modelId="{F49FDB6A-CED8-4EAE-B76B-AA2ED76DBCE4}" srcId="{1E203895-4DA7-4731-B67E-76D56F35A512}" destId="{594B7F0E-B396-4852-B661-8895D4E05100}" srcOrd="0" destOrd="0" parTransId="{E1C69584-7D26-43D2-9855-D836BBE8925E}" sibTransId="{E64B725D-3BFC-4590-B92A-573364862D79}"/>
    <dgm:cxn modelId="{C087BA85-88D6-4A61-9B19-76958640599B}" type="presOf" srcId="{F4E3086F-8CE1-44E3-AF1A-BFC3E399D357}" destId="{ED9567C8-E4E3-41CC-BF84-FC062F876112}" srcOrd="0" destOrd="0" presId="urn:microsoft.com/office/officeart/2005/8/layout/hierarchy1"/>
    <dgm:cxn modelId="{93B1315E-C5A3-4C5B-B056-983E010CCFAE}" type="presOf" srcId="{C251A82C-87F0-4460-893E-668F12E55A77}" destId="{E8F36308-46CE-4D9F-8D03-3567151E397E}" srcOrd="0" destOrd="0" presId="urn:microsoft.com/office/officeart/2005/8/layout/hierarchy1"/>
    <dgm:cxn modelId="{1210AF88-DFA9-4B03-A2F5-9DC93CEE4468}" type="presOf" srcId="{83698998-27BE-492B-9565-54589E2FF233}" destId="{19B8C854-89E5-4A3E-AE1A-41E099BF2834}" srcOrd="0" destOrd="0" presId="urn:microsoft.com/office/officeart/2005/8/layout/hierarchy1"/>
    <dgm:cxn modelId="{E68956D2-6A9C-40FC-80EC-0A779969A298}" type="presOf" srcId="{F6F8E25F-4F7F-45EA-8AC1-FE012545C361}" destId="{842FFEBE-420B-411F-A07A-32C20B2AA25E}" srcOrd="0" destOrd="0" presId="urn:microsoft.com/office/officeart/2005/8/layout/hierarchy1"/>
    <dgm:cxn modelId="{E8756A0D-9DCE-4861-9549-E9A957CBF061}" srcId="{BC405C9C-9073-4C33-9304-3D75C029D096}" destId="{24E4C46D-7D77-4644-AA17-791E1035DBCF}" srcOrd="0" destOrd="0" parTransId="{F6F8E25F-4F7F-45EA-8AC1-FE012545C361}" sibTransId="{B9B7AB33-180B-44C6-A282-EAF4DEA19191}"/>
    <dgm:cxn modelId="{138C101D-04D0-4139-B280-861F846378C0}" srcId="{1E203895-4DA7-4731-B67E-76D56F35A512}" destId="{0E6F7DC2-5D69-4C50-91EF-323C6B296C37}" srcOrd="2" destOrd="0" parTransId="{C251A82C-87F0-4460-893E-668F12E55A77}" sibTransId="{ADAD0A72-823C-4657-9C99-600DD1FF3C56}"/>
    <dgm:cxn modelId="{BD4AADCE-53A7-4152-B5A4-A064308C7A4D}" srcId="{E749C86C-D2D6-425E-A0B0-77B6E1278298}" destId="{BC405C9C-9073-4C33-9304-3D75C029D096}" srcOrd="0" destOrd="0" parTransId="{AE6C45D3-7BBA-4E48-9DD7-B0E66CE5C069}" sibTransId="{1415C65F-8C1A-44A8-9D85-D667A2750813}"/>
    <dgm:cxn modelId="{B9DF607E-0037-4664-BDA5-149CA6A85CF5}" type="presOf" srcId="{BD0D23A4-0E97-44BC-BE02-F4C3D1F84E50}" destId="{7E517035-0CAD-4BB5-9DC7-D7C79C926302}" srcOrd="0" destOrd="0" presId="urn:microsoft.com/office/officeart/2005/8/layout/hierarchy1"/>
    <dgm:cxn modelId="{DFF07153-6EA7-4244-8EBC-75E64F3F7549}" type="presOf" srcId="{2C8ADF57-1AB7-4133-838D-77AAF32069CE}" destId="{8D903F9F-B4C9-44CB-88A3-32BE90872B4D}" srcOrd="0" destOrd="0" presId="urn:microsoft.com/office/officeart/2005/8/layout/hierarchy1"/>
    <dgm:cxn modelId="{2A5DF082-7D59-4D03-AFC7-8B81F88E9BDA}" srcId="{9549FA6D-891D-46E3-9017-64010BCB178D}" destId="{A575F536-38B3-4578-B19E-DDA4285FB402}" srcOrd="0" destOrd="0" parTransId="{33AEAC43-A86B-4F2A-BB1D-A02824A4862B}" sibTransId="{CBC27543-B324-42A4-963C-C859E8362DD9}"/>
    <dgm:cxn modelId="{EFE1F15E-F76C-40AE-B06E-6189BFB36A22}" type="presOf" srcId="{E555F930-7481-4534-915E-B038848AE7A1}" destId="{463BCB0E-CAE0-4A13-ADB6-F6F012583BD9}" srcOrd="0" destOrd="0" presId="urn:microsoft.com/office/officeart/2005/8/layout/hierarchy1"/>
    <dgm:cxn modelId="{CCC9A469-7784-4743-B5FE-B23B85A7A985}" type="presOf" srcId="{24E4C46D-7D77-4644-AA17-791E1035DBCF}" destId="{CCFA4A0A-EF27-458B-A920-7A5B4016D6E9}" srcOrd="0" destOrd="0" presId="urn:microsoft.com/office/officeart/2005/8/layout/hierarchy1"/>
    <dgm:cxn modelId="{AF37D792-D7F9-4596-80E9-971DF1DC48A6}" type="presOf" srcId="{A23EBB96-9D25-4767-BA50-3C5147A8ACA9}" destId="{CA530951-A4D4-4D7A-937D-C0A2E998C957}" srcOrd="0" destOrd="0" presId="urn:microsoft.com/office/officeart/2005/8/layout/hierarchy1"/>
    <dgm:cxn modelId="{0774D098-1FD5-48E8-AE04-0834AFA35B1D}" type="presOf" srcId="{FD21D5DF-EB09-4342-9343-28A237275E95}" destId="{2A903BDE-FF9A-49F2-96A2-DAB0EA8C9177}" srcOrd="0" destOrd="0" presId="urn:microsoft.com/office/officeart/2005/8/layout/hierarchy1"/>
    <dgm:cxn modelId="{B4B1C2D6-3484-4F37-B957-F58A45183D38}" srcId="{19272F7E-9FDB-45E2-8A24-ECABE516B4E9}" destId="{4A088132-2FC9-48BF-B9D8-56112391CF17}" srcOrd="0" destOrd="0" parTransId="{FEF533DC-7A53-427F-90BD-A4C81DF9C1C8}" sibTransId="{4816CCC4-A9A9-421E-A434-0AC3CC525574}"/>
    <dgm:cxn modelId="{0E452668-C87A-4997-898E-BDBAEE84F3F3}" type="presOf" srcId="{BAC16A11-37E0-43F3-8E1D-C7A08DED2099}" destId="{C51DBA5E-A6F2-4185-9C73-C8DCEAE4F8B2}" srcOrd="0" destOrd="0" presId="urn:microsoft.com/office/officeart/2005/8/layout/hierarchy1"/>
    <dgm:cxn modelId="{DC81A406-E2B2-4929-9F54-98B564171EAE}" srcId="{026E4936-173F-47E7-9DFB-14604B445825}" destId="{83698998-27BE-492B-9565-54589E2FF233}" srcOrd="0" destOrd="0" parTransId="{E555F930-7481-4534-915E-B038848AE7A1}" sibTransId="{40B360EF-7B8D-406F-915D-716082957112}"/>
    <dgm:cxn modelId="{20004195-2213-4657-B2B9-882BEDD37323}" type="presOf" srcId="{1E203895-4DA7-4731-B67E-76D56F35A512}" destId="{A4C28338-4471-4CDA-B255-28DA29FB8609}" srcOrd="0" destOrd="0" presId="urn:microsoft.com/office/officeart/2005/8/layout/hierarchy1"/>
    <dgm:cxn modelId="{312F7902-9112-4ABC-AA0D-FC00DFBD4470}" srcId="{2C8ADF57-1AB7-4133-838D-77AAF32069CE}" destId="{BD0D23A4-0E97-44BC-BE02-F4C3D1F84E50}" srcOrd="0" destOrd="0" parTransId="{835ABF20-3FD7-4CB4-A932-5200F8C0146F}" sibTransId="{B6D2E069-58B9-4464-B950-B36E0725E418}"/>
    <dgm:cxn modelId="{4296DB26-34EA-437E-90CB-8CDCC5205DAD}" type="presOf" srcId="{E1C69584-7D26-43D2-9855-D836BBE8925E}" destId="{49832909-DEDD-496E-B387-3B43152396B1}" srcOrd="0" destOrd="0" presId="urn:microsoft.com/office/officeart/2005/8/layout/hierarchy1"/>
    <dgm:cxn modelId="{283A09F2-529E-4A3E-AD0C-1364E106E4EC}" srcId="{24E4C46D-7D77-4644-AA17-791E1035DBCF}" destId="{BAC16A11-37E0-43F3-8E1D-C7A08DED2099}" srcOrd="0" destOrd="0" parTransId="{B720BDC1-3F84-4C75-B2F0-EE82CED408BF}" sibTransId="{ECBFD473-96AB-42EC-9EF3-36DC043D0CED}"/>
    <dgm:cxn modelId="{93C7A7C1-48EB-427C-B1BF-B384CD6F6FDA}" type="presOf" srcId="{A8D03091-2FD5-4286-8720-68C042DE536A}" destId="{349A3E7A-24E8-406B-8BB1-30FA4CDC563A}" srcOrd="0" destOrd="0" presId="urn:microsoft.com/office/officeart/2005/8/layout/hierarchy1"/>
    <dgm:cxn modelId="{A74E8F27-C899-4EB5-94F9-BB97C310D86C}" srcId="{2C8ADF57-1AB7-4133-838D-77AAF32069CE}" destId="{9549FA6D-891D-46E3-9017-64010BCB178D}" srcOrd="1" destOrd="0" parTransId="{6C6CB765-A20F-485A-83EA-6A810F2246C5}" sibTransId="{F6C92D09-9715-43B8-8FCE-8E09D98E0C70}"/>
    <dgm:cxn modelId="{4A0B7C8A-9AD7-4E57-B043-4601C788A241}" srcId="{594B7F0E-B396-4852-B661-8895D4E05100}" destId="{CBF444C6-7AA0-49A8-80CD-759E6D5F4C68}" srcOrd="0" destOrd="0" parTransId="{6D7CD0D4-52C2-45D6-A435-D3AFC40EFFC1}" sibTransId="{5A75A66F-F966-4CC8-A912-CCD6738D6E6D}"/>
    <dgm:cxn modelId="{602CF60D-236D-4D05-95C6-70F45B41EAD1}" type="presOf" srcId="{096BC312-2F3D-46C1-BE2E-73CF9BCAD95F}" destId="{3E9C0DC2-83AD-4832-9759-32484FD2468F}" srcOrd="0" destOrd="0" presId="urn:microsoft.com/office/officeart/2005/8/layout/hierarchy1"/>
    <dgm:cxn modelId="{68B10C11-E63E-49EB-AF85-F15C33DD77EE}" type="presOf" srcId="{BC405C9C-9073-4C33-9304-3D75C029D096}" destId="{B443F4CA-2543-4630-B7C9-71304B69CD40}" srcOrd="0" destOrd="0" presId="urn:microsoft.com/office/officeart/2005/8/layout/hierarchy1"/>
    <dgm:cxn modelId="{322FEFE0-32A0-4831-B424-DC08BFA6815D}" type="presOf" srcId="{FEF533DC-7A53-427F-90BD-A4C81DF9C1C8}" destId="{92119F03-F6D5-4E56-8A0C-663A8E35F564}" srcOrd="0" destOrd="0" presId="urn:microsoft.com/office/officeart/2005/8/layout/hierarchy1"/>
    <dgm:cxn modelId="{34039FC8-88CD-4BDC-A145-44651F77A9FC}" type="presOf" srcId="{A575F536-38B3-4578-B19E-DDA4285FB402}" destId="{E4820830-CAAE-48E0-B70C-CA5C7EF507C2}" srcOrd="0" destOrd="0" presId="urn:microsoft.com/office/officeart/2005/8/layout/hierarchy1"/>
    <dgm:cxn modelId="{6AB4576D-763A-4014-8C08-BAA18E67DCFA}" type="presOf" srcId="{0E6F7DC2-5D69-4C50-91EF-323C6B296C37}" destId="{30454D54-EF8F-49DF-8F5D-6F289DF57DE9}" srcOrd="0" destOrd="0" presId="urn:microsoft.com/office/officeart/2005/8/layout/hierarchy1"/>
    <dgm:cxn modelId="{834A1D53-0D83-4738-A665-FD61C0BCC2E1}" srcId="{BAC16A11-37E0-43F3-8E1D-C7A08DED2099}" destId="{DD5F3E60-F148-44F3-A99F-C42827B7501A}" srcOrd="1" destOrd="0" parTransId="{F4E3086F-8CE1-44E3-AF1A-BFC3E399D357}" sibTransId="{C4C0C055-A0B1-4FF7-BBB3-AA836C2807F7}"/>
    <dgm:cxn modelId="{FEA86E99-7263-4A09-AC51-F8A576BD790D}" type="presOf" srcId="{33AEAC43-A86B-4F2A-BB1D-A02824A4862B}" destId="{F6F207BE-015D-4A14-83D7-562D8F95F299}" srcOrd="0" destOrd="0" presId="urn:microsoft.com/office/officeart/2005/8/layout/hierarchy1"/>
    <dgm:cxn modelId="{77E2976A-FFC6-4902-9E95-892FE30212EA}" type="presOf" srcId="{96777EA9-83A7-4DD6-B4C4-72C985801FB4}" destId="{FA1A561B-59AE-423E-83FA-0EB0179CCAAD}" srcOrd="0" destOrd="0" presId="urn:microsoft.com/office/officeart/2005/8/layout/hierarchy1"/>
    <dgm:cxn modelId="{746EB657-4FA9-4682-832C-6E34784D6945}" type="presOf" srcId="{6D7CD0D4-52C2-45D6-A435-D3AFC40EFFC1}" destId="{A9426B2D-E630-4277-9B8F-40B96B8B14EF}" srcOrd="0" destOrd="0" presId="urn:microsoft.com/office/officeart/2005/8/layout/hierarchy1"/>
    <dgm:cxn modelId="{F4006A82-2E36-43E7-90BB-D174110FC220}" type="presOf" srcId="{4459A297-5B2F-4DEC-B579-5332F33E1B24}" destId="{AE6F9F54-214D-4E38-B173-65433ECC1C62}" srcOrd="0" destOrd="0" presId="urn:microsoft.com/office/officeart/2005/8/layout/hierarchy1"/>
    <dgm:cxn modelId="{52C3B28B-2CF4-45FD-B145-21316E932E68}" type="presOf" srcId="{696BC85C-9588-48B1-8468-2152417934D0}" destId="{801B4443-3772-420F-B024-61C2BA143E0D}" srcOrd="0" destOrd="0" presId="urn:microsoft.com/office/officeart/2005/8/layout/hierarchy1"/>
    <dgm:cxn modelId="{5BFE1041-7640-4845-9D92-07304F9C9C5F}" type="presOf" srcId="{026E4936-173F-47E7-9DFB-14604B445825}" destId="{F5D9B6D0-98D5-4BBE-9792-3E122422ED15}" srcOrd="0" destOrd="0" presId="urn:microsoft.com/office/officeart/2005/8/layout/hierarchy1"/>
    <dgm:cxn modelId="{66B0DDAB-A814-4C66-8141-DE538927A481}" srcId="{19272F7E-9FDB-45E2-8A24-ECABE516B4E9}" destId="{696BC85C-9588-48B1-8468-2152417934D0}" srcOrd="1" destOrd="0" parTransId="{4459A297-5B2F-4DEC-B579-5332F33E1B24}" sibTransId="{2AB75ED0-D56E-4AF1-BE5E-D00ED4D78D96}"/>
    <dgm:cxn modelId="{D0967D07-2DB6-4282-8DE5-B7C2CFBEE4BC}" type="presOf" srcId="{A3454AD3-3B1E-4987-BCBA-5C5DEFD8D951}" destId="{1295C3E1-341E-4012-9F40-0ECC5C02746B}" srcOrd="0" destOrd="0" presId="urn:microsoft.com/office/officeart/2005/8/layout/hierarchy1"/>
    <dgm:cxn modelId="{57632170-9F6F-4FCE-95C7-D7E245645314}" type="presOf" srcId="{FC22A808-4F62-48B9-BF9D-EB8EB941DF6D}" destId="{B36300A3-D5C3-4507-B63E-13EA428E8C53}" srcOrd="0" destOrd="0" presId="urn:microsoft.com/office/officeart/2005/8/layout/hierarchy1"/>
    <dgm:cxn modelId="{4AA5C4B1-22A1-49C8-9BE1-3BFEB222B79E}" srcId="{24E4C46D-7D77-4644-AA17-791E1035DBCF}" destId="{19272F7E-9FDB-45E2-8A24-ECABE516B4E9}" srcOrd="1" destOrd="0" parTransId="{E0CF1B53-4715-4D17-ACBE-02EE8CBA1793}" sibTransId="{897F7905-E83C-4F93-A7FA-FC45517D8FBE}"/>
    <dgm:cxn modelId="{C22AB9E9-5297-4878-867E-BF41E62DD911}" type="presOf" srcId="{4A088132-2FC9-48BF-B9D8-56112391CF17}" destId="{701A1302-9994-46F8-ABC9-88A3E7B69A89}" srcOrd="0" destOrd="0" presId="urn:microsoft.com/office/officeart/2005/8/layout/hierarchy1"/>
    <dgm:cxn modelId="{DA90EE09-B3E2-4732-85A4-B45ACE2DEBDC}" type="presOf" srcId="{B720BDC1-3F84-4C75-B2F0-EE82CED408BF}" destId="{78EC047E-8BC0-42C3-A5F4-6BC5BE6F292B}" srcOrd="0" destOrd="0" presId="urn:microsoft.com/office/officeart/2005/8/layout/hierarchy1"/>
    <dgm:cxn modelId="{60F82663-67F8-44A8-B9E0-90979B110EE0}" srcId="{1E203895-4DA7-4731-B67E-76D56F35A512}" destId="{A3454AD3-3B1E-4987-BCBA-5C5DEFD8D951}" srcOrd="1" destOrd="0" parTransId="{FC22A808-4F62-48B9-BF9D-EB8EB941DF6D}" sibTransId="{F0C3188C-77BB-45E5-9170-06774B5F37A2}"/>
    <dgm:cxn modelId="{D16F1D74-922E-41B4-AD25-BBA66C18577B}" type="presOf" srcId="{9549FA6D-891D-46E3-9017-64010BCB178D}" destId="{F649D2AF-B415-4D91-80EE-FE18796E6A25}" srcOrd="0" destOrd="0" presId="urn:microsoft.com/office/officeart/2005/8/layout/hierarchy1"/>
    <dgm:cxn modelId="{CF17825F-C625-41D6-ADA7-8A803FC6602F}" type="presOf" srcId="{6C6CB765-A20F-485A-83EA-6A810F2246C5}" destId="{E64D4EF3-F077-4B7E-9CD8-8AF1F6480901}" srcOrd="0" destOrd="0" presId="urn:microsoft.com/office/officeart/2005/8/layout/hierarchy1"/>
    <dgm:cxn modelId="{4AA6758D-449F-48BE-A97C-5120BDD60692}" type="presOf" srcId="{262DF980-4EEC-4F6A-A6E4-DEB5BCA4F2B0}" destId="{5AE8DF17-6544-4264-891B-BF63BFE05D94}" srcOrd="0" destOrd="0" presId="urn:microsoft.com/office/officeart/2005/8/layout/hierarchy1"/>
    <dgm:cxn modelId="{1196D460-CE50-489F-8A64-3A65F8E45668}" srcId="{0E6F7DC2-5D69-4C50-91EF-323C6B296C37}" destId="{2C8ADF57-1AB7-4133-838D-77AAF32069CE}" srcOrd="0" destOrd="0" parTransId="{0199B298-6A37-44C2-AEE0-485642E1D56B}" sibTransId="{444F4DC3-B27D-408E-8898-0C58F700DEE1}"/>
    <dgm:cxn modelId="{2F58BAC1-53CB-48C0-8FA4-58F26EA64578}" srcId="{BC405C9C-9073-4C33-9304-3D75C029D096}" destId="{1E203895-4DA7-4731-B67E-76D56F35A512}" srcOrd="1" destOrd="0" parTransId="{96777EA9-83A7-4DD6-B4C4-72C985801FB4}" sibTransId="{813DA902-5472-4B09-B8D8-E414FBDA9983}"/>
    <dgm:cxn modelId="{9CEB6093-EA47-442A-8E05-C361338DB12F}" type="presOf" srcId="{E0CF1B53-4715-4D17-ACBE-02EE8CBA1793}" destId="{3129311B-6623-4536-B16D-2D13B54509AF}" srcOrd="0" destOrd="0" presId="urn:microsoft.com/office/officeart/2005/8/layout/hierarchy1"/>
    <dgm:cxn modelId="{FBC3DB1E-C5CD-47EA-A217-FC25790BC9A5}" srcId="{696BC85C-9588-48B1-8468-2152417934D0}" destId="{026E4936-173F-47E7-9DFB-14604B445825}" srcOrd="0" destOrd="0" parTransId="{A23EBB96-9D25-4767-BA50-3C5147A8ACA9}" sibTransId="{F00323D2-8DA4-4F18-8181-2759E7BD67BB}"/>
    <dgm:cxn modelId="{288F4A41-BE40-4D5E-92AC-6F9BE466FAAF}" srcId="{594B7F0E-B396-4852-B661-8895D4E05100}" destId="{262DF980-4EEC-4F6A-A6E4-DEB5BCA4F2B0}" srcOrd="1" destOrd="0" parTransId="{A8D03091-2FD5-4286-8720-68C042DE536A}" sibTransId="{1CE5D17C-F542-4E58-9A28-A2CE87C7BB65}"/>
    <dgm:cxn modelId="{2AFD54CB-970F-4861-9BD4-685670265456}" type="presOf" srcId="{594B7F0E-B396-4852-B661-8895D4E05100}" destId="{D31906F8-9523-4D1E-B93E-F308504ECA2B}" srcOrd="0" destOrd="0" presId="urn:microsoft.com/office/officeart/2005/8/layout/hierarchy1"/>
    <dgm:cxn modelId="{910F46FA-69FC-4849-B7BF-94126099D874}" srcId="{4A088132-2FC9-48BF-B9D8-56112391CF17}" destId="{FD21D5DF-EB09-4342-9343-28A237275E95}" srcOrd="0" destOrd="0" parTransId="{9D8C9D81-3A1E-448D-80FB-56AE1DF1EB12}" sibTransId="{F38E3411-45C5-415A-8B6A-DD2084CB9088}"/>
    <dgm:cxn modelId="{58609422-B1EC-4963-8A77-B94F5ED90C73}" type="presOf" srcId="{DD5F3E60-F148-44F3-A99F-C42827B7501A}" destId="{DDAFA46F-2017-4985-8684-9880399E3C9D}" srcOrd="0" destOrd="0" presId="urn:microsoft.com/office/officeart/2005/8/layout/hierarchy1"/>
    <dgm:cxn modelId="{074E71F2-A20A-4344-ADEE-99B6045D815B}" srcId="{BAC16A11-37E0-43F3-8E1D-C7A08DED2099}" destId="{096BC312-2F3D-46C1-BE2E-73CF9BCAD95F}" srcOrd="0" destOrd="0" parTransId="{05E32BB8-519E-4CDD-9F64-6D5390DC628F}" sibTransId="{D26130FF-F946-47F7-BED9-60A35FA548F1}"/>
    <dgm:cxn modelId="{2B6CF8B6-706B-4B19-ACEE-906A70B4430B}" type="presOf" srcId="{CBF444C6-7AA0-49A8-80CD-759E6D5F4C68}" destId="{5ED94D1D-5E3A-43B5-94DA-0E442983634E}" srcOrd="0" destOrd="0" presId="urn:microsoft.com/office/officeart/2005/8/layout/hierarchy1"/>
    <dgm:cxn modelId="{719A7CB5-DD93-48AC-A70D-6659203084B8}" type="presParOf" srcId="{02C62D25-6A12-4150-ADD8-0A54CF3B0C4D}" destId="{AF573D5E-7AE8-4D6A-B548-8EB75C0C8466}" srcOrd="0" destOrd="0" presId="urn:microsoft.com/office/officeart/2005/8/layout/hierarchy1"/>
    <dgm:cxn modelId="{AC5521BA-6F73-4D74-B7B8-0E1BE6674189}" type="presParOf" srcId="{AF573D5E-7AE8-4D6A-B548-8EB75C0C8466}" destId="{9FE93534-FE53-4A3E-BE69-FAC61ED7172B}" srcOrd="0" destOrd="0" presId="urn:microsoft.com/office/officeart/2005/8/layout/hierarchy1"/>
    <dgm:cxn modelId="{4B7C30F4-83B5-44C7-9735-76EA37422F3B}" type="presParOf" srcId="{9FE93534-FE53-4A3E-BE69-FAC61ED7172B}" destId="{6A620B3C-44BA-4648-A584-FE01D52CFEAE}" srcOrd="0" destOrd="0" presId="urn:microsoft.com/office/officeart/2005/8/layout/hierarchy1"/>
    <dgm:cxn modelId="{E34BE01A-775E-445A-A748-FE59E6BD61CF}" type="presParOf" srcId="{9FE93534-FE53-4A3E-BE69-FAC61ED7172B}" destId="{B443F4CA-2543-4630-B7C9-71304B69CD40}" srcOrd="1" destOrd="0" presId="urn:microsoft.com/office/officeart/2005/8/layout/hierarchy1"/>
    <dgm:cxn modelId="{C1CA0ADC-9931-42A6-AB64-0154CC1E3BA3}" type="presParOf" srcId="{AF573D5E-7AE8-4D6A-B548-8EB75C0C8466}" destId="{3B46A9A8-5753-4EEF-89B7-2A3342856DF0}" srcOrd="1" destOrd="0" presId="urn:microsoft.com/office/officeart/2005/8/layout/hierarchy1"/>
    <dgm:cxn modelId="{0BA34C01-DB09-4888-99E8-CDA707A85020}" type="presParOf" srcId="{3B46A9A8-5753-4EEF-89B7-2A3342856DF0}" destId="{842FFEBE-420B-411F-A07A-32C20B2AA25E}" srcOrd="0" destOrd="0" presId="urn:microsoft.com/office/officeart/2005/8/layout/hierarchy1"/>
    <dgm:cxn modelId="{E24C70D5-6B33-47A6-B771-920602662B53}" type="presParOf" srcId="{3B46A9A8-5753-4EEF-89B7-2A3342856DF0}" destId="{8FE441CE-903D-41A5-A641-8092B73897DA}" srcOrd="1" destOrd="0" presId="urn:microsoft.com/office/officeart/2005/8/layout/hierarchy1"/>
    <dgm:cxn modelId="{9844326B-28EC-47C0-9C4E-594AD823EEB9}" type="presParOf" srcId="{8FE441CE-903D-41A5-A641-8092B73897DA}" destId="{C560F66B-1A53-4A11-8C99-47A72A15F1EA}" srcOrd="0" destOrd="0" presId="urn:microsoft.com/office/officeart/2005/8/layout/hierarchy1"/>
    <dgm:cxn modelId="{A3CE8283-4ED3-4558-B1DA-313FED3E36FA}" type="presParOf" srcId="{C560F66B-1A53-4A11-8C99-47A72A15F1EA}" destId="{66CC7C9F-08C5-4BC0-B995-BE276FA3EF8B}" srcOrd="0" destOrd="0" presId="urn:microsoft.com/office/officeart/2005/8/layout/hierarchy1"/>
    <dgm:cxn modelId="{83DDD54E-5C73-4DAC-9CA0-ECA79039FC86}" type="presParOf" srcId="{C560F66B-1A53-4A11-8C99-47A72A15F1EA}" destId="{CCFA4A0A-EF27-458B-A920-7A5B4016D6E9}" srcOrd="1" destOrd="0" presId="urn:microsoft.com/office/officeart/2005/8/layout/hierarchy1"/>
    <dgm:cxn modelId="{BB387E41-F8DB-45AE-91EA-DC303A6DC7C2}" type="presParOf" srcId="{8FE441CE-903D-41A5-A641-8092B73897DA}" destId="{87132D1D-19D9-4F3A-8BD3-7C8936192B04}" srcOrd="1" destOrd="0" presId="urn:microsoft.com/office/officeart/2005/8/layout/hierarchy1"/>
    <dgm:cxn modelId="{B6183A3C-26A8-4953-A525-F837559C7904}" type="presParOf" srcId="{87132D1D-19D9-4F3A-8BD3-7C8936192B04}" destId="{78EC047E-8BC0-42C3-A5F4-6BC5BE6F292B}" srcOrd="0" destOrd="0" presId="urn:microsoft.com/office/officeart/2005/8/layout/hierarchy1"/>
    <dgm:cxn modelId="{5F01C296-2702-4840-9EDB-00D95F98F707}" type="presParOf" srcId="{87132D1D-19D9-4F3A-8BD3-7C8936192B04}" destId="{6C795AB2-71F6-4B52-93C2-3B04C96FCE5D}" srcOrd="1" destOrd="0" presId="urn:microsoft.com/office/officeart/2005/8/layout/hierarchy1"/>
    <dgm:cxn modelId="{23EBADA7-0E4D-4D76-80BB-9B14C20D9743}" type="presParOf" srcId="{6C795AB2-71F6-4B52-93C2-3B04C96FCE5D}" destId="{78FB1847-6881-4097-9909-4B2448286022}" srcOrd="0" destOrd="0" presId="urn:microsoft.com/office/officeart/2005/8/layout/hierarchy1"/>
    <dgm:cxn modelId="{9B358000-0B8A-4BE9-9B9F-76E3ACCFBE7C}" type="presParOf" srcId="{78FB1847-6881-4097-9909-4B2448286022}" destId="{150892FC-6A89-4CF1-99E4-4AD5EC6DA96E}" srcOrd="0" destOrd="0" presId="urn:microsoft.com/office/officeart/2005/8/layout/hierarchy1"/>
    <dgm:cxn modelId="{F7C222A8-8821-4D69-8DBA-1246072C171A}" type="presParOf" srcId="{78FB1847-6881-4097-9909-4B2448286022}" destId="{C51DBA5E-A6F2-4185-9C73-C8DCEAE4F8B2}" srcOrd="1" destOrd="0" presId="urn:microsoft.com/office/officeart/2005/8/layout/hierarchy1"/>
    <dgm:cxn modelId="{B83B91F1-9280-49C9-8E0A-5950ADE4C017}" type="presParOf" srcId="{6C795AB2-71F6-4B52-93C2-3B04C96FCE5D}" destId="{C36E87B6-018C-49A9-987B-DCA5EE49A442}" srcOrd="1" destOrd="0" presId="urn:microsoft.com/office/officeart/2005/8/layout/hierarchy1"/>
    <dgm:cxn modelId="{089F3FDD-D402-40A8-B0B5-ACDCA212592D}" type="presParOf" srcId="{C36E87B6-018C-49A9-987B-DCA5EE49A442}" destId="{244D6654-8592-450E-A824-A1C9FD3BE681}" srcOrd="0" destOrd="0" presId="urn:microsoft.com/office/officeart/2005/8/layout/hierarchy1"/>
    <dgm:cxn modelId="{DFFE5800-D1D9-4134-B3ED-3988BE1C62B2}" type="presParOf" srcId="{C36E87B6-018C-49A9-987B-DCA5EE49A442}" destId="{2AE5A705-14F9-496A-AC3C-5599080EF156}" srcOrd="1" destOrd="0" presId="urn:microsoft.com/office/officeart/2005/8/layout/hierarchy1"/>
    <dgm:cxn modelId="{A93E1AB4-115F-4D02-86C2-FC7A87FEA302}" type="presParOf" srcId="{2AE5A705-14F9-496A-AC3C-5599080EF156}" destId="{CF7E67B0-16C9-4407-B6F8-AC1D1B3037FE}" srcOrd="0" destOrd="0" presId="urn:microsoft.com/office/officeart/2005/8/layout/hierarchy1"/>
    <dgm:cxn modelId="{48F41D46-B7F7-43A5-89B8-22FE1920B336}" type="presParOf" srcId="{CF7E67B0-16C9-4407-B6F8-AC1D1B3037FE}" destId="{AD467222-EA93-4EBA-BCF0-9C4E5D979326}" srcOrd="0" destOrd="0" presId="urn:microsoft.com/office/officeart/2005/8/layout/hierarchy1"/>
    <dgm:cxn modelId="{5A3A57F5-BF1A-4477-998B-99F6E70B95C6}" type="presParOf" srcId="{CF7E67B0-16C9-4407-B6F8-AC1D1B3037FE}" destId="{3E9C0DC2-83AD-4832-9759-32484FD2468F}" srcOrd="1" destOrd="0" presId="urn:microsoft.com/office/officeart/2005/8/layout/hierarchy1"/>
    <dgm:cxn modelId="{FE4A96AA-98E6-4AB4-8B6B-8849FA164763}" type="presParOf" srcId="{2AE5A705-14F9-496A-AC3C-5599080EF156}" destId="{2A2EE658-E639-442A-B88F-8B8895E773E4}" srcOrd="1" destOrd="0" presId="urn:microsoft.com/office/officeart/2005/8/layout/hierarchy1"/>
    <dgm:cxn modelId="{6883C4AB-41DE-449D-9FDF-0A1B8C585527}" type="presParOf" srcId="{C36E87B6-018C-49A9-987B-DCA5EE49A442}" destId="{ED9567C8-E4E3-41CC-BF84-FC062F876112}" srcOrd="2" destOrd="0" presId="urn:microsoft.com/office/officeart/2005/8/layout/hierarchy1"/>
    <dgm:cxn modelId="{C64A34AA-70DE-4909-B81A-EB412146780E}" type="presParOf" srcId="{C36E87B6-018C-49A9-987B-DCA5EE49A442}" destId="{8D919C7F-67C9-4F0C-9CD9-E6C4A918936F}" srcOrd="3" destOrd="0" presId="urn:microsoft.com/office/officeart/2005/8/layout/hierarchy1"/>
    <dgm:cxn modelId="{A2D10343-E1BF-475B-93EA-B2290663F8A7}" type="presParOf" srcId="{8D919C7F-67C9-4F0C-9CD9-E6C4A918936F}" destId="{A05CA029-C8D4-4D17-98AA-2C0138A9AC03}" srcOrd="0" destOrd="0" presId="urn:microsoft.com/office/officeart/2005/8/layout/hierarchy1"/>
    <dgm:cxn modelId="{8065FE5F-9ACB-40AC-881B-0702E4742F9C}" type="presParOf" srcId="{A05CA029-C8D4-4D17-98AA-2C0138A9AC03}" destId="{4F8337E9-1981-433C-BD53-16DBFB0339AD}" srcOrd="0" destOrd="0" presId="urn:microsoft.com/office/officeart/2005/8/layout/hierarchy1"/>
    <dgm:cxn modelId="{7703DDBA-6765-474F-A8D9-2FC4C7BBA59F}" type="presParOf" srcId="{A05CA029-C8D4-4D17-98AA-2C0138A9AC03}" destId="{DDAFA46F-2017-4985-8684-9880399E3C9D}" srcOrd="1" destOrd="0" presId="urn:microsoft.com/office/officeart/2005/8/layout/hierarchy1"/>
    <dgm:cxn modelId="{F1B762C8-9AF8-4F71-8989-572CB09C82E1}" type="presParOf" srcId="{8D919C7F-67C9-4F0C-9CD9-E6C4A918936F}" destId="{D3E28F3E-8635-47F0-BA72-4EFE4C5E5EEB}" srcOrd="1" destOrd="0" presId="urn:microsoft.com/office/officeart/2005/8/layout/hierarchy1"/>
    <dgm:cxn modelId="{6905E97C-4918-4880-8160-7EAD4BF3025F}" type="presParOf" srcId="{87132D1D-19D9-4F3A-8BD3-7C8936192B04}" destId="{3129311B-6623-4536-B16D-2D13B54509AF}" srcOrd="2" destOrd="0" presId="urn:microsoft.com/office/officeart/2005/8/layout/hierarchy1"/>
    <dgm:cxn modelId="{D9A299B7-C885-4A92-A4C7-60DDCC27A2F1}" type="presParOf" srcId="{87132D1D-19D9-4F3A-8BD3-7C8936192B04}" destId="{DF33A981-906E-43DA-8E85-5BBA19393928}" srcOrd="3" destOrd="0" presId="urn:microsoft.com/office/officeart/2005/8/layout/hierarchy1"/>
    <dgm:cxn modelId="{355A800C-B9C7-437B-AF1B-FF79AD3D52C4}" type="presParOf" srcId="{DF33A981-906E-43DA-8E85-5BBA19393928}" destId="{796F07BA-0E32-440C-95D7-F311E03503CA}" srcOrd="0" destOrd="0" presId="urn:microsoft.com/office/officeart/2005/8/layout/hierarchy1"/>
    <dgm:cxn modelId="{145991C4-CF02-40FC-A559-5DE440A6B387}" type="presParOf" srcId="{796F07BA-0E32-440C-95D7-F311E03503CA}" destId="{A19E5D51-497B-4228-8D9F-FB4E2A4A8887}" srcOrd="0" destOrd="0" presId="urn:microsoft.com/office/officeart/2005/8/layout/hierarchy1"/>
    <dgm:cxn modelId="{5B46D866-A829-4F02-AEEB-06DC9FF97F41}" type="presParOf" srcId="{796F07BA-0E32-440C-95D7-F311E03503CA}" destId="{CDA6D18A-897A-4997-BEA1-17E03195A1A6}" srcOrd="1" destOrd="0" presId="urn:microsoft.com/office/officeart/2005/8/layout/hierarchy1"/>
    <dgm:cxn modelId="{8EDD4FA4-D2F6-472C-A4DF-7C95AA4D421E}" type="presParOf" srcId="{DF33A981-906E-43DA-8E85-5BBA19393928}" destId="{5A5B89B1-E102-4533-B7C1-82873ADF0AEA}" srcOrd="1" destOrd="0" presId="urn:microsoft.com/office/officeart/2005/8/layout/hierarchy1"/>
    <dgm:cxn modelId="{0E58EB28-8D62-4A36-A36D-CCF7590DD032}" type="presParOf" srcId="{5A5B89B1-E102-4533-B7C1-82873ADF0AEA}" destId="{92119F03-F6D5-4E56-8A0C-663A8E35F564}" srcOrd="0" destOrd="0" presId="urn:microsoft.com/office/officeart/2005/8/layout/hierarchy1"/>
    <dgm:cxn modelId="{AA212A20-E018-469C-9517-2B8F67E2E5C7}" type="presParOf" srcId="{5A5B89B1-E102-4533-B7C1-82873ADF0AEA}" destId="{49F59CE0-5358-449B-9AAE-3CC9974F5455}" srcOrd="1" destOrd="0" presId="urn:microsoft.com/office/officeart/2005/8/layout/hierarchy1"/>
    <dgm:cxn modelId="{09C8CDE3-B791-41D0-B833-0730751FD8FB}" type="presParOf" srcId="{49F59CE0-5358-449B-9AAE-3CC9974F5455}" destId="{229D72CE-C64D-42BA-8E1A-14A0651D556B}" srcOrd="0" destOrd="0" presId="urn:microsoft.com/office/officeart/2005/8/layout/hierarchy1"/>
    <dgm:cxn modelId="{D46DC9BB-9B7E-4090-AC4D-664A30265BEE}" type="presParOf" srcId="{229D72CE-C64D-42BA-8E1A-14A0651D556B}" destId="{2405CEE3-0A0E-4EFD-8EFF-A90BD6277B04}" srcOrd="0" destOrd="0" presId="urn:microsoft.com/office/officeart/2005/8/layout/hierarchy1"/>
    <dgm:cxn modelId="{A6BD4471-45EC-4C30-8926-8210BD2BC20A}" type="presParOf" srcId="{229D72CE-C64D-42BA-8E1A-14A0651D556B}" destId="{701A1302-9994-46F8-ABC9-88A3E7B69A89}" srcOrd="1" destOrd="0" presId="urn:microsoft.com/office/officeart/2005/8/layout/hierarchy1"/>
    <dgm:cxn modelId="{79051980-DE17-464F-A569-7093224763EE}" type="presParOf" srcId="{49F59CE0-5358-449B-9AAE-3CC9974F5455}" destId="{7C40DB24-4D53-41B0-93B2-8C37A5467C40}" srcOrd="1" destOrd="0" presId="urn:microsoft.com/office/officeart/2005/8/layout/hierarchy1"/>
    <dgm:cxn modelId="{57227438-E2A4-4C9F-AD65-F925B3C9D07A}" type="presParOf" srcId="{7C40DB24-4D53-41B0-93B2-8C37A5467C40}" destId="{F8A1811C-FF55-41FD-9DBB-1207CCAA8DB3}" srcOrd="0" destOrd="0" presId="urn:microsoft.com/office/officeart/2005/8/layout/hierarchy1"/>
    <dgm:cxn modelId="{B0AF015B-7B1F-4617-BFBD-DC56ADC53407}" type="presParOf" srcId="{7C40DB24-4D53-41B0-93B2-8C37A5467C40}" destId="{18C2AB18-81AD-41C1-B674-CC1153A37542}" srcOrd="1" destOrd="0" presId="urn:microsoft.com/office/officeart/2005/8/layout/hierarchy1"/>
    <dgm:cxn modelId="{1F9D2DF6-4A35-4ED8-AF4F-A30C148B3CEF}" type="presParOf" srcId="{18C2AB18-81AD-41C1-B674-CC1153A37542}" destId="{87F0EA83-27E7-40E3-AF89-FE118A5267D9}" srcOrd="0" destOrd="0" presId="urn:microsoft.com/office/officeart/2005/8/layout/hierarchy1"/>
    <dgm:cxn modelId="{570903DC-12CE-45D5-AE2B-9C20CAC73A1C}" type="presParOf" srcId="{87F0EA83-27E7-40E3-AF89-FE118A5267D9}" destId="{9B7DE1C7-7B94-49E5-BF70-3E3AC0BE7D44}" srcOrd="0" destOrd="0" presId="urn:microsoft.com/office/officeart/2005/8/layout/hierarchy1"/>
    <dgm:cxn modelId="{790A1B0A-51CD-4272-9DFF-3A09CC876D7C}" type="presParOf" srcId="{87F0EA83-27E7-40E3-AF89-FE118A5267D9}" destId="{2A903BDE-FF9A-49F2-96A2-DAB0EA8C9177}" srcOrd="1" destOrd="0" presId="urn:microsoft.com/office/officeart/2005/8/layout/hierarchy1"/>
    <dgm:cxn modelId="{55CE0EAA-39C4-4F8C-B1D4-5BFAA8FD1F11}" type="presParOf" srcId="{18C2AB18-81AD-41C1-B674-CC1153A37542}" destId="{ACCF4BDF-8ED7-4433-815B-A86142C5D56F}" srcOrd="1" destOrd="0" presId="urn:microsoft.com/office/officeart/2005/8/layout/hierarchy1"/>
    <dgm:cxn modelId="{FF24C64A-BE72-47F7-A272-A7F9D3A0E1C7}" type="presParOf" srcId="{5A5B89B1-E102-4533-B7C1-82873ADF0AEA}" destId="{AE6F9F54-214D-4E38-B173-65433ECC1C62}" srcOrd="2" destOrd="0" presId="urn:microsoft.com/office/officeart/2005/8/layout/hierarchy1"/>
    <dgm:cxn modelId="{7B8485D1-062A-4575-9976-C8ED93920A54}" type="presParOf" srcId="{5A5B89B1-E102-4533-B7C1-82873ADF0AEA}" destId="{131A5BA7-DC1E-4BAD-858B-FE740C1C5390}" srcOrd="3" destOrd="0" presId="urn:microsoft.com/office/officeart/2005/8/layout/hierarchy1"/>
    <dgm:cxn modelId="{81ABCE10-B5AB-4A42-B840-47A476876203}" type="presParOf" srcId="{131A5BA7-DC1E-4BAD-858B-FE740C1C5390}" destId="{06B66835-1202-4AEC-8F83-93450AF12CE6}" srcOrd="0" destOrd="0" presId="urn:microsoft.com/office/officeart/2005/8/layout/hierarchy1"/>
    <dgm:cxn modelId="{F9359455-ADF4-42F2-B013-03C31B34143B}" type="presParOf" srcId="{06B66835-1202-4AEC-8F83-93450AF12CE6}" destId="{A6C920A8-0C27-4184-99BB-7E4CB6205152}" srcOrd="0" destOrd="0" presId="urn:microsoft.com/office/officeart/2005/8/layout/hierarchy1"/>
    <dgm:cxn modelId="{CA689378-3527-4244-A1E0-95BC54A06872}" type="presParOf" srcId="{06B66835-1202-4AEC-8F83-93450AF12CE6}" destId="{801B4443-3772-420F-B024-61C2BA143E0D}" srcOrd="1" destOrd="0" presId="urn:microsoft.com/office/officeart/2005/8/layout/hierarchy1"/>
    <dgm:cxn modelId="{18ADF4D8-2640-4581-B586-A5F281075369}" type="presParOf" srcId="{131A5BA7-DC1E-4BAD-858B-FE740C1C5390}" destId="{A8F5FF55-11CC-46E6-B496-43CDC7BEC53F}" srcOrd="1" destOrd="0" presId="urn:microsoft.com/office/officeart/2005/8/layout/hierarchy1"/>
    <dgm:cxn modelId="{0C6780E7-93F9-4BDA-B2DF-E4E14136D1FB}" type="presParOf" srcId="{A8F5FF55-11CC-46E6-B496-43CDC7BEC53F}" destId="{CA530951-A4D4-4D7A-937D-C0A2E998C957}" srcOrd="0" destOrd="0" presId="urn:microsoft.com/office/officeart/2005/8/layout/hierarchy1"/>
    <dgm:cxn modelId="{97550BE0-3380-4F66-9CD8-C1143DC73D7D}" type="presParOf" srcId="{A8F5FF55-11CC-46E6-B496-43CDC7BEC53F}" destId="{CB2BAC41-01C2-4459-ADAD-D24988F025A3}" srcOrd="1" destOrd="0" presId="urn:microsoft.com/office/officeart/2005/8/layout/hierarchy1"/>
    <dgm:cxn modelId="{EB822192-660B-4815-829E-9B41B9854C4C}" type="presParOf" srcId="{CB2BAC41-01C2-4459-ADAD-D24988F025A3}" destId="{7C03E01B-E481-4FA2-8243-A89BCABF4F12}" srcOrd="0" destOrd="0" presId="urn:microsoft.com/office/officeart/2005/8/layout/hierarchy1"/>
    <dgm:cxn modelId="{68754ABE-9CF3-4233-A753-D7B705FECF13}" type="presParOf" srcId="{7C03E01B-E481-4FA2-8243-A89BCABF4F12}" destId="{D8AAEF2C-0D59-460A-9C06-FC2DD537E5CC}" srcOrd="0" destOrd="0" presId="urn:microsoft.com/office/officeart/2005/8/layout/hierarchy1"/>
    <dgm:cxn modelId="{D97F743C-954D-4F7F-90E0-EF57E3A8EC61}" type="presParOf" srcId="{7C03E01B-E481-4FA2-8243-A89BCABF4F12}" destId="{F5D9B6D0-98D5-4BBE-9792-3E122422ED15}" srcOrd="1" destOrd="0" presId="urn:microsoft.com/office/officeart/2005/8/layout/hierarchy1"/>
    <dgm:cxn modelId="{C1A0F94C-CA93-4CAB-AB84-7E8415FB44EA}" type="presParOf" srcId="{CB2BAC41-01C2-4459-ADAD-D24988F025A3}" destId="{F53EF766-5686-4722-B79F-4A6D5616A4E5}" srcOrd="1" destOrd="0" presId="urn:microsoft.com/office/officeart/2005/8/layout/hierarchy1"/>
    <dgm:cxn modelId="{17971EB6-C599-433A-BB4E-022519D1ACCD}" type="presParOf" srcId="{F53EF766-5686-4722-B79F-4A6D5616A4E5}" destId="{463BCB0E-CAE0-4A13-ADB6-F6F012583BD9}" srcOrd="0" destOrd="0" presId="urn:microsoft.com/office/officeart/2005/8/layout/hierarchy1"/>
    <dgm:cxn modelId="{2366407E-CD23-419E-BCCC-6DA86DD45B13}" type="presParOf" srcId="{F53EF766-5686-4722-B79F-4A6D5616A4E5}" destId="{CEE74A9D-A405-42FA-B1F7-EA68461F3A3D}" srcOrd="1" destOrd="0" presId="urn:microsoft.com/office/officeart/2005/8/layout/hierarchy1"/>
    <dgm:cxn modelId="{9C756D55-40CC-4648-BE32-0C98899CEFD0}" type="presParOf" srcId="{CEE74A9D-A405-42FA-B1F7-EA68461F3A3D}" destId="{A0ABA723-181F-48F3-B070-48AB6722A506}" srcOrd="0" destOrd="0" presId="urn:microsoft.com/office/officeart/2005/8/layout/hierarchy1"/>
    <dgm:cxn modelId="{F868BC8D-4FFD-40B6-9EB7-FE6F44C7714B}" type="presParOf" srcId="{A0ABA723-181F-48F3-B070-48AB6722A506}" destId="{E0ED2924-FB76-4F4F-A5B7-147ABD683878}" srcOrd="0" destOrd="0" presId="urn:microsoft.com/office/officeart/2005/8/layout/hierarchy1"/>
    <dgm:cxn modelId="{44E2A1AC-0DE4-4536-924D-D09F10E10DB5}" type="presParOf" srcId="{A0ABA723-181F-48F3-B070-48AB6722A506}" destId="{19B8C854-89E5-4A3E-AE1A-41E099BF2834}" srcOrd="1" destOrd="0" presId="urn:microsoft.com/office/officeart/2005/8/layout/hierarchy1"/>
    <dgm:cxn modelId="{F8B2CC7E-3036-4697-90F0-E9861232C79B}" type="presParOf" srcId="{CEE74A9D-A405-42FA-B1F7-EA68461F3A3D}" destId="{59E0D5FB-8CF1-49F0-B7A0-188C6F30DC9F}" srcOrd="1" destOrd="0" presId="urn:microsoft.com/office/officeart/2005/8/layout/hierarchy1"/>
    <dgm:cxn modelId="{970BA3D9-E9A7-40CE-AFAB-97783EC4A91C}" type="presParOf" srcId="{3B46A9A8-5753-4EEF-89B7-2A3342856DF0}" destId="{FA1A561B-59AE-423E-83FA-0EB0179CCAAD}" srcOrd="2" destOrd="0" presId="urn:microsoft.com/office/officeart/2005/8/layout/hierarchy1"/>
    <dgm:cxn modelId="{35847705-4E45-4639-A192-BADC5C1D27FA}" type="presParOf" srcId="{3B46A9A8-5753-4EEF-89B7-2A3342856DF0}" destId="{9F5FFEB1-69F6-4BDF-867B-96E6E75647EA}" srcOrd="3" destOrd="0" presId="urn:microsoft.com/office/officeart/2005/8/layout/hierarchy1"/>
    <dgm:cxn modelId="{BE48ADC4-C54D-442A-BC5B-C0A31720D07F}" type="presParOf" srcId="{9F5FFEB1-69F6-4BDF-867B-96E6E75647EA}" destId="{3AA75A3C-FC9F-41D5-B655-D5E98E0EA96F}" srcOrd="0" destOrd="0" presId="urn:microsoft.com/office/officeart/2005/8/layout/hierarchy1"/>
    <dgm:cxn modelId="{9E2210FE-762B-4097-990C-F65FEE25E7A7}" type="presParOf" srcId="{3AA75A3C-FC9F-41D5-B655-D5E98E0EA96F}" destId="{D06A7EB6-7424-4BF9-9622-46FE47D4C0CE}" srcOrd="0" destOrd="0" presId="urn:microsoft.com/office/officeart/2005/8/layout/hierarchy1"/>
    <dgm:cxn modelId="{51CF9BC1-B6AA-41D3-9982-B7E5326A6CDD}" type="presParOf" srcId="{3AA75A3C-FC9F-41D5-B655-D5E98E0EA96F}" destId="{A4C28338-4471-4CDA-B255-28DA29FB8609}" srcOrd="1" destOrd="0" presId="urn:microsoft.com/office/officeart/2005/8/layout/hierarchy1"/>
    <dgm:cxn modelId="{5EA8503D-392C-4E50-85D6-94B7F8C025EA}" type="presParOf" srcId="{9F5FFEB1-69F6-4BDF-867B-96E6E75647EA}" destId="{2ADB1E6A-9A56-4F03-AD3B-5F1FC7DB1733}" srcOrd="1" destOrd="0" presId="urn:microsoft.com/office/officeart/2005/8/layout/hierarchy1"/>
    <dgm:cxn modelId="{96D9EBBA-D950-4061-9E23-41D14988775F}" type="presParOf" srcId="{2ADB1E6A-9A56-4F03-AD3B-5F1FC7DB1733}" destId="{49832909-DEDD-496E-B387-3B43152396B1}" srcOrd="0" destOrd="0" presId="urn:microsoft.com/office/officeart/2005/8/layout/hierarchy1"/>
    <dgm:cxn modelId="{029E54FB-A4E3-48A2-881D-BAF80AA2038F}" type="presParOf" srcId="{2ADB1E6A-9A56-4F03-AD3B-5F1FC7DB1733}" destId="{785877C5-343B-46F4-8908-BA9B99E82701}" srcOrd="1" destOrd="0" presId="urn:microsoft.com/office/officeart/2005/8/layout/hierarchy1"/>
    <dgm:cxn modelId="{5C57D127-E7D1-472B-8F16-B3EAFD5A2EAE}" type="presParOf" srcId="{785877C5-343B-46F4-8908-BA9B99E82701}" destId="{5E817AC8-6011-45F8-8754-B7CA513331B7}" srcOrd="0" destOrd="0" presId="urn:microsoft.com/office/officeart/2005/8/layout/hierarchy1"/>
    <dgm:cxn modelId="{E17A603B-6A68-4D6C-B0B2-D2A671225A7A}" type="presParOf" srcId="{5E817AC8-6011-45F8-8754-B7CA513331B7}" destId="{8D1AFF11-F00B-4DDF-8F42-606F0019E7B0}" srcOrd="0" destOrd="0" presId="urn:microsoft.com/office/officeart/2005/8/layout/hierarchy1"/>
    <dgm:cxn modelId="{03DDF1D9-35B4-4A3D-8804-24B66B94EA23}" type="presParOf" srcId="{5E817AC8-6011-45F8-8754-B7CA513331B7}" destId="{D31906F8-9523-4D1E-B93E-F308504ECA2B}" srcOrd="1" destOrd="0" presId="urn:microsoft.com/office/officeart/2005/8/layout/hierarchy1"/>
    <dgm:cxn modelId="{D6A79B93-42EE-4191-B7A5-DA9BE0E1E56C}" type="presParOf" srcId="{785877C5-343B-46F4-8908-BA9B99E82701}" destId="{4533C274-D823-453D-A324-FE615F03F3DE}" srcOrd="1" destOrd="0" presId="urn:microsoft.com/office/officeart/2005/8/layout/hierarchy1"/>
    <dgm:cxn modelId="{7BFACB6D-92DF-4B21-B04B-5B59133AD6FF}" type="presParOf" srcId="{4533C274-D823-453D-A324-FE615F03F3DE}" destId="{A9426B2D-E630-4277-9B8F-40B96B8B14EF}" srcOrd="0" destOrd="0" presId="urn:microsoft.com/office/officeart/2005/8/layout/hierarchy1"/>
    <dgm:cxn modelId="{1179ED48-C928-4795-96EE-2DA6F2AFEC3C}" type="presParOf" srcId="{4533C274-D823-453D-A324-FE615F03F3DE}" destId="{F3A824C8-90E7-4958-BE38-3F21A1EABE6D}" srcOrd="1" destOrd="0" presId="urn:microsoft.com/office/officeart/2005/8/layout/hierarchy1"/>
    <dgm:cxn modelId="{8FAAFA06-FEA3-43DD-A517-E481B65A51FF}" type="presParOf" srcId="{F3A824C8-90E7-4958-BE38-3F21A1EABE6D}" destId="{5BAF1E4B-915F-4D62-8342-86A7285F9669}" srcOrd="0" destOrd="0" presId="urn:microsoft.com/office/officeart/2005/8/layout/hierarchy1"/>
    <dgm:cxn modelId="{12F98997-FFD4-43EA-9BEE-1181BDD26B3F}" type="presParOf" srcId="{5BAF1E4B-915F-4D62-8342-86A7285F9669}" destId="{D1C3324A-2BF1-4662-8AA7-7F0E3736253F}" srcOrd="0" destOrd="0" presId="urn:microsoft.com/office/officeart/2005/8/layout/hierarchy1"/>
    <dgm:cxn modelId="{4144A83F-95FB-495B-9DED-B3FAE1461DCB}" type="presParOf" srcId="{5BAF1E4B-915F-4D62-8342-86A7285F9669}" destId="{5ED94D1D-5E3A-43B5-94DA-0E442983634E}" srcOrd="1" destOrd="0" presId="urn:microsoft.com/office/officeart/2005/8/layout/hierarchy1"/>
    <dgm:cxn modelId="{AB9D240D-03DF-4847-B4EB-090D54B99EE5}" type="presParOf" srcId="{F3A824C8-90E7-4958-BE38-3F21A1EABE6D}" destId="{4C3EBD03-6F3C-4B69-9FB8-2F0143626E4E}" srcOrd="1" destOrd="0" presId="urn:microsoft.com/office/officeart/2005/8/layout/hierarchy1"/>
    <dgm:cxn modelId="{90513FB1-B979-47FA-8199-9227BCE9DCA7}" type="presParOf" srcId="{4533C274-D823-453D-A324-FE615F03F3DE}" destId="{349A3E7A-24E8-406B-8BB1-30FA4CDC563A}" srcOrd="2" destOrd="0" presId="urn:microsoft.com/office/officeart/2005/8/layout/hierarchy1"/>
    <dgm:cxn modelId="{F60A3E2C-D124-4237-BE0E-AA1D9CDEF1D2}" type="presParOf" srcId="{4533C274-D823-453D-A324-FE615F03F3DE}" destId="{71FF31AB-DBCA-4FEF-9009-7C0CC89BFD4A}" srcOrd="3" destOrd="0" presId="urn:microsoft.com/office/officeart/2005/8/layout/hierarchy1"/>
    <dgm:cxn modelId="{60EFEEE3-46ED-4B94-B827-F97526C62112}" type="presParOf" srcId="{71FF31AB-DBCA-4FEF-9009-7C0CC89BFD4A}" destId="{2F4B8FEC-DF96-4DC7-8229-71CF76A676F9}" srcOrd="0" destOrd="0" presId="urn:microsoft.com/office/officeart/2005/8/layout/hierarchy1"/>
    <dgm:cxn modelId="{77DC0E42-3814-436A-B4D0-5F0427DD8CC3}" type="presParOf" srcId="{2F4B8FEC-DF96-4DC7-8229-71CF76A676F9}" destId="{A365CD09-409F-41E5-8260-8A579FD4B173}" srcOrd="0" destOrd="0" presId="urn:microsoft.com/office/officeart/2005/8/layout/hierarchy1"/>
    <dgm:cxn modelId="{51705BE3-1F00-4C42-BBA8-6803B20651AA}" type="presParOf" srcId="{2F4B8FEC-DF96-4DC7-8229-71CF76A676F9}" destId="{5AE8DF17-6544-4264-891B-BF63BFE05D94}" srcOrd="1" destOrd="0" presId="urn:microsoft.com/office/officeart/2005/8/layout/hierarchy1"/>
    <dgm:cxn modelId="{2FB58F62-AA05-4613-BAC8-3E1FE099D739}" type="presParOf" srcId="{71FF31AB-DBCA-4FEF-9009-7C0CC89BFD4A}" destId="{560CAD76-8156-4DC9-BABF-A7FFDFDF73C1}" srcOrd="1" destOrd="0" presId="urn:microsoft.com/office/officeart/2005/8/layout/hierarchy1"/>
    <dgm:cxn modelId="{27142C40-02F1-4A51-A1DE-9A2A10185A20}" type="presParOf" srcId="{2ADB1E6A-9A56-4F03-AD3B-5F1FC7DB1733}" destId="{B36300A3-D5C3-4507-B63E-13EA428E8C53}" srcOrd="2" destOrd="0" presId="urn:microsoft.com/office/officeart/2005/8/layout/hierarchy1"/>
    <dgm:cxn modelId="{F1307F1E-FC55-4103-BEEF-AAEB9B93CB82}" type="presParOf" srcId="{2ADB1E6A-9A56-4F03-AD3B-5F1FC7DB1733}" destId="{3BE960DD-263F-4BE1-8EE8-391966AF8AA6}" srcOrd="3" destOrd="0" presId="urn:microsoft.com/office/officeart/2005/8/layout/hierarchy1"/>
    <dgm:cxn modelId="{FC6ADC8A-EA92-497A-8E86-AA5BCDAC4578}" type="presParOf" srcId="{3BE960DD-263F-4BE1-8EE8-391966AF8AA6}" destId="{A3C17A47-1379-4138-81E1-B4ED8A20FBAB}" srcOrd="0" destOrd="0" presId="urn:microsoft.com/office/officeart/2005/8/layout/hierarchy1"/>
    <dgm:cxn modelId="{2883065D-BE20-432E-9E06-22106839DC0F}" type="presParOf" srcId="{A3C17A47-1379-4138-81E1-B4ED8A20FBAB}" destId="{82445381-A9B6-4782-A460-66FA26F2F0A8}" srcOrd="0" destOrd="0" presId="urn:microsoft.com/office/officeart/2005/8/layout/hierarchy1"/>
    <dgm:cxn modelId="{8F59C58F-BEE2-4F68-B103-3770A7041F7B}" type="presParOf" srcId="{A3C17A47-1379-4138-81E1-B4ED8A20FBAB}" destId="{1295C3E1-341E-4012-9F40-0ECC5C02746B}" srcOrd="1" destOrd="0" presId="urn:microsoft.com/office/officeart/2005/8/layout/hierarchy1"/>
    <dgm:cxn modelId="{59919141-ABFF-4700-A501-EF148FC2B14F}" type="presParOf" srcId="{3BE960DD-263F-4BE1-8EE8-391966AF8AA6}" destId="{9A4296AC-E914-48C2-A426-63BE3F47358B}" srcOrd="1" destOrd="0" presId="urn:microsoft.com/office/officeart/2005/8/layout/hierarchy1"/>
    <dgm:cxn modelId="{87AC41AF-B7CC-4DCD-9341-E43AE06DA00B}" type="presParOf" srcId="{2ADB1E6A-9A56-4F03-AD3B-5F1FC7DB1733}" destId="{E8F36308-46CE-4D9F-8D03-3567151E397E}" srcOrd="4" destOrd="0" presId="urn:microsoft.com/office/officeart/2005/8/layout/hierarchy1"/>
    <dgm:cxn modelId="{5DB45B4D-3FC8-4A3F-AACC-CAC31AB89214}" type="presParOf" srcId="{2ADB1E6A-9A56-4F03-AD3B-5F1FC7DB1733}" destId="{1E682388-4139-48B5-A945-671147362534}" srcOrd="5" destOrd="0" presId="urn:microsoft.com/office/officeart/2005/8/layout/hierarchy1"/>
    <dgm:cxn modelId="{C54543C8-BB1D-4344-8890-1D1E6378D580}" type="presParOf" srcId="{1E682388-4139-48B5-A945-671147362534}" destId="{CC142C24-39CF-46F4-9A29-5C75B5F2779B}" srcOrd="0" destOrd="0" presId="urn:microsoft.com/office/officeart/2005/8/layout/hierarchy1"/>
    <dgm:cxn modelId="{4ED1128B-BA71-4647-BCDA-320C6153BF7A}" type="presParOf" srcId="{CC142C24-39CF-46F4-9A29-5C75B5F2779B}" destId="{5E8E374F-3C46-40D3-908B-6D59DEA52444}" srcOrd="0" destOrd="0" presId="urn:microsoft.com/office/officeart/2005/8/layout/hierarchy1"/>
    <dgm:cxn modelId="{52134BF5-D247-45FA-8216-DAA799058F58}" type="presParOf" srcId="{CC142C24-39CF-46F4-9A29-5C75B5F2779B}" destId="{30454D54-EF8F-49DF-8F5D-6F289DF57DE9}" srcOrd="1" destOrd="0" presId="urn:microsoft.com/office/officeart/2005/8/layout/hierarchy1"/>
    <dgm:cxn modelId="{CE7A9FDC-F105-483D-A013-0D2D6614E117}" type="presParOf" srcId="{1E682388-4139-48B5-A945-671147362534}" destId="{88D4D0E7-227A-44BF-81F0-B396A33CEE4A}" srcOrd="1" destOrd="0" presId="urn:microsoft.com/office/officeart/2005/8/layout/hierarchy1"/>
    <dgm:cxn modelId="{B9A2A8B1-3C66-4A69-9F18-38C34214ED0D}" type="presParOf" srcId="{88D4D0E7-227A-44BF-81F0-B396A33CEE4A}" destId="{E2E8201E-A3C0-4254-B21F-936520FE0413}" srcOrd="0" destOrd="0" presId="urn:microsoft.com/office/officeart/2005/8/layout/hierarchy1"/>
    <dgm:cxn modelId="{F5E19885-8DF8-4942-92F5-4121B6BDF2CD}" type="presParOf" srcId="{88D4D0E7-227A-44BF-81F0-B396A33CEE4A}" destId="{743C40DA-FBDA-4136-A573-24EBB525AB12}" srcOrd="1" destOrd="0" presId="urn:microsoft.com/office/officeart/2005/8/layout/hierarchy1"/>
    <dgm:cxn modelId="{D0632091-094D-43F5-9C6B-0474F5973936}" type="presParOf" srcId="{743C40DA-FBDA-4136-A573-24EBB525AB12}" destId="{DDC0D10B-3214-4E9D-B446-40C5D63C4AEA}" srcOrd="0" destOrd="0" presId="urn:microsoft.com/office/officeart/2005/8/layout/hierarchy1"/>
    <dgm:cxn modelId="{04A72D10-8A12-4A7D-B27C-856251F396AE}" type="presParOf" srcId="{DDC0D10B-3214-4E9D-B446-40C5D63C4AEA}" destId="{B8BE5758-7FF6-4E55-83C0-9E832339B09F}" srcOrd="0" destOrd="0" presId="urn:microsoft.com/office/officeart/2005/8/layout/hierarchy1"/>
    <dgm:cxn modelId="{484262C6-6EA0-41BA-8B9C-E3670C8048A9}" type="presParOf" srcId="{DDC0D10B-3214-4E9D-B446-40C5D63C4AEA}" destId="{8D903F9F-B4C9-44CB-88A3-32BE90872B4D}" srcOrd="1" destOrd="0" presId="urn:microsoft.com/office/officeart/2005/8/layout/hierarchy1"/>
    <dgm:cxn modelId="{A9F6279A-3E78-4319-BBBB-22071CA9D14D}" type="presParOf" srcId="{743C40DA-FBDA-4136-A573-24EBB525AB12}" destId="{42B2BDFF-1322-414A-AC11-595858BDBCC7}" srcOrd="1" destOrd="0" presId="urn:microsoft.com/office/officeart/2005/8/layout/hierarchy1"/>
    <dgm:cxn modelId="{5ECAFBB9-A2C0-410F-8B54-23FED30CBFCD}" type="presParOf" srcId="{42B2BDFF-1322-414A-AC11-595858BDBCC7}" destId="{4060DD73-EC72-4CFD-9577-10DDEEFDF7C8}" srcOrd="0" destOrd="0" presId="urn:microsoft.com/office/officeart/2005/8/layout/hierarchy1"/>
    <dgm:cxn modelId="{8D11E280-761F-49A5-BE72-6D149D093E43}" type="presParOf" srcId="{42B2BDFF-1322-414A-AC11-595858BDBCC7}" destId="{815E4A89-7450-4AD8-A9F6-CDF69EB3DBD5}" srcOrd="1" destOrd="0" presId="urn:microsoft.com/office/officeart/2005/8/layout/hierarchy1"/>
    <dgm:cxn modelId="{8FE87669-9701-459E-88A6-05DB07790D12}" type="presParOf" srcId="{815E4A89-7450-4AD8-A9F6-CDF69EB3DBD5}" destId="{126142A8-8F3A-4E81-834B-17C41B014E43}" srcOrd="0" destOrd="0" presId="urn:microsoft.com/office/officeart/2005/8/layout/hierarchy1"/>
    <dgm:cxn modelId="{176B2C6F-2CD1-4D58-A85A-7C57543DE52B}" type="presParOf" srcId="{126142A8-8F3A-4E81-834B-17C41B014E43}" destId="{B0BAB2D3-080A-42CE-8AED-E3AC8747B8B0}" srcOrd="0" destOrd="0" presId="urn:microsoft.com/office/officeart/2005/8/layout/hierarchy1"/>
    <dgm:cxn modelId="{91888B94-B302-4873-8588-AA49B6608AF6}" type="presParOf" srcId="{126142A8-8F3A-4E81-834B-17C41B014E43}" destId="{7E517035-0CAD-4BB5-9DC7-D7C79C926302}" srcOrd="1" destOrd="0" presId="urn:microsoft.com/office/officeart/2005/8/layout/hierarchy1"/>
    <dgm:cxn modelId="{8FC699F1-6BF5-4F40-B447-2C0ACFAAA1DC}" type="presParOf" srcId="{815E4A89-7450-4AD8-A9F6-CDF69EB3DBD5}" destId="{7CD22069-5390-4BD0-98C9-B93BE337E541}" srcOrd="1" destOrd="0" presId="urn:microsoft.com/office/officeart/2005/8/layout/hierarchy1"/>
    <dgm:cxn modelId="{C52C327B-D534-48B9-BC79-84B2D68F1889}" type="presParOf" srcId="{42B2BDFF-1322-414A-AC11-595858BDBCC7}" destId="{E64D4EF3-F077-4B7E-9CD8-8AF1F6480901}" srcOrd="2" destOrd="0" presId="urn:microsoft.com/office/officeart/2005/8/layout/hierarchy1"/>
    <dgm:cxn modelId="{AD0C046C-A975-4C71-9E48-451BE4121F8F}" type="presParOf" srcId="{42B2BDFF-1322-414A-AC11-595858BDBCC7}" destId="{80C66600-1615-4826-BCF9-86A6E5D73163}" srcOrd="3" destOrd="0" presId="urn:microsoft.com/office/officeart/2005/8/layout/hierarchy1"/>
    <dgm:cxn modelId="{E864818E-E118-4287-B3E5-7B209AB061B3}" type="presParOf" srcId="{80C66600-1615-4826-BCF9-86A6E5D73163}" destId="{017AD1D1-948E-4164-8690-9F60F0BD9D23}" srcOrd="0" destOrd="0" presId="urn:microsoft.com/office/officeart/2005/8/layout/hierarchy1"/>
    <dgm:cxn modelId="{E55F223C-0CFE-4798-B5AD-395F98E1D8CF}" type="presParOf" srcId="{017AD1D1-948E-4164-8690-9F60F0BD9D23}" destId="{6476915D-BD5B-4926-B7EF-73260527DD74}" srcOrd="0" destOrd="0" presId="urn:microsoft.com/office/officeart/2005/8/layout/hierarchy1"/>
    <dgm:cxn modelId="{DC1C2964-5A5C-48F6-A66F-1494C1776CD7}" type="presParOf" srcId="{017AD1D1-948E-4164-8690-9F60F0BD9D23}" destId="{F649D2AF-B415-4D91-80EE-FE18796E6A25}" srcOrd="1" destOrd="0" presId="urn:microsoft.com/office/officeart/2005/8/layout/hierarchy1"/>
    <dgm:cxn modelId="{3C6AA403-9870-4DCE-A2EF-3C5127ED25DB}" type="presParOf" srcId="{80C66600-1615-4826-BCF9-86A6E5D73163}" destId="{452171F4-EF22-4FEB-9285-3E6B40F95C7B}" srcOrd="1" destOrd="0" presId="urn:microsoft.com/office/officeart/2005/8/layout/hierarchy1"/>
    <dgm:cxn modelId="{4C7164DC-B4AD-486A-B6DB-235EF2EC6654}" type="presParOf" srcId="{452171F4-EF22-4FEB-9285-3E6B40F95C7B}" destId="{F6F207BE-015D-4A14-83D7-562D8F95F299}" srcOrd="0" destOrd="0" presId="urn:microsoft.com/office/officeart/2005/8/layout/hierarchy1"/>
    <dgm:cxn modelId="{F478876D-604C-4D70-9532-7A9F88145D64}" type="presParOf" srcId="{452171F4-EF22-4FEB-9285-3E6B40F95C7B}" destId="{904398A2-6A56-4690-812D-438A148D8315}" srcOrd="1" destOrd="0" presId="urn:microsoft.com/office/officeart/2005/8/layout/hierarchy1"/>
    <dgm:cxn modelId="{F31C500A-5F8F-4C30-AE69-83B0ED4692CC}" type="presParOf" srcId="{904398A2-6A56-4690-812D-438A148D8315}" destId="{29F2DC83-0204-4A16-929C-CCC9AEEBCE56}" srcOrd="0" destOrd="0" presId="urn:microsoft.com/office/officeart/2005/8/layout/hierarchy1"/>
    <dgm:cxn modelId="{A6374F5F-EF6D-4AA2-8509-3199CF21C5A7}" type="presParOf" srcId="{29F2DC83-0204-4A16-929C-CCC9AEEBCE56}" destId="{4F04E0F5-5AE7-487C-AE67-5E099F2D093D}" srcOrd="0" destOrd="0" presId="urn:microsoft.com/office/officeart/2005/8/layout/hierarchy1"/>
    <dgm:cxn modelId="{7B66BB57-5F45-4661-9D85-2DCD79D436DD}" type="presParOf" srcId="{29F2DC83-0204-4A16-929C-CCC9AEEBCE56}" destId="{E4820830-CAAE-48E0-B70C-CA5C7EF507C2}" srcOrd="1" destOrd="0" presId="urn:microsoft.com/office/officeart/2005/8/layout/hierarchy1"/>
    <dgm:cxn modelId="{342B673F-DAC1-48B7-83B2-62A024A433DC}" type="presParOf" srcId="{904398A2-6A56-4690-812D-438A148D8315}" destId="{AA4A3C80-FED7-4989-9B42-5644D8B3DE0F}" srcOrd="1" destOrd="0" presId="urn:microsoft.com/office/officeart/2005/8/layout/hierarchy1"/>
  </dgm:cxnLst>
  <dgm:bg/>
  <dgm:whole>
    <a:ln w="63500">
      <a:solidFill>
        <a:schemeClr val="tx2"/>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26B0ED-2BEE-4FFF-9F1D-9967267415F0}">
      <dsp:nvSpPr>
        <dsp:cNvPr id="0" name=""/>
        <dsp:cNvSpPr/>
      </dsp:nvSpPr>
      <dsp:spPr>
        <a:xfrm>
          <a:off x="3963910" y="1724683"/>
          <a:ext cx="1659783" cy="789905"/>
        </a:xfrm>
        <a:custGeom>
          <a:avLst/>
          <a:gdLst/>
          <a:ahLst/>
          <a:cxnLst/>
          <a:rect l="0" t="0" r="0" b="0"/>
          <a:pathLst>
            <a:path>
              <a:moveTo>
                <a:pt x="0" y="0"/>
              </a:moveTo>
              <a:lnTo>
                <a:pt x="0" y="538297"/>
              </a:lnTo>
              <a:lnTo>
                <a:pt x="1659783" y="538297"/>
              </a:lnTo>
              <a:lnTo>
                <a:pt x="1659783" y="7899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0EF344-3313-470C-AEDF-57BBE0DF6DCD}">
      <dsp:nvSpPr>
        <dsp:cNvPr id="0" name=""/>
        <dsp:cNvSpPr/>
      </dsp:nvSpPr>
      <dsp:spPr>
        <a:xfrm>
          <a:off x="2304127" y="1724683"/>
          <a:ext cx="1659783" cy="789905"/>
        </a:xfrm>
        <a:custGeom>
          <a:avLst/>
          <a:gdLst/>
          <a:ahLst/>
          <a:cxnLst/>
          <a:rect l="0" t="0" r="0" b="0"/>
          <a:pathLst>
            <a:path>
              <a:moveTo>
                <a:pt x="1659783" y="0"/>
              </a:moveTo>
              <a:lnTo>
                <a:pt x="1659783" y="538297"/>
              </a:lnTo>
              <a:lnTo>
                <a:pt x="0" y="538297"/>
              </a:lnTo>
              <a:lnTo>
                <a:pt x="0" y="7899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2605906" y="17"/>
          <a:ext cx="2716009" cy="17246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2907684" y="286707"/>
          <a:ext cx="2716009" cy="17246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kumimoji="1" lang="en-US" altLang="ja-JP" sz="3800" kern="1200" dirty="0" smtClean="0"/>
            <a:t>Information</a:t>
          </a:r>
          <a:endParaRPr kumimoji="1" lang="ja-JP" altLang="en-US" sz="3800" kern="1200" dirty="0"/>
        </a:p>
      </dsp:txBody>
      <dsp:txXfrm>
        <a:off x="2907684" y="286707"/>
        <a:ext cx="2716009" cy="1724665"/>
      </dsp:txXfrm>
    </dsp:sp>
    <dsp:sp modelId="{3CA42128-1201-477F-9DC1-D92B4B907CE9}">
      <dsp:nvSpPr>
        <dsp:cNvPr id="0" name=""/>
        <dsp:cNvSpPr/>
      </dsp:nvSpPr>
      <dsp:spPr>
        <a:xfrm>
          <a:off x="946122" y="2514589"/>
          <a:ext cx="2716009" cy="17246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A6F22-6C22-42E5-B7F1-6896D247D651}">
      <dsp:nvSpPr>
        <dsp:cNvPr id="0" name=""/>
        <dsp:cNvSpPr/>
      </dsp:nvSpPr>
      <dsp:spPr>
        <a:xfrm>
          <a:off x="1247901" y="2801279"/>
          <a:ext cx="2716009" cy="17246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kumimoji="1" lang="en-US" altLang="ja-JP" sz="3800" kern="1200" dirty="0" smtClean="0"/>
            <a:t>Data</a:t>
          </a:r>
          <a:endParaRPr kumimoji="1" lang="ja-JP" altLang="en-US" sz="3800" kern="1200" dirty="0"/>
        </a:p>
      </dsp:txBody>
      <dsp:txXfrm>
        <a:off x="1247901" y="2801279"/>
        <a:ext cx="2716009" cy="1724665"/>
      </dsp:txXfrm>
    </dsp:sp>
    <dsp:sp modelId="{89E280BA-BBC6-459F-B370-CDC54C65DCDD}">
      <dsp:nvSpPr>
        <dsp:cNvPr id="0" name=""/>
        <dsp:cNvSpPr/>
      </dsp:nvSpPr>
      <dsp:spPr>
        <a:xfrm>
          <a:off x="4265689" y="2514589"/>
          <a:ext cx="2716009" cy="17246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A0B48-ABFD-4A93-A232-06C651193B6D}">
      <dsp:nvSpPr>
        <dsp:cNvPr id="0" name=""/>
        <dsp:cNvSpPr/>
      </dsp:nvSpPr>
      <dsp:spPr>
        <a:xfrm>
          <a:off x="4567468" y="2801279"/>
          <a:ext cx="2716009" cy="17246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kumimoji="1" lang="en-US" altLang="ja-JP" sz="3800" kern="1200" dirty="0" smtClean="0"/>
            <a:t>Data</a:t>
          </a:r>
          <a:endParaRPr kumimoji="1" lang="ja-JP" altLang="en-US" sz="3800" kern="1200" dirty="0"/>
        </a:p>
      </dsp:txBody>
      <dsp:txXfrm>
        <a:off x="4567468" y="2801279"/>
        <a:ext cx="2716009" cy="172466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7187086"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6667161"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74BDD-4615-4C8A-95E4-2E5F535995C4}">
      <dsp:nvSpPr>
        <dsp:cNvPr id="0" name=""/>
        <dsp:cNvSpPr/>
      </dsp:nvSpPr>
      <dsp:spPr>
        <a:xfrm>
          <a:off x="6147235" y="2094360"/>
          <a:ext cx="1039850" cy="247437"/>
        </a:xfrm>
        <a:custGeom>
          <a:avLst/>
          <a:gdLst/>
          <a:ahLst/>
          <a:cxnLst/>
          <a:rect l="0" t="0" r="0" b="0"/>
          <a:pathLst>
            <a:path>
              <a:moveTo>
                <a:pt x="0" y="0"/>
              </a:moveTo>
              <a:lnTo>
                <a:pt x="0" y="168621"/>
              </a:lnTo>
              <a:lnTo>
                <a:pt x="1039850" y="168621"/>
              </a:lnTo>
              <a:lnTo>
                <a:pt x="103985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5107384"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4587459"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5107384" y="2094360"/>
          <a:ext cx="1039850" cy="247437"/>
        </a:xfrm>
        <a:custGeom>
          <a:avLst/>
          <a:gdLst/>
          <a:ahLst/>
          <a:cxnLst/>
          <a:rect l="0" t="0" r="0" b="0"/>
          <a:pathLst>
            <a:path>
              <a:moveTo>
                <a:pt x="1039850" y="0"/>
              </a:moveTo>
              <a:lnTo>
                <a:pt x="1039850"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4067534" y="1306673"/>
          <a:ext cx="2079701" cy="247437"/>
        </a:xfrm>
        <a:custGeom>
          <a:avLst/>
          <a:gdLst/>
          <a:ahLst/>
          <a:cxnLst/>
          <a:rect l="0" t="0" r="0" b="0"/>
          <a:pathLst>
            <a:path>
              <a:moveTo>
                <a:pt x="0" y="0"/>
              </a:moveTo>
              <a:lnTo>
                <a:pt x="0" y="168621"/>
              </a:lnTo>
              <a:lnTo>
                <a:pt x="2079701" y="168621"/>
              </a:lnTo>
              <a:lnTo>
                <a:pt x="2079701" y="247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3027683"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2507757"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9311B-6623-4536-B16D-2D13B54509AF}">
      <dsp:nvSpPr>
        <dsp:cNvPr id="0" name=""/>
        <dsp:cNvSpPr/>
      </dsp:nvSpPr>
      <dsp:spPr>
        <a:xfrm>
          <a:off x="1987832" y="2094360"/>
          <a:ext cx="1039850" cy="247437"/>
        </a:xfrm>
        <a:custGeom>
          <a:avLst/>
          <a:gdLst/>
          <a:ahLst/>
          <a:cxnLst/>
          <a:rect l="0" t="0" r="0" b="0"/>
          <a:pathLst>
            <a:path>
              <a:moveTo>
                <a:pt x="0" y="0"/>
              </a:moveTo>
              <a:lnTo>
                <a:pt x="0" y="168621"/>
              </a:lnTo>
              <a:lnTo>
                <a:pt x="1039850" y="168621"/>
              </a:lnTo>
              <a:lnTo>
                <a:pt x="103985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947981"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428055"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947981" y="2094360"/>
          <a:ext cx="1039850" cy="247437"/>
        </a:xfrm>
        <a:custGeom>
          <a:avLst/>
          <a:gdLst/>
          <a:ahLst/>
          <a:cxnLst/>
          <a:rect l="0" t="0" r="0" b="0"/>
          <a:pathLst>
            <a:path>
              <a:moveTo>
                <a:pt x="1039850" y="0"/>
              </a:moveTo>
              <a:lnTo>
                <a:pt x="1039850"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1987832" y="1306673"/>
          <a:ext cx="2079701" cy="247437"/>
        </a:xfrm>
        <a:custGeom>
          <a:avLst/>
          <a:gdLst/>
          <a:ahLst/>
          <a:cxnLst/>
          <a:rect l="0" t="0" r="0" b="0"/>
          <a:pathLst>
            <a:path>
              <a:moveTo>
                <a:pt x="2079701" y="0"/>
              </a:moveTo>
              <a:lnTo>
                <a:pt x="2079701" y="168621"/>
              </a:lnTo>
              <a:lnTo>
                <a:pt x="0" y="168621"/>
              </a:lnTo>
              <a:lnTo>
                <a:pt x="0" y="247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3642140" y="766423"/>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3736672" y="856228"/>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smtClean="0"/>
            <a:t>Intelligence</a:t>
          </a:r>
          <a:endParaRPr kumimoji="1" lang="ja-JP" altLang="en-US" sz="1100" kern="1200" dirty="0"/>
        </a:p>
      </dsp:txBody>
      <dsp:txXfrm>
        <a:off x="3736672" y="856228"/>
        <a:ext cx="850787" cy="540249"/>
      </dsp:txXfrm>
    </dsp:sp>
    <dsp:sp modelId="{66CC7C9F-08C5-4BC0-B995-BE276FA3EF8B}">
      <dsp:nvSpPr>
        <dsp:cNvPr id="0" name=""/>
        <dsp:cNvSpPr/>
      </dsp:nvSpPr>
      <dsp:spPr>
        <a:xfrm>
          <a:off x="1562438" y="1554110"/>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1656970" y="1643915"/>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smtClean="0"/>
            <a:t>Information</a:t>
          </a:r>
          <a:endParaRPr kumimoji="1" lang="ja-JP" altLang="en-US" sz="1100" kern="1200" dirty="0"/>
        </a:p>
      </dsp:txBody>
      <dsp:txXfrm>
        <a:off x="1656970" y="1643915"/>
        <a:ext cx="850787" cy="540249"/>
      </dsp:txXfrm>
    </dsp:sp>
    <dsp:sp modelId="{150892FC-6A89-4CF1-99E4-4AD5EC6DA96E}">
      <dsp:nvSpPr>
        <dsp:cNvPr id="0" name=""/>
        <dsp:cNvSpPr/>
      </dsp:nvSpPr>
      <dsp:spPr>
        <a:xfrm>
          <a:off x="522587"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617119"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err="1" smtClean="0"/>
            <a:t>Knowldge</a:t>
          </a:r>
          <a:endParaRPr kumimoji="1" lang="ja-JP" altLang="en-US" sz="1100" kern="1200" dirty="0"/>
        </a:p>
      </dsp:txBody>
      <dsp:txXfrm>
        <a:off x="617119" y="2431602"/>
        <a:ext cx="850787" cy="540249"/>
      </dsp:txXfrm>
    </dsp:sp>
    <dsp:sp modelId="{AD467222-EA93-4EBA-BCF0-9C4E5D979326}">
      <dsp:nvSpPr>
        <dsp:cNvPr id="0" name=""/>
        <dsp:cNvSpPr/>
      </dsp:nvSpPr>
      <dsp:spPr>
        <a:xfrm>
          <a:off x="2662"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97194"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smtClean="0"/>
            <a:t>Data</a:t>
          </a:r>
          <a:endParaRPr kumimoji="1" lang="ja-JP" altLang="en-US" sz="1100" kern="1200" dirty="0"/>
        </a:p>
      </dsp:txBody>
      <dsp:txXfrm>
        <a:off x="97194" y="3219289"/>
        <a:ext cx="850787" cy="540249"/>
      </dsp:txXfrm>
    </dsp:sp>
    <dsp:sp modelId="{4F8337E9-1981-433C-BD53-16DBFB0339AD}">
      <dsp:nvSpPr>
        <dsp:cNvPr id="0" name=""/>
        <dsp:cNvSpPr/>
      </dsp:nvSpPr>
      <dsp:spPr>
        <a:xfrm>
          <a:off x="1042513"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1137045"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1137045" y="3219289"/>
        <a:ext cx="850787" cy="540249"/>
      </dsp:txXfrm>
    </dsp:sp>
    <dsp:sp modelId="{A19E5D51-497B-4228-8D9F-FB4E2A4A8887}">
      <dsp:nvSpPr>
        <dsp:cNvPr id="0" name=""/>
        <dsp:cNvSpPr/>
      </dsp:nvSpPr>
      <dsp:spPr>
        <a:xfrm>
          <a:off x="2602289"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18A-897A-4997-BEA1-17E03195A1A6}">
      <dsp:nvSpPr>
        <dsp:cNvPr id="0" name=""/>
        <dsp:cNvSpPr/>
      </dsp:nvSpPr>
      <dsp:spPr>
        <a:xfrm>
          <a:off x="2696821"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2696821" y="2431602"/>
        <a:ext cx="850787" cy="540249"/>
      </dsp:txXfrm>
    </dsp:sp>
    <dsp:sp modelId="{9B7DE1C7-7B94-49E5-BF70-3E3AC0BE7D44}">
      <dsp:nvSpPr>
        <dsp:cNvPr id="0" name=""/>
        <dsp:cNvSpPr/>
      </dsp:nvSpPr>
      <dsp:spPr>
        <a:xfrm>
          <a:off x="2082364"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2176895"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2176895" y="3219289"/>
        <a:ext cx="850787" cy="540249"/>
      </dsp:txXfrm>
    </dsp:sp>
    <dsp:sp modelId="{E0ED2924-FB76-4F4F-A5B7-147ABD683878}">
      <dsp:nvSpPr>
        <dsp:cNvPr id="0" name=""/>
        <dsp:cNvSpPr/>
      </dsp:nvSpPr>
      <dsp:spPr>
        <a:xfrm>
          <a:off x="3122215"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3216746"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3216746" y="3219289"/>
        <a:ext cx="850787" cy="540249"/>
      </dsp:txXfrm>
    </dsp:sp>
    <dsp:sp modelId="{D06A7EB6-7424-4BF9-9622-46FE47D4C0CE}">
      <dsp:nvSpPr>
        <dsp:cNvPr id="0" name=""/>
        <dsp:cNvSpPr/>
      </dsp:nvSpPr>
      <dsp:spPr>
        <a:xfrm>
          <a:off x="5721842" y="1554110"/>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5816374" y="1643915"/>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5816374" y="1643915"/>
        <a:ext cx="850787" cy="540249"/>
      </dsp:txXfrm>
    </dsp:sp>
    <dsp:sp modelId="{8D1AFF11-F00B-4DDF-8F42-606F0019E7B0}">
      <dsp:nvSpPr>
        <dsp:cNvPr id="0" name=""/>
        <dsp:cNvSpPr/>
      </dsp:nvSpPr>
      <dsp:spPr>
        <a:xfrm>
          <a:off x="4681991"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4776523"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4776523" y="2431602"/>
        <a:ext cx="850787" cy="540249"/>
      </dsp:txXfrm>
    </dsp:sp>
    <dsp:sp modelId="{D1C3324A-2BF1-4662-8AA7-7F0E3736253F}">
      <dsp:nvSpPr>
        <dsp:cNvPr id="0" name=""/>
        <dsp:cNvSpPr/>
      </dsp:nvSpPr>
      <dsp:spPr>
        <a:xfrm>
          <a:off x="4162065"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4256597"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4256597" y="3219289"/>
        <a:ext cx="850787" cy="540249"/>
      </dsp:txXfrm>
    </dsp:sp>
    <dsp:sp modelId="{A365CD09-409F-41E5-8260-8A579FD4B173}">
      <dsp:nvSpPr>
        <dsp:cNvPr id="0" name=""/>
        <dsp:cNvSpPr/>
      </dsp:nvSpPr>
      <dsp:spPr>
        <a:xfrm>
          <a:off x="5201916"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5296448"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5296448" y="3219289"/>
        <a:ext cx="850787" cy="540249"/>
      </dsp:txXfrm>
    </dsp:sp>
    <dsp:sp modelId="{11C77EF7-35C3-4B2D-8DC0-F305B87DA2C0}">
      <dsp:nvSpPr>
        <dsp:cNvPr id="0" name=""/>
        <dsp:cNvSpPr/>
      </dsp:nvSpPr>
      <dsp:spPr>
        <a:xfrm>
          <a:off x="6761693"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6A355-213A-4746-9135-065092FD0B9F}">
      <dsp:nvSpPr>
        <dsp:cNvPr id="0" name=""/>
        <dsp:cNvSpPr/>
      </dsp:nvSpPr>
      <dsp:spPr>
        <a:xfrm>
          <a:off x="6856225"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6856225" y="2431602"/>
        <a:ext cx="850787" cy="540249"/>
      </dsp:txXfrm>
    </dsp:sp>
    <dsp:sp modelId="{B0BAB2D3-080A-42CE-8AED-E3AC8747B8B0}">
      <dsp:nvSpPr>
        <dsp:cNvPr id="0" name=""/>
        <dsp:cNvSpPr/>
      </dsp:nvSpPr>
      <dsp:spPr>
        <a:xfrm>
          <a:off x="6241767"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6336299"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6336299" y="3219289"/>
        <a:ext cx="850787" cy="540249"/>
      </dsp:txXfrm>
    </dsp:sp>
    <dsp:sp modelId="{4F04E0F5-5AE7-487C-AE67-5E099F2D093D}">
      <dsp:nvSpPr>
        <dsp:cNvPr id="0" name=""/>
        <dsp:cNvSpPr/>
      </dsp:nvSpPr>
      <dsp:spPr>
        <a:xfrm>
          <a:off x="7281618"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7376150"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7376150" y="3219289"/>
        <a:ext cx="850787" cy="54024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ACA566-48EF-4034-A21B-873E4EBF0B06}">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t>専門家</a:t>
          </a:r>
          <a:endParaRPr kumimoji="1" lang="ja-JP" altLang="en-US" sz="1500" kern="1200" dirty="0"/>
        </a:p>
      </dsp:txBody>
      <dsp:txXfrm rot="5400000">
        <a:off x="-245635" y="246082"/>
        <a:ext cx="1637567" cy="1146297"/>
      </dsp:txXfrm>
    </dsp:sp>
    <dsp:sp modelId="{F8EC59F1-1F49-4CFE-88C8-02F19B804101}">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専門家タイプのエンジェル数人がメールで話を聞く</a:t>
          </a:r>
          <a:endParaRPr kumimoji="1" lang="ja-JP" altLang="en-US" sz="2000" kern="1200" dirty="0"/>
        </a:p>
        <a:p>
          <a:pPr marL="171450" lvl="1" indent="-171450" algn="l" defTabSz="800100">
            <a:lnSpc>
              <a:spcPct val="90000"/>
            </a:lnSpc>
            <a:spcBef>
              <a:spcPct val="0"/>
            </a:spcBef>
            <a:spcAft>
              <a:spcPct val="15000"/>
            </a:spcAft>
            <a:buChar char="••"/>
          </a:pPr>
          <a:endParaRPr kumimoji="1" lang="ja-JP" altLang="en-US" sz="1800" kern="1200" dirty="0"/>
        </a:p>
      </dsp:txBody>
      <dsp:txXfrm rot="5400000">
        <a:off x="4155739" y="-3008994"/>
        <a:ext cx="1064418" cy="7083302"/>
      </dsp:txXfrm>
    </dsp:sp>
    <dsp:sp modelId="{D056D1CE-7CF4-4818-9D42-3FFF6D796D0C}">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t>ジェネラリスト</a:t>
          </a:r>
          <a:endParaRPr kumimoji="1" lang="ja-JP" altLang="en-US" sz="1500" kern="1200" dirty="0"/>
        </a:p>
      </dsp:txBody>
      <dsp:txXfrm rot="5400000">
        <a:off x="-245635" y="1689832"/>
        <a:ext cx="1637567" cy="1146297"/>
      </dsp:txXfrm>
    </dsp:sp>
    <dsp:sp modelId="{C536FD32-1E7B-4512-ABBE-3FE6A8D4BED0}">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ジェネラリスト経営者タイプのエンジェル数人が話を聞く</a:t>
          </a:r>
          <a:endParaRPr kumimoji="1" lang="ja-JP" altLang="en-US" sz="2000" kern="1200" dirty="0"/>
        </a:p>
        <a:p>
          <a:pPr marL="171450" lvl="1" indent="-171450" algn="l" defTabSz="800100">
            <a:lnSpc>
              <a:spcPct val="90000"/>
            </a:lnSpc>
            <a:spcBef>
              <a:spcPct val="0"/>
            </a:spcBef>
            <a:spcAft>
              <a:spcPct val="15000"/>
            </a:spcAft>
            <a:buChar char="••"/>
          </a:pPr>
          <a:endParaRPr kumimoji="1" lang="ja-JP" altLang="en-US" sz="1800" kern="1200" dirty="0"/>
        </a:p>
      </dsp:txBody>
      <dsp:txXfrm rot="5400000">
        <a:off x="4155739" y="-1565244"/>
        <a:ext cx="1064418" cy="7083302"/>
      </dsp:txXfrm>
    </dsp:sp>
    <dsp:sp modelId="{C98E4A9D-3E73-450C-86BA-86482A74949C}">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t>全体プレゼン</a:t>
          </a:r>
          <a:endParaRPr kumimoji="1" lang="ja-JP" altLang="en-US" sz="1500" kern="1200" dirty="0"/>
        </a:p>
      </dsp:txBody>
      <dsp:txXfrm rot="5400000">
        <a:off x="-245635" y="3133582"/>
        <a:ext cx="1637567" cy="1146297"/>
      </dsp:txXfrm>
    </dsp:sp>
    <dsp:sp modelId="{D0CCF3C0-C336-4FB8-842B-5DDF2B9D9645}">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エンジェルメンバー５０人全員が集合</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起業家がプレゼンする　３０分＋質疑１５分</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エンジェルが個別に判断して小切手で投票する</a:t>
          </a:r>
          <a:endParaRPr kumimoji="1" lang="ja-JP" altLang="en-US" sz="1800" kern="1200" dirty="0"/>
        </a:p>
      </dsp:txBody>
      <dsp:txXfrm rot="5400000">
        <a:off x="4155739" y="-121494"/>
        <a:ext cx="1064418" cy="708330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BD0391-DC52-4939-AD16-98736B2C3552}">
      <dsp:nvSpPr>
        <dsp:cNvPr id="0" name=""/>
        <dsp:cNvSpPr/>
      </dsp:nvSpPr>
      <dsp:spPr>
        <a:xfrm>
          <a:off x="0" y="33006"/>
          <a:ext cx="8229600" cy="1319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r>
            <a:rPr kumimoji="1" lang="en-US" altLang="ja-JP" sz="5500" kern="1200" dirty="0" smtClean="0"/>
            <a:t>Diversity</a:t>
          </a:r>
          <a:endParaRPr kumimoji="1" lang="ja-JP" altLang="en-US" sz="5500" kern="1200" dirty="0"/>
        </a:p>
      </dsp:txBody>
      <dsp:txXfrm>
        <a:off x="0" y="33006"/>
        <a:ext cx="8229600" cy="1319175"/>
      </dsp:txXfrm>
    </dsp:sp>
    <dsp:sp modelId="{AAA8FACF-10BD-4A73-99BA-5ECA6B961FA1}">
      <dsp:nvSpPr>
        <dsp:cNvPr id="0" name=""/>
        <dsp:cNvSpPr/>
      </dsp:nvSpPr>
      <dsp:spPr>
        <a:xfrm>
          <a:off x="0" y="1352181"/>
          <a:ext cx="8229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9850" rIns="391160" bIns="69850" numCol="1" spcCol="1270" anchor="t" anchorCtr="0">
          <a:noAutofit/>
        </a:bodyPr>
        <a:lstStyle/>
        <a:p>
          <a:pPr marL="285750" lvl="1" indent="-285750" algn="l" defTabSz="1911350">
            <a:lnSpc>
              <a:spcPct val="90000"/>
            </a:lnSpc>
            <a:spcBef>
              <a:spcPct val="0"/>
            </a:spcBef>
            <a:spcAft>
              <a:spcPct val="20000"/>
            </a:spcAft>
            <a:buChar char="••"/>
          </a:pPr>
          <a:r>
            <a:rPr kumimoji="1" lang="ja-JP" altLang="en-US" sz="4300" kern="1200" dirty="0" smtClean="0"/>
            <a:t>人々の多様性</a:t>
          </a:r>
          <a:endParaRPr kumimoji="1" lang="ja-JP" altLang="en-US" sz="4300" kern="1200" dirty="0"/>
        </a:p>
      </dsp:txBody>
      <dsp:txXfrm>
        <a:off x="0" y="1352181"/>
        <a:ext cx="8229600" cy="910800"/>
      </dsp:txXfrm>
    </dsp:sp>
    <dsp:sp modelId="{97AD3FD7-18F9-4918-ABD7-523D95DEFC92}">
      <dsp:nvSpPr>
        <dsp:cNvPr id="0" name=""/>
        <dsp:cNvSpPr/>
      </dsp:nvSpPr>
      <dsp:spPr>
        <a:xfrm>
          <a:off x="0" y="2262981"/>
          <a:ext cx="8229600" cy="1319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r>
            <a:rPr kumimoji="1" lang="en-US" altLang="ja-JP" sz="5500" kern="1200" dirty="0" smtClean="0"/>
            <a:t>Communication</a:t>
          </a:r>
        </a:p>
      </dsp:txBody>
      <dsp:txXfrm>
        <a:off x="0" y="2262981"/>
        <a:ext cx="8229600" cy="1319175"/>
      </dsp:txXfrm>
    </dsp:sp>
    <dsp:sp modelId="{40CAE492-5509-4DCE-B37D-D4039CA19A49}">
      <dsp:nvSpPr>
        <dsp:cNvPr id="0" name=""/>
        <dsp:cNvSpPr/>
      </dsp:nvSpPr>
      <dsp:spPr>
        <a:xfrm>
          <a:off x="0" y="3582156"/>
          <a:ext cx="8229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9850" rIns="391160" bIns="69850" numCol="1" spcCol="1270" anchor="t" anchorCtr="0">
          <a:noAutofit/>
        </a:bodyPr>
        <a:lstStyle/>
        <a:p>
          <a:pPr marL="285750" lvl="1" indent="-285750" algn="l" defTabSz="1911350">
            <a:lnSpc>
              <a:spcPct val="90000"/>
            </a:lnSpc>
            <a:spcBef>
              <a:spcPct val="0"/>
            </a:spcBef>
            <a:spcAft>
              <a:spcPct val="20000"/>
            </a:spcAft>
            <a:buChar char="••"/>
          </a:pPr>
          <a:r>
            <a:rPr kumimoji="1" lang="ja-JP" altLang="en-US" sz="4300" kern="1200" dirty="0" smtClean="0"/>
            <a:t>活発なコミュニケーション</a:t>
          </a:r>
          <a:endParaRPr kumimoji="1" lang="ja-JP" altLang="en-US" sz="4300" kern="1200" dirty="0"/>
        </a:p>
      </dsp:txBody>
      <dsp:txXfrm>
        <a:off x="0" y="3582156"/>
        <a:ext cx="8229600" cy="910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51E733-2BFD-418C-8919-746AC57D31F7}">
      <dsp:nvSpPr>
        <dsp:cNvPr id="0" name=""/>
        <dsp:cNvSpPr/>
      </dsp:nvSpPr>
      <dsp:spPr>
        <a:xfrm>
          <a:off x="6123176" y="2718691"/>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19D56-FFD9-40E2-A3F7-6FDA2B158A5B}">
      <dsp:nvSpPr>
        <dsp:cNvPr id="0" name=""/>
        <dsp:cNvSpPr/>
      </dsp:nvSpPr>
      <dsp:spPr>
        <a:xfrm>
          <a:off x="5071169" y="2718691"/>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4019163" y="1124901"/>
          <a:ext cx="2104012" cy="500659"/>
        </a:xfrm>
        <a:custGeom>
          <a:avLst/>
          <a:gdLst/>
          <a:ahLst/>
          <a:cxnLst/>
          <a:rect l="0" t="0" r="0" b="0"/>
          <a:pathLst>
            <a:path>
              <a:moveTo>
                <a:pt x="0" y="0"/>
              </a:moveTo>
              <a:lnTo>
                <a:pt x="0" y="341184"/>
              </a:lnTo>
              <a:lnTo>
                <a:pt x="2104012" y="341184"/>
              </a:lnTo>
              <a:lnTo>
                <a:pt x="2104012"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0CD24-45E6-4883-85C5-AFDE7CD2BB33}">
      <dsp:nvSpPr>
        <dsp:cNvPr id="0" name=""/>
        <dsp:cNvSpPr/>
      </dsp:nvSpPr>
      <dsp:spPr>
        <a:xfrm>
          <a:off x="1915150" y="2718691"/>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37C08-6AC4-49AB-83BA-6FA398BAAA7E}">
      <dsp:nvSpPr>
        <dsp:cNvPr id="0" name=""/>
        <dsp:cNvSpPr/>
      </dsp:nvSpPr>
      <dsp:spPr>
        <a:xfrm>
          <a:off x="863143" y="2718691"/>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1915150" y="1124901"/>
          <a:ext cx="2104012" cy="500659"/>
        </a:xfrm>
        <a:custGeom>
          <a:avLst/>
          <a:gdLst/>
          <a:ahLst/>
          <a:cxnLst/>
          <a:rect l="0" t="0" r="0" b="0"/>
          <a:pathLst>
            <a:path>
              <a:moveTo>
                <a:pt x="2104012" y="0"/>
              </a:moveTo>
              <a:lnTo>
                <a:pt x="2104012" y="341184"/>
              </a:lnTo>
              <a:lnTo>
                <a:pt x="0" y="341184"/>
              </a:lnTo>
              <a:lnTo>
                <a:pt x="0" y="5006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3158430" y="3177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3349704" y="21348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smtClean="0"/>
            <a:t>Knowledge</a:t>
          </a:r>
          <a:endParaRPr kumimoji="1" lang="ja-JP" altLang="en-US" sz="2400" kern="1200" dirty="0"/>
        </a:p>
      </dsp:txBody>
      <dsp:txXfrm>
        <a:off x="3349704" y="213481"/>
        <a:ext cx="1721465" cy="1093130"/>
      </dsp:txXfrm>
    </dsp:sp>
    <dsp:sp modelId="{66CC7C9F-08C5-4BC0-B995-BE276FA3EF8B}">
      <dsp:nvSpPr>
        <dsp:cNvPr id="0" name=""/>
        <dsp:cNvSpPr/>
      </dsp:nvSpPr>
      <dsp:spPr>
        <a:xfrm>
          <a:off x="1054417"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1245691"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smtClean="0"/>
            <a:t>Information</a:t>
          </a:r>
          <a:endParaRPr kumimoji="1" lang="ja-JP" altLang="en-US" sz="2400" kern="1200" dirty="0"/>
        </a:p>
      </dsp:txBody>
      <dsp:txXfrm>
        <a:off x="1245691" y="1807271"/>
        <a:ext cx="1721465" cy="1093130"/>
      </dsp:txXfrm>
    </dsp:sp>
    <dsp:sp modelId="{5E263590-BE4B-498F-A306-856C49EDADA1}">
      <dsp:nvSpPr>
        <dsp:cNvPr id="0" name=""/>
        <dsp:cNvSpPr/>
      </dsp:nvSpPr>
      <dsp:spPr>
        <a:xfrm>
          <a:off x="2411" y="321935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EBA3F-60B6-48C5-9BDE-7F141BED026D}">
      <dsp:nvSpPr>
        <dsp:cNvPr id="0" name=""/>
        <dsp:cNvSpPr/>
      </dsp:nvSpPr>
      <dsp:spPr>
        <a:xfrm>
          <a:off x="193684"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smtClean="0"/>
            <a:t>Data</a:t>
          </a:r>
          <a:endParaRPr kumimoji="1" lang="ja-JP" altLang="en-US" sz="2400" kern="1200" dirty="0"/>
        </a:p>
      </dsp:txBody>
      <dsp:txXfrm>
        <a:off x="193684" y="3401061"/>
        <a:ext cx="1721465" cy="1093130"/>
      </dsp:txXfrm>
    </dsp:sp>
    <dsp:sp modelId="{54812233-1F68-4B3E-91F9-D67BD2EBF94B}">
      <dsp:nvSpPr>
        <dsp:cNvPr id="0" name=""/>
        <dsp:cNvSpPr/>
      </dsp:nvSpPr>
      <dsp:spPr>
        <a:xfrm>
          <a:off x="2106423" y="321935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8BA2E-EDEA-41BC-8D9A-1004F80C4497}">
      <dsp:nvSpPr>
        <dsp:cNvPr id="0" name=""/>
        <dsp:cNvSpPr/>
      </dsp:nvSpPr>
      <dsp:spPr>
        <a:xfrm>
          <a:off x="2297697"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kumimoji="1" lang="ja-JP" altLang="en-US" sz="2400" kern="1200" dirty="0"/>
        </a:p>
      </dsp:txBody>
      <dsp:txXfrm>
        <a:off x="2297697" y="3401061"/>
        <a:ext cx="1721465" cy="1093130"/>
      </dsp:txXfrm>
    </dsp:sp>
    <dsp:sp modelId="{D06A7EB6-7424-4BF9-9622-46FE47D4C0CE}">
      <dsp:nvSpPr>
        <dsp:cNvPr id="0" name=""/>
        <dsp:cNvSpPr/>
      </dsp:nvSpPr>
      <dsp:spPr>
        <a:xfrm>
          <a:off x="5262443"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5453717"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kumimoji="1" lang="ja-JP" altLang="en-US" sz="2400" kern="1200" dirty="0"/>
        </a:p>
      </dsp:txBody>
      <dsp:txXfrm>
        <a:off x="5453717" y="1807271"/>
        <a:ext cx="1721465" cy="1093130"/>
      </dsp:txXfrm>
    </dsp:sp>
    <dsp:sp modelId="{808F16DB-14A0-4FF8-8DE2-8DB62FE90021}">
      <dsp:nvSpPr>
        <dsp:cNvPr id="0" name=""/>
        <dsp:cNvSpPr/>
      </dsp:nvSpPr>
      <dsp:spPr>
        <a:xfrm>
          <a:off x="4210436" y="321935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9613B-A9A6-43FA-BB38-DB7A4F7B672A}">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kumimoji="1" lang="ja-JP" altLang="en-US" sz="2400" kern="1200" dirty="0"/>
        </a:p>
      </dsp:txBody>
      <dsp:txXfrm>
        <a:off x="4401710" y="3401061"/>
        <a:ext cx="1721465" cy="1093130"/>
      </dsp:txXfrm>
    </dsp:sp>
    <dsp:sp modelId="{4DBA984C-88DF-4542-B67F-94D758809055}">
      <dsp:nvSpPr>
        <dsp:cNvPr id="0" name=""/>
        <dsp:cNvSpPr/>
      </dsp:nvSpPr>
      <dsp:spPr>
        <a:xfrm>
          <a:off x="6314449" y="321935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8ADD0-382D-48B7-B7B7-325B8C3156B2}">
      <dsp:nvSpPr>
        <dsp:cNvPr id="0" name=""/>
        <dsp:cNvSpPr/>
      </dsp:nvSpPr>
      <dsp:spPr>
        <a:xfrm>
          <a:off x="6505723"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kumimoji="1" lang="ja-JP" altLang="en-US" sz="2400" kern="1200" dirty="0"/>
        </a:p>
      </dsp:txBody>
      <dsp:txXfrm>
        <a:off x="6505723" y="3401061"/>
        <a:ext cx="1721465" cy="10931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7187086"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6667161"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74BDD-4615-4C8A-95E4-2E5F535995C4}">
      <dsp:nvSpPr>
        <dsp:cNvPr id="0" name=""/>
        <dsp:cNvSpPr/>
      </dsp:nvSpPr>
      <dsp:spPr>
        <a:xfrm>
          <a:off x="6147235" y="2094360"/>
          <a:ext cx="1039850" cy="247437"/>
        </a:xfrm>
        <a:custGeom>
          <a:avLst/>
          <a:gdLst/>
          <a:ahLst/>
          <a:cxnLst/>
          <a:rect l="0" t="0" r="0" b="0"/>
          <a:pathLst>
            <a:path>
              <a:moveTo>
                <a:pt x="0" y="0"/>
              </a:moveTo>
              <a:lnTo>
                <a:pt x="0" y="168621"/>
              </a:lnTo>
              <a:lnTo>
                <a:pt x="1039850" y="168621"/>
              </a:lnTo>
              <a:lnTo>
                <a:pt x="103985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5107384"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4587459"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5107384" y="2094360"/>
          <a:ext cx="1039850" cy="247437"/>
        </a:xfrm>
        <a:custGeom>
          <a:avLst/>
          <a:gdLst/>
          <a:ahLst/>
          <a:cxnLst/>
          <a:rect l="0" t="0" r="0" b="0"/>
          <a:pathLst>
            <a:path>
              <a:moveTo>
                <a:pt x="1039850" y="0"/>
              </a:moveTo>
              <a:lnTo>
                <a:pt x="1039850"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4067534" y="1306673"/>
          <a:ext cx="2079701" cy="247437"/>
        </a:xfrm>
        <a:custGeom>
          <a:avLst/>
          <a:gdLst/>
          <a:ahLst/>
          <a:cxnLst/>
          <a:rect l="0" t="0" r="0" b="0"/>
          <a:pathLst>
            <a:path>
              <a:moveTo>
                <a:pt x="0" y="0"/>
              </a:moveTo>
              <a:lnTo>
                <a:pt x="0" y="168621"/>
              </a:lnTo>
              <a:lnTo>
                <a:pt x="2079701" y="168621"/>
              </a:lnTo>
              <a:lnTo>
                <a:pt x="2079701" y="247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3027683"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2507757"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9311B-6623-4536-B16D-2D13B54509AF}">
      <dsp:nvSpPr>
        <dsp:cNvPr id="0" name=""/>
        <dsp:cNvSpPr/>
      </dsp:nvSpPr>
      <dsp:spPr>
        <a:xfrm>
          <a:off x="1987832" y="2094360"/>
          <a:ext cx="1039850" cy="247437"/>
        </a:xfrm>
        <a:custGeom>
          <a:avLst/>
          <a:gdLst/>
          <a:ahLst/>
          <a:cxnLst/>
          <a:rect l="0" t="0" r="0" b="0"/>
          <a:pathLst>
            <a:path>
              <a:moveTo>
                <a:pt x="0" y="0"/>
              </a:moveTo>
              <a:lnTo>
                <a:pt x="0" y="168621"/>
              </a:lnTo>
              <a:lnTo>
                <a:pt x="1039850" y="168621"/>
              </a:lnTo>
              <a:lnTo>
                <a:pt x="103985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947981" y="2882047"/>
          <a:ext cx="519925" cy="247437"/>
        </a:xfrm>
        <a:custGeom>
          <a:avLst/>
          <a:gdLst/>
          <a:ahLst/>
          <a:cxnLst/>
          <a:rect l="0" t="0" r="0" b="0"/>
          <a:pathLst>
            <a:path>
              <a:moveTo>
                <a:pt x="0" y="0"/>
              </a:moveTo>
              <a:lnTo>
                <a:pt x="0" y="168621"/>
              </a:lnTo>
              <a:lnTo>
                <a:pt x="519925" y="168621"/>
              </a:lnTo>
              <a:lnTo>
                <a:pt x="519925"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428055" y="2882047"/>
          <a:ext cx="519925" cy="247437"/>
        </a:xfrm>
        <a:custGeom>
          <a:avLst/>
          <a:gdLst/>
          <a:ahLst/>
          <a:cxnLst/>
          <a:rect l="0" t="0" r="0" b="0"/>
          <a:pathLst>
            <a:path>
              <a:moveTo>
                <a:pt x="519925" y="0"/>
              </a:moveTo>
              <a:lnTo>
                <a:pt x="519925"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947981" y="2094360"/>
          <a:ext cx="1039850" cy="247437"/>
        </a:xfrm>
        <a:custGeom>
          <a:avLst/>
          <a:gdLst/>
          <a:ahLst/>
          <a:cxnLst/>
          <a:rect l="0" t="0" r="0" b="0"/>
          <a:pathLst>
            <a:path>
              <a:moveTo>
                <a:pt x="1039850" y="0"/>
              </a:moveTo>
              <a:lnTo>
                <a:pt x="1039850" y="168621"/>
              </a:lnTo>
              <a:lnTo>
                <a:pt x="0" y="168621"/>
              </a:lnTo>
              <a:lnTo>
                <a:pt x="0" y="247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1987832" y="1306673"/>
          <a:ext cx="2079701" cy="247437"/>
        </a:xfrm>
        <a:custGeom>
          <a:avLst/>
          <a:gdLst/>
          <a:ahLst/>
          <a:cxnLst/>
          <a:rect l="0" t="0" r="0" b="0"/>
          <a:pathLst>
            <a:path>
              <a:moveTo>
                <a:pt x="2079701" y="0"/>
              </a:moveTo>
              <a:lnTo>
                <a:pt x="2079701" y="168621"/>
              </a:lnTo>
              <a:lnTo>
                <a:pt x="0" y="168621"/>
              </a:lnTo>
              <a:lnTo>
                <a:pt x="0" y="247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3642140" y="766423"/>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3736672" y="856228"/>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smtClean="0"/>
            <a:t>Intelligence</a:t>
          </a:r>
          <a:endParaRPr kumimoji="1" lang="ja-JP" altLang="en-US" sz="1100" kern="1200" dirty="0"/>
        </a:p>
      </dsp:txBody>
      <dsp:txXfrm>
        <a:off x="3736672" y="856228"/>
        <a:ext cx="850787" cy="540249"/>
      </dsp:txXfrm>
    </dsp:sp>
    <dsp:sp modelId="{66CC7C9F-08C5-4BC0-B995-BE276FA3EF8B}">
      <dsp:nvSpPr>
        <dsp:cNvPr id="0" name=""/>
        <dsp:cNvSpPr/>
      </dsp:nvSpPr>
      <dsp:spPr>
        <a:xfrm>
          <a:off x="1562438" y="1554110"/>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1656970" y="1643915"/>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smtClean="0"/>
            <a:t>Information</a:t>
          </a:r>
          <a:endParaRPr kumimoji="1" lang="ja-JP" altLang="en-US" sz="1100" kern="1200" dirty="0"/>
        </a:p>
      </dsp:txBody>
      <dsp:txXfrm>
        <a:off x="1656970" y="1643915"/>
        <a:ext cx="850787" cy="540249"/>
      </dsp:txXfrm>
    </dsp:sp>
    <dsp:sp modelId="{150892FC-6A89-4CF1-99E4-4AD5EC6DA96E}">
      <dsp:nvSpPr>
        <dsp:cNvPr id="0" name=""/>
        <dsp:cNvSpPr/>
      </dsp:nvSpPr>
      <dsp:spPr>
        <a:xfrm>
          <a:off x="522587"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617119"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err="1" smtClean="0"/>
            <a:t>Knowldge</a:t>
          </a:r>
          <a:endParaRPr kumimoji="1" lang="ja-JP" altLang="en-US" sz="1100" kern="1200" dirty="0"/>
        </a:p>
      </dsp:txBody>
      <dsp:txXfrm>
        <a:off x="617119" y="2431602"/>
        <a:ext cx="850787" cy="540249"/>
      </dsp:txXfrm>
    </dsp:sp>
    <dsp:sp modelId="{AD467222-EA93-4EBA-BCF0-9C4E5D979326}">
      <dsp:nvSpPr>
        <dsp:cNvPr id="0" name=""/>
        <dsp:cNvSpPr/>
      </dsp:nvSpPr>
      <dsp:spPr>
        <a:xfrm>
          <a:off x="2662"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97194"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en-US" altLang="ja-JP" sz="1100" kern="1200" dirty="0" smtClean="0"/>
            <a:t>Data</a:t>
          </a:r>
          <a:endParaRPr kumimoji="1" lang="ja-JP" altLang="en-US" sz="1100" kern="1200" dirty="0"/>
        </a:p>
      </dsp:txBody>
      <dsp:txXfrm>
        <a:off x="97194" y="3219289"/>
        <a:ext cx="850787" cy="540249"/>
      </dsp:txXfrm>
    </dsp:sp>
    <dsp:sp modelId="{4F8337E9-1981-433C-BD53-16DBFB0339AD}">
      <dsp:nvSpPr>
        <dsp:cNvPr id="0" name=""/>
        <dsp:cNvSpPr/>
      </dsp:nvSpPr>
      <dsp:spPr>
        <a:xfrm>
          <a:off x="1042513"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1137045"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1137045" y="3219289"/>
        <a:ext cx="850787" cy="540249"/>
      </dsp:txXfrm>
    </dsp:sp>
    <dsp:sp modelId="{A19E5D51-497B-4228-8D9F-FB4E2A4A8887}">
      <dsp:nvSpPr>
        <dsp:cNvPr id="0" name=""/>
        <dsp:cNvSpPr/>
      </dsp:nvSpPr>
      <dsp:spPr>
        <a:xfrm>
          <a:off x="2602289"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18A-897A-4997-BEA1-17E03195A1A6}">
      <dsp:nvSpPr>
        <dsp:cNvPr id="0" name=""/>
        <dsp:cNvSpPr/>
      </dsp:nvSpPr>
      <dsp:spPr>
        <a:xfrm>
          <a:off x="2696821"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2696821" y="2431602"/>
        <a:ext cx="850787" cy="540249"/>
      </dsp:txXfrm>
    </dsp:sp>
    <dsp:sp modelId="{9B7DE1C7-7B94-49E5-BF70-3E3AC0BE7D44}">
      <dsp:nvSpPr>
        <dsp:cNvPr id="0" name=""/>
        <dsp:cNvSpPr/>
      </dsp:nvSpPr>
      <dsp:spPr>
        <a:xfrm>
          <a:off x="2082364"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2176895"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2176895" y="3219289"/>
        <a:ext cx="850787" cy="540249"/>
      </dsp:txXfrm>
    </dsp:sp>
    <dsp:sp modelId="{E0ED2924-FB76-4F4F-A5B7-147ABD683878}">
      <dsp:nvSpPr>
        <dsp:cNvPr id="0" name=""/>
        <dsp:cNvSpPr/>
      </dsp:nvSpPr>
      <dsp:spPr>
        <a:xfrm>
          <a:off x="3122215"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3216746"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3216746" y="3219289"/>
        <a:ext cx="850787" cy="540249"/>
      </dsp:txXfrm>
    </dsp:sp>
    <dsp:sp modelId="{D06A7EB6-7424-4BF9-9622-46FE47D4C0CE}">
      <dsp:nvSpPr>
        <dsp:cNvPr id="0" name=""/>
        <dsp:cNvSpPr/>
      </dsp:nvSpPr>
      <dsp:spPr>
        <a:xfrm>
          <a:off x="5721842" y="1554110"/>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5816374" y="1643915"/>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5816374" y="1643915"/>
        <a:ext cx="850787" cy="540249"/>
      </dsp:txXfrm>
    </dsp:sp>
    <dsp:sp modelId="{8D1AFF11-F00B-4DDF-8F42-606F0019E7B0}">
      <dsp:nvSpPr>
        <dsp:cNvPr id="0" name=""/>
        <dsp:cNvSpPr/>
      </dsp:nvSpPr>
      <dsp:spPr>
        <a:xfrm>
          <a:off x="4681991"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4776523"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4776523" y="2431602"/>
        <a:ext cx="850787" cy="540249"/>
      </dsp:txXfrm>
    </dsp:sp>
    <dsp:sp modelId="{D1C3324A-2BF1-4662-8AA7-7F0E3736253F}">
      <dsp:nvSpPr>
        <dsp:cNvPr id="0" name=""/>
        <dsp:cNvSpPr/>
      </dsp:nvSpPr>
      <dsp:spPr>
        <a:xfrm>
          <a:off x="4162065"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4256597"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4256597" y="3219289"/>
        <a:ext cx="850787" cy="540249"/>
      </dsp:txXfrm>
    </dsp:sp>
    <dsp:sp modelId="{A365CD09-409F-41E5-8260-8A579FD4B173}">
      <dsp:nvSpPr>
        <dsp:cNvPr id="0" name=""/>
        <dsp:cNvSpPr/>
      </dsp:nvSpPr>
      <dsp:spPr>
        <a:xfrm>
          <a:off x="5201916"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5296448"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5296448" y="3219289"/>
        <a:ext cx="850787" cy="540249"/>
      </dsp:txXfrm>
    </dsp:sp>
    <dsp:sp modelId="{11C77EF7-35C3-4B2D-8DC0-F305B87DA2C0}">
      <dsp:nvSpPr>
        <dsp:cNvPr id="0" name=""/>
        <dsp:cNvSpPr/>
      </dsp:nvSpPr>
      <dsp:spPr>
        <a:xfrm>
          <a:off x="6761693" y="2341797"/>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6A355-213A-4746-9135-065092FD0B9F}">
      <dsp:nvSpPr>
        <dsp:cNvPr id="0" name=""/>
        <dsp:cNvSpPr/>
      </dsp:nvSpPr>
      <dsp:spPr>
        <a:xfrm>
          <a:off x="6856225" y="2431602"/>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6856225" y="2431602"/>
        <a:ext cx="850787" cy="540249"/>
      </dsp:txXfrm>
    </dsp:sp>
    <dsp:sp modelId="{B0BAB2D3-080A-42CE-8AED-E3AC8747B8B0}">
      <dsp:nvSpPr>
        <dsp:cNvPr id="0" name=""/>
        <dsp:cNvSpPr/>
      </dsp:nvSpPr>
      <dsp:spPr>
        <a:xfrm>
          <a:off x="6241767"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6336299"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6336299" y="3219289"/>
        <a:ext cx="850787" cy="540249"/>
      </dsp:txXfrm>
    </dsp:sp>
    <dsp:sp modelId="{4F04E0F5-5AE7-487C-AE67-5E099F2D093D}">
      <dsp:nvSpPr>
        <dsp:cNvPr id="0" name=""/>
        <dsp:cNvSpPr/>
      </dsp:nvSpPr>
      <dsp:spPr>
        <a:xfrm>
          <a:off x="7281618" y="3129484"/>
          <a:ext cx="850787" cy="540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7376150" y="3219289"/>
          <a:ext cx="850787" cy="5402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kumimoji="1" lang="ja-JP" altLang="en-US" sz="1100" kern="1200" dirty="0"/>
        </a:p>
      </dsp:txBody>
      <dsp:txXfrm>
        <a:off x="7376150" y="3219289"/>
        <a:ext cx="850787" cy="5402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2907271"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2696954"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74BDD-4615-4C8A-95E4-2E5F535995C4}">
      <dsp:nvSpPr>
        <dsp:cNvPr id="0" name=""/>
        <dsp:cNvSpPr/>
      </dsp:nvSpPr>
      <dsp:spPr>
        <a:xfrm>
          <a:off x="2486638" y="218179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2066004"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1855688"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2066004" y="218179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1645371" y="1863160"/>
          <a:ext cx="841266" cy="100091"/>
        </a:xfrm>
        <a:custGeom>
          <a:avLst/>
          <a:gdLst/>
          <a:ahLst/>
          <a:cxnLst/>
          <a:rect l="0" t="0" r="0" b="0"/>
          <a:pathLst>
            <a:path>
              <a:moveTo>
                <a:pt x="0" y="0"/>
              </a:moveTo>
              <a:lnTo>
                <a:pt x="0" y="68209"/>
              </a:lnTo>
              <a:lnTo>
                <a:pt x="841266" y="68209"/>
              </a:lnTo>
              <a:lnTo>
                <a:pt x="841266" y="10009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1224737"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1014421"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9311B-6623-4536-B16D-2D13B54509AF}">
      <dsp:nvSpPr>
        <dsp:cNvPr id="0" name=""/>
        <dsp:cNvSpPr/>
      </dsp:nvSpPr>
      <dsp:spPr>
        <a:xfrm>
          <a:off x="804104" y="218179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383470"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173154"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383470" y="218179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804104" y="1863160"/>
          <a:ext cx="841266" cy="100091"/>
        </a:xfrm>
        <a:custGeom>
          <a:avLst/>
          <a:gdLst/>
          <a:ahLst/>
          <a:cxnLst/>
          <a:rect l="0" t="0" r="0" b="0"/>
          <a:pathLst>
            <a:path>
              <a:moveTo>
                <a:pt x="841266" y="0"/>
              </a:moveTo>
              <a:lnTo>
                <a:pt x="841266" y="68209"/>
              </a:lnTo>
              <a:lnTo>
                <a:pt x="0" y="68209"/>
              </a:lnTo>
              <a:lnTo>
                <a:pt x="0" y="10009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1473293" y="164462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1511533" y="168094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511533" y="1680949"/>
        <a:ext cx="344154" cy="218538"/>
      </dsp:txXfrm>
    </dsp:sp>
    <dsp:sp modelId="{66CC7C9F-08C5-4BC0-B995-BE276FA3EF8B}">
      <dsp:nvSpPr>
        <dsp:cNvPr id="0" name=""/>
        <dsp:cNvSpPr/>
      </dsp:nvSpPr>
      <dsp:spPr>
        <a:xfrm>
          <a:off x="632027" y="196325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670266"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670266" y="1999579"/>
        <a:ext cx="344154" cy="218538"/>
      </dsp:txXfrm>
    </dsp:sp>
    <dsp:sp modelId="{150892FC-6A89-4CF1-99E4-4AD5EC6DA96E}">
      <dsp:nvSpPr>
        <dsp:cNvPr id="0" name=""/>
        <dsp:cNvSpPr/>
      </dsp:nvSpPr>
      <dsp:spPr>
        <a:xfrm>
          <a:off x="211393"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24963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49633" y="2318209"/>
        <a:ext cx="344154" cy="218538"/>
      </dsp:txXfrm>
    </dsp:sp>
    <dsp:sp modelId="{AD467222-EA93-4EBA-BCF0-9C4E5D979326}">
      <dsp:nvSpPr>
        <dsp:cNvPr id="0" name=""/>
        <dsp:cNvSpPr/>
      </dsp:nvSpPr>
      <dsp:spPr>
        <a:xfrm>
          <a:off x="1076"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39316"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39316" y="2636839"/>
        <a:ext cx="344154" cy="218538"/>
      </dsp:txXfrm>
    </dsp:sp>
    <dsp:sp modelId="{4F8337E9-1981-433C-BD53-16DBFB0339AD}">
      <dsp:nvSpPr>
        <dsp:cNvPr id="0" name=""/>
        <dsp:cNvSpPr/>
      </dsp:nvSpPr>
      <dsp:spPr>
        <a:xfrm>
          <a:off x="421710"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459949"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459949" y="2636839"/>
        <a:ext cx="344154" cy="218538"/>
      </dsp:txXfrm>
    </dsp:sp>
    <dsp:sp modelId="{A19E5D51-497B-4228-8D9F-FB4E2A4A8887}">
      <dsp:nvSpPr>
        <dsp:cNvPr id="0" name=""/>
        <dsp:cNvSpPr/>
      </dsp:nvSpPr>
      <dsp:spPr>
        <a:xfrm>
          <a:off x="1052660"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18A-897A-4997-BEA1-17E03195A1A6}">
      <dsp:nvSpPr>
        <dsp:cNvPr id="0" name=""/>
        <dsp:cNvSpPr/>
      </dsp:nvSpPr>
      <dsp:spPr>
        <a:xfrm>
          <a:off x="1090899"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090899" y="2318209"/>
        <a:ext cx="344154" cy="218538"/>
      </dsp:txXfrm>
    </dsp:sp>
    <dsp:sp modelId="{9B7DE1C7-7B94-49E5-BF70-3E3AC0BE7D44}">
      <dsp:nvSpPr>
        <dsp:cNvPr id="0" name=""/>
        <dsp:cNvSpPr/>
      </dsp:nvSpPr>
      <dsp:spPr>
        <a:xfrm>
          <a:off x="842343"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880583"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2636839"/>
        <a:ext cx="344154" cy="218538"/>
      </dsp:txXfrm>
    </dsp:sp>
    <dsp:sp modelId="{E0ED2924-FB76-4F4F-A5B7-147ABD683878}">
      <dsp:nvSpPr>
        <dsp:cNvPr id="0" name=""/>
        <dsp:cNvSpPr/>
      </dsp:nvSpPr>
      <dsp:spPr>
        <a:xfrm>
          <a:off x="1262977"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1301216"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2636839"/>
        <a:ext cx="344154" cy="218538"/>
      </dsp:txXfrm>
    </dsp:sp>
    <dsp:sp modelId="{D06A7EB6-7424-4BF9-9622-46FE47D4C0CE}">
      <dsp:nvSpPr>
        <dsp:cNvPr id="0" name=""/>
        <dsp:cNvSpPr/>
      </dsp:nvSpPr>
      <dsp:spPr>
        <a:xfrm>
          <a:off x="2314560" y="196325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2352800"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352800" y="1999579"/>
        <a:ext cx="344154" cy="218538"/>
      </dsp:txXfrm>
    </dsp:sp>
    <dsp:sp modelId="{8D1AFF11-F00B-4DDF-8F42-606F0019E7B0}">
      <dsp:nvSpPr>
        <dsp:cNvPr id="0" name=""/>
        <dsp:cNvSpPr/>
      </dsp:nvSpPr>
      <dsp:spPr>
        <a:xfrm>
          <a:off x="1893927"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1932166"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932166" y="2318209"/>
        <a:ext cx="344154" cy="218538"/>
      </dsp:txXfrm>
    </dsp:sp>
    <dsp:sp modelId="{D1C3324A-2BF1-4662-8AA7-7F0E3736253F}">
      <dsp:nvSpPr>
        <dsp:cNvPr id="0" name=""/>
        <dsp:cNvSpPr/>
      </dsp:nvSpPr>
      <dsp:spPr>
        <a:xfrm>
          <a:off x="1683610"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1721850"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721850" y="2636839"/>
        <a:ext cx="344154" cy="218538"/>
      </dsp:txXfrm>
    </dsp:sp>
    <dsp:sp modelId="{A365CD09-409F-41E5-8260-8A579FD4B173}">
      <dsp:nvSpPr>
        <dsp:cNvPr id="0" name=""/>
        <dsp:cNvSpPr/>
      </dsp:nvSpPr>
      <dsp:spPr>
        <a:xfrm>
          <a:off x="2104244"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2142483"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142483" y="2636839"/>
        <a:ext cx="344154" cy="218538"/>
      </dsp:txXfrm>
    </dsp:sp>
    <dsp:sp modelId="{11C77EF7-35C3-4B2D-8DC0-F305B87DA2C0}">
      <dsp:nvSpPr>
        <dsp:cNvPr id="0" name=""/>
        <dsp:cNvSpPr/>
      </dsp:nvSpPr>
      <dsp:spPr>
        <a:xfrm>
          <a:off x="2735194"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6A355-213A-4746-9135-065092FD0B9F}">
      <dsp:nvSpPr>
        <dsp:cNvPr id="0" name=""/>
        <dsp:cNvSpPr/>
      </dsp:nvSpPr>
      <dsp:spPr>
        <a:xfrm>
          <a:off x="277343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773433" y="2318209"/>
        <a:ext cx="344154" cy="218538"/>
      </dsp:txXfrm>
    </dsp:sp>
    <dsp:sp modelId="{B0BAB2D3-080A-42CE-8AED-E3AC8747B8B0}">
      <dsp:nvSpPr>
        <dsp:cNvPr id="0" name=""/>
        <dsp:cNvSpPr/>
      </dsp:nvSpPr>
      <dsp:spPr>
        <a:xfrm>
          <a:off x="2524877"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2563117"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563117" y="2636839"/>
        <a:ext cx="344154" cy="218538"/>
      </dsp:txXfrm>
    </dsp:sp>
    <dsp:sp modelId="{4F04E0F5-5AE7-487C-AE67-5E099F2D093D}">
      <dsp:nvSpPr>
        <dsp:cNvPr id="0" name=""/>
        <dsp:cNvSpPr/>
      </dsp:nvSpPr>
      <dsp:spPr>
        <a:xfrm>
          <a:off x="2945511"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2983750"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983750" y="2636839"/>
        <a:ext cx="344154" cy="2185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2907271"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2696954"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74BDD-4615-4C8A-95E4-2E5F535995C4}">
      <dsp:nvSpPr>
        <dsp:cNvPr id="0" name=""/>
        <dsp:cNvSpPr/>
      </dsp:nvSpPr>
      <dsp:spPr>
        <a:xfrm>
          <a:off x="2486638" y="218179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2066004"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1855688"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2066004" y="218179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1645371" y="1863160"/>
          <a:ext cx="841266" cy="100091"/>
        </a:xfrm>
        <a:custGeom>
          <a:avLst/>
          <a:gdLst/>
          <a:ahLst/>
          <a:cxnLst/>
          <a:rect l="0" t="0" r="0" b="0"/>
          <a:pathLst>
            <a:path>
              <a:moveTo>
                <a:pt x="0" y="0"/>
              </a:moveTo>
              <a:lnTo>
                <a:pt x="0" y="68209"/>
              </a:lnTo>
              <a:lnTo>
                <a:pt x="841266" y="68209"/>
              </a:lnTo>
              <a:lnTo>
                <a:pt x="841266" y="100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1224737"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1014421"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9311B-6623-4536-B16D-2D13B54509AF}">
      <dsp:nvSpPr>
        <dsp:cNvPr id="0" name=""/>
        <dsp:cNvSpPr/>
      </dsp:nvSpPr>
      <dsp:spPr>
        <a:xfrm>
          <a:off x="804104" y="218179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383470"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173154"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383470" y="218179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804104" y="1863160"/>
          <a:ext cx="841266" cy="100091"/>
        </a:xfrm>
        <a:custGeom>
          <a:avLst/>
          <a:gdLst/>
          <a:ahLst/>
          <a:cxnLst/>
          <a:rect l="0" t="0" r="0" b="0"/>
          <a:pathLst>
            <a:path>
              <a:moveTo>
                <a:pt x="841266" y="0"/>
              </a:moveTo>
              <a:lnTo>
                <a:pt x="841266" y="68209"/>
              </a:lnTo>
              <a:lnTo>
                <a:pt x="0" y="68209"/>
              </a:lnTo>
              <a:lnTo>
                <a:pt x="0" y="100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1473293" y="164462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1511533" y="168094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511533" y="1680949"/>
        <a:ext cx="344154" cy="218538"/>
      </dsp:txXfrm>
    </dsp:sp>
    <dsp:sp modelId="{66CC7C9F-08C5-4BC0-B995-BE276FA3EF8B}">
      <dsp:nvSpPr>
        <dsp:cNvPr id="0" name=""/>
        <dsp:cNvSpPr/>
      </dsp:nvSpPr>
      <dsp:spPr>
        <a:xfrm>
          <a:off x="632027" y="196325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670266"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670266" y="1999579"/>
        <a:ext cx="344154" cy="218538"/>
      </dsp:txXfrm>
    </dsp:sp>
    <dsp:sp modelId="{150892FC-6A89-4CF1-99E4-4AD5EC6DA96E}">
      <dsp:nvSpPr>
        <dsp:cNvPr id="0" name=""/>
        <dsp:cNvSpPr/>
      </dsp:nvSpPr>
      <dsp:spPr>
        <a:xfrm>
          <a:off x="211393"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24963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49633" y="2318209"/>
        <a:ext cx="344154" cy="218538"/>
      </dsp:txXfrm>
    </dsp:sp>
    <dsp:sp modelId="{AD467222-EA93-4EBA-BCF0-9C4E5D979326}">
      <dsp:nvSpPr>
        <dsp:cNvPr id="0" name=""/>
        <dsp:cNvSpPr/>
      </dsp:nvSpPr>
      <dsp:spPr>
        <a:xfrm>
          <a:off x="1076"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39316"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39316" y="2636839"/>
        <a:ext cx="344154" cy="218538"/>
      </dsp:txXfrm>
    </dsp:sp>
    <dsp:sp modelId="{4F8337E9-1981-433C-BD53-16DBFB0339AD}">
      <dsp:nvSpPr>
        <dsp:cNvPr id="0" name=""/>
        <dsp:cNvSpPr/>
      </dsp:nvSpPr>
      <dsp:spPr>
        <a:xfrm>
          <a:off x="421710"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459949"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459949" y="2636839"/>
        <a:ext cx="344154" cy="218538"/>
      </dsp:txXfrm>
    </dsp:sp>
    <dsp:sp modelId="{A19E5D51-497B-4228-8D9F-FB4E2A4A8887}">
      <dsp:nvSpPr>
        <dsp:cNvPr id="0" name=""/>
        <dsp:cNvSpPr/>
      </dsp:nvSpPr>
      <dsp:spPr>
        <a:xfrm>
          <a:off x="1052660"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18A-897A-4997-BEA1-17E03195A1A6}">
      <dsp:nvSpPr>
        <dsp:cNvPr id="0" name=""/>
        <dsp:cNvSpPr/>
      </dsp:nvSpPr>
      <dsp:spPr>
        <a:xfrm>
          <a:off x="1090899"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090899" y="2318209"/>
        <a:ext cx="344154" cy="218538"/>
      </dsp:txXfrm>
    </dsp:sp>
    <dsp:sp modelId="{9B7DE1C7-7B94-49E5-BF70-3E3AC0BE7D44}">
      <dsp:nvSpPr>
        <dsp:cNvPr id="0" name=""/>
        <dsp:cNvSpPr/>
      </dsp:nvSpPr>
      <dsp:spPr>
        <a:xfrm>
          <a:off x="842343"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880583"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2636839"/>
        <a:ext cx="344154" cy="218538"/>
      </dsp:txXfrm>
    </dsp:sp>
    <dsp:sp modelId="{E0ED2924-FB76-4F4F-A5B7-147ABD683878}">
      <dsp:nvSpPr>
        <dsp:cNvPr id="0" name=""/>
        <dsp:cNvSpPr/>
      </dsp:nvSpPr>
      <dsp:spPr>
        <a:xfrm>
          <a:off x="1262977"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1301216"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2636839"/>
        <a:ext cx="344154" cy="218538"/>
      </dsp:txXfrm>
    </dsp:sp>
    <dsp:sp modelId="{D06A7EB6-7424-4BF9-9622-46FE47D4C0CE}">
      <dsp:nvSpPr>
        <dsp:cNvPr id="0" name=""/>
        <dsp:cNvSpPr/>
      </dsp:nvSpPr>
      <dsp:spPr>
        <a:xfrm>
          <a:off x="2314560" y="196325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2352800"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352800" y="1999579"/>
        <a:ext cx="344154" cy="218538"/>
      </dsp:txXfrm>
    </dsp:sp>
    <dsp:sp modelId="{8D1AFF11-F00B-4DDF-8F42-606F0019E7B0}">
      <dsp:nvSpPr>
        <dsp:cNvPr id="0" name=""/>
        <dsp:cNvSpPr/>
      </dsp:nvSpPr>
      <dsp:spPr>
        <a:xfrm>
          <a:off x="1893927"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1932166"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932166" y="2318209"/>
        <a:ext cx="344154" cy="218538"/>
      </dsp:txXfrm>
    </dsp:sp>
    <dsp:sp modelId="{D1C3324A-2BF1-4662-8AA7-7F0E3736253F}">
      <dsp:nvSpPr>
        <dsp:cNvPr id="0" name=""/>
        <dsp:cNvSpPr/>
      </dsp:nvSpPr>
      <dsp:spPr>
        <a:xfrm>
          <a:off x="1683610"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1721850"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721850" y="2636839"/>
        <a:ext cx="344154" cy="218538"/>
      </dsp:txXfrm>
    </dsp:sp>
    <dsp:sp modelId="{A365CD09-409F-41E5-8260-8A579FD4B173}">
      <dsp:nvSpPr>
        <dsp:cNvPr id="0" name=""/>
        <dsp:cNvSpPr/>
      </dsp:nvSpPr>
      <dsp:spPr>
        <a:xfrm>
          <a:off x="2104244"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2142483"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142483" y="2636839"/>
        <a:ext cx="344154" cy="218538"/>
      </dsp:txXfrm>
    </dsp:sp>
    <dsp:sp modelId="{11C77EF7-35C3-4B2D-8DC0-F305B87DA2C0}">
      <dsp:nvSpPr>
        <dsp:cNvPr id="0" name=""/>
        <dsp:cNvSpPr/>
      </dsp:nvSpPr>
      <dsp:spPr>
        <a:xfrm>
          <a:off x="2735194"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6A355-213A-4746-9135-065092FD0B9F}">
      <dsp:nvSpPr>
        <dsp:cNvPr id="0" name=""/>
        <dsp:cNvSpPr/>
      </dsp:nvSpPr>
      <dsp:spPr>
        <a:xfrm>
          <a:off x="277343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773433" y="2318209"/>
        <a:ext cx="344154" cy="218538"/>
      </dsp:txXfrm>
    </dsp:sp>
    <dsp:sp modelId="{B0BAB2D3-080A-42CE-8AED-E3AC8747B8B0}">
      <dsp:nvSpPr>
        <dsp:cNvPr id="0" name=""/>
        <dsp:cNvSpPr/>
      </dsp:nvSpPr>
      <dsp:spPr>
        <a:xfrm>
          <a:off x="2524877"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2563117"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563117" y="2636839"/>
        <a:ext cx="344154" cy="218538"/>
      </dsp:txXfrm>
    </dsp:sp>
    <dsp:sp modelId="{4F04E0F5-5AE7-487C-AE67-5E099F2D093D}">
      <dsp:nvSpPr>
        <dsp:cNvPr id="0" name=""/>
        <dsp:cNvSpPr/>
      </dsp:nvSpPr>
      <dsp:spPr>
        <a:xfrm>
          <a:off x="2945511"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2983750"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983750" y="2636839"/>
        <a:ext cx="344154" cy="21853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2907271"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2696954"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74BDD-4615-4C8A-95E4-2E5F535995C4}">
      <dsp:nvSpPr>
        <dsp:cNvPr id="0" name=""/>
        <dsp:cNvSpPr/>
      </dsp:nvSpPr>
      <dsp:spPr>
        <a:xfrm>
          <a:off x="2486638" y="218179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2066004"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1855688"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2066004" y="218179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1645371" y="1863160"/>
          <a:ext cx="841266" cy="100091"/>
        </a:xfrm>
        <a:custGeom>
          <a:avLst/>
          <a:gdLst/>
          <a:ahLst/>
          <a:cxnLst/>
          <a:rect l="0" t="0" r="0" b="0"/>
          <a:pathLst>
            <a:path>
              <a:moveTo>
                <a:pt x="0" y="0"/>
              </a:moveTo>
              <a:lnTo>
                <a:pt x="0" y="68209"/>
              </a:lnTo>
              <a:lnTo>
                <a:pt x="841266" y="68209"/>
              </a:lnTo>
              <a:lnTo>
                <a:pt x="841266" y="10009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1224737"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1014421"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9311B-6623-4536-B16D-2D13B54509AF}">
      <dsp:nvSpPr>
        <dsp:cNvPr id="0" name=""/>
        <dsp:cNvSpPr/>
      </dsp:nvSpPr>
      <dsp:spPr>
        <a:xfrm>
          <a:off x="804104" y="218179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383470"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173154"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383470" y="218179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804104" y="1863160"/>
          <a:ext cx="841266" cy="100091"/>
        </a:xfrm>
        <a:custGeom>
          <a:avLst/>
          <a:gdLst/>
          <a:ahLst/>
          <a:cxnLst/>
          <a:rect l="0" t="0" r="0" b="0"/>
          <a:pathLst>
            <a:path>
              <a:moveTo>
                <a:pt x="841266" y="0"/>
              </a:moveTo>
              <a:lnTo>
                <a:pt x="841266" y="68209"/>
              </a:lnTo>
              <a:lnTo>
                <a:pt x="0" y="68209"/>
              </a:lnTo>
              <a:lnTo>
                <a:pt x="0" y="10009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1473293" y="164462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1511533" y="168094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511533" y="1680949"/>
        <a:ext cx="344154" cy="218538"/>
      </dsp:txXfrm>
    </dsp:sp>
    <dsp:sp modelId="{66CC7C9F-08C5-4BC0-B995-BE276FA3EF8B}">
      <dsp:nvSpPr>
        <dsp:cNvPr id="0" name=""/>
        <dsp:cNvSpPr/>
      </dsp:nvSpPr>
      <dsp:spPr>
        <a:xfrm>
          <a:off x="632027" y="196325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670266"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670266" y="1999579"/>
        <a:ext cx="344154" cy="218538"/>
      </dsp:txXfrm>
    </dsp:sp>
    <dsp:sp modelId="{150892FC-6A89-4CF1-99E4-4AD5EC6DA96E}">
      <dsp:nvSpPr>
        <dsp:cNvPr id="0" name=""/>
        <dsp:cNvSpPr/>
      </dsp:nvSpPr>
      <dsp:spPr>
        <a:xfrm>
          <a:off x="211393"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24963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49633" y="2318209"/>
        <a:ext cx="344154" cy="218538"/>
      </dsp:txXfrm>
    </dsp:sp>
    <dsp:sp modelId="{AD467222-EA93-4EBA-BCF0-9C4E5D979326}">
      <dsp:nvSpPr>
        <dsp:cNvPr id="0" name=""/>
        <dsp:cNvSpPr/>
      </dsp:nvSpPr>
      <dsp:spPr>
        <a:xfrm>
          <a:off x="1076"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39316"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39316" y="2636839"/>
        <a:ext cx="344154" cy="218538"/>
      </dsp:txXfrm>
    </dsp:sp>
    <dsp:sp modelId="{4F8337E9-1981-433C-BD53-16DBFB0339AD}">
      <dsp:nvSpPr>
        <dsp:cNvPr id="0" name=""/>
        <dsp:cNvSpPr/>
      </dsp:nvSpPr>
      <dsp:spPr>
        <a:xfrm>
          <a:off x="421710"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459949"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459949" y="2636839"/>
        <a:ext cx="344154" cy="218538"/>
      </dsp:txXfrm>
    </dsp:sp>
    <dsp:sp modelId="{A19E5D51-497B-4228-8D9F-FB4E2A4A8887}">
      <dsp:nvSpPr>
        <dsp:cNvPr id="0" name=""/>
        <dsp:cNvSpPr/>
      </dsp:nvSpPr>
      <dsp:spPr>
        <a:xfrm>
          <a:off x="1052660"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18A-897A-4997-BEA1-17E03195A1A6}">
      <dsp:nvSpPr>
        <dsp:cNvPr id="0" name=""/>
        <dsp:cNvSpPr/>
      </dsp:nvSpPr>
      <dsp:spPr>
        <a:xfrm>
          <a:off x="1090899"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090899" y="2318209"/>
        <a:ext cx="344154" cy="218538"/>
      </dsp:txXfrm>
    </dsp:sp>
    <dsp:sp modelId="{9B7DE1C7-7B94-49E5-BF70-3E3AC0BE7D44}">
      <dsp:nvSpPr>
        <dsp:cNvPr id="0" name=""/>
        <dsp:cNvSpPr/>
      </dsp:nvSpPr>
      <dsp:spPr>
        <a:xfrm>
          <a:off x="842343"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880583"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2636839"/>
        <a:ext cx="344154" cy="218538"/>
      </dsp:txXfrm>
    </dsp:sp>
    <dsp:sp modelId="{E0ED2924-FB76-4F4F-A5B7-147ABD683878}">
      <dsp:nvSpPr>
        <dsp:cNvPr id="0" name=""/>
        <dsp:cNvSpPr/>
      </dsp:nvSpPr>
      <dsp:spPr>
        <a:xfrm>
          <a:off x="1262977"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1301216"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2636839"/>
        <a:ext cx="344154" cy="218538"/>
      </dsp:txXfrm>
    </dsp:sp>
    <dsp:sp modelId="{D06A7EB6-7424-4BF9-9622-46FE47D4C0CE}">
      <dsp:nvSpPr>
        <dsp:cNvPr id="0" name=""/>
        <dsp:cNvSpPr/>
      </dsp:nvSpPr>
      <dsp:spPr>
        <a:xfrm>
          <a:off x="2314560" y="196325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2352800"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352800" y="1999579"/>
        <a:ext cx="344154" cy="218538"/>
      </dsp:txXfrm>
    </dsp:sp>
    <dsp:sp modelId="{8D1AFF11-F00B-4DDF-8F42-606F0019E7B0}">
      <dsp:nvSpPr>
        <dsp:cNvPr id="0" name=""/>
        <dsp:cNvSpPr/>
      </dsp:nvSpPr>
      <dsp:spPr>
        <a:xfrm>
          <a:off x="1893927"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1932166"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932166" y="2318209"/>
        <a:ext cx="344154" cy="218538"/>
      </dsp:txXfrm>
    </dsp:sp>
    <dsp:sp modelId="{D1C3324A-2BF1-4662-8AA7-7F0E3736253F}">
      <dsp:nvSpPr>
        <dsp:cNvPr id="0" name=""/>
        <dsp:cNvSpPr/>
      </dsp:nvSpPr>
      <dsp:spPr>
        <a:xfrm>
          <a:off x="1683610"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1721850"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721850" y="2636839"/>
        <a:ext cx="344154" cy="218538"/>
      </dsp:txXfrm>
    </dsp:sp>
    <dsp:sp modelId="{A365CD09-409F-41E5-8260-8A579FD4B173}">
      <dsp:nvSpPr>
        <dsp:cNvPr id="0" name=""/>
        <dsp:cNvSpPr/>
      </dsp:nvSpPr>
      <dsp:spPr>
        <a:xfrm>
          <a:off x="2104244"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2142483"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142483" y="2636839"/>
        <a:ext cx="344154" cy="218538"/>
      </dsp:txXfrm>
    </dsp:sp>
    <dsp:sp modelId="{11C77EF7-35C3-4B2D-8DC0-F305B87DA2C0}">
      <dsp:nvSpPr>
        <dsp:cNvPr id="0" name=""/>
        <dsp:cNvSpPr/>
      </dsp:nvSpPr>
      <dsp:spPr>
        <a:xfrm>
          <a:off x="2735194" y="2281882"/>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6A355-213A-4746-9135-065092FD0B9F}">
      <dsp:nvSpPr>
        <dsp:cNvPr id="0" name=""/>
        <dsp:cNvSpPr/>
      </dsp:nvSpPr>
      <dsp:spPr>
        <a:xfrm>
          <a:off x="277343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773433" y="2318209"/>
        <a:ext cx="344154" cy="218538"/>
      </dsp:txXfrm>
    </dsp:sp>
    <dsp:sp modelId="{B0BAB2D3-080A-42CE-8AED-E3AC8747B8B0}">
      <dsp:nvSpPr>
        <dsp:cNvPr id="0" name=""/>
        <dsp:cNvSpPr/>
      </dsp:nvSpPr>
      <dsp:spPr>
        <a:xfrm>
          <a:off x="2524877"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2563117"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563117" y="2636839"/>
        <a:ext cx="344154" cy="218538"/>
      </dsp:txXfrm>
    </dsp:sp>
    <dsp:sp modelId="{4F04E0F5-5AE7-487C-AE67-5E099F2D093D}">
      <dsp:nvSpPr>
        <dsp:cNvPr id="0" name=""/>
        <dsp:cNvSpPr/>
      </dsp:nvSpPr>
      <dsp:spPr>
        <a:xfrm>
          <a:off x="2945511" y="2600511"/>
          <a:ext cx="344154" cy="218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2983750"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983750" y="2636839"/>
        <a:ext cx="344154" cy="21853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2907271" y="2022475"/>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2696954" y="2022475"/>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74BDD-4615-4C8A-95E4-2E5F535995C4}">
      <dsp:nvSpPr>
        <dsp:cNvPr id="0" name=""/>
        <dsp:cNvSpPr/>
      </dsp:nvSpPr>
      <dsp:spPr>
        <a:xfrm>
          <a:off x="2486638" y="1703845"/>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2066004" y="2022475"/>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1855688" y="2022475"/>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2066004" y="1703845"/>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1645371" y="1385215"/>
          <a:ext cx="841266" cy="100091"/>
        </a:xfrm>
        <a:custGeom>
          <a:avLst/>
          <a:gdLst/>
          <a:ahLst/>
          <a:cxnLst/>
          <a:rect l="0" t="0" r="0" b="0"/>
          <a:pathLst>
            <a:path>
              <a:moveTo>
                <a:pt x="0" y="0"/>
              </a:moveTo>
              <a:lnTo>
                <a:pt x="0" y="68209"/>
              </a:lnTo>
              <a:lnTo>
                <a:pt x="841266" y="68209"/>
              </a:lnTo>
              <a:lnTo>
                <a:pt x="841266" y="100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1224737" y="2022475"/>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1224737" y="2978365"/>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138B5-72F4-440A-9C52-25075F02DA1E}">
      <dsp:nvSpPr>
        <dsp:cNvPr id="0" name=""/>
        <dsp:cNvSpPr/>
      </dsp:nvSpPr>
      <dsp:spPr>
        <a:xfrm>
          <a:off x="1014421" y="2978365"/>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4BEA4-52F5-45B9-8B5E-EB1522F78293}">
      <dsp:nvSpPr>
        <dsp:cNvPr id="0" name=""/>
        <dsp:cNvSpPr/>
      </dsp:nvSpPr>
      <dsp:spPr>
        <a:xfrm>
          <a:off x="1014421" y="2659735"/>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6FA70-CF53-468D-8E3A-31CBDD2D9EB2}">
      <dsp:nvSpPr>
        <dsp:cNvPr id="0" name=""/>
        <dsp:cNvSpPr/>
      </dsp:nvSpPr>
      <dsp:spPr>
        <a:xfrm>
          <a:off x="804104" y="2659735"/>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BB011-3326-4CB0-953D-1C0BAA081F47}">
      <dsp:nvSpPr>
        <dsp:cNvPr id="0" name=""/>
        <dsp:cNvSpPr/>
      </dsp:nvSpPr>
      <dsp:spPr>
        <a:xfrm>
          <a:off x="968701" y="2341105"/>
          <a:ext cx="91440" cy="100091"/>
        </a:xfrm>
        <a:custGeom>
          <a:avLst/>
          <a:gdLst/>
          <a:ahLst/>
          <a:cxnLst/>
          <a:rect l="0" t="0" r="0" b="0"/>
          <a:pathLst>
            <a:path>
              <a:moveTo>
                <a:pt x="45720" y="0"/>
              </a:moveTo>
              <a:lnTo>
                <a:pt x="4572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FDB7B-FFE2-429F-A95E-2D5D40204168}">
      <dsp:nvSpPr>
        <dsp:cNvPr id="0" name=""/>
        <dsp:cNvSpPr/>
      </dsp:nvSpPr>
      <dsp:spPr>
        <a:xfrm>
          <a:off x="1014421" y="2022475"/>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9311B-6623-4536-B16D-2D13B54509AF}">
      <dsp:nvSpPr>
        <dsp:cNvPr id="0" name=""/>
        <dsp:cNvSpPr/>
      </dsp:nvSpPr>
      <dsp:spPr>
        <a:xfrm>
          <a:off x="804104" y="1703845"/>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383470" y="2022475"/>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173154" y="2022475"/>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383470" y="1703845"/>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804104" y="1385215"/>
          <a:ext cx="841266" cy="100091"/>
        </a:xfrm>
        <a:custGeom>
          <a:avLst/>
          <a:gdLst/>
          <a:ahLst/>
          <a:cxnLst/>
          <a:rect l="0" t="0" r="0" b="0"/>
          <a:pathLst>
            <a:path>
              <a:moveTo>
                <a:pt x="841266" y="0"/>
              </a:moveTo>
              <a:lnTo>
                <a:pt x="841266" y="68209"/>
              </a:lnTo>
              <a:lnTo>
                <a:pt x="0" y="68209"/>
              </a:lnTo>
              <a:lnTo>
                <a:pt x="0" y="100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1473293" y="116667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1511533" y="1203005"/>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511533" y="1203005"/>
        <a:ext cx="344154" cy="218538"/>
      </dsp:txXfrm>
    </dsp:sp>
    <dsp:sp modelId="{66CC7C9F-08C5-4BC0-B995-BE276FA3EF8B}">
      <dsp:nvSpPr>
        <dsp:cNvPr id="0" name=""/>
        <dsp:cNvSpPr/>
      </dsp:nvSpPr>
      <dsp:spPr>
        <a:xfrm>
          <a:off x="632027" y="148530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670266" y="152163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670266" y="1521634"/>
        <a:ext cx="344154" cy="218538"/>
      </dsp:txXfrm>
    </dsp:sp>
    <dsp:sp modelId="{150892FC-6A89-4CF1-99E4-4AD5EC6DA96E}">
      <dsp:nvSpPr>
        <dsp:cNvPr id="0" name=""/>
        <dsp:cNvSpPr/>
      </dsp:nvSpPr>
      <dsp:spPr>
        <a:xfrm>
          <a:off x="211393" y="180393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249633" y="184026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49633" y="1840264"/>
        <a:ext cx="344154" cy="218538"/>
      </dsp:txXfrm>
    </dsp:sp>
    <dsp:sp modelId="{AD467222-EA93-4EBA-BCF0-9C4E5D979326}">
      <dsp:nvSpPr>
        <dsp:cNvPr id="0" name=""/>
        <dsp:cNvSpPr/>
      </dsp:nvSpPr>
      <dsp:spPr>
        <a:xfrm>
          <a:off x="1076"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39316"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39316" y="2158894"/>
        <a:ext cx="344154" cy="218538"/>
      </dsp:txXfrm>
    </dsp:sp>
    <dsp:sp modelId="{4F8337E9-1981-433C-BD53-16DBFB0339AD}">
      <dsp:nvSpPr>
        <dsp:cNvPr id="0" name=""/>
        <dsp:cNvSpPr/>
      </dsp:nvSpPr>
      <dsp:spPr>
        <a:xfrm>
          <a:off x="421710"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459949"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459949" y="2158894"/>
        <a:ext cx="344154" cy="218538"/>
      </dsp:txXfrm>
    </dsp:sp>
    <dsp:sp modelId="{A19E5D51-497B-4228-8D9F-FB4E2A4A8887}">
      <dsp:nvSpPr>
        <dsp:cNvPr id="0" name=""/>
        <dsp:cNvSpPr/>
      </dsp:nvSpPr>
      <dsp:spPr>
        <a:xfrm>
          <a:off x="1052660" y="180393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18A-897A-4997-BEA1-17E03195A1A6}">
      <dsp:nvSpPr>
        <dsp:cNvPr id="0" name=""/>
        <dsp:cNvSpPr/>
      </dsp:nvSpPr>
      <dsp:spPr>
        <a:xfrm>
          <a:off x="1090899" y="184026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090899" y="1840264"/>
        <a:ext cx="344154" cy="218538"/>
      </dsp:txXfrm>
    </dsp:sp>
    <dsp:sp modelId="{13E00BCC-85B4-4FCB-A908-BCB686478696}">
      <dsp:nvSpPr>
        <dsp:cNvPr id="0" name=""/>
        <dsp:cNvSpPr/>
      </dsp:nvSpPr>
      <dsp:spPr>
        <a:xfrm>
          <a:off x="842343"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27D3A-1214-4FA9-8B16-04D08A6B688B}">
      <dsp:nvSpPr>
        <dsp:cNvPr id="0" name=""/>
        <dsp:cNvSpPr/>
      </dsp:nvSpPr>
      <dsp:spPr>
        <a:xfrm>
          <a:off x="880583"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2158894"/>
        <a:ext cx="344154" cy="218538"/>
      </dsp:txXfrm>
    </dsp:sp>
    <dsp:sp modelId="{99C7698A-89F5-4513-80C5-A729A6D071EB}">
      <dsp:nvSpPr>
        <dsp:cNvPr id="0" name=""/>
        <dsp:cNvSpPr/>
      </dsp:nvSpPr>
      <dsp:spPr>
        <a:xfrm>
          <a:off x="842343" y="244119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F3663-0A6F-4782-A536-F4679C55B064}">
      <dsp:nvSpPr>
        <dsp:cNvPr id="0" name=""/>
        <dsp:cNvSpPr/>
      </dsp:nvSpPr>
      <dsp:spPr>
        <a:xfrm>
          <a:off x="880583" y="247752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2477524"/>
        <a:ext cx="344154" cy="218538"/>
      </dsp:txXfrm>
    </dsp:sp>
    <dsp:sp modelId="{38995B4C-8B36-4722-A09C-030345746515}">
      <dsp:nvSpPr>
        <dsp:cNvPr id="0" name=""/>
        <dsp:cNvSpPr/>
      </dsp:nvSpPr>
      <dsp:spPr>
        <a:xfrm>
          <a:off x="632027" y="2759826"/>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DB82C-3DB4-49BF-9E17-7A6C8497A194}">
      <dsp:nvSpPr>
        <dsp:cNvPr id="0" name=""/>
        <dsp:cNvSpPr/>
      </dsp:nvSpPr>
      <dsp:spPr>
        <a:xfrm>
          <a:off x="670266" y="279615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670266" y="2796154"/>
        <a:ext cx="344154" cy="218538"/>
      </dsp:txXfrm>
    </dsp:sp>
    <dsp:sp modelId="{EE2144A6-D7BC-446A-9A8B-974EFB6C1AB7}">
      <dsp:nvSpPr>
        <dsp:cNvPr id="0" name=""/>
        <dsp:cNvSpPr/>
      </dsp:nvSpPr>
      <dsp:spPr>
        <a:xfrm>
          <a:off x="1052660" y="2759826"/>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ACC3E-1B8D-4EBF-BC89-D640CBD90BE6}">
      <dsp:nvSpPr>
        <dsp:cNvPr id="0" name=""/>
        <dsp:cNvSpPr/>
      </dsp:nvSpPr>
      <dsp:spPr>
        <a:xfrm>
          <a:off x="1090899" y="279615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090899" y="2796154"/>
        <a:ext cx="344154" cy="218538"/>
      </dsp:txXfrm>
    </dsp:sp>
    <dsp:sp modelId="{F108F844-A267-4CB5-AF0A-BC30ED4B7D52}">
      <dsp:nvSpPr>
        <dsp:cNvPr id="0" name=""/>
        <dsp:cNvSpPr/>
      </dsp:nvSpPr>
      <dsp:spPr>
        <a:xfrm>
          <a:off x="842343" y="3078456"/>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D17DD-E026-40DD-9E66-B8FAC44C2A07}">
      <dsp:nvSpPr>
        <dsp:cNvPr id="0" name=""/>
        <dsp:cNvSpPr/>
      </dsp:nvSpPr>
      <dsp:spPr>
        <a:xfrm>
          <a:off x="880583" y="311478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3114784"/>
        <a:ext cx="344154" cy="218538"/>
      </dsp:txXfrm>
    </dsp:sp>
    <dsp:sp modelId="{9B7DE1C7-7B94-49E5-BF70-3E3AC0BE7D44}">
      <dsp:nvSpPr>
        <dsp:cNvPr id="0" name=""/>
        <dsp:cNvSpPr/>
      </dsp:nvSpPr>
      <dsp:spPr>
        <a:xfrm>
          <a:off x="1262977" y="3078456"/>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1301216" y="311478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3114784"/>
        <a:ext cx="344154" cy="218538"/>
      </dsp:txXfrm>
    </dsp:sp>
    <dsp:sp modelId="{E0ED2924-FB76-4F4F-A5B7-147ABD683878}">
      <dsp:nvSpPr>
        <dsp:cNvPr id="0" name=""/>
        <dsp:cNvSpPr/>
      </dsp:nvSpPr>
      <dsp:spPr>
        <a:xfrm>
          <a:off x="1262977"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1301216"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2158894"/>
        <a:ext cx="344154" cy="218538"/>
      </dsp:txXfrm>
    </dsp:sp>
    <dsp:sp modelId="{D06A7EB6-7424-4BF9-9622-46FE47D4C0CE}">
      <dsp:nvSpPr>
        <dsp:cNvPr id="0" name=""/>
        <dsp:cNvSpPr/>
      </dsp:nvSpPr>
      <dsp:spPr>
        <a:xfrm>
          <a:off x="2314560" y="148530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2352800" y="152163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352800" y="1521634"/>
        <a:ext cx="344154" cy="218538"/>
      </dsp:txXfrm>
    </dsp:sp>
    <dsp:sp modelId="{8D1AFF11-F00B-4DDF-8F42-606F0019E7B0}">
      <dsp:nvSpPr>
        <dsp:cNvPr id="0" name=""/>
        <dsp:cNvSpPr/>
      </dsp:nvSpPr>
      <dsp:spPr>
        <a:xfrm>
          <a:off x="1893927" y="180393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1932166" y="184026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932166" y="1840264"/>
        <a:ext cx="344154" cy="218538"/>
      </dsp:txXfrm>
    </dsp:sp>
    <dsp:sp modelId="{D1C3324A-2BF1-4662-8AA7-7F0E3736253F}">
      <dsp:nvSpPr>
        <dsp:cNvPr id="0" name=""/>
        <dsp:cNvSpPr/>
      </dsp:nvSpPr>
      <dsp:spPr>
        <a:xfrm>
          <a:off x="1683610"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1721850"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721850" y="2158894"/>
        <a:ext cx="344154" cy="218538"/>
      </dsp:txXfrm>
    </dsp:sp>
    <dsp:sp modelId="{A365CD09-409F-41E5-8260-8A579FD4B173}">
      <dsp:nvSpPr>
        <dsp:cNvPr id="0" name=""/>
        <dsp:cNvSpPr/>
      </dsp:nvSpPr>
      <dsp:spPr>
        <a:xfrm>
          <a:off x="2104244"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2142483"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142483" y="2158894"/>
        <a:ext cx="344154" cy="218538"/>
      </dsp:txXfrm>
    </dsp:sp>
    <dsp:sp modelId="{11C77EF7-35C3-4B2D-8DC0-F305B87DA2C0}">
      <dsp:nvSpPr>
        <dsp:cNvPr id="0" name=""/>
        <dsp:cNvSpPr/>
      </dsp:nvSpPr>
      <dsp:spPr>
        <a:xfrm>
          <a:off x="2735194" y="180393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6A355-213A-4746-9135-065092FD0B9F}">
      <dsp:nvSpPr>
        <dsp:cNvPr id="0" name=""/>
        <dsp:cNvSpPr/>
      </dsp:nvSpPr>
      <dsp:spPr>
        <a:xfrm>
          <a:off x="2773433" y="184026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773433" y="1840264"/>
        <a:ext cx="344154" cy="218538"/>
      </dsp:txXfrm>
    </dsp:sp>
    <dsp:sp modelId="{B0BAB2D3-080A-42CE-8AED-E3AC8747B8B0}">
      <dsp:nvSpPr>
        <dsp:cNvPr id="0" name=""/>
        <dsp:cNvSpPr/>
      </dsp:nvSpPr>
      <dsp:spPr>
        <a:xfrm>
          <a:off x="2524877"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2563117"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563117" y="2158894"/>
        <a:ext cx="344154" cy="218538"/>
      </dsp:txXfrm>
    </dsp:sp>
    <dsp:sp modelId="{4F04E0F5-5AE7-487C-AE67-5E099F2D093D}">
      <dsp:nvSpPr>
        <dsp:cNvPr id="0" name=""/>
        <dsp:cNvSpPr/>
      </dsp:nvSpPr>
      <dsp:spPr>
        <a:xfrm>
          <a:off x="2945511" y="2122567"/>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2983750" y="2158894"/>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983750" y="2158894"/>
        <a:ext cx="344154" cy="21853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2394026" y="2143754"/>
          <a:ext cx="746501" cy="91440"/>
        </a:xfrm>
        <a:custGeom>
          <a:avLst/>
          <a:gdLst/>
          <a:ahLst/>
          <a:cxnLst/>
          <a:rect l="0" t="0" r="0" b="0"/>
          <a:pathLst>
            <a:path>
              <a:moveTo>
                <a:pt x="0" y="45720"/>
              </a:moveTo>
              <a:lnTo>
                <a:pt x="0" y="106245"/>
              </a:lnTo>
              <a:lnTo>
                <a:pt x="746501" y="106245"/>
              </a:lnTo>
              <a:lnTo>
                <a:pt x="746501"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2721557" y="2426491"/>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A0F4D-BB11-4C23-B002-FC32262F1FAA}">
      <dsp:nvSpPr>
        <dsp:cNvPr id="0" name=""/>
        <dsp:cNvSpPr/>
      </dsp:nvSpPr>
      <dsp:spPr>
        <a:xfrm>
          <a:off x="2394026" y="2143754"/>
          <a:ext cx="373250" cy="91440"/>
        </a:xfrm>
        <a:custGeom>
          <a:avLst/>
          <a:gdLst/>
          <a:ahLst/>
          <a:cxnLst/>
          <a:rect l="0" t="0" r="0" b="0"/>
          <a:pathLst>
            <a:path>
              <a:moveTo>
                <a:pt x="0" y="45720"/>
              </a:moveTo>
              <a:lnTo>
                <a:pt x="0" y="106245"/>
              </a:lnTo>
              <a:lnTo>
                <a:pt x="373250" y="106245"/>
              </a:lnTo>
              <a:lnTo>
                <a:pt x="37325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8D58B-A421-44E0-B93B-73CACE890C77}">
      <dsp:nvSpPr>
        <dsp:cNvPr id="0" name=""/>
        <dsp:cNvSpPr/>
      </dsp:nvSpPr>
      <dsp:spPr>
        <a:xfrm>
          <a:off x="2348306" y="2143754"/>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1975055" y="2426491"/>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2020775" y="2143754"/>
          <a:ext cx="373250" cy="91440"/>
        </a:xfrm>
        <a:custGeom>
          <a:avLst/>
          <a:gdLst/>
          <a:ahLst/>
          <a:cxnLst/>
          <a:rect l="0" t="0" r="0" b="0"/>
          <a:pathLst>
            <a:path>
              <a:moveTo>
                <a:pt x="373250" y="45720"/>
              </a:moveTo>
              <a:lnTo>
                <a:pt x="373250" y="106245"/>
              </a:lnTo>
              <a:lnTo>
                <a:pt x="0" y="106245"/>
              </a:lnTo>
              <a:lnTo>
                <a:pt x="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EEED0-DFE1-4E7F-BE66-FC90AB55C18B}">
      <dsp:nvSpPr>
        <dsp:cNvPr id="0" name=""/>
        <dsp:cNvSpPr/>
      </dsp:nvSpPr>
      <dsp:spPr>
        <a:xfrm>
          <a:off x="1647525" y="2143754"/>
          <a:ext cx="746501" cy="91440"/>
        </a:xfrm>
        <a:custGeom>
          <a:avLst/>
          <a:gdLst/>
          <a:ahLst/>
          <a:cxnLst/>
          <a:rect l="0" t="0" r="0" b="0"/>
          <a:pathLst>
            <a:path>
              <a:moveTo>
                <a:pt x="746501" y="45720"/>
              </a:moveTo>
              <a:lnTo>
                <a:pt x="746501" y="106245"/>
              </a:lnTo>
              <a:lnTo>
                <a:pt x="0" y="106245"/>
              </a:lnTo>
              <a:lnTo>
                <a:pt x="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2348306" y="1861016"/>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1554212" y="1578279"/>
          <a:ext cx="839814" cy="91440"/>
        </a:xfrm>
        <a:custGeom>
          <a:avLst/>
          <a:gdLst/>
          <a:ahLst/>
          <a:cxnLst/>
          <a:rect l="0" t="0" r="0" b="0"/>
          <a:pathLst>
            <a:path>
              <a:moveTo>
                <a:pt x="0" y="45720"/>
              </a:moveTo>
              <a:lnTo>
                <a:pt x="0" y="106245"/>
              </a:lnTo>
              <a:lnTo>
                <a:pt x="839814" y="106245"/>
              </a:lnTo>
              <a:lnTo>
                <a:pt x="839814" y="13453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1228554" y="2426491"/>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714398" y="2143754"/>
          <a:ext cx="559876" cy="91440"/>
        </a:xfrm>
        <a:custGeom>
          <a:avLst/>
          <a:gdLst/>
          <a:ahLst/>
          <a:cxnLst/>
          <a:rect l="0" t="0" r="0" b="0"/>
          <a:pathLst>
            <a:path>
              <a:moveTo>
                <a:pt x="0" y="45720"/>
              </a:moveTo>
              <a:lnTo>
                <a:pt x="0" y="106245"/>
              </a:lnTo>
              <a:lnTo>
                <a:pt x="559876" y="106245"/>
              </a:lnTo>
              <a:lnTo>
                <a:pt x="559876"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17B45-FF19-45A0-831A-76E0C0D76009}">
      <dsp:nvSpPr>
        <dsp:cNvPr id="0" name=""/>
        <dsp:cNvSpPr/>
      </dsp:nvSpPr>
      <dsp:spPr>
        <a:xfrm>
          <a:off x="527772" y="2426491"/>
          <a:ext cx="373250" cy="91440"/>
        </a:xfrm>
        <a:custGeom>
          <a:avLst/>
          <a:gdLst/>
          <a:ahLst/>
          <a:cxnLst/>
          <a:rect l="0" t="0" r="0" b="0"/>
          <a:pathLst>
            <a:path>
              <a:moveTo>
                <a:pt x="0" y="45720"/>
              </a:moveTo>
              <a:lnTo>
                <a:pt x="0" y="106245"/>
              </a:lnTo>
              <a:lnTo>
                <a:pt x="373250" y="106245"/>
              </a:lnTo>
              <a:lnTo>
                <a:pt x="37325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15C93-73A5-4EED-A750-B2C6B97204D1}">
      <dsp:nvSpPr>
        <dsp:cNvPr id="0" name=""/>
        <dsp:cNvSpPr/>
      </dsp:nvSpPr>
      <dsp:spPr>
        <a:xfrm>
          <a:off x="482052" y="2709228"/>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88BC6-CF78-4607-989F-F86FEBFB79A9}">
      <dsp:nvSpPr>
        <dsp:cNvPr id="0" name=""/>
        <dsp:cNvSpPr/>
      </dsp:nvSpPr>
      <dsp:spPr>
        <a:xfrm>
          <a:off x="482052" y="2426491"/>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154522" y="2426491"/>
          <a:ext cx="373250" cy="91440"/>
        </a:xfrm>
        <a:custGeom>
          <a:avLst/>
          <a:gdLst/>
          <a:ahLst/>
          <a:cxnLst/>
          <a:rect l="0" t="0" r="0" b="0"/>
          <a:pathLst>
            <a:path>
              <a:moveTo>
                <a:pt x="373250" y="45720"/>
              </a:moveTo>
              <a:lnTo>
                <a:pt x="373250" y="106245"/>
              </a:lnTo>
              <a:lnTo>
                <a:pt x="0" y="106245"/>
              </a:lnTo>
              <a:lnTo>
                <a:pt x="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F3DCF-2DC0-4A36-BD74-775A3B49873A}">
      <dsp:nvSpPr>
        <dsp:cNvPr id="0" name=""/>
        <dsp:cNvSpPr/>
      </dsp:nvSpPr>
      <dsp:spPr>
        <a:xfrm>
          <a:off x="527772" y="2143754"/>
          <a:ext cx="186625" cy="91440"/>
        </a:xfrm>
        <a:custGeom>
          <a:avLst/>
          <a:gdLst/>
          <a:ahLst/>
          <a:cxnLst/>
          <a:rect l="0" t="0" r="0" b="0"/>
          <a:pathLst>
            <a:path>
              <a:moveTo>
                <a:pt x="186625" y="45720"/>
              </a:moveTo>
              <a:lnTo>
                <a:pt x="186625" y="106245"/>
              </a:lnTo>
              <a:lnTo>
                <a:pt x="0" y="106245"/>
              </a:lnTo>
              <a:lnTo>
                <a:pt x="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154522" y="2143754"/>
          <a:ext cx="559876" cy="91440"/>
        </a:xfrm>
        <a:custGeom>
          <a:avLst/>
          <a:gdLst/>
          <a:ahLst/>
          <a:cxnLst/>
          <a:rect l="0" t="0" r="0" b="0"/>
          <a:pathLst>
            <a:path>
              <a:moveTo>
                <a:pt x="559876" y="45720"/>
              </a:moveTo>
              <a:lnTo>
                <a:pt x="559876" y="106245"/>
              </a:lnTo>
              <a:lnTo>
                <a:pt x="0" y="106245"/>
              </a:lnTo>
              <a:lnTo>
                <a:pt x="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668678" y="1861016"/>
          <a:ext cx="91440" cy="91440"/>
        </a:xfrm>
        <a:custGeom>
          <a:avLst/>
          <a:gdLst/>
          <a:ahLst/>
          <a:cxnLst/>
          <a:rect l="0" t="0" r="0" b="0"/>
          <a:pathLst>
            <a:path>
              <a:moveTo>
                <a:pt x="45720" y="45720"/>
              </a:moveTo>
              <a:lnTo>
                <a:pt x="45720" y="13453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714398" y="1578279"/>
          <a:ext cx="839814" cy="91440"/>
        </a:xfrm>
        <a:custGeom>
          <a:avLst/>
          <a:gdLst/>
          <a:ahLst/>
          <a:cxnLst/>
          <a:rect l="0" t="0" r="0" b="0"/>
          <a:pathLst>
            <a:path>
              <a:moveTo>
                <a:pt x="839814" y="45720"/>
              </a:moveTo>
              <a:lnTo>
                <a:pt x="839814" y="106245"/>
              </a:lnTo>
              <a:lnTo>
                <a:pt x="0" y="106245"/>
              </a:lnTo>
              <a:lnTo>
                <a:pt x="0" y="13453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1401518" y="1430078"/>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1435450" y="1462313"/>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1435450" y="1462313"/>
        <a:ext cx="305386" cy="193920"/>
      </dsp:txXfrm>
    </dsp:sp>
    <dsp:sp modelId="{66CC7C9F-08C5-4BC0-B995-BE276FA3EF8B}">
      <dsp:nvSpPr>
        <dsp:cNvPr id="0" name=""/>
        <dsp:cNvSpPr/>
      </dsp:nvSpPr>
      <dsp:spPr>
        <a:xfrm>
          <a:off x="561704" y="1712815"/>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595636" y="1745051"/>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595636" y="1745051"/>
        <a:ext cx="305386" cy="193920"/>
      </dsp:txXfrm>
    </dsp:sp>
    <dsp:sp modelId="{150892FC-6A89-4CF1-99E4-4AD5EC6DA96E}">
      <dsp:nvSpPr>
        <dsp:cNvPr id="0" name=""/>
        <dsp:cNvSpPr/>
      </dsp:nvSpPr>
      <dsp:spPr>
        <a:xfrm>
          <a:off x="561704" y="1995553"/>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595636" y="2027788"/>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595636" y="2027788"/>
        <a:ext cx="305386" cy="193920"/>
      </dsp:txXfrm>
    </dsp:sp>
    <dsp:sp modelId="{AD467222-EA93-4EBA-BCF0-9C4E5D979326}">
      <dsp:nvSpPr>
        <dsp:cNvPr id="0" name=""/>
        <dsp:cNvSpPr/>
      </dsp:nvSpPr>
      <dsp:spPr>
        <a:xfrm>
          <a:off x="1828"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35760"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35760" y="2310525"/>
        <a:ext cx="305386" cy="193920"/>
      </dsp:txXfrm>
    </dsp:sp>
    <dsp:sp modelId="{C0C65A4A-9E26-4F34-8E6E-3C67CA111073}">
      <dsp:nvSpPr>
        <dsp:cNvPr id="0" name=""/>
        <dsp:cNvSpPr/>
      </dsp:nvSpPr>
      <dsp:spPr>
        <a:xfrm>
          <a:off x="375079"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03D8C-F3D1-44B2-AC5A-6020CD95E98B}">
      <dsp:nvSpPr>
        <dsp:cNvPr id="0" name=""/>
        <dsp:cNvSpPr/>
      </dsp:nvSpPr>
      <dsp:spPr>
        <a:xfrm>
          <a:off x="409011"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409011" y="2310525"/>
        <a:ext cx="305386" cy="193920"/>
      </dsp:txXfrm>
    </dsp:sp>
    <dsp:sp modelId="{4F8337E9-1981-433C-BD53-16DBFB0339AD}">
      <dsp:nvSpPr>
        <dsp:cNvPr id="0" name=""/>
        <dsp:cNvSpPr/>
      </dsp:nvSpPr>
      <dsp:spPr>
        <a:xfrm>
          <a:off x="1828" y="2561028"/>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35760" y="2593263"/>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35760" y="2593263"/>
        <a:ext cx="305386" cy="193920"/>
      </dsp:txXfrm>
    </dsp:sp>
    <dsp:sp modelId="{082BE139-4C3F-414F-9BBA-28B3D710527B}">
      <dsp:nvSpPr>
        <dsp:cNvPr id="0" name=""/>
        <dsp:cNvSpPr/>
      </dsp:nvSpPr>
      <dsp:spPr>
        <a:xfrm>
          <a:off x="375079" y="2561028"/>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5DF38-174E-4E7F-83F6-47B0F67E539B}">
      <dsp:nvSpPr>
        <dsp:cNvPr id="0" name=""/>
        <dsp:cNvSpPr/>
      </dsp:nvSpPr>
      <dsp:spPr>
        <a:xfrm>
          <a:off x="409011" y="2593263"/>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409011" y="2593263"/>
        <a:ext cx="305386" cy="193920"/>
      </dsp:txXfrm>
    </dsp:sp>
    <dsp:sp modelId="{E9955D1B-8F4B-4989-8332-900DE325FC2C}">
      <dsp:nvSpPr>
        <dsp:cNvPr id="0" name=""/>
        <dsp:cNvSpPr/>
      </dsp:nvSpPr>
      <dsp:spPr>
        <a:xfrm>
          <a:off x="375079" y="2843765"/>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509B-BE9E-4BDE-9B9B-29A8BB6AE1FC}">
      <dsp:nvSpPr>
        <dsp:cNvPr id="0" name=""/>
        <dsp:cNvSpPr/>
      </dsp:nvSpPr>
      <dsp:spPr>
        <a:xfrm>
          <a:off x="409011" y="2876000"/>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409011" y="2876000"/>
        <a:ext cx="305386" cy="193920"/>
      </dsp:txXfrm>
    </dsp:sp>
    <dsp:sp modelId="{69037FA9-5E6A-4340-8195-35BB96752B75}">
      <dsp:nvSpPr>
        <dsp:cNvPr id="0" name=""/>
        <dsp:cNvSpPr/>
      </dsp:nvSpPr>
      <dsp:spPr>
        <a:xfrm>
          <a:off x="748330" y="2561028"/>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06156-D98E-4C34-B178-37A494B79515}">
      <dsp:nvSpPr>
        <dsp:cNvPr id="0" name=""/>
        <dsp:cNvSpPr/>
      </dsp:nvSpPr>
      <dsp:spPr>
        <a:xfrm>
          <a:off x="782262" y="2593263"/>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782262" y="2593263"/>
        <a:ext cx="305386" cy="193920"/>
      </dsp:txXfrm>
    </dsp:sp>
    <dsp:sp modelId="{9B7DE1C7-7B94-49E5-BF70-3E3AC0BE7D44}">
      <dsp:nvSpPr>
        <dsp:cNvPr id="0" name=""/>
        <dsp:cNvSpPr/>
      </dsp:nvSpPr>
      <dsp:spPr>
        <a:xfrm>
          <a:off x="1121580"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1155512"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1155512" y="2310525"/>
        <a:ext cx="305386" cy="193920"/>
      </dsp:txXfrm>
    </dsp:sp>
    <dsp:sp modelId="{E0ED2924-FB76-4F4F-A5B7-147ABD683878}">
      <dsp:nvSpPr>
        <dsp:cNvPr id="0" name=""/>
        <dsp:cNvSpPr/>
      </dsp:nvSpPr>
      <dsp:spPr>
        <a:xfrm>
          <a:off x="1121580" y="2561028"/>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1155512" y="2593263"/>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1155512" y="2593263"/>
        <a:ext cx="305386" cy="193920"/>
      </dsp:txXfrm>
    </dsp:sp>
    <dsp:sp modelId="{D06A7EB6-7424-4BF9-9622-46FE47D4C0CE}">
      <dsp:nvSpPr>
        <dsp:cNvPr id="0" name=""/>
        <dsp:cNvSpPr/>
      </dsp:nvSpPr>
      <dsp:spPr>
        <a:xfrm>
          <a:off x="2241333" y="1712815"/>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2275264" y="1745051"/>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2275264" y="1745051"/>
        <a:ext cx="305386" cy="193920"/>
      </dsp:txXfrm>
    </dsp:sp>
    <dsp:sp modelId="{8D1AFF11-F00B-4DDF-8F42-606F0019E7B0}">
      <dsp:nvSpPr>
        <dsp:cNvPr id="0" name=""/>
        <dsp:cNvSpPr/>
      </dsp:nvSpPr>
      <dsp:spPr>
        <a:xfrm>
          <a:off x="2241333" y="1995553"/>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2275264" y="2027788"/>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2275264" y="2027788"/>
        <a:ext cx="305386" cy="193920"/>
      </dsp:txXfrm>
    </dsp:sp>
    <dsp:sp modelId="{DCE56781-87DB-4D1F-A2DE-F62C428E5E73}">
      <dsp:nvSpPr>
        <dsp:cNvPr id="0" name=""/>
        <dsp:cNvSpPr/>
      </dsp:nvSpPr>
      <dsp:spPr>
        <a:xfrm>
          <a:off x="1494831"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59784-B53E-458B-A843-86557C1C1262}">
      <dsp:nvSpPr>
        <dsp:cNvPr id="0" name=""/>
        <dsp:cNvSpPr/>
      </dsp:nvSpPr>
      <dsp:spPr>
        <a:xfrm>
          <a:off x="1528763"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1528763" y="2310525"/>
        <a:ext cx="305386" cy="193920"/>
      </dsp:txXfrm>
    </dsp:sp>
    <dsp:sp modelId="{D1C3324A-2BF1-4662-8AA7-7F0E3736253F}">
      <dsp:nvSpPr>
        <dsp:cNvPr id="0" name=""/>
        <dsp:cNvSpPr/>
      </dsp:nvSpPr>
      <dsp:spPr>
        <a:xfrm>
          <a:off x="1868082"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1902014"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1902014" y="2310525"/>
        <a:ext cx="305386" cy="193920"/>
      </dsp:txXfrm>
    </dsp:sp>
    <dsp:sp modelId="{A365CD09-409F-41E5-8260-8A579FD4B173}">
      <dsp:nvSpPr>
        <dsp:cNvPr id="0" name=""/>
        <dsp:cNvSpPr/>
      </dsp:nvSpPr>
      <dsp:spPr>
        <a:xfrm>
          <a:off x="1868082" y="2561028"/>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1902014" y="2593263"/>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1902014" y="2593263"/>
        <a:ext cx="305386" cy="193920"/>
      </dsp:txXfrm>
    </dsp:sp>
    <dsp:sp modelId="{CBB06266-033C-4F3E-8883-D92020A16E18}">
      <dsp:nvSpPr>
        <dsp:cNvPr id="0" name=""/>
        <dsp:cNvSpPr/>
      </dsp:nvSpPr>
      <dsp:spPr>
        <a:xfrm>
          <a:off x="2241333"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C6945-CAA2-466E-A033-73A68D96DED0}">
      <dsp:nvSpPr>
        <dsp:cNvPr id="0" name=""/>
        <dsp:cNvSpPr/>
      </dsp:nvSpPr>
      <dsp:spPr>
        <a:xfrm>
          <a:off x="2275264"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2275264" y="2310525"/>
        <a:ext cx="305386" cy="193920"/>
      </dsp:txXfrm>
    </dsp:sp>
    <dsp:sp modelId="{62397EB6-007F-4B3F-A2F6-640B7A447AC8}">
      <dsp:nvSpPr>
        <dsp:cNvPr id="0" name=""/>
        <dsp:cNvSpPr/>
      </dsp:nvSpPr>
      <dsp:spPr>
        <a:xfrm>
          <a:off x="2614583"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5A214-2552-468E-A1AE-9EC6D3C28D9D}">
      <dsp:nvSpPr>
        <dsp:cNvPr id="0" name=""/>
        <dsp:cNvSpPr/>
      </dsp:nvSpPr>
      <dsp:spPr>
        <a:xfrm>
          <a:off x="2648515"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2648515" y="2310525"/>
        <a:ext cx="305386" cy="193920"/>
      </dsp:txXfrm>
    </dsp:sp>
    <dsp:sp modelId="{B0BAB2D3-080A-42CE-8AED-E3AC8747B8B0}">
      <dsp:nvSpPr>
        <dsp:cNvPr id="0" name=""/>
        <dsp:cNvSpPr/>
      </dsp:nvSpPr>
      <dsp:spPr>
        <a:xfrm>
          <a:off x="2614583" y="2561028"/>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2648515" y="2593263"/>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2648515" y="2593263"/>
        <a:ext cx="305386" cy="193920"/>
      </dsp:txXfrm>
    </dsp:sp>
    <dsp:sp modelId="{4F04E0F5-5AE7-487C-AE67-5E099F2D093D}">
      <dsp:nvSpPr>
        <dsp:cNvPr id="0" name=""/>
        <dsp:cNvSpPr/>
      </dsp:nvSpPr>
      <dsp:spPr>
        <a:xfrm>
          <a:off x="2987834" y="2278290"/>
          <a:ext cx="305386" cy="193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3021766" y="2310525"/>
          <a:ext cx="305386" cy="1939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kumimoji="1" lang="ja-JP" altLang="en-US" sz="800" kern="1200" dirty="0"/>
        </a:p>
      </dsp:txBody>
      <dsp:txXfrm>
        <a:off x="3021766" y="2310525"/>
        <a:ext cx="305386" cy="1939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207BE-015D-4A14-83D7-562D8F95F299}">
      <dsp:nvSpPr>
        <dsp:cNvPr id="0" name=""/>
        <dsp:cNvSpPr/>
      </dsp:nvSpPr>
      <dsp:spPr>
        <a:xfrm>
          <a:off x="3071868" y="2819050"/>
          <a:ext cx="91440" cy="100091"/>
        </a:xfrm>
        <a:custGeom>
          <a:avLst/>
          <a:gdLst/>
          <a:ahLst/>
          <a:cxnLst/>
          <a:rect l="0" t="0" r="0" b="0"/>
          <a:pathLst>
            <a:path>
              <a:moveTo>
                <a:pt x="45720" y="0"/>
              </a:moveTo>
              <a:lnTo>
                <a:pt x="4572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D4EF3-F077-4B7E-9CD8-8AF1F6480901}">
      <dsp:nvSpPr>
        <dsp:cNvPr id="0" name=""/>
        <dsp:cNvSpPr/>
      </dsp:nvSpPr>
      <dsp:spPr>
        <a:xfrm>
          <a:off x="2907271" y="250042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0DD73-EC72-4CFD-9577-10DDEEFDF7C8}">
      <dsp:nvSpPr>
        <dsp:cNvPr id="0" name=""/>
        <dsp:cNvSpPr/>
      </dsp:nvSpPr>
      <dsp:spPr>
        <a:xfrm>
          <a:off x="2696954" y="250042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8201E-A3C0-4254-B21F-936520FE0413}">
      <dsp:nvSpPr>
        <dsp:cNvPr id="0" name=""/>
        <dsp:cNvSpPr/>
      </dsp:nvSpPr>
      <dsp:spPr>
        <a:xfrm>
          <a:off x="2861551" y="2181790"/>
          <a:ext cx="91440" cy="100091"/>
        </a:xfrm>
        <a:custGeom>
          <a:avLst/>
          <a:gdLst/>
          <a:ahLst/>
          <a:cxnLst/>
          <a:rect l="0" t="0" r="0" b="0"/>
          <a:pathLst>
            <a:path>
              <a:moveTo>
                <a:pt x="45720" y="0"/>
              </a:moveTo>
              <a:lnTo>
                <a:pt x="4572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36308-46CE-4D9F-8D03-3567151E397E}">
      <dsp:nvSpPr>
        <dsp:cNvPr id="0" name=""/>
        <dsp:cNvSpPr/>
      </dsp:nvSpPr>
      <dsp:spPr>
        <a:xfrm>
          <a:off x="2486638" y="186316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300A3-D5C3-4507-B63E-13EA428E8C53}">
      <dsp:nvSpPr>
        <dsp:cNvPr id="0" name=""/>
        <dsp:cNvSpPr/>
      </dsp:nvSpPr>
      <dsp:spPr>
        <a:xfrm>
          <a:off x="2440918" y="1863160"/>
          <a:ext cx="91440" cy="100091"/>
        </a:xfrm>
        <a:custGeom>
          <a:avLst/>
          <a:gdLst/>
          <a:ahLst/>
          <a:cxnLst/>
          <a:rect l="0" t="0" r="0" b="0"/>
          <a:pathLst>
            <a:path>
              <a:moveTo>
                <a:pt x="45720" y="0"/>
              </a:moveTo>
              <a:lnTo>
                <a:pt x="4572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A3E7A-24E8-406B-8BB1-30FA4CDC563A}">
      <dsp:nvSpPr>
        <dsp:cNvPr id="0" name=""/>
        <dsp:cNvSpPr/>
      </dsp:nvSpPr>
      <dsp:spPr>
        <a:xfrm>
          <a:off x="2066004" y="218179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26B2D-E630-4277-9B8F-40B96B8B14EF}">
      <dsp:nvSpPr>
        <dsp:cNvPr id="0" name=""/>
        <dsp:cNvSpPr/>
      </dsp:nvSpPr>
      <dsp:spPr>
        <a:xfrm>
          <a:off x="1855688" y="218179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2909-DEDD-496E-B387-3B43152396B1}">
      <dsp:nvSpPr>
        <dsp:cNvPr id="0" name=""/>
        <dsp:cNvSpPr/>
      </dsp:nvSpPr>
      <dsp:spPr>
        <a:xfrm>
          <a:off x="2066004" y="186316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561B-59AE-423E-83FA-0EB0179CCAAD}">
      <dsp:nvSpPr>
        <dsp:cNvPr id="0" name=""/>
        <dsp:cNvSpPr/>
      </dsp:nvSpPr>
      <dsp:spPr>
        <a:xfrm>
          <a:off x="1645371" y="1544530"/>
          <a:ext cx="841266" cy="100091"/>
        </a:xfrm>
        <a:custGeom>
          <a:avLst/>
          <a:gdLst/>
          <a:ahLst/>
          <a:cxnLst/>
          <a:rect l="0" t="0" r="0" b="0"/>
          <a:pathLst>
            <a:path>
              <a:moveTo>
                <a:pt x="0" y="0"/>
              </a:moveTo>
              <a:lnTo>
                <a:pt x="0" y="68209"/>
              </a:lnTo>
              <a:lnTo>
                <a:pt x="841266" y="68209"/>
              </a:lnTo>
              <a:lnTo>
                <a:pt x="841266" y="100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BCB0E-CAE0-4A13-ADB6-F6F012583BD9}">
      <dsp:nvSpPr>
        <dsp:cNvPr id="0" name=""/>
        <dsp:cNvSpPr/>
      </dsp:nvSpPr>
      <dsp:spPr>
        <a:xfrm>
          <a:off x="1389334" y="2819050"/>
          <a:ext cx="91440" cy="100091"/>
        </a:xfrm>
        <a:custGeom>
          <a:avLst/>
          <a:gdLst/>
          <a:ahLst/>
          <a:cxnLst/>
          <a:rect l="0" t="0" r="0" b="0"/>
          <a:pathLst>
            <a:path>
              <a:moveTo>
                <a:pt x="45720" y="0"/>
              </a:moveTo>
              <a:lnTo>
                <a:pt x="4572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30951-A4D4-4D7A-937D-C0A2E998C957}">
      <dsp:nvSpPr>
        <dsp:cNvPr id="0" name=""/>
        <dsp:cNvSpPr/>
      </dsp:nvSpPr>
      <dsp:spPr>
        <a:xfrm>
          <a:off x="1389334" y="2500420"/>
          <a:ext cx="91440" cy="100091"/>
        </a:xfrm>
        <a:custGeom>
          <a:avLst/>
          <a:gdLst/>
          <a:ahLst/>
          <a:cxnLst/>
          <a:rect l="0" t="0" r="0" b="0"/>
          <a:pathLst>
            <a:path>
              <a:moveTo>
                <a:pt x="45720" y="0"/>
              </a:moveTo>
              <a:lnTo>
                <a:pt x="4572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F9F54-214D-4E38-B173-65433ECC1C62}">
      <dsp:nvSpPr>
        <dsp:cNvPr id="0" name=""/>
        <dsp:cNvSpPr/>
      </dsp:nvSpPr>
      <dsp:spPr>
        <a:xfrm>
          <a:off x="1224737" y="218179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811C-FF55-41FD-9DBB-1207CCAA8DB3}">
      <dsp:nvSpPr>
        <dsp:cNvPr id="0" name=""/>
        <dsp:cNvSpPr/>
      </dsp:nvSpPr>
      <dsp:spPr>
        <a:xfrm>
          <a:off x="968701" y="2500420"/>
          <a:ext cx="91440" cy="100091"/>
        </a:xfrm>
        <a:custGeom>
          <a:avLst/>
          <a:gdLst/>
          <a:ahLst/>
          <a:cxnLst/>
          <a:rect l="0" t="0" r="0" b="0"/>
          <a:pathLst>
            <a:path>
              <a:moveTo>
                <a:pt x="45720" y="0"/>
              </a:moveTo>
              <a:lnTo>
                <a:pt x="4572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19F03-F6D5-4E56-8A0C-663A8E35F564}">
      <dsp:nvSpPr>
        <dsp:cNvPr id="0" name=""/>
        <dsp:cNvSpPr/>
      </dsp:nvSpPr>
      <dsp:spPr>
        <a:xfrm>
          <a:off x="1014421" y="218179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9311B-6623-4536-B16D-2D13B54509AF}">
      <dsp:nvSpPr>
        <dsp:cNvPr id="0" name=""/>
        <dsp:cNvSpPr/>
      </dsp:nvSpPr>
      <dsp:spPr>
        <a:xfrm>
          <a:off x="804104" y="1863160"/>
          <a:ext cx="420633" cy="100091"/>
        </a:xfrm>
        <a:custGeom>
          <a:avLst/>
          <a:gdLst/>
          <a:ahLst/>
          <a:cxnLst/>
          <a:rect l="0" t="0" r="0" b="0"/>
          <a:pathLst>
            <a:path>
              <a:moveTo>
                <a:pt x="0" y="0"/>
              </a:moveTo>
              <a:lnTo>
                <a:pt x="0" y="68209"/>
              </a:lnTo>
              <a:lnTo>
                <a:pt x="420633" y="68209"/>
              </a:lnTo>
              <a:lnTo>
                <a:pt x="420633"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567C8-E4E3-41CC-BF84-FC062F876112}">
      <dsp:nvSpPr>
        <dsp:cNvPr id="0" name=""/>
        <dsp:cNvSpPr/>
      </dsp:nvSpPr>
      <dsp:spPr>
        <a:xfrm>
          <a:off x="383470" y="2181790"/>
          <a:ext cx="210316" cy="100091"/>
        </a:xfrm>
        <a:custGeom>
          <a:avLst/>
          <a:gdLst/>
          <a:ahLst/>
          <a:cxnLst/>
          <a:rect l="0" t="0" r="0" b="0"/>
          <a:pathLst>
            <a:path>
              <a:moveTo>
                <a:pt x="0" y="0"/>
              </a:moveTo>
              <a:lnTo>
                <a:pt x="0" y="68209"/>
              </a:lnTo>
              <a:lnTo>
                <a:pt x="210316" y="68209"/>
              </a:lnTo>
              <a:lnTo>
                <a:pt x="210316"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6654-8592-450E-A824-A1C9FD3BE681}">
      <dsp:nvSpPr>
        <dsp:cNvPr id="0" name=""/>
        <dsp:cNvSpPr/>
      </dsp:nvSpPr>
      <dsp:spPr>
        <a:xfrm>
          <a:off x="173154" y="2181790"/>
          <a:ext cx="210316" cy="100091"/>
        </a:xfrm>
        <a:custGeom>
          <a:avLst/>
          <a:gdLst/>
          <a:ahLst/>
          <a:cxnLst/>
          <a:rect l="0" t="0" r="0" b="0"/>
          <a:pathLst>
            <a:path>
              <a:moveTo>
                <a:pt x="210316" y="0"/>
              </a:moveTo>
              <a:lnTo>
                <a:pt x="210316"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C047E-8BC0-42C3-A5F4-6BC5BE6F292B}">
      <dsp:nvSpPr>
        <dsp:cNvPr id="0" name=""/>
        <dsp:cNvSpPr/>
      </dsp:nvSpPr>
      <dsp:spPr>
        <a:xfrm>
          <a:off x="383470" y="1863160"/>
          <a:ext cx="420633" cy="100091"/>
        </a:xfrm>
        <a:custGeom>
          <a:avLst/>
          <a:gdLst/>
          <a:ahLst/>
          <a:cxnLst/>
          <a:rect l="0" t="0" r="0" b="0"/>
          <a:pathLst>
            <a:path>
              <a:moveTo>
                <a:pt x="420633" y="0"/>
              </a:moveTo>
              <a:lnTo>
                <a:pt x="420633" y="68209"/>
              </a:lnTo>
              <a:lnTo>
                <a:pt x="0" y="68209"/>
              </a:lnTo>
              <a:lnTo>
                <a:pt x="0" y="100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FEBE-420B-411F-A07A-32C20B2AA25E}">
      <dsp:nvSpPr>
        <dsp:cNvPr id="0" name=""/>
        <dsp:cNvSpPr/>
      </dsp:nvSpPr>
      <dsp:spPr>
        <a:xfrm>
          <a:off x="804104" y="1544530"/>
          <a:ext cx="841266" cy="100091"/>
        </a:xfrm>
        <a:custGeom>
          <a:avLst/>
          <a:gdLst/>
          <a:ahLst/>
          <a:cxnLst/>
          <a:rect l="0" t="0" r="0" b="0"/>
          <a:pathLst>
            <a:path>
              <a:moveTo>
                <a:pt x="841266" y="0"/>
              </a:moveTo>
              <a:lnTo>
                <a:pt x="841266" y="68209"/>
              </a:lnTo>
              <a:lnTo>
                <a:pt x="0" y="68209"/>
              </a:lnTo>
              <a:lnTo>
                <a:pt x="0" y="100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0B3C-44BA-4648-A584-FE01D52CFEAE}">
      <dsp:nvSpPr>
        <dsp:cNvPr id="0" name=""/>
        <dsp:cNvSpPr/>
      </dsp:nvSpPr>
      <dsp:spPr>
        <a:xfrm>
          <a:off x="1473293" y="132599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F4CA-2543-4630-B7C9-71304B69CD40}">
      <dsp:nvSpPr>
        <dsp:cNvPr id="0" name=""/>
        <dsp:cNvSpPr/>
      </dsp:nvSpPr>
      <dsp:spPr>
        <a:xfrm>
          <a:off x="1511533" y="1362320"/>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511533" y="1362320"/>
        <a:ext cx="344154" cy="218538"/>
      </dsp:txXfrm>
    </dsp:sp>
    <dsp:sp modelId="{66CC7C9F-08C5-4BC0-B995-BE276FA3EF8B}">
      <dsp:nvSpPr>
        <dsp:cNvPr id="0" name=""/>
        <dsp:cNvSpPr/>
      </dsp:nvSpPr>
      <dsp:spPr>
        <a:xfrm>
          <a:off x="632027" y="164462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A4A0A-EF27-458B-A920-7A5B4016D6E9}">
      <dsp:nvSpPr>
        <dsp:cNvPr id="0" name=""/>
        <dsp:cNvSpPr/>
      </dsp:nvSpPr>
      <dsp:spPr>
        <a:xfrm>
          <a:off x="670266" y="168094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670266" y="1680949"/>
        <a:ext cx="344154" cy="218538"/>
      </dsp:txXfrm>
    </dsp:sp>
    <dsp:sp modelId="{150892FC-6A89-4CF1-99E4-4AD5EC6DA96E}">
      <dsp:nvSpPr>
        <dsp:cNvPr id="0" name=""/>
        <dsp:cNvSpPr/>
      </dsp:nvSpPr>
      <dsp:spPr>
        <a:xfrm>
          <a:off x="211393" y="196325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DBA5E-A6F2-4185-9C73-C8DCEAE4F8B2}">
      <dsp:nvSpPr>
        <dsp:cNvPr id="0" name=""/>
        <dsp:cNvSpPr/>
      </dsp:nvSpPr>
      <dsp:spPr>
        <a:xfrm>
          <a:off x="249633"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49633" y="1999579"/>
        <a:ext cx="344154" cy="218538"/>
      </dsp:txXfrm>
    </dsp:sp>
    <dsp:sp modelId="{AD467222-EA93-4EBA-BCF0-9C4E5D979326}">
      <dsp:nvSpPr>
        <dsp:cNvPr id="0" name=""/>
        <dsp:cNvSpPr/>
      </dsp:nvSpPr>
      <dsp:spPr>
        <a:xfrm>
          <a:off x="1076"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C0DC2-83AD-4832-9759-32484FD2468F}">
      <dsp:nvSpPr>
        <dsp:cNvPr id="0" name=""/>
        <dsp:cNvSpPr/>
      </dsp:nvSpPr>
      <dsp:spPr>
        <a:xfrm>
          <a:off x="39316"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39316" y="2318209"/>
        <a:ext cx="344154" cy="218538"/>
      </dsp:txXfrm>
    </dsp:sp>
    <dsp:sp modelId="{4F8337E9-1981-433C-BD53-16DBFB0339AD}">
      <dsp:nvSpPr>
        <dsp:cNvPr id="0" name=""/>
        <dsp:cNvSpPr/>
      </dsp:nvSpPr>
      <dsp:spPr>
        <a:xfrm>
          <a:off x="421710"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FA46F-2017-4985-8684-9880399E3C9D}">
      <dsp:nvSpPr>
        <dsp:cNvPr id="0" name=""/>
        <dsp:cNvSpPr/>
      </dsp:nvSpPr>
      <dsp:spPr>
        <a:xfrm>
          <a:off x="459949"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459949" y="2318209"/>
        <a:ext cx="344154" cy="218538"/>
      </dsp:txXfrm>
    </dsp:sp>
    <dsp:sp modelId="{A19E5D51-497B-4228-8D9F-FB4E2A4A8887}">
      <dsp:nvSpPr>
        <dsp:cNvPr id="0" name=""/>
        <dsp:cNvSpPr/>
      </dsp:nvSpPr>
      <dsp:spPr>
        <a:xfrm>
          <a:off x="1052660" y="196325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18A-897A-4997-BEA1-17E03195A1A6}">
      <dsp:nvSpPr>
        <dsp:cNvPr id="0" name=""/>
        <dsp:cNvSpPr/>
      </dsp:nvSpPr>
      <dsp:spPr>
        <a:xfrm>
          <a:off x="1090899"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090899" y="1999579"/>
        <a:ext cx="344154" cy="218538"/>
      </dsp:txXfrm>
    </dsp:sp>
    <dsp:sp modelId="{2405CEE3-0A0E-4EFD-8EFF-A90BD6277B04}">
      <dsp:nvSpPr>
        <dsp:cNvPr id="0" name=""/>
        <dsp:cNvSpPr/>
      </dsp:nvSpPr>
      <dsp:spPr>
        <a:xfrm>
          <a:off x="842343"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A1302-9994-46F8-ABC9-88A3E7B69A89}">
      <dsp:nvSpPr>
        <dsp:cNvPr id="0" name=""/>
        <dsp:cNvSpPr/>
      </dsp:nvSpPr>
      <dsp:spPr>
        <a:xfrm>
          <a:off x="88058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2318209"/>
        <a:ext cx="344154" cy="218538"/>
      </dsp:txXfrm>
    </dsp:sp>
    <dsp:sp modelId="{9B7DE1C7-7B94-49E5-BF70-3E3AC0BE7D44}">
      <dsp:nvSpPr>
        <dsp:cNvPr id="0" name=""/>
        <dsp:cNvSpPr/>
      </dsp:nvSpPr>
      <dsp:spPr>
        <a:xfrm>
          <a:off x="842343"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03BDE-FF9A-49F2-96A2-DAB0EA8C9177}">
      <dsp:nvSpPr>
        <dsp:cNvPr id="0" name=""/>
        <dsp:cNvSpPr/>
      </dsp:nvSpPr>
      <dsp:spPr>
        <a:xfrm>
          <a:off x="880583"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880583" y="2636839"/>
        <a:ext cx="344154" cy="218538"/>
      </dsp:txXfrm>
    </dsp:sp>
    <dsp:sp modelId="{A6C920A8-0C27-4184-99BB-7E4CB6205152}">
      <dsp:nvSpPr>
        <dsp:cNvPr id="0" name=""/>
        <dsp:cNvSpPr/>
      </dsp:nvSpPr>
      <dsp:spPr>
        <a:xfrm>
          <a:off x="1262977"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B4443-3772-420F-B024-61C2BA143E0D}">
      <dsp:nvSpPr>
        <dsp:cNvPr id="0" name=""/>
        <dsp:cNvSpPr/>
      </dsp:nvSpPr>
      <dsp:spPr>
        <a:xfrm>
          <a:off x="1301216"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2318209"/>
        <a:ext cx="344154" cy="218538"/>
      </dsp:txXfrm>
    </dsp:sp>
    <dsp:sp modelId="{D8AAEF2C-0D59-460A-9C06-FC2DD537E5CC}">
      <dsp:nvSpPr>
        <dsp:cNvPr id="0" name=""/>
        <dsp:cNvSpPr/>
      </dsp:nvSpPr>
      <dsp:spPr>
        <a:xfrm>
          <a:off x="1262977"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9B6D0-98D5-4BBE-9792-3E122422ED15}">
      <dsp:nvSpPr>
        <dsp:cNvPr id="0" name=""/>
        <dsp:cNvSpPr/>
      </dsp:nvSpPr>
      <dsp:spPr>
        <a:xfrm>
          <a:off x="1301216"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2636839"/>
        <a:ext cx="344154" cy="218538"/>
      </dsp:txXfrm>
    </dsp:sp>
    <dsp:sp modelId="{E0ED2924-FB76-4F4F-A5B7-147ABD683878}">
      <dsp:nvSpPr>
        <dsp:cNvPr id="0" name=""/>
        <dsp:cNvSpPr/>
      </dsp:nvSpPr>
      <dsp:spPr>
        <a:xfrm>
          <a:off x="1262977" y="291914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C854-89E5-4A3E-AE1A-41E099BF2834}">
      <dsp:nvSpPr>
        <dsp:cNvPr id="0" name=""/>
        <dsp:cNvSpPr/>
      </dsp:nvSpPr>
      <dsp:spPr>
        <a:xfrm>
          <a:off x="1301216" y="295546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301216" y="2955469"/>
        <a:ext cx="344154" cy="218538"/>
      </dsp:txXfrm>
    </dsp:sp>
    <dsp:sp modelId="{D06A7EB6-7424-4BF9-9622-46FE47D4C0CE}">
      <dsp:nvSpPr>
        <dsp:cNvPr id="0" name=""/>
        <dsp:cNvSpPr/>
      </dsp:nvSpPr>
      <dsp:spPr>
        <a:xfrm>
          <a:off x="2314560" y="164462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28338-4471-4CDA-B255-28DA29FB8609}">
      <dsp:nvSpPr>
        <dsp:cNvPr id="0" name=""/>
        <dsp:cNvSpPr/>
      </dsp:nvSpPr>
      <dsp:spPr>
        <a:xfrm>
          <a:off x="2352800" y="168094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352800" y="1680949"/>
        <a:ext cx="344154" cy="218538"/>
      </dsp:txXfrm>
    </dsp:sp>
    <dsp:sp modelId="{8D1AFF11-F00B-4DDF-8F42-606F0019E7B0}">
      <dsp:nvSpPr>
        <dsp:cNvPr id="0" name=""/>
        <dsp:cNvSpPr/>
      </dsp:nvSpPr>
      <dsp:spPr>
        <a:xfrm>
          <a:off x="1893927" y="196325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06F8-9523-4D1E-B93E-F308504ECA2B}">
      <dsp:nvSpPr>
        <dsp:cNvPr id="0" name=""/>
        <dsp:cNvSpPr/>
      </dsp:nvSpPr>
      <dsp:spPr>
        <a:xfrm>
          <a:off x="1932166"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932166" y="1999579"/>
        <a:ext cx="344154" cy="218538"/>
      </dsp:txXfrm>
    </dsp:sp>
    <dsp:sp modelId="{D1C3324A-2BF1-4662-8AA7-7F0E3736253F}">
      <dsp:nvSpPr>
        <dsp:cNvPr id="0" name=""/>
        <dsp:cNvSpPr/>
      </dsp:nvSpPr>
      <dsp:spPr>
        <a:xfrm>
          <a:off x="1683610"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94D1D-5E3A-43B5-94DA-0E442983634E}">
      <dsp:nvSpPr>
        <dsp:cNvPr id="0" name=""/>
        <dsp:cNvSpPr/>
      </dsp:nvSpPr>
      <dsp:spPr>
        <a:xfrm>
          <a:off x="1721850"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1721850" y="2318209"/>
        <a:ext cx="344154" cy="218538"/>
      </dsp:txXfrm>
    </dsp:sp>
    <dsp:sp modelId="{A365CD09-409F-41E5-8260-8A579FD4B173}">
      <dsp:nvSpPr>
        <dsp:cNvPr id="0" name=""/>
        <dsp:cNvSpPr/>
      </dsp:nvSpPr>
      <dsp:spPr>
        <a:xfrm>
          <a:off x="2104244"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DF17-6544-4264-891B-BF63BFE05D94}">
      <dsp:nvSpPr>
        <dsp:cNvPr id="0" name=""/>
        <dsp:cNvSpPr/>
      </dsp:nvSpPr>
      <dsp:spPr>
        <a:xfrm>
          <a:off x="214248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142483" y="2318209"/>
        <a:ext cx="344154" cy="218538"/>
      </dsp:txXfrm>
    </dsp:sp>
    <dsp:sp modelId="{82445381-A9B6-4782-A460-66FA26F2F0A8}">
      <dsp:nvSpPr>
        <dsp:cNvPr id="0" name=""/>
        <dsp:cNvSpPr/>
      </dsp:nvSpPr>
      <dsp:spPr>
        <a:xfrm>
          <a:off x="2314560" y="196325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5C3E1-341E-4012-9F40-0ECC5C02746B}">
      <dsp:nvSpPr>
        <dsp:cNvPr id="0" name=""/>
        <dsp:cNvSpPr/>
      </dsp:nvSpPr>
      <dsp:spPr>
        <a:xfrm>
          <a:off x="2352800"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352800" y="1999579"/>
        <a:ext cx="344154" cy="218538"/>
      </dsp:txXfrm>
    </dsp:sp>
    <dsp:sp modelId="{5E8E374F-3C46-40D3-908B-6D59DEA52444}">
      <dsp:nvSpPr>
        <dsp:cNvPr id="0" name=""/>
        <dsp:cNvSpPr/>
      </dsp:nvSpPr>
      <dsp:spPr>
        <a:xfrm>
          <a:off x="2735194" y="196325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54D54-EF8F-49DF-8F5D-6F289DF57DE9}">
      <dsp:nvSpPr>
        <dsp:cNvPr id="0" name=""/>
        <dsp:cNvSpPr/>
      </dsp:nvSpPr>
      <dsp:spPr>
        <a:xfrm>
          <a:off x="2773433" y="199957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773433" y="1999579"/>
        <a:ext cx="344154" cy="218538"/>
      </dsp:txXfrm>
    </dsp:sp>
    <dsp:sp modelId="{B8BE5758-7FF6-4E55-83C0-9E832339B09F}">
      <dsp:nvSpPr>
        <dsp:cNvPr id="0" name=""/>
        <dsp:cNvSpPr/>
      </dsp:nvSpPr>
      <dsp:spPr>
        <a:xfrm>
          <a:off x="2735194" y="2281882"/>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03F9F-B4C9-44CB-88A3-32BE90872B4D}">
      <dsp:nvSpPr>
        <dsp:cNvPr id="0" name=""/>
        <dsp:cNvSpPr/>
      </dsp:nvSpPr>
      <dsp:spPr>
        <a:xfrm>
          <a:off x="2773433" y="231820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773433" y="2318209"/>
        <a:ext cx="344154" cy="218538"/>
      </dsp:txXfrm>
    </dsp:sp>
    <dsp:sp modelId="{B0BAB2D3-080A-42CE-8AED-E3AC8747B8B0}">
      <dsp:nvSpPr>
        <dsp:cNvPr id="0" name=""/>
        <dsp:cNvSpPr/>
      </dsp:nvSpPr>
      <dsp:spPr>
        <a:xfrm>
          <a:off x="2524877"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7035-0CAD-4BB5-9DC7-D7C79C926302}">
      <dsp:nvSpPr>
        <dsp:cNvPr id="0" name=""/>
        <dsp:cNvSpPr/>
      </dsp:nvSpPr>
      <dsp:spPr>
        <a:xfrm>
          <a:off x="2563117"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563117" y="2636839"/>
        <a:ext cx="344154" cy="218538"/>
      </dsp:txXfrm>
    </dsp:sp>
    <dsp:sp modelId="{6476915D-BD5B-4926-B7EF-73260527DD74}">
      <dsp:nvSpPr>
        <dsp:cNvPr id="0" name=""/>
        <dsp:cNvSpPr/>
      </dsp:nvSpPr>
      <dsp:spPr>
        <a:xfrm>
          <a:off x="2945511" y="260051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9D2AF-B415-4D91-80EE-FE18796E6A25}">
      <dsp:nvSpPr>
        <dsp:cNvPr id="0" name=""/>
        <dsp:cNvSpPr/>
      </dsp:nvSpPr>
      <dsp:spPr>
        <a:xfrm>
          <a:off x="2983750" y="263683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983750" y="2636839"/>
        <a:ext cx="344154" cy="218538"/>
      </dsp:txXfrm>
    </dsp:sp>
    <dsp:sp modelId="{4F04E0F5-5AE7-487C-AE67-5E099F2D093D}">
      <dsp:nvSpPr>
        <dsp:cNvPr id="0" name=""/>
        <dsp:cNvSpPr/>
      </dsp:nvSpPr>
      <dsp:spPr>
        <a:xfrm>
          <a:off x="2945511" y="2919141"/>
          <a:ext cx="344154" cy="218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20830-CAAE-48E0-B70C-CA5C7EF507C2}">
      <dsp:nvSpPr>
        <dsp:cNvPr id="0" name=""/>
        <dsp:cNvSpPr/>
      </dsp:nvSpPr>
      <dsp:spPr>
        <a:xfrm>
          <a:off x="2983750" y="2955469"/>
          <a:ext cx="344154" cy="218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2983750" y="2955469"/>
        <a:ext cx="344154" cy="2185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6E7E1-76F0-4936-BD8C-1F0B35E9B14E}" type="datetimeFigureOut">
              <a:rPr kumimoji="1" lang="ja-JP" altLang="en-US" smtClean="0"/>
              <a:t>2010/11/17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6FCC0-AD27-4890-AEF4-04CC093BC1EC}"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683734-CA88-4030-8376-65B8EFA3FCD6}" type="slidenum">
              <a:rPr lang="en-US" altLang="ja-JP" smtClean="0"/>
              <a:pPr fontAlgn="base">
                <a:spcBef>
                  <a:spcPct val="0"/>
                </a:spcBef>
                <a:spcAft>
                  <a:spcPct val="0"/>
                </a:spcAft>
                <a:defRPr/>
              </a:pPr>
              <a:t>2</a:t>
            </a:fld>
            <a:endParaRPr lang="en-US" altLang="ja-JP"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Red herring ASIA 100</a:t>
            </a:r>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72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78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BD9B1-8DAA-413F-B6FE-F1E6A40D2AD9}" type="slidenum">
              <a:rPr lang="ja-JP" altLang="en-US" smtClean="0"/>
              <a:pPr fontAlgn="base">
                <a:spcBef>
                  <a:spcPct val="0"/>
                </a:spcBef>
                <a:spcAft>
                  <a:spcPct val="0"/>
                </a:spcAft>
                <a:defRPr/>
              </a:pPr>
              <a:t>11</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8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88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2AB446-C489-41AA-A9CF-F291FA2E4E95}"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92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98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04804-96ED-4531-9462-7278B507ACC0}"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0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EFA3965-519D-4DD6-99BD-B81617C4E5F5}" type="slidenum">
              <a:rPr lang="ja-JP" altLang="en-US" smtClean="0"/>
              <a:pPr>
                <a:defRPr/>
              </a:pPr>
              <a:t>14</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04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49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C163C3-34C9-48CE-A1B5-E61203D1B0C8}" type="slidenum">
              <a:rPr lang="ja-JP" altLang="en-US" smtClean="0"/>
              <a:pPr fontAlgn="base">
                <a:spcBef>
                  <a:spcPct val="0"/>
                </a:spcBef>
                <a:spcAft>
                  <a:spcPct val="0"/>
                </a:spcAft>
                <a:defRPr/>
              </a:pPr>
              <a:t>22</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14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生の、調理された＝クロードレヴィストロース</a:t>
            </a:r>
          </a:p>
        </p:txBody>
      </p:sp>
      <p:sp>
        <p:nvSpPr>
          <p:cNvPr id="860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46EC6-1873-4C11-9AEF-8A005B8A3F67}" type="slidenum">
              <a:rPr lang="ja-JP" altLang="en-US" smtClean="0"/>
              <a:pPr fontAlgn="base">
                <a:spcBef>
                  <a:spcPct val="0"/>
                </a:spcBef>
                <a:spcAft>
                  <a:spcPct val="0"/>
                </a:spcAft>
                <a:defRPr/>
              </a:pPr>
              <a:t>23</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25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加工したもの、手を加えたものが知識であり知恵なのである</a:t>
            </a:r>
          </a:p>
        </p:txBody>
      </p:sp>
      <p:sp>
        <p:nvSpPr>
          <p:cNvPr id="870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A39CF7-A220-4306-9CE2-B8B1F43FBB9B}" type="slidenum">
              <a:rPr lang="ja-JP" altLang="en-US" smtClean="0"/>
              <a:pPr fontAlgn="base">
                <a:spcBef>
                  <a:spcPct val="0"/>
                </a:spcBef>
                <a:spcAft>
                  <a:spcPct val="0"/>
                </a:spcAft>
                <a:defRPr/>
              </a:pPr>
              <a:t>24</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3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80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611EA-19A9-4FEF-815A-EBBFAC65A1A9}" type="slidenum">
              <a:rPr lang="ja-JP" altLang="en-US" smtClean="0"/>
              <a:pPr fontAlgn="base">
                <a:spcBef>
                  <a:spcPct val="0"/>
                </a:spcBef>
                <a:spcAft>
                  <a:spcPct val="0"/>
                </a:spcAft>
                <a:defRPr/>
              </a:pPr>
              <a:t>25</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90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DF9C1-3119-4812-B3EA-11DC84D17BE3}" type="slidenum">
              <a:rPr lang="ja-JP" altLang="en-US" smtClean="0"/>
              <a:pPr fontAlgn="base">
                <a:spcBef>
                  <a:spcPct val="0"/>
                </a:spcBef>
                <a:spcAft>
                  <a:spcPct val="0"/>
                </a:spcAft>
                <a:defRPr/>
              </a:pPr>
              <a:t>26</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5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図書館分類、原子周期表、生物の分類</a:t>
            </a:r>
          </a:p>
        </p:txBody>
      </p:sp>
      <p:sp>
        <p:nvSpPr>
          <p:cNvPr id="901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03B25-2482-4155-AD1D-EC78A2BC51B2}" type="slidenum">
              <a:rPr lang="ja-JP" altLang="en-US" smtClean="0"/>
              <a:pPr fontAlgn="base">
                <a:spcBef>
                  <a:spcPct val="0"/>
                </a:spcBef>
                <a:spcAft>
                  <a:spcPct val="0"/>
                </a:spcAft>
                <a:defRPr/>
              </a:pPr>
              <a:t>27</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90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F69B5D4-32BF-42FC-978C-956F79640968}" type="slidenum">
              <a:rPr lang="ja-JP" altLang="en-US" smtClean="0"/>
              <a:pPr>
                <a:defRPr/>
              </a:pPr>
              <a:t>3</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6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ナローバンド（モールス信号）とブロードバンド（マルチメディア）</a:t>
            </a:r>
            <a:endParaRPr lang="en-US" altLang="ja-JP" smtClean="0"/>
          </a:p>
          <a:p>
            <a:pPr eaLnBrk="1" hangingPunct="1">
              <a:spcBef>
                <a:spcPct val="0"/>
              </a:spcBef>
            </a:pPr>
            <a:r>
              <a:rPr lang="ja-JP" altLang="en-US" smtClean="0"/>
              <a:t>シャノンは情報通信企業の技術者でもあった。広帯域に大量の情報を流せば流すほど、情報をたくさん伝達することができるという考え方は、ナローバンドよりブロードバンドの方が良いということだ。張り巡らせた電話線をもっと利用してもらいたいと考える情報通信産業にとって、打ってつけのコンセプトだった。</a:t>
            </a:r>
          </a:p>
          <a:p>
            <a:pPr eaLnBrk="1" hangingPunct="1">
              <a:spcBef>
                <a:spcPct val="0"/>
              </a:spcBef>
            </a:pPr>
            <a:endParaRPr lang="ja-JP" altLang="en-US" smtClean="0"/>
          </a:p>
        </p:txBody>
      </p:sp>
      <p:sp>
        <p:nvSpPr>
          <p:cNvPr id="911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7E8A2A-59CE-4CFB-B8DD-274AF2C917EE}" type="slidenum">
              <a:rPr lang="ja-JP" altLang="en-US" smtClean="0"/>
              <a:pPr fontAlgn="base">
                <a:spcBef>
                  <a:spcPct val="0"/>
                </a:spcBef>
                <a:spcAft>
                  <a:spcPct val="0"/>
                </a:spcAft>
                <a:defRPr/>
              </a:pPr>
              <a:t>28</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7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高速に、精確に複製できるからマルチメディアは素晴らしい</a:t>
            </a:r>
          </a:p>
        </p:txBody>
      </p:sp>
      <p:sp>
        <p:nvSpPr>
          <p:cNvPr id="921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99347-5A30-405B-9DF7-D414A698B4AE}" type="slidenum">
              <a:rPr lang="ja-JP" altLang="en-US" smtClean="0"/>
              <a:pPr fontAlgn="base">
                <a:spcBef>
                  <a:spcPct val="0"/>
                </a:spcBef>
                <a:spcAft>
                  <a:spcPct val="0"/>
                </a:spcAft>
                <a:defRPr/>
              </a:pPr>
              <a:t>29</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86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ある程度、知識体系を共有した者同士は、言われなくてもわかる</a:t>
            </a:r>
            <a:endParaRPr lang="en-US" altLang="ja-JP" smtClean="0"/>
          </a:p>
          <a:p>
            <a:pPr eaLnBrk="1" hangingPunct="1">
              <a:spcBef>
                <a:spcPct val="0"/>
              </a:spcBef>
            </a:pPr>
            <a:r>
              <a:rPr lang="ja-JP" altLang="en-US" smtClean="0"/>
              <a:t>コンピュータによる推論、予測</a:t>
            </a:r>
          </a:p>
        </p:txBody>
      </p:sp>
      <p:sp>
        <p:nvSpPr>
          <p:cNvPr id="931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83352-877C-48C6-8F79-8379951F4404}" type="slidenum">
              <a:rPr lang="ja-JP" altLang="en-US" smtClean="0"/>
              <a:pPr fontAlgn="base">
                <a:spcBef>
                  <a:spcPct val="0"/>
                </a:spcBef>
                <a:spcAft>
                  <a:spcPct val="0"/>
                </a:spcAft>
                <a:defRPr/>
              </a:pPr>
              <a:t>30</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9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この言葉とこの言葉は同じ、この概念とこの概念は同じ</a:t>
            </a:r>
          </a:p>
        </p:txBody>
      </p:sp>
      <p:sp>
        <p:nvSpPr>
          <p:cNvPr id="942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D26BB-E031-41D1-ADA4-802276A2B2D0}" type="slidenum">
              <a:rPr lang="ja-JP" altLang="en-US" smtClean="0"/>
              <a:pPr fontAlgn="base">
                <a:spcBef>
                  <a:spcPct val="0"/>
                </a:spcBef>
                <a:spcAft>
                  <a:spcPct val="0"/>
                </a:spcAft>
                <a:defRPr/>
              </a:pPr>
              <a:t>31</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0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523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21DC30-6BE4-4A0D-BA73-A6CDA2909460}" type="slidenum">
              <a:rPr lang="ja-JP" altLang="en-US" smtClean="0"/>
              <a:pPr fontAlgn="base">
                <a:spcBef>
                  <a:spcPct val="0"/>
                </a:spcBef>
                <a:spcAft>
                  <a:spcPct val="0"/>
                </a:spcAft>
                <a:defRPr/>
              </a:pPr>
              <a:t>32</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1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62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B87B9-81E7-45DF-B189-A81B09928962}" type="slidenum">
              <a:rPr lang="ja-JP" altLang="en-US" smtClean="0"/>
              <a:pPr fontAlgn="base">
                <a:spcBef>
                  <a:spcPct val="0"/>
                </a:spcBef>
                <a:spcAft>
                  <a:spcPct val="0"/>
                </a:spcAft>
                <a:defRPr/>
              </a:pPr>
              <a:t>33</a:t>
            </a:fld>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ニューヨーク・クイーンズ通り・</a:t>
            </a:r>
            <a:r>
              <a:rPr lang="en-US" altLang="ja-JP" smtClean="0"/>
              <a:t>33</a:t>
            </a:r>
            <a:r>
              <a:rPr lang="ja-JP" altLang="en-US" smtClean="0"/>
              <a:t>番地</a:t>
            </a:r>
          </a:p>
        </p:txBody>
      </p:sp>
      <p:sp>
        <p:nvSpPr>
          <p:cNvPr id="972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AC793D-88D0-4AFA-9423-C852B6582411}" type="slidenum">
              <a:rPr lang="ja-JP" altLang="en-US" smtClean="0"/>
              <a:pPr fontAlgn="base">
                <a:spcBef>
                  <a:spcPct val="0"/>
                </a:spcBef>
                <a:spcAft>
                  <a:spcPct val="0"/>
                </a:spcAft>
                <a:defRPr/>
              </a:pPr>
              <a:t>34</a:t>
            </a:fld>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3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83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889C54-23AB-4EFB-9FDA-62437ED914DC}" type="slidenum">
              <a:rPr lang="ja-JP" altLang="en-US" smtClean="0"/>
              <a:pPr fontAlgn="base">
                <a:spcBef>
                  <a:spcPct val="0"/>
                </a:spcBef>
                <a:spcAft>
                  <a:spcPct val="0"/>
                </a:spcAft>
                <a:defRPr/>
              </a:pPr>
              <a:t>35</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93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DFCD5-E9E6-4E0D-A0B6-8F4815DD98A6}" type="slidenum">
              <a:rPr lang="ja-JP" altLang="en-US" smtClean="0"/>
              <a:pPr fontAlgn="base">
                <a:spcBef>
                  <a:spcPct val="0"/>
                </a:spcBef>
                <a:spcAft>
                  <a:spcPct val="0"/>
                </a:spcAft>
                <a:defRPr/>
              </a:pPr>
              <a:t>36</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5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03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7DD5B-27F5-4794-A476-8F83B5858C46}" type="slidenum">
              <a:rPr lang="ja-JP" altLang="en-US" smtClean="0"/>
              <a:pPr fontAlgn="base">
                <a:spcBef>
                  <a:spcPct val="0"/>
                </a:spcBef>
                <a:spcAft>
                  <a:spcPct val="0"/>
                </a:spcAft>
                <a:defRPr/>
              </a:pPr>
              <a:t>37</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00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24C4651-8310-46C7-8638-BFCF1D034296}" type="slidenum">
              <a:rPr lang="ja-JP" altLang="en-US" smtClean="0"/>
              <a:pPr>
                <a:defRPr/>
              </a:pPr>
              <a:t>4</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6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13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2D6766-D50B-4E63-BE8D-BF151A47A5F0}" type="slidenum">
              <a:rPr lang="ja-JP" altLang="en-US" smtClean="0"/>
              <a:pPr fontAlgn="base">
                <a:spcBef>
                  <a:spcPct val="0"/>
                </a:spcBef>
                <a:spcAft>
                  <a:spcPct val="0"/>
                </a:spcAft>
                <a:defRPr/>
              </a:pPr>
              <a:t>38</a:t>
            </a:fld>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7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24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9C495-B57D-44FF-8F98-44562B4FEB94}" type="slidenum">
              <a:rPr lang="ja-JP" altLang="en-US" smtClean="0"/>
              <a:pPr fontAlgn="base">
                <a:spcBef>
                  <a:spcPct val="0"/>
                </a:spcBef>
                <a:spcAft>
                  <a:spcPct val="0"/>
                </a:spcAft>
                <a:defRPr/>
              </a:pPr>
              <a:t>39</a:t>
            </a:fld>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8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ソファやいすの上に座るか、テーブルの上の皿をなめるか</a:t>
            </a:r>
          </a:p>
        </p:txBody>
      </p:sp>
      <p:sp>
        <p:nvSpPr>
          <p:cNvPr id="1034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783FDB-B528-4A5D-90A1-E9BC2CB52782}" type="slidenum">
              <a:rPr lang="ja-JP" altLang="en-US" smtClean="0"/>
              <a:pPr fontAlgn="base">
                <a:spcBef>
                  <a:spcPct val="0"/>
                </a:spcBef>
                <a:spcAft>
                  <a:spcPct val="0"/>
                </a:spcAft>
                <a:defRPr/>
              </a:pPr>
              <a:t>40</a:t>
            </a:fld>
            <a:endParaRPr lang="ja-JP"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9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電球の明かりか、食べ物か</a:t>
            </a:r>
          </a:p>
        </p:txBody>
      </p:sp>
      <p:sp>
        <p:nvSpPr>
          <p:cNvPr id="1044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FC466E-2015-4B98-AB6D-9AF3F73334FA}" type="slidenum">
              <a:rPr lang="ja-JP" altLang="en-US" smtClean="0"/>
              <a:pPr fontAlgn="base">
                <a:spcBef>
                  <a:spcPct val="0"/>
                </a:spcBef>
                <a:spcAft>
                  <a:spcPct val="0"/>
                </a:spcAft>
                <a:defRPr/>
              </a:pPr>
              <a:t>41</a:t>
            </a:fld>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09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85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9D67FC-573C-4E3F-84DF-D8DAE413BB56}" type="slidenum">
              <a:rPr lang="ja-JP" altLang="en-US" smtClean="0"/>
              <a:pPr fontAlgn="base">
                <a:spcBef>
                  <a:spcPct val="0"/>
                </a:spcBef>
                <a:spcAft>
                  <a:spcPct val="0"/>
                </a:spcAft>
                <a:defRPr/>
              </a:pPr>
              <a:t>42</a:t>
            </a:fld>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19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95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526AA4-5790-423B-91E2-F7FF9CE9AE56}" type="slidenum">
              <a:rPr lang="ja-JP" altLang="en-US" smtClean="0"/>
              <a:pPr fontAlgn="base">
                <a:spcBef>
                  <a:spcPct val="0"/>
                </a:spcBef>
                <a:spcAft>
                  <a:spcPct val="0"/>
                </a:spcAft>
                <a:defRPr/>
              </a:pPr>
              <a:t>43</a:t>
            </a:fld>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29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図書館分類、原子周期表、生物の分類</a:t>
            </a:r>
          </a:p>
        </p:txBody>
      </p:sp>
      <p:sp>
        <p:nvSpPr>
          <p:cNvPr id="1105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F297BD-675A-47FF-ACE9-690B62AE9778}" type="slidenum">
              <a:rPr lang="ja-JP" altLang="en-US" smtClean="0"/>
              <a:pPr fontAlgn="base">
                <a:spcBef>
                  <a:spcPct val="0"/>
                </a:spcBef>
                <a:spcAft>
                  <a:spcPct val="0"/>
                </a:spcAft>
                <a:defRPr/>
              </a:pPr>
              <a:t>44</a:t>
            </a:fld>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40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16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6F79F-A8BC-474E-9ECD-A05DEAE31336}" type="slidenum">
              <a:rPr lang="ja-JP" altLang="en-US" smtClean="0"/>
              <a:pPr fontAlgn="base">
                <a:spcBef>
                  <a:spcPct val="0"/>
                </a:spcBef>
                <a:spcAft>
                  <a:spcPct val="0"/>
                </a:spcAft>
                <a:defRPr/>
              </a:pPr>
              <a:t>45</a:t>
            </a:fld>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26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90E3A3-0B56-4F94-98F2-073738BBC034}" type="slidenum">
              <a:rPr lang="ja-JP" altLang="en-US" smtClean="0"/>
              <a:pPr fontAlgn="base">
                <a:spcBef>
                  <a:spcPct val="0"/>
                </a:spcBef>
                <a:spcAft>
                  <a:spcPct val="0"/>
                </a:spcAft>
                <a:defRPr/>
              </a:pPr>
              <a:t>46</a:t>
            </a:fld>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6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36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EBA588-D0A0-4C62-8BEE-3B0605559653}" type="slidenum">
              <a:rPr lang="ja-JP" altLang="en-US" smtClean="0"/>
              <a:pPr fontAlgn="base">
                <a:spcBef>
                  <a:spcPct val="0"/>
                </a:spcBef>
                <a:spcAft>
                  <a:spcPct val="0"/>
                </a:spcAft>
                <a:defRPr/>
              </a:pPr>
              <a:t>47</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10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0E06B52-2691-48C1-91A1-F53AAB4BA445}" type="slidenum">
              <a:rPr lang="ja-JP" altLang="en-US" smtClean="0"/>
              <a:pPr>
                <a:defRPr/>
              </a:pPr>
              <a:t>5</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70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46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100CA-EE04-4027-9EE2-7455FC50F797}" type="slidenum">
              <a:rPr lang="ja-JP" altLang="en-US" smtClean="0"/>
              <a:pPr fontAlgn="base">
                <a:spcBef>
                  <a:spcPct val="0"/>
                </a:spcBef>
                <a:spcAft>
                  <a:spcPct val="0"/>
                </a:spcAft>
                <a:defRPr/>
              </a:pPr>
              <a:t>48</a:t>
            </a:fld>
            <a:endParaRPr lang="ja-JP"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8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ビッグバンの背景放射なんですよ</a:t>
            </a:r>
          </a:p>
        </p:txBody>
      </p:sp>
      <p:sp>
        <p:nvSpPr>
          <p:cNvPr id="1157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E3887-6956-44FA-AB5A-4E0B2EF1092F}" type="slidenum">
              <a:rPr lang="ja-JP" altLang="en-US" smtClean="0"/>
              <a:pPr fontAlgn="base">
                <a:spcBef>
                  <a:spcPct val="0"/>
                </a:spcBef>
                <a:spcAft>
                  <a:spcPct val="0"/>
                </a:spcAft>
                <a:defRPr/>
              </a:pPr>
              <a:t>49</a:t>
            </a:fld>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9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67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106459-2254-4581-AD5C-F2BB1541FAAA}" type="slidenum">
              <a:rPr lang="ja-JP" altLang="en-US" smtClean="0"/>
              <a:pPr fontAlgn="base">
                <a:spcBef>
                  <a:spcPct val="0"/>
                </a:spcBef>
                <a:spcAft>
                  <a:spcPct val="0"/>
                </a:spcAft>
                <a:defRPr/>
              </a:pPr>
              <a:t>50</a:t>
            </a:fld>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0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77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E9A4F-7A02-4A8D-95A2-C5F9F17BDA07}" type="slidenum">
              <a:rPr lang="ja-JP" altLang="en-US" smtClean="0"/>
              <a:pPr fontAlgn="base">
                <a:spcBef>
                  <a:spcPct val="0"/>
                </a:spcBef>
                <a:spcAft>
                  <a:spcPct val="0"/>
                </a:spcAft>
                <a:defRPr/>
              </a:pPr>
              <a:t>51</a:t>
            </a:fld>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11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87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F20412-148F-4FF9-A8D7-0F7CB4947E51}" type="slidenum">
              <a:rPr lang="ja-JP" altLang="en-US" smtClean="0"/>
              <a:pPr fontAlgn="base">
                <a:spcBef>
                  <a:spcPct val="0"/>
                </a:spcBef>
                <a:spcAft>
                  <a:spcPct val="0"/>
                </a:spcAft>
                <a:defRPr/>
              </a:pPr>
              <a:t>52</a:t>
            </a:fld>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2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98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78431-5A40-4B9C-A87F-926E94140ADA}" type="slidenum">
              <a:rPr lang="ja-JP" altLang="en-US" smtClean="0"/>
              <a:pPr fontAlgn="base">
                <a:spcBef>
                  <a:spcPct val="0"/>
                </a:spcBef>
                <a:spcAft>
                  <a:spcPct val="0"/>
                </a:spcAft>
                <a:defRPr/>
              </a:pPr>
              <a:t>53</a:t>
            </a:fld>
            <a:endParaRPr lang="ja-JP"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32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、こちらも</a:t>
            </a:r>
            <a:r>
              <a:rPr lang="en-US" altLang="ja-JP" smtClean="0"/>
              <a:t>Boeing</a:t>
            </a:r>
            <a:r>
              <a:rPr lang="ja-JP" altLang="en-US" smtClean="0"/>
              <a:t>、</a:t>
            </a:r>
            <a:r>
              <a:rPr lang="en-US" altLang="ja-JP" smtClean="0"/>
              <a:t>DuPont</a:t>
            </a:r>
            <a:r>
              <a:rPr lang="ja-JP" altLang="en-US" smtClean="0"/>
              <a:t>、</a:t>
            </a:r>
            <a:r>
              <a:rPr lang="en-US" altLang="ja-JP" smtClean="0"/>
              <a:t>Procter&amp;Gamble</a:t>
            </a:r>
            <a:r>
              <a:rPr lang="ja-JP" altLang="en-US" smtClean="0"/>
              <a:t>（</a:t>
            </a:r>
            <a:r>
              <a:rPr lang="en-US" altLang="ja-JP" smtClean="0"/>
              <a:t>P&amp;G</a:t>
            </a:r>
            <a:r>
              <a:rPr lang="ja-JP" altLang="en-US" smtClean="0"/>
              <a:t>）らの優良、多国籍企業がクライアントである。これらクライアント企業は</a:t>
            </a:r>
            <a:r>
              <a:rPr lang="en-US" altLang="ja-JP" smtClean="0"/>
              <a:t>$80,000</a:t>
            </a:r>
            <a:r>
              <a:rPr lang="ja-JP" altLang="en-US" smtClean="0"/>
              <a:t>を支払って</a:t>
            </a:r>
            <a:r>
              <a:rPr lang="en-US" altLang="ja-JP" smtClean="0"/>
              <a:t>InnoCentive</a:t>
            </a:r>
            <a:r>
              <a:rPr lang="ja-JP" altLang="en-US" smtClean="0"/>
              <a:t>の会員企業となり、一見すると解決不可能／困難というような問題をそれでも解決しなくてはならないような場合に</a:t>
            </a:r>
            <a:r>
              <a:rPr lang="en-US" altLang="ja-JP" smtClean="0"/>
              <a:t>InnoCentive</a:t>
            </a:r>
            <a:r>
              <a:rPr lang="ja-JP" altLang="en-US" smtClean="0"/>
              <a:t>に依頼して、科学者や大学、その他研究機関に対して問題を投げかけさせる</a:t>
            </a:r>
          </a:p>
        </p:txBody>
      </p:sp>
      <p:sp>
        <p:nvSpPr>
          <p:cNvPr id="12083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264434-C518-4AAB-8145-35AEA9B07B3E}" type="slidenum">
              <a:rPr lang="ja-JP" altLang="en-US" smtClean="0"/>
              <a:pPr fontAlgn="base">
                <a:spcBef>
                  <a:spcPct val="0"/>
                </a:spcBef>
                <a:spcAft>
                  <a:spcPct val="0"/>
                </a:spcAft>
                <a:defRPr/>
              </a:pPr>
              <a:t>54</a:t>
            </a:fld>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4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企業がクラウドにアイデアを求める</a:t>
            </a:r>
            <a:r>
              <a:rPr lang="en-US" altLang="ja-JP" smtClean="0"/>
              <a:t>InnovationChallenge</a:t>
            </a:r>
            <a:r>
              <a:rPr lang="ja-JP" altLang="en-US" smtClean="0"/>
              <a:t>　コンテスト　</a:t>
            </a:r>
            <a:r>
              <a:rPr lang="en-US" altLang="ja-JP" smtClean="0"/>
              <a:t>5</a:t>
            </a:r>
            <a:r>
              <a:rPr lang="ja-JP" altLang="en-US" smtClean="0"/>
              <a:t>万ドル賞金。通信大手の</a:t>
            </a:r>
            <a:r>
              <a:rPr lang="en-US" altLang="ja-JP" smtClean="0"/>
              <a:t>Sprint</a:t>
            </a:r>
            <a:r>
              <a:rPr lang="ja-JP" altLang="en-US" smtClean="0"/>
              <a:t>社が、高速ワイアレス技術を活用した新サービスのアイデアに関するコンペを依頼したし、</a:t>
            </a:r>
            <a:r>
              <a:rPr lang="en-US" altLang="ja-JP" smtClean="0"/>
              <a:t>2005</a:t>
            </a:r>
            <a:r>
              <a:rPr lang="ja-JP" altLang="en-US" smtClean="0"/>
              <a:t>年には</a:t>
            </a:r>
            <a:r>
              <a:rPr lang="en-US" altLang="ja-JP" smtClean="0"/>
              <a:t>IBM</a:t>
            </a:r>
            <a:r>
              <a:rPr lang="ja-JP" altLang="en-US" smtClean="0"/>
              <a:t>が中国、インドへの進出の方策を両国からの</a:t>
            </a:r>
            <a:r>
              <a:rPr lang="en-US" altLang="ja-JP" smtClean="0"/>
              <a:t>MBA</a:t>
            </a:r>
            <a:r>
              <a:rPr lang="ja-JP" altLang="en-US" smtClean="0"/>
              <a:t>学生を集めたグループに依頼した。</a:t>
            </a:r>
            <a:r>
              <a:rPr lang="en-US" altLang="ja-JP" smtClean="0"/>
              <a:t>Hilton</a:t>
            </a:r>
            <a:r>
              <a:rPr lang="ja-JP" altLang="en-US" smtClean="0"/>
              <a:t>のマーケティング</a:t>
            </a:r>
            <a:r>
              <a:rPr lang="en-US" altLang="ja-JP" smtClean="0"/>
              <a:t>VP</a:t>
            </a:r>
            <a:r>
              <a:rPr lang="ja-JP" altLang="en-US" smtClean="0"/>
              <a:t>は、同じく</a:t>
            </a:r>
            <a:r>
              <a:rPr lang="en-US" altLang="ja-JP" smtClean="0"/>
              <a:t>2005</a:t>
            </a:r>
            <a:r>
              <a:rPr lang="ja-JP" altLang="en-US" smtClean="0"/>
              <a:t>年のコンペから優れたアイデアを得ることが出来て、従業員間のサービスに関する意識を高めることが出来た　～　</a:t>
            </a:r>
          </a:p>
        </p:txBody>
      </p:sp>
      <p:sp>
        <p:nvSpPr>
          <p:cNvPr id="1218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09EFB-4FD8-4EC0-B4AA-8033E21A9BBD}" type="slidenum">
              <a:rPr lang="ja-JP" altLang="en-US" smtClean="0"/>
              <a:pPr fontAlgn="base">
                <a:spcBef>
                  <a:spcPct val="0"/>
                </a:spcBef>
                <a:spcAft>
                  <a:spcPct val="0"/>
                </a:spcAft>
                <a:defRPr/>
              </a:pPr>
              <a:t>55</a:t>
            </a:fld>
            <a:endParaRPr lang="ja-JP"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2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28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E341E-0D7A-4014-87A3-98069FE4DC7E}" type="slidenum">
              <a:rPr lang="ja-JP" altLang="en-US" smtClean="0"/>
              <a:pPr fontAlgn="base">
                <a:spcBef>
                  <a:spcPct val="0"/>
                </a:spcBef>
                <a:spcAft>
                  <a:spcPct val="0"/>
                </a:spcAft>
                <a:defRPr/>
              </a:pPr>
              <a:t>56</a:t>
            </a:fld>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39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4F677-67E8-49CF-9D48-167265B19CF1}" type="slidenum">
              <a:rPr lang="ja-JP" altLang="en-US" smtClean="0"/>
              <a:pPr fontAlgn="base">
                <a:spcBef>
                  <a:spcPct val="0"/>
                </a:spcBef>
                <a:spcAft>
                  <a:spcPct val="0"/>
                </a:spcAft>
                <a:defRPr/>
              </a:pPr>
              <a:t>57</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2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9073-D4B3-4D8C-B6B8-8A992279B935}" type="slidenum">
              <a:rPr lang="ja-JP" altLang="en-US" smtClean="0"/>
              <a:pPr>
                <a:defRPr/>
              </a:pPr>
              <a:t>6</a:t>
            </a:fld>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73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49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AECD5D-F594-4DA6-92CC-0E60BFE3E73C}" type="slidenum">
              <a:rPr lang="ja-JP" altLang="en-US" smtClean="0"/>
              <a:pPr fontAlgn="base">
                <a:spcBef>
                  <a:spcPct val="0"/>
                </a:spcBef>
                <a:spcAft>
                  <a:spcPct val="0"/>
                </a:spcAft>
                <a:defRPr/>
              </a:pPr>
              <a:t>58</a:t>
            </a:fld>
            <a:endParaRPr lang="ja-JP"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83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59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625609-EF2E-4A79-84D1-85D36B48BA8E}" type="slidenum">
              <a:rPr lang="ja-JP" altLang="en-US" smtClean="0"/>
              <a:pPr fontAlgn="base">
                <a:spcBef>
                  <a:spcPct val="0"/>
                </a:spcBef>
                <a:spcAft>
                  <a:spcPct val="0"/>
                </a:spcAft>
                <a:defRPr/>
              </a:pPr>
              <a:t>59</a:t>
            </a:fld>
            <a:endParaRPr lang="ja-JP"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93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同一ページの発見、誤字脱字発見＠</a:t>
            </a:r>
            <a:r>
              <a:rPr lang="en-US" altLang="ja-JP" smtClean="0"/>
              <a:t>Amazon</a:t>
            </a:r>
            <a:r>
              <a:rPr lang="ja-JP" altLang="en-US" smtClean="0"/>
              <a:t>から始まった。１００カ国１０万人以上。画像にタグをつけます＠</a:t>
            </a:r>
            <a:r>
              <a:rPr lang="en-US" altLang="ja-JP" smtClean="0"/>
              <a:t>1</a:t>
            </a:r>
            <a:r>
              <a:rPr lang="ja-JP" altLang="en-US" smtClean="0"/>
              <a:t>タグ</a:t>
            </a:r>
            <a:r>
              <a:rPr lang="en-US" altLang="ja-JP" smtClean="0"/>
              <a:t>2</a:t>
            </a:r>
            <a:r>
              <a:rPr lang="ja-JP" altLang="en-US" smtClean="0"/>
              <a:t>円、検索します　</a:t>
            </a:r>
            <a:r>
              <a:rPr lang="en-US" altLang="ja-JP" smtClean="0"/>
              <a:t>1</a:t>
            </a:r>
            <a:r>
              <a:rPr lang="ja-JP" altLang="en-US" smtClean="0"/>
              <a:t>クエリ＠</a:t>
            </a:r>
            <a:r>
              <a:rPr lang="en-US" altLang="ja-JP" smtClean="0"/>
              <a:t>5</a:t>
            </a:r>
            <a:r>
              <a:rPr lang="ja-JP" altLang="en-US" smtClean="0"/>
              <a:t>円、与えられたテーマでリンク集を作ります＠</a:t>
            </a:r>
            <a:r>
              <a:rPr lang="en-US" altLang="ja-JP" smtClean="0"/>
              <a:t>1</a:t>
            </a:r>
            <a:r>
              <a:rPr lang="ja-JP" altLang="en-US" smtClean="0"/>
              <a:t>ドル</a:t>
            </a:r>
          </a:p>
        </p:txBody>
      </p:sp>
      <p:sp>
        <p:nvSpPr>
          <p:cNvPr id="1269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9AE19-4F85-4A0A-A762-A9F291515BC0}" type="slidenum">
              <a:rPr lang="ja-JP" altLang="en-US" smtClean="0"/>
              <a:pPr fontAlgn="base">
                <a:spcBef>
                  <a:spcPct val="0"/>
                </a:spcBef>
                <a:spcAft>
                  <a:spcPct val="0"/>
                </a:spcAft>
                <a:defRPr/>
              </a:pPr>
              <a:t>60</a:t>
            </a:fld>
            <a:endParaRPr lang="ja-JP"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0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７５人のベテラン起業家、５００</a:t>
            </a:r>
            <a:r>
              <a:rPr lang="en-US" altLang="ja-JP" smtClean="0"/>
              <a:t>K-1M</a:t>
            </a:r>
            <a:r>
              <a:rPr lang="ja-JP" altLang="en-US" smtClean="0"/>
              <a:t>のハイテクスタートアップに投資、４５００万ドル、ボストンエリア限定</a:t>
            </a:r>
          </a:p>
        </p:txBody>
      </p:sp>
      <p:sp>
        <p:nvSpPr>
          <p:cNvPr id="1280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3C6AE-30E0-4DED-ACB1-B85276DBA38D}" type="slidenum">
              <a:rPr lang="ja-JP" altLang="en-US" smtClean="0"/>
              <a:pPr fontAlgn="base">
                <a:spcBef>
                  <a:spcPct val="0"/>
                </a:spcBef>
                <a:spcAft>
                  <a:spcPct val="0"/>
                </a:spcAft>
                <a:defRPr/>
              </a:pPr>
              <a:t>61</a:t>
            </a:fld>
            <a:endParaRPr lang="ja-JP"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14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声の大きい人に惑わされない、それぞれの知識経験の強みが活きるプロセス、小切手が投票用紙</a:t>
            </a:r>
            <a:endParaRPr lang="en-US" altLang="ja-JP" smtClean="0"/>
          </a:p>
          <a:p>
            <a:pPr eaLnBrk="1" hangingPunct="1">
              <a:spcBef>
                <a:spcPct val="0"/>
              </a:spcBef>
            </a:pPr>
            <a:r>
              <a:rPr lang="ja-JP" altLang="en-US" smtClean="0"/>
              <a:t>ソーシャルフィルターの配置によって、とんがっていながら、いいプランをみつける</a:t>
            </a:r>
            <a:endParaRPr lang="en-US" altLang="ja-JP" smtClean="0"/>
          </a:p>
        </p:txBody>
      </p:sp>
      <p:sp>
        <p:nvSpPr>
          <p:cNvPr id="1290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1BB259-A00D-46D2-8CC3-745A3A38EE54}" type="slidenum">
              <a:rPr lang="ja-JP" altLang="en-US" smtClean="0"/>
              <a:pPr fontAlgn="base">
                <a:spcBef>
                  <a:spcPct val="0"/>
                </a:spcBef>
                <a:spcAft>
                  <a:spcPct val="0"/>
                </a:spcAft>
                <a:defRPr/>
              </a:pPr>
              <a:t>62</a:t>
            </a:fld>
            <a:endParaRPr lang="ja-JP"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24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00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56FD74-9866-4B51-BAC8-CC56B0C227F0}" type="slidenum">
              <a:rPr lang="ja-JP" altLang="en-US" smtClean="0"/>
              <a:pPr fontAlgn="base">
                <a:spcBef>
                  <a:spcPct val="0"/>
                </a:spcBef>
                <a:spcAft>
                  <a:spcPct val="0"/>
                </a:spcAft>
                <a:defRPr/>
              </a:pPr>
              <a:t>63</a:t>
            </a:fld>
            <a:endParaRPr lang="ja-JP"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34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34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DB397-6055-4717-A115-FE60A8971F2B}" type="slidenum">
              <a:rPr lang="ja-JP" altLang="en-US" smtClean="0"/>
              <a:pPr fontAlgn="base">
                <a:spcBef>
                  <a:spcPct val="0"/>
                </a:spcBef>
                <a:spcAft>
                  <a:spcPct val="0"/>
                </a:spcAft>
                <a:defRPr/>
              </a:pPr>
              <a:t>64</a:t>
            </a:fld>
            <a:endParaRPr lang="ja-JP"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44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44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6720D-2F57-4A9B-B0EE-377877530981}" type="slidenum">
              <a:rPr lang="ja-JP" altLang="en-US" smtClean="0"/>
              <a:pPr fontAlgn="base">
                <a:spcBef>
                  <a:spcPct val="0"/>
                </a:spcBef>
                <a:spcAft>
                  <a:spcPct val="0"/>
                </a:spcAft>
                <a:defRPr/>
              </a:pPr>
              <a:t>65</a:t>
            </a:fld>
            <a:endParaRPr lang="ja-JP"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34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10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AD450D-0941-45FE-B809-722D20F08FBC}" type="slidenum">
              <a:rPr lang="ja-JP" altLang="en-US" smtClean="0"/>
              <a:pPr fontAlgn="base">
                <a:spcBef>
                  <a:spcPct val="0"/>
                </a:spcBef>
                <a:spcAft>
                  <a:spcPct val="0"/>
                </a:spcAft>
                <a:defRPr/>
              </a:pPr>
              <a:t>66</a:t>
            </a:fld>
            <a:endParaRPr lang="ja-JP"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44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2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FD90CD-3E57-4208-80A4-89FDA4078540}" type="slidenum">
              <a:rPr lang="ja-JP" altLang="en-US" smtClean="0"/>
              <a:pPr fontAlgn="base">
                <a:spcBef>
                  <a:spcPct val="0"/>
                </a:spcBef>
                <a:spcAft>
                  <a:spcPct val="0"/>
                </a:spcAft>
                <a:defRPr/>
              </a:pPr>
              <a:t>67</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5138D99-4A88-4C7F-8BA9-7DFF35AA055F}" type="slidenum">
              <a:rPr lang="ja-JP" altLang="en-US" smtClean="0"/>
              <a:pPr>
                <a:defRPr/>
              </a:pPr>
              <a:t>7</a:t>
            </a:fld>
            <a:endParaRPr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学生時代に国際会議の初日に「言葉の壁を乗り越えることだ」</a:t>
            </a:r>
          </a:p>
        </p:txBody>
      </p:sp>
      <p:sp>
        <p:nvSpPr>
          <p:cNvPr id="1331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063B6-2006-4D24-9A20-1023E147F153}" type="slidenum">
              <a:rPr lang="ja-JP" altLang="en-US" smtClean="0"/>
              <a:pPr fontAlgn="base">
                <a:spcBef>
                  <a:spcPct val="0"/>
                </a:spcBef>
                <a:spcAft>
                  <a:spcPct val="0"/>
                </a:spcAft>
                <a:defRPr/>
              </a:pPr>
              <a:t>68</a:t>
            </a:fld>
            <a:endParaRPr lang="ja-JP"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65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41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D34E0-F81D-4C32-8A6B-88C1131BE90E}" type="slidenum">
              <a:rPr lang="ja-JP" altLang="en-US" smtClean="0"/>
              <a:pPr fontAlgn="base">
                <a:spcBef>
                  <a:spcPct val="0"/>
                </a:spcBef>
                <a:spcAft>
                  <a:spcPct val="0"/>
                </a:spcAft>
                <a:defRPr/>
              </a:pPr>
              <a:t>69</a:t>
            </a:fld>
            <a:endParaRPr lang="ja-JP"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75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51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B705D-EFED-4F06-A847-EBE18EA1522E}" type="slidenum">
              <a:rPr lang="ja-JP" altLang="en-US" smtClean="0"/>
              <a:pPr fontAlgn="base">
                <a:spcBef>
                  <a:spcPct val="0"/>
                </a:spcBef>
                <a:spcAft>
                  <a:spcPct val="0"/>
                </a:spcAft>
                <a:defRPr/>
              </a:pPr>
              <a:t>70</a:t>
            </a:fld>
            <a:endParaRPr lang="ja-JP"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85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61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1F12C4-E3A0-4C82-A818-6AF94ABDA69E}" type="slidenum">
              <a:rPr lang="ja-JP" altLang="en-US" smtClean="0"/>
              <a:pPr fontAlgn="base">
                <a:spcBef>
                  <a:spcPct val="0"/>
                </a:spcBef>
                <a:spcAft>
                  <a:spcPct val="0"/>
                </a:spcAft>
                <a:defRPr/>
              </a:pPr>
              <a:t>71</a:t>
            </a:fld>
            <a:endParaRPr lang="ja-JP"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96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72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5A7E17-562E-4A0C-A328-B7F441716B7E}" type="slidenum">
              <a:rPr lang="ja-JP" altLang="en-US" smtClean="0"/>
              <a:pPr fontAlgn="base">
                <a:spcBef>
                  <a:spcPct val="0"/>
                </a:spcBef>
                <a:spcAft>
                  <a:spcPct val="0"/>
                </a:spcAft>
                <a:defRPr/>
              </a:pPr>
              <a:t>72</a:t>
            </a:fld>
            <a:endParaRPr lang="ja-JP"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06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82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EE43C-C971-494D-AB72-4274C99F0A21}" type="slidenum">
              <a:rPr lang="ja-JP" altLang="en-US" smtClean="0"/>
              <a:pPr fontAlgn="base">
                <a:spcBef>
                  <a:spcPct val="0"/>
                </a:spcBef>
                <a:spcAft>
                  <a:spcPct val="0"/>
                </a:spcAft>
                <a:defRPr/>
              </a:pPr>
              <a:t>73</a:t>
            </a:fld>
            <a:endParaRPr lang="ja-JP"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16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92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FA0F95-9EBB-4AA6-872B-954D9DCE0C2D}" type="slidenum">
              <a:rPr lang="ja-JP" altLang="en-US" smtClean="0"/>
              <a:pPr fontAlgn="base">
                <a:spcBef>
                  <a:spcPct val="0"/>
                </a:spcBef>
                <a:spcAft>
                  <a:spcPct val="0"/>
                </a:spcAft>
                <a:defRPr/>
              </a:pPr>
              <a:t>74</a:t>
            </a:fld>
            <a:endParaRPr lang="ja-JP"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26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everybody knows everybody fights</a:t>
            </a:r>
          </a:p>
          <a:p>
            <a:pPr eaLnBrk="1" hangingPunct="1">
              <a:spcBef>
                <a:spcPct val="0"/>
              </a:spcBef>
            </a:pPr>
            <a:r>
              <a:rPr lang="ja-JP" altLang="en-US" smtClean="0"/>
              <a:t>秩序のない現代に ドロップキック 　といったのは</a:t>
            </a:r>
            <a:r>
              <a:rPr lang="en-US" altLang="ja-JP" smtClean="0"/>
              <a:t>Mr.children</a:t>
            </a:r>
            <a:endParaRPr lang="ja-JP" altLang="en-US" smtClean="0"/>
          </a:p>
        </p:txBody>
      </p:sp>
      <p:sp>
        <p:nvSpPr>
          <p:cNvPr id="1402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887F6-0E51-44D4-A15E-E6C8BF38C095}" type="slidenum">
              <a:rPr lang="ja-JP" altLang="en-US" smtClean="0"/>
              <a:pPr fontAlgn="base">
                <a:spcBef>
                  <a:spcPct val="0"/>
                </a:spcBef>
                <a:spcAft>
                  <a:spcPct val="0"/>
                </a:spcAft>
                <a:defRPr/>
              </a:pPr>
              <a:t>75</a:t>
            </a:fld>
            <a:endParaRPr lang="ja-JP"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37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中心と周縁のダイナミズム、バランスが必要</a:t>
            </a:r>
          </a:p>
        </p:txBody>
      </p:sp>
      <p:sp>
        <p:nvSpPr>
          <p:cNvPr id="1413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F1967-7CB3-41BE-8011-8F439A20E135}" type="slidenum">
              <a:rPr lang="ja-JP" altLang="en-US" smtClean="0"/>
              <a:pPr fontAlgn="base">
                <a:spcBef>
                  <a:spcPct val="0"/>
                </a:spcBef>
                <a:spcAft>
                  <a:spcPct val="0"/>
                </a:spcAft>
                <a:defRPr/>
              </a:pPr>
              <a:t>76</a:t>
            </a:fld>
            <a:endParaRPr lang="ja-JP"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47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知の構造化、大丈夫か？</a:t>
            </a:r>
          </a:p>
        </p:txBody>
      </p:sp>
      <p:sp>
        <p:nvSpPr>
          <p:cNvPr id="142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69D9F-A9DF-4C44-90FC-65FC7EF56A2E}" type="slidenum">
              <a:rPr lang="ja-JP" altLang="en-US" smtClean="0"/>
              <a:pPr fontAlgn="base">
                <a:spcBef>
                  <a:spcPct val="0"/>
                </a:spcBef>
                <a:spcAft>
                  <a:spcPct val="0"/>
                </a:spcAft>
                <a:defRPr/>
              </a:pPr>
              <a:t>77</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4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BF6567F-11BF-44E2-83E8-D6D68AE192F9}" type="slidenum">
              <a:rPr lang="ja-JP" altLang="en-US" smtClean="0"/>
              <a:pPr>
                <a:defRPr/>
              </a:pPr>
              <a:t>8</a:t>
            </a:fld>
            <a:endParaRPr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3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7AC71-0C4C-49A2-9643-B03EB1B4AF05}" type="slidenum">
              <a:rPr lang="ja-JP" altLang="en-US" smtClean="0"/>
              <a:pPr fontAlgn="base">
                <a:spcBef>
                  <a:spcPct val="0"/>
                </a:spcBef>
                <a:spcAft>
                  <a:spcPct val="0"/>
                </a:spcAft>
                <a:defRPr/>
              </a:pPr>
              <a:t>78</a:t>
            </a:fld>
            <a:endParaRPr lang="ja-JP"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67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43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9A55A-AB0D-4B3B-B6AD-B31202002E18}" type="slidenum">
              <a:rPr lang="ja-JP" altLang="en-US" smtClean="0"/>
              <a:pPr fontAlgn="base">
                <a:spcBef>
                  <a:spcPct val="0"/>
                </a:spcBef>
                <a:spcAft>
                  <a:spcPct val="0"/>
                </a:spcAft>
                <a:defRPr/>
              </a:pPr>
              <a:t>80</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5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F352A06-E4D1-4766-BFC2-AC3111A87953}" type="slidenum">
              <a:rPr lang="ja-JP" altLang="en-US" smtClean="0"/>
              <a:pPr>
                <a:defRPr/>
              </a:pPr>
              <a:t>9</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61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68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2BF052-1B8F-4DF5-8B9B-E44A79299B81}" type="slidenum">
              <a:rPr lang="ja-JP" altLang="en-US" smtClean="0"/>
              <a:pPr fontAlgn="base">
                <a:spcBef>
                  <a:spcPct val="0"/>
                </a:spcBef>
                <a:spcAft>
                  <a:spcPct val="0"/>
                </a:spcAft>
                <a:defRPr/>
              </a:pPr>
              <a:t>10</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C029CE4-8F6D-41CF-90EB-67290AE7783E}" type="datetimeFigureOut">
              <a:rPr kumimoji="1" lang="ja-JP" altLang="en-US" smtClean="0"/>
              <a:t>2010/11/16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DBC33E-EB1F-49D5-A8E9-30E5C00A0D3B}"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29CE4-8F6D-41CF-90EB-67290AE7783E}" type="datetimeFigureOut">
              <a:rPr kumimoji="1" lang="ja-JP" altLang="en-US" smtClean="0"/>
              <a:t>2010/11/16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BC33E-EB1F-49D5-A8E9-30E5C00A0D3B}"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ingolab.com/note/daiya/"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hyperlink" Target="file:///D:\data\Pictures\kbmap.mht"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www.cyc.com/cyc/technology/whatiscyc_dir/maptest" TargetMode="Externa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jiji.com/jc/c?g=int_30&amp;k=2009091300077"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www.nttpub.co.jp/henaimap/" TargetMode="Externa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www.nttpub.co.jp/henaimap/" TargetMode="Externa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ideo" Target="file:///C:\Users\daiya\Videos\TVNoise30sec.mpeg" TargetMode="Externa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8.gi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daiya@datasection.co.jp"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ＩＴビジネスの現場から</a:t>
            </a:r>
            <a:r>
              <a:rPr lang="ja-JP" altLang="en-US" dirty="0" smtClean="0"/>
              <a:t>みる</a:t>
            </a:r>
            <a:r>
              <a:rPr lang="en-US" altLang="ja-JP" dirty="0" smtClean="0"/>
              <a:t/>
            </a:r>
            <a:br>
              <a:rPr lang="en-US" altLang="ja-JP" dirty="0" smtClean="0"/>
            </a:br>
            <a:r>
              <a:rPr lang="ja-JP" altLang="en-US" dirty="0" smtClean="0"/>
              <a:t>日本</a:t>
            </a:r>
            <a:r>
              <a:rPr lang="ja-JP" altLang="en-US" dirty="0"/>
              <a:t>の針路</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多摩大学大学院　客員教授</a:t>
            </a:r>
            <a:endParaRPr kumimoji="1" lang="en-US" altLang="ja-JP" dirty="0" smtClean="0"/>
          </a:p>
          <a:p>
            <a:r>
              <a:rPr lang="ja-JP" altLang="en-US" dirty="0" smtClean="0"/>
              <a:t>橋本大也</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3"/>
          <p:cNvSpPr>
            <a:spLocks noGrp="1"/>
          </p:cNvSpPr>
          <p:nvPr>
            <p:ph type="title"/>
          </p:nvPr>
        </p:nvSpPr>
        <p:spPr/>
        <p:txBody>
          <a:bodyPr/>
          <a:lstStyle/>
          <a:p>
            <a:pPr eaLnBrk="1" hangingPunct="1"/>
            <a:r>
              <a:rPr lang="ja-JP" altLang="en-US" smtClean="0"/>
              <a:t>ブログについて</a:t>
            </a:r>
          </a:p>
        </p:txBody>
      </p:sp>
      <p:sp>
        <p:nvSpPr>
          <p:cNvPr id="5" name="コンテンツ プレースホルダ 4"/>
          <p:cNvSpPr>
            <a:spLocks noGrp="1"/>
          </p:cNvSpPr>
          <p:nvPr>
            <p:ph sz="half" idx="1"/>
          </p:nvPr>
        </p:nvSpPr>
        <p:spPr>
          <a:xfrm>
            <a:off x="214313" y="1600200"/>
            <a:ext cx="4281487" cy="4525963"/>
          </a:xfrm>
        </p:spPr>
        <p:txBody>
          <a:bodyPr rtlCol="0">
            <a:normAutofit/>
          </a:bodyPr>
          <a:lstStyle/>
          <a:p>
            <a:pPr eaLnBrk="1" fontAlgn="auto" hangingPunct="1">
              <a:spcAft>
                <a:spcPts val="0"/>
              </a:spcAft>
              <a:defRPr/>
            </a:pPr>
            <a:r>
              <a:rPr lang="ja-JP" altLang="en-US" dirty="0" smtClean="0"/>
              <a:t>情報考学</a:t>
            </a:r>
            <a:endParaRPr lang="en-US" altLang="ja-JP" dirty="0" smtClean="0"/>
          </a:p>
          <a:p>
            <a:pPr eaLnBrk="1" fontAlgn="auto" hangingPunct="1">
              <a:spcAft>
                <a:spcPts val="0"/>
              </a:spcAft>
              <a:buFont typeface="Arial" pitchFamily="34" charset="0"/>
              <a:buNone/>
              <a:defRPr/>
            </a:pPr>
            <a:r>
              <a:rPr lang="ja-JP" altLang="en-US" dirty="0" smtClean="0"/>
              <a:t> </a:t>
            </a:r>
            <a:r>
              <a:rPr lang="en-US" altLang="ja-JP" dirty="0" smtClean="0"/>
              <a:t>Passion For The Future</a:t>
            </a:r>
          </a:p>
          <a:p>
            <a:pPr lvl="1" eaLnBrk="1" fontAlgn="auto" hangingPunct="1">
              <a:spcAft>
                <a:spcPts val="0"/>
              </a:spcAft>
              <a:defRPr/>
            </a:pPr>
            <a:r>
              <a:rPr lang="en-US" altLang="ja-JP" dirty="0" smtClean="0">
                <a:hlinkClick r:id="rId3"/>
              </a:rPr>
              <a:t>http://www.ringolab.com/note/daiya/</a:t>
            </a:r>
            <a:endParaRPr lang="en-US" altLang="ja-JP" dirty="0" smtClean="0"/>
          </a:p>
          <a:p>
            <a:pPr lvl="1" eaLnBrk="1" fontAlgn="auto" hangingPunct="1">
              <a:spcAft>
                <a:spcPts val="0"/>
              </a:spcAft>
              <a:defRPr/>
            </a:pPr>
            <a:r>
              <a:rPr lang="ja-JP" altLang="en-US" dirty="0" smtClean="0"/>
              <a:t>２００３年９月３日に開始</a:t>
            </a:r>
            <a:endParaRPr lang="en-US" altLang="ja-JP" dirty="0" smtClean="0"/>
          </a:p>
          <a:p>
            <a:pPr lvl="1" eaLnBrk="1" fontAlgn="auto" hangingPunct="1">
              <a:spcAft>
                <a:spcPts val="0"/>
              </a:spcAft>
              <a:defRPr/>
            </a:pPr>
            <a:r>
              <a:rPr lang="ja-JP" altLang="en-US" dirty="0" smtClean="0"/>
              <a:t>書評、ソフトウェア評、</a:t>
            </a:r>
            <a:r>
              <a:rPr lang="en-US" altLang="ja-JP" dirty="0" smtClean="0"/>
              <a:t>IT</a:t>
            </a:r>
            <a:r>
              <a:rPr lang="ja-JP" altLang="en-US" dirty="0" smtClean="0"/>
              <a:t>業界論など</a:t>
            </a:r>
            <a:r>
              <a:rPr lang="en-US" altLang="ja-JP" dirty="0" smtClean="0"/>
              <a:t>2600</a:t>
            </a:r>
            <a:r>
              <a:rPr lang="ja-JP" altLang="en-US" dirty="0" smtClean="0"/>
              <a:t>本。</a:t>
            </a:r>
            <a:endParaRPr lang="en-US" altLang="ja-JP" dirty="0" smtClean="0"/>
          </a:p>
          <a:p>
            <a:pPr lvl="1" eaLnBrk="1" fontAlgn="auto" hangingPunct="1">
              <a:spcAft>
                <a:spcPts val="0"/>
              </a:spcAft>
              <a:defRPr/>
            </a:pPr>
            <a:r>
              <a:rPr lang="ja-JP" altLang="en-US" dirty="0" smtClean="0"/>
              <a:t>書評は</a:t>
            </a:r>
            <a:r>
              <a:rPr lang="en-US" altLang="ja-JP" dirty="0" smtClean="0"/>
              <a:t>1500</a:t>
            </a:r>
            <a:r>
              <a:rPr lang="ja-JP" altLang="en-US" dirty="0" smtClean="0"/>
              <a:t>冊超</a:t>
            </a:r>
            <a:endParaRPr lang="en-US" altLang="ja-JP" dirty="0" smtClean="0"/>
          </a:p>
          <a:p>
            <a:pPr lvl="1" eaLnBrk="1" fontAlgn="auto" hangingPunct="1">
              <a:spcAft>
                <a:spcPts val="0"/>
              </a:spcAft>
              <a:defRPr/>
            </a:pPr>
            <a:endParaRPr lang="en-US" altLang="ja-JP" dirty="0" smtClean="0"/>
          </a:p>
          <a:p>
            <a:pPr eaLnBrk="1" fontAlgn="auto" hangingPunct="1">
              <a:spcAft>
                <a:spcPts val="0"/>
              </a:spcAft>
              <a:defRPr/>
            </a:pPr>
            <a:endParaRPr lang="ja-JP" altLang="en-US" dirty="0" smtClean="0"/>
          </a:p>
        </p:txBody>
      </p:sp>
      <p:pic>
        <p:nvPicPr>
          <p:cNvPr id="13316" name="コンテンツ プレースホルダ 6" descr="pftf01.jpg"/>
          <p:cNvPicPr>
            <a:picLocks noGrp="1" noChangeAspect="1"/>
          </p:cNvPicPr>
          <p:nvPr>
            <p:ph sz="half" idx="2"/>
          </p:nvPr>
        </p:nvPicPr>
        <p:blipFill>
          <a:blip r:embed="rId4" cstate="print"/>
          <a:srcRect/>
          <a:stretch>
            <a:fillRect/>
          </a:stretch>
        </p:blipFill>
        <p:spPr>
          <a:xfrm>
            <a:off x="4643438" y="1643063"/>
            <a:ext cx="4038600" cy="2239962"/>
          </a:xfrm>
        </p:spPr>
      </p:pic>
      <p:pic>
        <p:nvPicPr>
          <p:cNvPr id="13317" name="図 7" descr="4180320900L__SS500_.jpg"/>
          <p:cNvPicPr>
            <a:picLocks noChangeAspect="1"/>
          </p:cNvPicPr>
          <p:nvPr/>
        </p:nvPicPr>
        <p:blipFill>
          <a:blip r:embed="rId5" cstate="print"/>
          <a:srcRect/>
          <a:stretch>
            <a:fillRect/>
          </a:stretch>
        </p:blipFill>
        <p:spPr bwMode="auto">
          <a:xfrm>
            <a:off x="4286250" y="4071938"/>
            <a:ext cx="2786063" cy="2786062"/>
          </a:xfrm>
          <a:prstGeom prst="rect">
            <a:avLst/>
          </a:prstGeom>
          <a:noFill/>
          <a:ln w="9525">
            <a:noFill/>
            <a:miter lim="800000"/>
            <a:headEnd/>
            <a:tailEnd/>
          </a:ln>
        </p:spPr>
      </p:pic>
      <p:pic>
        <p:nvPicPr>
          <p:cNvPr id="13318" name="図 9" descr="31RJYAKKNZL__SS500_.jpg"/>
          <p:cNvPicPr>
            <a:picLocks noChangeAspect="1"/>
          </p:cNvPicPr>
          <p:nvPr/>
        </p:nvPicPr>
        <p:blipFill>
          <a:blip r:embed="rId6" cstate="print"/>
          <a:srcRect/>
          <a:stretch>
            <a:fillRect/>
          </a:stretch>
        </p:blipFill>
        <p:spPr bwMode="auto">
          <a:xfrm>
            <a:off x="6572250" y="4286250"/>
            <a:ext cx="257175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1" descr="newspaper200910033.jpg"/>
          <p:cNvPicPr>
            <a:picLocks noChangeAspect="1"/>
          </p:cNvPicPr>
          <p:nvPr/>
        </p:nvPicPr>
        <p:blipFill>
          <a:blip r:embed="rId3" cstate="print"/>
          <a:srcRect/>
          <a:stretch>
            <a:fillRect/>
          </a:stretch>
        </p:blipFill>
        <p:spPr bwMode="auto">
          <a:xfrm>
            <a:off x="0" y="0"/>
            <a:ext cx="6421438" cy="883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4" descr="Image015.jpg"/>
          <p:cNvPicPr>
            <a:picLocks noChangeAspect="1"/>
          </p:cNvPicPr>
          <p:nvPr/>
        </p:nvPicPr>
        <p:blipFill>
          <a:blip r:embed="rId3" cstate="print">
            <a:lum bright="10000" contrast="4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図 2" descr="2690723675_d2e607d778.jpg"/>
          <p:cNvPicPr>
            <a:picLocks noChangeAspect="1"/>
          </p:cNvPicPr>
          <p:nvPr/>
        </p:nvPicPr>
        <p:blipFill>
          <a:blip r:embed="rId3" cstate="print"/>
          <a:srcRect/>
          <a:stretch>
            <a:fillRect/>
          </a:stretch>
        </p:blipFill>
        <p:spPr bwMode="auto">
          <a:xfrm>
            <a:off x="0" y="0"/>
            <a:ext cx="5572125" cy="767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4714875" cy="3540125"/>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4481513" y="0"/>
            <a:ext cx="4662487" cy="3500438"/>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0" y="3500438"/>
            <a:ext cx="4471988" cy="3357562"/>
          </a:xfrm>
          <a:prstGeom prst="rect">
            <a:avLst/>
          </a:prstGeom>
          <a:noFill/>
          <a:ln w="9525">
            <a:noFill/>
            <a:miter lim="800000"/>
            <a:headEnd/>
            <a:tailEnd/>
          </a:ln>
        </p:spPr>
      </p:pic>
      <p:pic>
        <p:nvPicPr>
          <p:cNvPr id="17413" name="Picture 5"/>
          <p:cNvPicPr>
            <a:picLocks noChangeAspect="1" noChangeArrowheads="1"/>
          </p:cNvPicPr>
          <p:nvPr/>
        </p:nvPicPr>
        <p:blipFill>
          <a:blip r:embed="rId6" cstate="print"/>
          <a:srcRect/>
          <a:stretch>
            <a:fillRect/>
          </a:stretch>
        </p:blipFill>
        <p:spPr bwMode="auto">
          <a:xfrm>
            <a:off x="4429125" y="3482975"/>
            <a:ext cx="4714875" cy="35401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1026" name="Picture 2" descr="51ODM4EbntL__SL500_AA300_.jpg"/>
          <p:cNvPicPr>
            <a:picLocks noChangeAspect="1" noChangeArrowheads="1"/>
          </p:cNvPicPr>
          <p:nvPr/>
        </p:nvPicPr>
        <p:blipFill>
          <a:blip r:embed="rId2" cstate="print"/>
          <a:srcRect/>
          <a:stretch>
            <a:fillRect/>
          </a:stretch>
        </p:blipFill>
        <p:spPr bwMode="auto">
          <a:xfrm>
            <a:off x="179512" y="1556792"/>
            <a:ext cx="4752528" cy="4752528"/>
          </a:xfrm>
          <a:prstGeom prst="rect">
            <a:avLst/>
          </a:prstGeom>
          <a:noFill/>
        </p:spPr>
      </p:pic>
      <p:pic>
        <p:nvPicPr>
          <p:cNvPr id="1028" name="Picture 4" descr="519m9uO55OL__SL500_AA300_.jpg"/>
          <p:cNvPicPr>
            <a:picLocks noChangeAspect="1" noChangeArrowheads="1"/>
          </p:cNvPicPr>
          <p:nvPr/>
        </p:nvPicPr>
        <p:blipFill>
          <a:blip r:embed="rId3" cstate="print"/>
          <a:srcRect/>
          <a:stretch>
            <a:fillRect/>
          </a:stretch>
        </p:blipFill>
        <p:spPr bwMode="auto">
          <a:xfrm>
            <a:off x="4283968" y="1484784"/>
            <a:ext cx="4680520" cy="46805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本日の内容</a:t>
            </a:r>
            <a:endParaRPr kumimoji="1" lang="ja-JP" altLang="en-US" dirty="0"/>
          </a:p>
        </p:txBody>
      </p:sp>
      <p:sp>
        <p:nvSpPr>
          <p:cNvPr id="5" name="正方形/長方形 4"/>
          <p:cNvSpPr/>
          <p:nvPr/>
        </p:nvSpPr>
        <p:spPr>
          <a:xfrm>
            <a:off x="755576" y="1700808"/>
            <a:ext cx="7776864" cy="4031873"/>
          </a:xfrm>
          <a:prstGeom prst="rect">
            <a:avLst/>
          </a:prstGeom>
        </p:spPr>
        <p:txBody>
          <a:bodyPr wrap="square">
            <a:spAutoFit/>
          </a:bodyPr>
          <a:lstStyle/>
          <a:p>
            <a:r>
              <a:rPr lang="ja-JP" altLang="en-US" sz="3200" dirty="0" smtClean="0"/>
              <a:t>１　</a:t>
            </a:r>
            <a:r>
              <a:rPr lang="en-US" altLang="ja-JP" sz="3200" dirty="0" smtClean="0"/>
              <a:t>【</a:t>
            </a:r>
            <a:r>
              <a:rPr lang="ja-JP" altLang="en-US" sz="3200" dirty="0" smtClean="0"/>
              <a:t>デジタル建設業界モデルからの脱却</a:t>
            </a:r>
            <a:r>
              <a:rPr lang="en-US" altLang="ja-JP" sz="3200" dirty="0" smtClean="0"/>
              <a:t>】</a:t>
            </a:r>
          </a:p>
          <a:p>
            <a:r>
              <a:rPr lang="ja-JP" altLang="en-US" sz="3200" dirty="0" smtClean="0"/>
              <a:t>　大企業依存モデルの限界</a:t>
            </a:r>
            <a:endParaRPr lang="en-US" altLang="ja-JP" sz="3200" dirty="0" smtClean="0"/>
          </a:p>
          <a:p>
            <a:endParaRPr lang="en-US" altLang="ja-JP" sz="3200" dirty="0" smtClean="0"/>
          </a:p>
          <a:p>
            <a:r>
              <a:rPr lang="ja-JP" altLang="en-US" sz="3200" dirty="0" smtClean="0"/>
              <a:t>２　</a:t>
            </a:r>
            <a:r>
              <a:rPr lang="en-US" altLang="ja-JP" sz="3200" dirty="0" smtClean="0"/>
              <a:t>【Cloud × Crowd</a:t>
            </a:r>
            <a:r>
              <a:rPr lang="ja-JP" altLang="en-US" sz="3200" dirty="0" smtClean="0"/>
              <a:t>によるイノベーション</a:t>
            </a:r>
            <a:r>
              <a:rPr lang="en-US" altLang="ja-JP" sz="3200" dirty="0" smtClean="0"/>
              <a:t>】</a:t>
            </a:r>
          </a:p>
          <a:p>
            <a:r>
              <a:rPr lang="ja-JP" altLang="en-US" sz="3200" dirty="0" smtClean="0"/>
              <a:t>　ネット上のコミュニティによる知識創造</a:t>
            </a:r>
            <a:endParaRPr lang="en-US" altLang="ja-JP" sz="3200" dirty="0" smtClean="0"/>
          </a:p>
          <a:p>
            <a:endParaRPr lang="en-US" altLang="ja-JP" sz="3200" dirty="0" smtClean="0"/>
          </a:p>
          <a:p>
            <a:r>
              <a:rPr lang="ja-JP" altLang="en-US" sz="3200" dirty="0" smtClean="0"/>
              <a:t>３　</a:t>
            </a:r>
            <a:r>
              <a:rPr lang="en-US" altLang="ja-JP" sz="3200" dirty="0" smtClean="0"/>
              <a:t>【</a:t>
            </a:r>
            <a:r>
              <a:rPr lang="ja-JP" altLang="en-US" sz="3200" dirty="0" smtClean="0"/>
              <a:t>ビーイング・ソーシャル</a:t>
            </a:r>
            <a:r>
              <a:rPr lang="en-US" altLang="ja-JP" sz="3200" dirty="0" smtClean="0"/>
              <a:t>】</a:t>
            </a:r>
          </a:p>
          <a:p>
            <a:r>
              <a:rPr lang="ja-JP" altLang="en-US" sz="3200" dirty="0" smtClean="0"/>
              <a:t>　デジタル化からソーシャル化へ</a:t>
            </a:r>
            <a:endParaRPr lang="ja-JP" alt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smtClean="0"/>
              <a:t>１　</a:t>
            </a:r>
            <a:r>
              <a:rPr lang="en-US" altLang="ja-JP" sz="3200" dirty="0" smtClean="0"/>
              <a:t>【</a:t>
            </a:r>
            <a:r>
              <a:rPr lang="ja-JP" altLang="en-US" sz="3200" dirty="0" smtClean="0"/>
              <a:t>デジタル建設業界モデルからの脱却</a:t>
            </a:r>
            <a:r>
              <a:rPr lang="en-US" altLang="ja-JP" sz="3200" dirty="0" smtClean="0"/>
              <a:t>】</a:t>
            </a:r>
            <a:endParaRPr lang="en-US" altLang="ja-JP" sz="3200" dirty="0" smtClean="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日本の</a:t>
            </a:r>
            <a:r>
              <a:rPr kumimoji="1" lang="en-US" altLang="ja-JP" dirty="0" smtClean="0"/>
              <a:t>IT</a:t>
            </a:r>
            <a:r>
              <a:rPr kumimoji="1" lang="ja-JP" altLang="en-US" dirty="0" smtClean="0"/>
              <a:t>産業には</a:t>
            </a:r>
            <a:r>
              <a:rPr kumimoji="1" lang="en-US" altLang="ja-JP" dirty="0" smtClean="0"/>
              <a:t/>
            </a:r>
            <a:br>
              <a:rPr kumimoji="1" lang="en-US" altLang="ja-JP" dirty="0" smtClean="0"/>
            </a:br>
            <a:r>
              <a:rPr kumimoji="1" lang="ja-JP" altLang="en-US" dirty="0" smtClean="0"/>
              <a:t>なぜ創造性がないのか？</a:t>
            </a:r>
            <a:endParaRPr kumimoji="1" lang="ja-JP" altLang="en-US" dirty="0"/>
          </a:p>
        </p:txBody>
      </p:sp>
      <p:sp>
        <p:nvSpPr>
          <p:cNvPr id="3" name="コンテンツ プレースホルダ 2"/>
          <p:cNvSpPr>
            <a:spLocks noGrp="1"/>
          </p:cNvSpPr>
          <p:nvPr>
            <p:ph idx="1"/>
          </p:nvPr>
        </p:nvSpPr>
        <p:spPr>
          <a:xfrm>
            <a:off x="457200" y="1600200"/>
            <a:ext cx="8507288" cy="4525963"/>
          </a:xfrm>
        </p:spPr>
        <p:txBody>
          <a:bodyPr>
            <a:normAutofit fontScale="92500" lnSpcReduction="10000"/>
          </a:bodyPr>
          <a:lstStyle/>
          <a:p>
            <a:r>
              <a:rPr lang="ja-JP" altLang="en-US" dirty="0"/>
              <a:t>製造業と金融業が発注者　”業務用”システム</a:t>
            </a:r>
          </a:p>
          <a:p>
            <a:pPr lvl="1"/>
            <a:r>
              <a:rPr lang="en-US" altLang="ja-JP" dirty="0"/>
              <a:t>IT</a:t>
            </a:r>
            <a:r>
              <a:rPr lang="ja-JP" altLang="en-US" dirty="0"/>
              <a:t>ゼネコンが受けて、下請けに流す</a:t>
            </a:r>
          </a:p>
          <a:p>
            <a:pPr lvl="1"/>
            <a:r>
              <a:rPr lang="ja-JP" altLang="en-US" dirty="0"/>
              <a:t>人と時間がものすごく冗長にかかる</a:t>
            </a:r>
          </a:p>
          <a:p>
            <a:pPr lvl="1"/>
            <a:r>
              <a:rPr lang="ja-JP" altLang="en-US" dirty="0" smtClean="0"/>
              <a:t>製造業の</a:t>
            </a:r>
            <a:r>
              <a:rPr lang="ja-JP" altLang="en-US" dirty="0"/>
              <a:t>”擦りあわせ”ノウハウ</a:t>
            </a:r>
            <a:r>
              <a:rPr lang="ja-JP" altLang="en-US" dirty="0" smtClean="0"/>
              <a:t>？</a:t>
            </a:r>
            <a:endParaRPr lang="en-US" altLang="ja-JP" dirty="0" smtClean="0"/>
          </a:p>
          <a:p>
            <a:pPr lvl="1"/>
            <a:endParaRPr kumimoji="1" lang="en-US" altLang="ja-JP" dirty="0"/>
          </a:p>
          <a:p>
            <a:r>
              <a:rPr lang="ja-JP" altLang="en-US" dirty="0" smtClean="0"/>
              <a:t>ビジネスビルの建設請負業</a:t>
            </a:r>
            <a:r>
              <a:rPr lang="ja-JP" altLang="en-US" dirty="0"/>
              <a:t>でしかない</a:t>
            </a:r>
          </a:p>
          <a:p>
            <a:pPr lvl="1"/>
            <a:r>
              <a:rPr lang="ja-JP" altLang="en-US" dirty="0"/>
              <a:t>　仕様に基づき下請けが開発をする</a:t>
            </a:r>
          </a:p>
          <a:p>
            <a:pPr lvl="1"/>
            <a:r>
              <a:rPr lang="ja-JP" altLang="en-US" dirty="0"/>
              <a:t>　現場にイノベーションは生まれない構造</a:t>
            </a:r>
          </a:p>
          <a:p>
            <a:pPr lvl="1"/>
            <a:r>
              <a:rPr lang="ja-JP" altLang="en-US" dirty="0"/>
              <a:t>　</a:t>
            </a:r>
            <a:r>
              <a:rPr lang="en-US" altLang="ja-JP" dirty="0" smtClean="0"/>
              <a:t>×</a:t>
            </a:r>
            <a:r>
              <a:rPr lang="ja-JP" altLang="en-US" dirty="0" smtClean="0"/>
              <a:t>　アート</a:t>
            </a:r>
            <a:r>
              <a:rPr lang="ja-JP" altLang="en-US" dirty="0"/>
              <a:t>としての</a:t>
            </a:r>
            <a:r>
              <a:rPr lang="ja-JP" altLang="en-US" dirty="0" smtClean="0"/>
              <a:t>プログラミング</a:t>
            </a:r>
            <a:endParaRPr lang="en-US" altLang="ja-JP" dirty="0" smtClean="0"/>
          </a:p>
          <a:p>
            <a:pPr lvl="1"/>
            <a:r>
              <a:rPr lang="ja-JP" altLang="en-US" dirty="0"/>
              <a:t>”人月力”</a:t>
            </a:r>
            <a:r>
              <a:rPr lang="ja-JP" altLang="en-US" dirty="0" smtClean="0"/>
              <a:t>で技術者を</a:t>
            </a:r>
            <a:r>
              <a:rPr lang="ja-JP" altLang="en-US" dirty="0"/>
              <a:t>評価する経営者</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クラウドのメジャーも</a:t>
            </a:r>
            <a:r>
              <a:rPr kumimoji="1" lang="en-US" altLang="ja-JP" dirty="0" smtClean="0"/>
              <a:t/>
            </a:r>
            <a:br>
              <a:rPr kumimoji="1" lang="en-US" altLang="ja-JP" dirty="0" smtClean="0"/>
            </a:br>
            <a:r>
              <a:rPr lang="ja-JP" altLang="en-US" dirty="0" smtClean="0"/>
              <a:t>米国の創発的ベンチャー</a:t>
            </a:r>
            <a:endParaRPr kumimoji="1" lang="ja-JP" altLang="en-US" dirty="0"/>
          </a:p>
        </p:txBody>
      </p:sp>
      <p:graphicFrame>
        <p:nvGraphicFramePr>
          <p:cNvPr id="8" name="コンテンツ プレースホルダ 7"/>
          <p:cNvGraphicFramePr>
            <a:graphicFrameLocks noGrp="1"/>
          </p:cNvGraphicFramePr>
          <p:nvPr>
            <p:ph idx="1"/>
          </p:nvPr>
        </p:nvGraphicFramePr>
        <p:xfrm>
          <a:off x="539552" y="1700808"/>
          <a:ext cx="8229600" cy="4795731"/>
        </p:xfrm>
        <a:graphic>
          <a:graphicData uri="http://schemas.openxmlformats.org/drawingml/2006/table">
            <a:tbl>
              <a:tblPr firstRow="1" bandRow="1">
                <a:tableStyleId>{5C22544A-7EE6-4342-B048-85BDC9FD1C3A}</a:tableStyleId>
              </a:tblPr>
              <a:tblGrid>
                <a:gridCol w="4114800"/>
                <a:gridCol w="4114800"/>
              </a:tblGrid>
              <a:tr h="532859">
                <a:tc>
                  <a:txBody>
                    <a:bodyPr/>
                    <a:lstStyle/>
                    <a:p>
                      <a:r>
                        <a:rPr kumimoji="1" lang="ja-JP" altLang="en-US" dirty="0" smtClean="0"/>
                        <a:t>ソフトウェア時代</a:t>
                      </a:r>
                      <a:endParaRPr kumimoji="1" lang="ja-JP" altLang="en-US" dirty="0"/>
                    </a:p>
                  </a:txBody>
                  <a:tcPr/>
                </a:tc>
                <a:tc>
                  <a:txBody>
                    <a:bodyPr/>
                    <a:lstStyle/>
                    <a:p>
                      <a:r>
                        <a:rPr kumimoji="1" lang="ja-JP" altLang="en-US" dirty="0" smtClean="0"/>
                        <a:t>クラウド時代</a:t>
                      </a:r>
                      <a:endParaRPr kumimoji="1" lang="ja-JP" altLang="en-US" dirty="0"/>
                    </a:p>
                  </a:txBody>
                  <a:tcPr/>
                </a:tc>
              </a:tr>
              <a:tr h="532859">
                <a:tc>
                  <a:txBody>
                    <a:bodyPr/>
                    <a:lstStyle/>
                    <a:p>
                      <a:r>
                        <a:rPr kumimoji="1" lang="en-US" altLang="ja-JP" dirty="0" smtClean="0"/>
                        <a:t>Microsoft</a:t>
                      </a:r>
                      <a:r>
                        <a:rPr kumimoji="1" lang="en-US" altLang="ja-JP" baseline="0" dirty="0" smtClean="0"/>
                        <a:t> Outlook</a:t>
                      </a:r>
                      <a:endParaRPr kumimoji="1" lang="ja-JP" altLang="en-US" dirty="0"/>
                    </a:p>
                  </a:txBody>
                  <a:tcPr/>
                </a:tc>
                <a:tc>
                  <a:txBody>
                    <a:bodyPr/>
                    <a:lstStyle/>
                    <a:p>
                      <a:r>
                        <a:rPr kumimoji="1" lang="en-US" altLang="ja-JP" dirty="0" smtClean="0"/>
                        <a:t>Gmail</a:t>
                      </a:r>
                      <a:endParaRPr kumimoji="1" lang="ja-JP" altLang="en-US" dirty="0"/>
                    </a:p>
                  </a:txBody>
                  <a:tcPr/>
                </a:tc>
              </a:tr>
              <a:tr h="532859">
                <a:tc>
                  <a:txBody>
                    <a:bodyPr/>
                    <a:lstStyle/>
                    <a:p>
                      <a:r>
                        <a:rPr kumimoji="1" lang="en-US" altLang="ja-JP" dirty="0" smtClean="0"/>
                        <a:t>MS </a:t>
                      </a:r>
                      <a:r>
                        <a:rPr kumimoji="1" lang="en-US" altLang="ja-JP" dirty="0" err="1" smtClean="0"/>
                        <a:t>Word,Excel</a:t>
                      </a:r>
                      <a:endParaRPr kumimoji="1" lang="ja-JP" altLang="en-US" dirty="0"/>
                    </a:p>
                  </a:txBody>
                  <a:tcPr/>
                </a:tc>
                <a:tc>
                  <a:txBody>
                    <a:bodyPr/>
                    <a:lstStyle/>
                    <a:p>
                      <a:r>
                        <a:rPr kumimoji="1" lang="en-US" altLang="ja-JP" dirty="0" smtClean="0"/>
                        <a:t>Google</a:t>
                      </a:r>
                      <a:r>
                        <a:rPr kumimoji="1" lang="en-US" altLang="ja-JP" baseline="0" dirty="0" smtClean="0"/>
                        <a:t> Docs</a:t>
                      </a:r>
                      <a:endParaRPr kumimoji="1" lang="ja-JP" altLang="en-US" dirty="0"/>
                    </a:p>
                  </a:txBody>
                  <a:tcPr/>
                </a:tc>
              </a:tr>
              <a:tr h="532859">
                <a:tc>
                  <a:txBody>
                    <a:bodyPr/>
                    <a:lstStyle/>
                    <a:p>
                      <a:r>
                        <a:rPr kumimoji="1" lang="en-US" altLang="ja-JP" dirty="0" smtClean="0"/>
                        <a:t>MS </a:t>
                      </a:r>
                      <a:r>
                        <a:rPr kumimoji="1" lang="en-US" altLang="ja-JP" dirty="0" err="1" smtClean="0"/>
                        <a:t>Powerpoint</a:t>
                      </a:r>
                      <a:endParaRPr kumimoji="1" lang="ja-JP" altLang="en-US" dirty="0"/>
                    </a:p>
                  </a:txBody>
                  <a:tcPr/>
                </a:tc>
                <a:tc>
                  <a:txBody>
                    <a:bodyPr/>
                    <a:lstStyle/>
                    <a:p>
                      <a:r>
                        <a:rPr kumimoji="1" lang="en-US" altLang="ja-JP" dirty="0" smtClean="0"/>
                        <a:t>Slide.com</a:t>
                      </a:r>
                      <a:endParaRPr kumimoji="1" lang="ja-JP" altLang="en-US" dirty="0"/>
                    </a:p>
                  </a:txBody>
                  <a:tcPr/>
                </a:tc>
              </a:tr>
              <a:tr h="532859">
                <a:tc>
                  <a:txBody>
                    <a:bodyPr/>
                    <a:lstStyle/>
                    <a:p>
                      <a:r>
                        <a:rPr kumimoji="1" lang="en-US" altLang="ja-JP" dirty="0" smtClean="0"/>
                        <a:t>Adobe Photoshop</a:t>
                      </a:r>
                      <a:endParaRPr kumimoji="1" lang="ja-JP" altLang="en-US" dirty="0"/>
                    </a:p>
                  </a:txBody>
                  <a:tcPr/>
                </a:tc>
                <a:tc>
                  <a:txBody>
                    <a:bodyPr/>
                    <a:lstStyle/>
                    <a:p>
                      <a:r>
                        <a:rPr kumimoji="1" lang="en-US" altLang="ja-JP" dirty="0" err="1" smtClean="0"/>
                        <a:t>Flickr,Picasa</a:t>
                      </a:r>
                      <a:endParaRPr kumimoji="1" lang="ja-JP" altLang="en-US" dirty="0"/>
                    </a:p>
                  </a:txBody>
                  <a:tcPr/>
                </a:tc>
              </a:tr>
              <a:tr h="532859">
                <a:tc>
                  <a:txBody>
                    <a:bodyPr/>
                    <a:lstStyle/>
                    <a:p>
                      <a:r>
                        <a:rPr kumimoji="1" lang="en-US" altLang="ja-JP" dirty="0" smtClean="0"/>
                        <a:t>Oracle Database</a:t>
                      </a:r>
                      <a:endParaRPr kumimoji="1" lang="ja-JP" altLang="en-US" dirty="0"/>
                    </a:p>
                  </a:txBody>
                  <a:tcPr/>
                </a:tc>
                <a:tc>
                  <a:txBody>
                    <a:bodyPr/>
                    <a:lstStyle/>
                    <a:p>
                      <a:r>
                        <a:rPr kumimoji="1" lang="en-US" altLang="ja-JP" dirty="0" smtClean="0"/>
                        <a:t>AmazonEC2</a:t>
                      </a:r>
                      <a:endParaRPr kumimoji="1" lang="ja-JP" altLang="en-US" dirty="0"/>
                    </a:p>
                  </a:txBody>
                  <a:tcPr/>
                </a:tc>
              </a:tr>
              <a:tr h="532859">
                <a:tc>
                  <a:txBody>
                    <a:bodyPr/>
                    <a:lstStyle/>
                    <a:p>
                      <a:r>
                        <a:rPr kumimoji="1" lang="en-US" altLang="ja-JP" dirty="0" smtClean="0"/>
                        <a:t>SAP</a:t>
                      </a:r>
                      <a:endParaRPr kumimoji="1" lang="ja-JP" altLang="en-US" dirty="0"/>
                    </a:p>
                  </a:txBody>
                  <a:tcPr/>
                </a:tc>
                <a:tc>
                  <a:txBody>
                    <a:bodyPr/>
                    <a:lstStyle/>
                    <a:p>
                      <a:r>
                        <a:rPr kumimoji="1" lang="en-US" altLang="ja-JP" dirty="0" err="1" smtClean="0"/>
                        <a:t>Salesforce,GoogleApps</a:t>
                      </a:r>
                      <a:endParaRPr kumimoji="1" lang="ja-JP" altLang="en-US" dirty="0"/>
                    </a:p>
                  </a:txBody>
                  <a:tcPr/>
                </a:tc>
              </a:tr>
              <a:tr h="532859">
                <a:tc>
                  <a:txBody>
                    <a:bodyPr/>
                    <a:lstStyle/>
                    <a:p>
                      <a:r>
                        <a:rPr kumimoji="1" lang="en-US" altLang="ja-JP" dirty="0" smtClean="0"/>
                        <a:t>AOL</a:t>
                      </a:r>
                      <a:r>
                        <a:rPr kumimoji="1" lang="ja-JP" altLang="en-US" dirty="0" err="1" smtClean="0"/>
                        <a:t>、</a:t>
                      </a:r>
                      <a:r>
                        <a:rPr kumimoji="1" lang="en-US" altLang="ja-JP" dirty="0" err="1" smtClean="0"/>
                        <a:t>Nifty,PC</a:t>
                      </a:r>
                      <a:r>
                        <a:rPr kumimoji="1" lang="en-US" altLang="ja-JP" dirty="0" smtClean="0"/>
                        <a:t>-VAN</a:t>
                      </a:r>
                      <a:endParaRPr kumimoji="1" lang="ja-JP" altLang="en-US" dirty="0"/>
                    </a:p>
                  </a:txBody>
                  <a:tcPr/>
                </a:tc>
                <a:tc>
                  <a:txBody>
                    <a:bodyPr/>
                    <a:lstStyle/>
                    <a:p>
                      <a:r>
                        <a:rPr kumimoji="1" lang="en-US" altLang="ja-JP" dirty="0" err="1" smtClean="0"/>
                        <a:t>Facebook,Twitter</a:t>
                      </a:r>
                      <a:endParaRPr kumimoji="1" lang="ja-JP" altLang="en-US" dirty="0"/>
                    </a:p>
                  </a:txBody>
                  <a:tcPr/>
                </a:tc>
              </a:tr>
              <a:tr h="532859">
                <a:tc>
                  <a:txBody>
                    <a:bodyPr/>
                    <a:lstStyle/>
                    <a:p>
                      <a:r>
                        <a:rPr kumimoji="1" lang="en-US" altLang="ja-JP" dirty="0" smtClean="0"/>
                        <a:t>Real</a:t>
                      </a:r>
                      <a:r>
                        <a:rPr kumimoji="1" lang="en-US" altLang="ja-JP" baseline="0" dirty="0" smtClean="0"/>
                        <a:t> Networks</a:t>
                      </a:r>
                      <a:endParaRPr kumimoji="1" lang="ja-JP" altLang="en-US" dirty="0"/>
                    </a:p>
                  </a:txBody>
                  <a:tcPr/>
                </a:tc>
                <a:tc>
                  <a:txBody>
                    <a:bodyPr/>
                    <a:lstStyle/>
                    <a:p>
                      <a:r>
                        <a:rPr kumimoji="1" lang="en-US" altLang="ja-JP" dirty="0" err="1" smtClean="0"/>
                        <a:t>Youtube</a:t>
                      </a:r>
                      <a:endParaRPr kumimoji="1" lang="ja-JP" alt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dirty="0"/>
              <a:t>講師</a:t>
            </a:r>
            <a:r>
              <a:rPr lang="ja-JP" altLang="en-US" dirty="0" smtClean="0"/>
              <a:t>プロフィール</a:t>
            </a:r>
            <a:r>
              <a:rPr lang="en-US" altLang="ja-JP" dirty="0" smtClean="0"/>
              <a:t/>
            </a:r>
            <a:br>
              <a:rPr lang="en-US" altLang="ja-JP" dirty="0" smtClean="0"/>
            </a:br>
            <a:r>
              <a:rPr lang="ja-JP" altLang="en-US" dirty="0" smtClean="0"/>
              <a:t>橋本大也</a:t>
            </a:r>
          </a:p>
        </p:txBody>
      </p:sp>
      <p:sp>
        <p:nvSpPr>
          <p:cNvPr id="4099" name="Rectangle 3"/>
          <p:cNvSpPr>
            <a:spLocks noGrp="1" noChangeArrowheads="1"/>
          </p:cNvSpPr>
          <p:nvPr>
            <p:ph type="body" idx="1"/>
          </p:nvPr>
        </p:nvSpPr>
        <p:spPr>
          <a:xfrm>
            <a:off x="214313" y="1714500"/>
            <a:ext cx="8572500" cy="5000625"/>
          </a:xfrm>
        </p:spPr>
        <p:txBody>
          <a:bodyPr rtlCol="0">
            <a:normAutofit fontScale="85000" lnSpcReduction="20000"/>
          </a:bodyPr>
          <a:lstStyle/>
          <a:p>
            <a:pPr eaLnBrk="1" fontAlgn="auto" hangingPunct="1">
              <a:lnSpc>
                <a:spcPct val="90000"/>
              </a:lnSpc>
              <a:spcAft>
                <a:spcPts val="0"/>
              </a:spcAft>
              <a:defRPr/>
            </a:pPr>
            <a:r>
              <a:rPr lang="ja-JP" altLang="en-US" sz="2800" dirty="0" smtClean="0"/>
              <a:t>データセクション（株）　取締役会長</a:t>
            </a:r>
          </a:p>
          <a:p>
            <a:pPr eaLnBrk="1" fontAlgn="auto" hangingPunct="1">
              <a:lnSpc>
                <a:spcPct val="90000"/>
              </a:lnSpc>
              <a:spcAft>
                <a:spcPts val="0"/>
              </a:spcAft>
              <a:defRPr/>
            </a:pPr>
            <a:r>
              <a:rPr lang="ja-JP" altLang="en-US" sz="2800" dirty="0" smtClean="0"/>
              <a:t>（株）早稲田情報技術研究所　取締役</a:t>
            </a:r>
          </a:p>
          <a:p>
            <a:pPr eaLnBrk="1" fontAlgn="auto" hangingPunct="1">
              <a:lnSpc>
                <a:spcPct val="90000"/>
              </a:lnSpc>
              <a:spcAft>
                <a:spcPts val="0"/>
              </a:spcAft>
              <a:defRPr/>
            </a:pPr>
            <a:r>
              <a:rPr lang="ja-JP" altLang="en-US" sz="2800" dirty="0" smtClean="0"/>
              <a:t>（株）メタキャスト　取締役</a:t>
            </a:r>
            <a:endParaRPr lang="en-US" altLang="ja-JP" sz="2800" dirty="0" smtClean="0"/>
          </a:p>
          <a:p>
            <a:pPr eaLnBrk="1" fontAlgn="auto" hangingPunct="1">
              <a:lnSpc>
                <a:spcPct val="90000"/>
              </a:lnSpc>
              <a:spcAft>
                <a:spcPts val="0"/>
              </a:spcAft>
              <a:defRPr/>
            </a:pPr>
            <a:r>
              <a:rPr lang="ja-JP" altLang="en-US" sz="2800" dirty="0" smtClean="0"/>
              <a:t>（株）日本技芸　取締役</a:t>
            </a:r>
            <a:endParaRPr lang="en-US" altLang="ja-JP" sz="2800" dirty="0" smtClean="0"/>
          </a:p>
          <a:p>
            <a:pPr eaLnBrk="1" fontAlgn="auto" hangingPunct="1">
              <a:lnSpc>
                <a:spcPct val="90000"/>
              </a:lnSpc>
              <a:spcAft>
                <a:spcPts val="0"/>
              </a:spcAft>
              <a:defRPr/>
            </a:pPr>
            <a:r>
              <a:rPr lang="ja-JP" altLang="en-US" sz="2800" dirty="0" smtClean="0"/>
              <a:t>デジタルハリウッド大学　教授</a:t>
            </a:r>
            <a:endParaRPr lang="en-US" altLang="ja-JP" sz="2800" dirty="0" smtClean="0"/>
          </a:p>
          <a:p>
            <a:pPr lvl="1" eaLnBrk="1" fontAlgn="auto" hangingPunct="1">
              <a:lnSpc>
                <a:spcPct val="90000"/>
              </a:lnSpc>
              <a:spcAft>
                <a:spcPts val="0"/>
              </a:spcAft>
              <a:defRPr/>
            </a:pPr>
            <a:r>
              <a:rPr lang="ja-JP" altLang="en-US" sz="2400" dirty="0" smtClean="0"/>
              <a:t>授業「リサーチ＆プランニング」</a:t>
            </a:r>
            <a:endParaRPr lang="en-US" altLang="ja-JP" sz="2400" dirty="0" smtClean="0"/>
          </a:p>
          <a:p>
            <a:pPr eaLnBrk="1" fontAlgn="auto" hangingPunct="1">
              <a:lnSpc>
                <a:spcPct val="90000"/>
              </a:lnSpc>
              <a:spcAft>
                <a:spcPts val="0"/>
              </a:spcAft>
              <a:defRPr/>
            </a:pPr>
            <a:r>
              <a:rPr lang="ja-JP" altLang="en-US" sz="2800" dirty="0"/>
              <a:t>多摩大</a:t>
            </a:r>
            <a:r>
              <a:rPr lang="ja-JP" altLang="en-US" sz="2800" dirty="0" smtClean="0"/>
              <a:t>学　大学院　経営情報学科　客員教授</a:t>
            </a:r>
            <a:endParaRPr lang="en-US" altLang="ja-JP" sz="2800" dirty="0" smtClean="0"/>
          </a:p>
          <a:p>
            <a:pPr lvl="1" eaLnBrk="1" fontAlgn="auto" hangingPunct="1">
              <a:lnSpc>
                <a:spcPct val="90000"/>
              </a:lnSpc>
              <a:spcAft>
                <a:spcPts val="0"/>
              </a:spcAft>
              <a:defRPr/>
            </a:pPr>
            <a:r>
              <a:rPr lang="ja-JP" altLang="en-US" sz="2400" dirty="0" smtClean="0"/>
              <a:t>授業「知識イノベーション論」「</a:t>
            </a:r>
            <a:r>
              <a:rPr lang="en-US" altLang="ja-JP" sz="2400" dirty="0" smtClean="0"/>
              <a:t>Web</a:t>
            </a:r>
            <a:r>
              <a:rPr lang="ja-JP" altLang="en-US" sz="2400" dirty="0" smtClean="0"/>
              <a:t>マーケティングイノベーション」</a:t>
            </a:r>
            <a:endParaRPr lang="en-US" altLang="ja-JP" sz="2400" dirty="0" smtClean="0"/>
          </a:p>
          <a:p>
            <a:pPr lvl="1" eaLnBrk="1" fontAlgn="auto" hangingPunct="1">
              <a:lnSpc>
                <a:spcPct val="90000"/>
              </a:lnSpc>
              <a:spcAft>
                <a:spcPts val="0"/>
              </a:spcAft>
              <a:defRPr/>
            </a:pPr>
            <a:r>
              <a:rPr lang="ja-JP" altLang="en-US" sz="2400" dirty="0" smtClean="0"/>
              <a:t>知識リーダーシップ綜合研究所</a:t>
            </a:r>
          </a:p>
          <a:p>
            <a:pPr eaLnBrk="1" fontAlgn="auto" hangingPunct="1">
              <a:lnSpc>
                <a:spcPct val="90000"/>
              </a:lnSpc>
              <a:spcAft>
                <a:spcPts val="0"/>
              </a:spcAft>
              <a:defRPr/>
            </a:pPr>
            <a:r>
              <a:rPr lang="en-US" altLang="ja-JP" sz="2800" dirty="0" smtClean="0"/>
              <a:t>NPO</a:t>
            </a:r>
            <a:r>
              <a:rPr lang="ja-JP" altLang="en-US" sz="2800" dirty="0" smtClean="0"/>
              <a:t>法人　オーバルリンク</a:t>
            </a:r>
            <a:r>
              <a:rPr lang="en-US" altLang="ja-JP" sz="2800" dirty="0" smtClean="0"/>
              <a:t>I/O</a:t>
            </a:r>
            <a:r>
              <a:rPr lang="ja-JP" altLang="en-US" sz="2800" dirty="0" smtClean="0"/>
              <a:t>　理事</a:t>
            </a:r>
          </a:p>
          <a:p>
            <a:pPr eaLnBrk="1" fontAlgn="auto" hangingPunct="1">
              <a:lnSpc>
                <a:spcPct val="90000"/>
              </a:lnSpc>
              <a:spcAft>
                <a:spcPts val="0"/>
              </a:spcAft>
              <a:defRPr/>
            </a:pPr>
            <a:r>
              <a:rPr lang="ja-JP" altLang="en-US" sz="2800" dirty="0" smtClean="0"/>
              <a:t>情報考学 </a:t>
            </a:r>
            <a:r>
              <a:rPr lang="en-US" altLang="ja-JP" sz="2800" dirty="0" smtClean="0"/>
              <a:t>Passion For The Future</a:t>
            </a:r>
            <a:r>
              <a:rPr lang="ja-JP" altLang="en-US" sz="2800" dirty="0" smtClean="0"/>
              <a:t>ブログ</a:t>
            </a:r>
            <a:endParaRPr lang="en-US" altLang="ja-JP" sz="2800" dirty="0" smtClean="0"/>
          </a:p>
          <a:p>
            <a:pPr lvl="1" eaLnBrk="1" fontAlgn="auto" hangingPunct="1">
              <a:lnSpc>
                <a:spcPct val="90000"/>
              </a:lnSpc>
              <a:spcAft>
                <a:spcPts val="0"/>
              </a:spcAft>
              <a:defRPr/>
            </a:pPr>
            <a:r>
              <a:rPr lang="ja-JP" altLang="en-US" sz="2400" dirty="0" smtClean="0"/>
              <a:t>書籍：「情報力」</a:t>
            </a:r>
          </a:p>
          <a:p>
            <a:pPr lvl="1" eaLnBrk="1" fontAlgn="auto" hangingPunct="1">
              <a:lnSpc>
                <a:spcPct val="90000"/>
              </a:lnSpc>
              <a:spcAft>
                <a:spcPts val="0"/>
              </a:spcAft>
              <a:defRPr/>
            </a:pPr>
            <a:r>
              <a:rPr lang="ja-JP" altLang="en-US" sz="2400" dirty="0" smtClean="0"/>
              <a:t>書籍：「</a:t>
            </a:r>
            <a:r>
              <a:rPr lang="en-US" altLang="ja-JP" sz="2400" dirty="0" smtClean="0"/>
              <a:t>Web</a:t>
            </a:r>
            <a:r>
              <a:rPr lang="ja-JP" altLang="en-US" sz="2400" dirty="0" smtClean="0"/>
              <a:t>時代の羅針盤 </a:t>
            </a:r>
            <a:r>
              <a:rPr lang="en-US" altLang="ja-JP" sz="2400" dirty="0" smtClean="0"/>
              <a:t>213</a:t>
            </a:r>
            <a:r>
              <a:rPr lang="ja-JP" altLang="en-US" sz="2400" dirty="0" smtClean="0"/>
              <a:t>冊」主婦と生活社</a:t>
            </a:r>
          </a:p>
          <a:p>
            <a:pPr lvl="1" eaLnBrk="1" fontAlgn="auto" hangingPunct="1">
              <a:lnSpc>
                <a:spcPct val="90000"/>
              </a:lnSpc>
              <a:spcAft>
                <a:spcPts val="0"/>
              </a:spcAft>
              <a:defRPr/>
            </a:pPr>
            <a:r>
              <a:rPr lang="ja-JP" altLang="en-US" sz="2400" dirty="0" smtClean="0"/>
              <a:t>書籍：「新</a:t>
            </a:r>
            <a:r>
              <a:rPr lang="ja-JP" altLang="en-US" sz="2400" dirty="0"/>
              <a:t>データベースメディア戦</a:t>
            </a:r>
            <a:r>
              <a:rPr lang="ja-JP" altLang="en-US" sz="2400" dirty="0" smtClean="0"/>
              <a:t>略」　インプレス社</a:t>
            </a:r>
            <a:endParaRPr lang="en-US" altLang="ja-JP" sz="2400" dirty="0" smtClean="0"/>
          </a:p>
          <a:p>
            <a:pPr lvl="1" eaLnBrk="1" fontAlgn="auto" hangingPunct="1">
              <a:lnSpc>
                <a:spcPct val="90000"/>
              </a:lnSpc>
              <a:spcAft>
                <a:spcPts val="0"/>
              </a:spcAft>
              <a:defRPr/>
            </a:pPr>
            <a:r>
              <a:rPr lang="ja-JP" altLang="en-US" sz="2400" dirty="0" smtClean="0"/>
              <a:t>書籍：「アクセスを増やすホームページ革命術」ほか</a:t>
            </a:r>
            <a:endParaRPr lang="en-US" altLang="ja-JP" sz="2400" dirty="0" smtClean="0"/>
          </a:p>
          <a:p>
            <a:pPr lvl="1" eaLnBrk="1" fontAlgn="auto" hangingPunct="1">
              <a:lnSpc>
                <a:spcPct val="90000"/>
              </a:lnSpc>
              <a:spcAft>
                <a:spcPts val="0"/>
              </a:spcAft>
              <a:defRPr/>
            </a:pPr>
            <a:endParaRPr lang="en-US" altLang="ja-JP"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日本にないもの</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アートとしてのプログラミング意識</a:t>
            </a:r>
            <a:endParaRPr kumimoji="1" lang="en-US" altLang="ja-JP" dirty="0" smtClean="0"/>
          </a:p>
          <a:p>
            <a:r>
              <a:rPr lang="ja-JP" altLang="en-US" dirty="0" smtClean="0"/>
              <a:t>コミュニティ</a:t>
            </a:r>
            <a:r>
              <a:rPr lang="ja-JP" altLang="en-US" dirty="0"/>
              <a:t>に</a:t>
            </a:r>
            <a:r>
              <a:rPr lang="ja-JP" altLang="en-US" dirty="0" smtClean="0"/>
              <a:t>よる創発</a:t>
            </a:r>
            <a:endParaRPr lang="en-US" altLang="ja-JP" dirty="0" smtClean="0"/>
          </a:p>
          <a:p>
            <a:r>
              <a:rPr lang="ja-JP" altLang="en-US" sz="2800" dirty="0"/>
              <a:t>ユーザー参加型</a:t>
            </a:r>
            <a:r>
              <a:rPr lang="ja-JP" altLang="en-US" sz="2800" dirty="0" smtClean="0"/>
              <a:t>の大規模イノベーションサービス</a:t>
            </a:r>
            <a:endParaRPr lang="en-US" altLang="ja-JP" sz="2800" dirty="0" smtClean="0"/>
          </a:p>
          <a:p>
            <a:pPr lvl="1"/>
            <a:r>
              <a:rPr lang="en-US" altLang="ja-JP" sz="2400" dirty="0" err="1" smtClean="0"/>
              <a:t>Youtube</a:t>
            </a:r>
            <a:r>
              <a:rPr lang="ja-JP" altLang="en-US" sz="2400" dirty="0" err="1" smtClean="0"/>
              <a:t>、</a:t>
            </a:r>
            <a:r>
              <a:rPr lang="en-US" altLang="ja-JP" sz="2400" dirty="0" smtClean="0"/>
              <a:t>Twitter</a:t>
            </a:r>
            <a:r>
              <a:rPr lang="ja-JP" altLang="en-US" sz="2400" dirty="0" err="1" smtClean="0"/>
              <a:t>、</a:t>
            </a:r>
            <a:r>
              <a:rPr lang="en-US" altLang="ja-JP" sz="2400" dirty="0" err="1" smtClean="0"/>
              <a:t>Facebook</a:t>
            </a:r>
            <a:endParaRPr lang="en-US" altLang="ja-JP" sz="2400" dirty="0" smtClean="0"/>
          </a:p>
          <a:p>
            <a:endParaRPr lang="en-US" altLang="ja-JP" sz="2800" dirty="0"/>
          </a:p>
          <a:p>
            <a:endParaRPr lang="en-US" altLang="ja-JP" sz="2800" dirty="0" smtClean="0"/>
          </a:p>
          <a:p>
            <a:r>
              <a:rPr lang="ja-JP" altLang="en-US" sz="2800" dirty="0"/>
              <a:t>日本に</a:t>
            </a:r>
            <a:r>
              <a:rPr lang="ja-JP" altLang="en-US" sz="2800" dirty="0" smtClean="0"/>
              <a:t>も優秀な技術者はいるが創発が起きない</a:t>
            </a:r>
            <a:endParaRPr lang="en-US" altLang="ja-JP" sz="2800" dirty="0" smtClean="0"/>
          </a:p>
          <a:p>
            <a:r>
              <a:rPr lang="ja-JP" altLang="en-US" sz="2800" dirty="0" smtClean="0"/>
              <a:t>多様性と活発なコミュニケーションがない</a:t>
            </a:r>
            <a:endParaRPr lang="en-US" altLang="ja-JP" sz="2800" dirty="0" smtClean="0"/>
          </a:p>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smtClean="0"/>
              <a:t>２　</a:t>
            </a:r>
            <a:r>
              <a:rPr lang="en-US" altLang="ja-JP" sz="4000" dirty="0" smtClean="0"/>
              <a:t>【Cloud × Crowd</a:t>
            </a:r>
            <a:r>
              <a:rPr lang="ja-JP" altLang="en-US" sz="4000" dirty="0" smtClean="0"/>
              <a:t>によるイノベーション</a:t>
            </a:r>
            <a:r>
              <a:rPr lang="en-US" altLang="ja-JP" sz="4000" dirty="0" smtClean="0"/>
              <a:t>】</a:t>
            </a: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コミュニティによる知識創造のモデル化</a:t>
            </a:r>
            <a:endParaRPr kumimoji="1" lang="en-US" altLang="ja-JP" dirty="0" smtClean="0"/>
          </a:p>
          <a:p>
            <a:pPr>
              <a:buNone/>
            </a:pP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a:lstStyle/>
          <a:p>
            <a:pPr eaLnBrk="1" hangingPunct="1"/>
            <a:r>
              <a:rPr lang="en-US" altLang="ja-JP" smtClean="0"/>
              <a:t>Data-&gt;Information</a:t>
            </a:r>
            <a:endParaRPr lang="ja-JP" altLang="en-US" smtClean="0"/>
          </a:p>
        </p:txBody>
      </p:sp>
      <p:graphicFrame>
        <p:nvGraphicFramePr>
          <p:cNvPr id="4" name="コンテンツ プレースホルダ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3"/>
          <p:cNvSpPr>
            <a:spLocks noGrp="1"/>
          </p:cNvSpPr>
          <p:nvPr>
            <p:ph type="title"/>
          </p:nvPr>
        </p:nvSpPr>
        <p:spPr/>
        <p:txBody>
          <a:bodyPr/>
          <a:lstStyle/>
          <a:p>
            <a:pPr eaLnBrk="1" hangingPunct="1"/>
            <a:r>
              <a:rPr lang="ja-JP" altLang="en-US" smtClean="0"/>
              <a:t>ピーター・バーク　知識の社会史</a:t>
            </a:r>
          </a:p>
        </p:txBody>
      </p:sp>
      <p:sp>
        <p:nvSpPr>
          <p:cNvPr id="67587" name="コンテンツ プレースホルダ 2"/>
          <p:cNvSpPr>
            <a:spLocks noGrp="1"/>
          </p:cNvSpPr>
          <p:nvPr>
            <p:ph sz="half" idx="1"/>
          </p:nvPr>
        </p:nvSpPr>
        <p:spPr/>
        <p:txBody>
          <a:bodyPr/>
          <a:lstStyle/>
          <a:p>
            <a:pPr eaLnBrk="1" hangingPunct="1"/>
            <a:r>
              <a:rPr lang="ja-JP" altLang="en-US" smtClean="0"/>
              <a:t>「情報」（</a:t>
            </a:r>
            <a:r>
              <a:rPr lang="en-US" altLang="ja-JP" smtClean="0"/>
              <a:t>Information</a:t>
            </a:r>
            <a:r>
              <a:rPr lang="ja-JP" altLang="en-US" smtClean="0"/>
              <a:t>）</a:t>
            </a:r>
            <a:endParaRPr lang="en-US" altLang="ja-JP" smtClean="0"/>
          </a:p>
          <a:p>
            <a:pPr lvl="1" eaLnBrk="1" hangingPunct="1"/>
            <a:r>
              <a:rPr lang="ja-JP" altLang="en-US" sz="2800" smtClean="0"/>
              <a:t>　「生の」素材</a:t>
            </a:r>
            <a:endParaRPr lang="en-US" altLang="ja-JP" sz="2800" smtClean="0"/>
          </a:p>
          <a:p>
            <a:pPr lvl="1" eaLnBrk="1" hangingPunct="1"/>
            <a:r>
              <a:rPr lang="ja-JP" altLang="en-US" sz="2800" smtClean="0"/>
              <a:t>特殊で実際的なもの</a:t>
            </a:r>
            <a:endParaRPr lang="en-US" altLang="ja-JP" sz="2800" smtClean="0"/>
          </a:p>
          <a:p>
            <a:pPr lvl="1" eaLnBrk="1" hangingPunct="1"/>
            <a:endParaRPr lang="ja-JP" altLang="en-US" sz="2800" smtClean="0"/>
          </a:p>
          <a:p>
            <a:pPr eaLnBrk="1" hangingPunct="1"/>
            <a:r>
              <a:rPr lang="ja-JP" altLang="en-US" smtClean="0"/>
              <a:t>「知識」（</a:t>
            </a:r>
            <a:r>
              <a:rPr lang="en-US" altLang="ja-JP" smtClean="0"/>
              <a:t>Knowledge</a:t>
            </a:r>
            <a:r>
              <a:rPr lang="ja-JP" altLang="en-US" smtClean="0"/>
              <a:t>）</a:t>
            </a:r>
            <a:endParaRPr lang="en-US" altLang="ja-JP" smtClean="0"/>
          </a:p>
          <a:p>
            <a:pPr lvl="1" eaLnBrk="1" hangingPunct="1"/>
            <a:r>
              <a:rPr lang="ja-JP" altLang="en-US" sz="2800" smtClean="0"/>
              <a:t>「調理された」素材</a:t>
            </a:r>
            <a:endParaRPr lang="en-US" altLang="ja-JP" sz="2800" smtClean="0"/>
          </a:p>
          <a:p>
            <a:pPr lvl="1" eaLnBrk="1" hangingPunct="1"/>
            <a:r>
              <a:rPr lang="ja-JP" altLang="en-US" sz="2800" smtClean="0"/>
              <a:t>思考によって体系化されたもの</a:t>
            </a:r>
          </a:p>
        </p:txBody>
      </p:sp>
      <p:pic>
        <p:nvPicPr>
          <p:cNvPr id="67588" name="コンテンツ プレースホルダ 5" descr="51KRAJ4NDML__SS500_.jpg"/>
          <p:cNvPicPr>
            <a:picLocks noGrp="1" noChangeAspect="1"/>
          </p:cNvPicPr>
          <p:nvPr>
            <p:ph sz="half" idx="2"/>
          </p:nvPr>
        </p:nvPicPr>
        <p:blipFill>
          <a:blip r:embed="rId3" cstate="print"/>
          <a:srcRect/>
          <a:stretch>
            <a:fillRect/>
          </a:stretch>
        </p:blipFill>
        <p:spPr>
          <a:xfrm>
            <a:off x="4648200" y="1843088"/>
            <a:ext cx="4038600" cy="4038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p:txBody>
          <a:bodyPr/>
          <a:lstStyle/>
          <a:p>
            <a:pPr eaLnBrk="1" hangingPunct="1"/>
            <a:r>
              <a:rPr lang="ja-JP" altLang="en-US" smtClean="0"/>
              <a:t>生のものと火を通したもの</a:t>
            </a:r>
          </a:p>
        </p:txBody>
      </p:sp>
      <p:pic>
        <p:nvPicPr>
          <p:cNvPr id="68611" name="コンテンツ プレースホルダ 4" descr="51P0VRMFJ7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4" name="コンテンツ プレースホルダ 3"/>
          <p:cNvSpPr>
            <a:spLocks noGrp="1"/>
          </p:cNvSpPr>
          <p:nvPr>
            <p:ph sz="half" idx="2"/>
          </p:nvPr>
        </p:nvSpPr>
        <p:spPr>
          <a:xfrm>
            <a:off x="4071938" y="1600200"/>
            <a:ext cx="4614862" cy="1042988"/>
          </a:xfrm>
        </p:spPr>
        <p:txBody>
          <a:bodyPr rtlCol="0">
            <a:normAutofit fontScale="92500"/>
          </a:bodyPr>
          <a:lstStyle/>
          <a:p>
            <a:pPr eaLnBrk="1" fontAlgn="auto" hangingPunct="1">
              <a:spcAft>
                <a:spcPts val="0"/>
              </a:spcAft>
              <a:defRPr/>
            </a:pPr>
            <a:r>
              <a:rPr lang="ja-JP" altLang="en-US" dirty="0" smtClean="0"/>
              <a:t>構造主義人類学者クロード・レヴィ・ストロースの神話研究</a:t>
            </a:r>
            <a:endParaRPr lang="en-US" altLang="ja-JP" dirty="0" smtClean="0"/>
          </a:p>
          <a:p>
            <a:pPr eaLnBrk="1" fontAlgn="auto" hangingPunct="1">
              <a:spcAft>
                <a:spcPts val="0"/>
              </a:spcAft>
              <a:defRPr/>
            </a:pPr>
            <a:endParaRPr lang="ja-JP" altLang="en-US" dirty="0"/>
          </a:p>
        </p:txBody>
      </p:sp>
      <p:sp>
        <p:nvSpPr>
          <p:cNvPr id="68613" name="正方形/長方形 5"/>
          <p:cNvSpPr>
            <a:spLocks noChangeArrowheads="1"/>
          </p:cNvSpPr>
          <p:nvPr/>
        </p:nvSpPr>
        <p:spPr bwMode="auto">
          <a:xfrm>
            <a:off x="3929063" y="2714625"/>
            <a:ext cx="5000625" cy="3786188"/>
          </a:xfrm>
          <a:prstGeom prst="rect">
            <a:avLst/>
          </a:prstGeom>
          <a:noFill/>
          <a:ln w="9525">
            <a:noFill/>
            <a:miter lim="800000"/>
            <a:headEnd/>
            <a:tailEnd/>
          </a:ln>
        </p:spPr>
        <p:txBody>
          <a:bodyPr>
            <a:spAutoFit/>
          </a:bodyPr>
          <a:lstStyle/>
          <a:p>
            <a:r>
              <a:rPr lang="ja-JP" altLang="en-US" sz="2400">
                <a:latin typeface="Calibri" pitchFamily="34" charset="0"/>
              </a:rPr>
              <a:t>「わたしは、先住民の哲学において料理が占める真に本質的な場を理解しはじめた。料理は</a:t>
            </a:r>
            <a:r>
              <a:rPr lang="ja-JP" altLang="en-US" sz="2400" b="1">
                <a:solidFill>
                  <a:srgbClr val="FF0000"/>
                </a:solidFill>
                <a:latin typeface="Calibri" pitchFamily="34" charset="0"/>
              </a:rPr>
              <a:t>自然から文化への移行</a:t>
            </a:r>
            <a:r>
              <a:rPr lang="ja-JP" altLang="en-US" sz="2400">
                <a:latin typeface="Calibri" pitchFamily="34" charset="0"/>
              </a:rPr>
              <a:t>を示すのみならず、料理により、料理を通して、</a:t>
            </a:r>
            <a:r>
              <a:rPr lang="ja-JP" altLang="en-US" sz="2400" b="1">
                <a:solidFill>
                  <a:srgbClr val="FF0000"/>
                </a:solidFill>
                <a:latin typeface="Calibri" pitchFamily="34" charset="0"/>
              </a:rPr>
              <a:t>人間の条件</a:t>
            </a:r>
            <a:r>
              <a:rPr lang="ja-JP" altLang="en-US" sz="2400">
                <a:latin typeface="Calibri" pitchFamily="34" charset="0"/>
              </a:rPr>
              <a:t>がそのすべての属性を含めて定義されており、議論の余地なくもっとも自然であると思われる</a:t>
            </a:r>
            <a:r>
              <a:rPr lang="en-US" altLang="ja-JP" sz="2400">
                <a:latin typeface="Calibri" pitchFamily="34" charset="0"/>
              </a:rPr>
              <a:t>――</a:t>
            </a:r>
            <a:r>
              <a:rPr lang="ja-JP" altLang="en-US" sz="2400">
                <a:latin typeface="Calibri" pitchFamily="34" charset="0"/>
              </a:rPr>
              <a:t>死ぬことのような</a:t>
            </a:r>
            <a:r>
              <a:rPr lang="en-US" altLang="ja-JP" sz="2400">
                <a:latin typeface="Calibri" pitchFamily="34" charset="0"/>
              </a:rPr>
              <a:t>――</a:t>
            </a:r>
            <a:r>
              <a:rPr lang="ja-JP" altLang="en-US" sz="2400">
                <a:latin typeface="Calibri" pitchFamily="34" charset="0"/>
              </a:rPr>
              <a:t>属性ですらそこに含められているのである」</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p:txBody>
          <a:bodyPr/>
          <a:lstStyle/>
          <a:p>
            <a:pPr eaLnBrk="1" hangingPunct="1"/>
            <a:r>
              <a:rPr lang="en-US" altLang="ja-JP" smtClean="0"/>
              <a:t>DATA-&gt;Information-&gt;Knowledge</a:t>
            </a:r>
            <a:endParaRPr lang="ja-JP" altLang="en-US" smtClean="0"/>
          </a:p>
        </p:txBody>
      </p:sp>
      <p:graphicFrame>
        <p:nvGraphicFramePr>
          <p:cNvPr id="4" name="コンテンツ プレースホルダ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3"/>
          <p:cNvSpPr>
            <a:spLocks noGrp="1"/>
          </p:cNvSpPr>
          <p:nvPr>
            <p:ph type="title"/>
          </p:nvPr>
        </p:nvSpPr>
        <p:spPr/>
        <p:txBody>
          <a:bodyPr/>
          <a:lstStyle/>
          <a:p>
            <a:pPr eaLnBrk="1" hangingPunct="1"/>
            <a:r>
              <a:rPr lang="en-US" altLang="ja-JP" smtClean="0"/>
              <a:t>Justified True Belief</a:t>
            </a:r>
            <a:endParaRPr lang="ja-JP" altLang="en-US" smtClean="0"/>
          </a:p>
        </p:txBody>
      </p:sp>
      <p:sp>
        <p:nvSpPr>
          <p:cNvPr id="70659" name="コンテンツ プレースホルダ 4"/>
          <p:cNvSpPr>
            <a:spLocks noGrp="1"/>
          </p:cNvSpPr>
          <p:nvPr>
            <p:ph sz="half" idx="1"/>
          </p:nvPr>
        </p:nvSpPr>
        <p:spPr/>
        <p:txBody>
          <a:bodyPr/>
          <a:lstStyle/>
          <a:p>
            <a:pPr eaLnBrk="1" hangingPunct="1"/>
            <a:r>
              <a:rPr lang="ja-JP" altLang="en-US" smtClean="0"/>
              <a:t>「知識とは、正当化された真なる信念である」</a:t>
            </a:r>
            <a:endParaRPr lang="en-US" altLang="ja-JP" smtClean="0"/>
          </a:p>
          <a:p>
            <a:pPr lvl="1" eaLnBrk="1" hangingPunct="1"/>
            <a:r>
              <a:rPr lang="ja-JP" altLang="en-US" smtClean="0"/>
              <a:t>プラトン</a:t>
            </a:r>
            <a:endParaRPr lang="en-US" altLang="ja-JP" smtClean="0"/>
          </a:p>
          <a:p>
            <a:pPr lvl="2" eaLnBrk="1" hangingPunct="1"/>
            <a:r>
              <a:rPr lang="en-US" altLang="ja-JP" smtClean="0"/>
              <a:t>『</a:t>
            </a:r>
            <a:r>
              <a:rPr lang="ja-JP" altLang="en-US" smtClean="0"/>
              <a:t>テアイテトス</a:t>
            </a:r>
            <a:r>
              <a:rPr lang="en-US" altLang="ja-JP" smtClean="0"/>
              <a:t>』</a:t>
            </a:r>
          </a:p>
          <a:p>
            <a:pPr lvl="1" eaLnBrk="1" hangingPunct="1"/>
            <a:r>
              <a:rPr lang="ja-JP" altLang="en-US" smtClean="0"/>
              <a:t>カント</a:t>
            </a:r>
            <a:endParaRPr lang="en-US" altLang="ja-JP" smtClean="0"/>
          </a:p>
          <a:p>
            <a:pPr lvl="2" eaLnBrk="1" hangingPunct="1"/>
            <a:r>
              <a:rPr lang="en-US" altLang="ja-JP" smtClean="0"/>
              <a:t>『</a:t>
            </a:r>
            <a:r>
              <a:rPr lang="ja-JP" altLang="en-US" smtClean="0"/>
              <a:t>純粋理性批判</a:t>
            </a:r>
            <a:r>
              <a:rPr lang="en-US" altLang="ja-JP" smtClean="0"/>
              <a:t>』</a:t>
            </a:r>
            <a:endParaRPr lang="ja-JP" altLang="en-US" smtClean="0"/>
          </a:p>
        </p:txBody>
      </p:sp>
      <p:pic>
        <p:nvPicPr>
          <p:cNvPr id="70660" name="コンテンツ プレースホルダ 6" descr="51QCVRVV2JL__SS500_.jpg"/>
          <p:cNvPicPr>
            <a:picLocks noGrp="1" noChangeAspect="1"/>
          </p:cNvPicPr>
          <p:nvPr>
            <p:ph sz="half" idx="2"/>
          </p:nvPr>
        </p:nvPicPr>
        <p:blipFill>
          <a:blip r:embed="rId3" cstate="print"/>
          <a:srcRect/>
          <a:stretch>
            <a:fillRect/>
          </a:stretch>
        </p:blipFill>
        <p:spPr>
          <a:xfrm>
            <a:off x="4648200" y="1843088"/>
            <a:ext cx="4038600"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en-US" altLang="ja-JP" dirty="0" smtClean="0"/>
              <a:t>Data-&gt;</a:t>
            </a:r>
            <a:r>
              <a:rPr lang="en-US" altLang="ja-JP" dirty="0"/>
              <a:t>Information-&gt; </a:t>
            </a:r>
            <a:r>
              <a:rPr lang="en-US" altLang="ja-JP" dirty="0" smtClean="0"/>
              <a:t>knowledge</a:t>
            </a:r>
            <a:br>
              <a:rPr lang="en-US" altLang="ja-JP" dirty="0" smtClean="0"/>
            </a:br>
            <a:r>
              <a:rPr lang="ja-JP" altLang="en-US" dirty="0" smtClean="0"/>
              <a:t>古典的な知の構造化、体系化</a:t>
            </a:r>
            <a:endParaRPr lang="ja-JP" altLang="en-US" dirty="0"/>
          </a:p>
        </p:txBody>
      </p:sp>
      <p:graphicFrame>
        <p:nvGraphicFramePr>
          <p:cNvPr id="4" name="コンテンツ プレースホルダ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a:spLocks noChangeArrowheads="1"/>
          </p:cNvSpPr>
          <p:nvPr/>
        </p:nvSpPr>
        <p:spPr bwMode="auto">
          <a:xfrm>
            <a:off x="2428875" y="5786438"/>
            <a:ext cx="4857750" cy="369887"/>
          </a:xfrm>
          <a:prstGeom prst="rect">
            <a:avLst/>
          </a:prstGeom>
          <a:noFill/>
          <a:ln w="9525">
            <a:noFill/>
            <a:miter lim="800000"/>
            <a:headEnd/>
            <a:tailEnd/>
          </a:ln>
        </p:spPr>
        <p:txBody>
          <a:bodyPr>
            <a:spAutoFit/>
          </a:bodyPr>
          <a:lstStyle/>
          <a:p>
            <a:r>
              <a:rPr lang="en-US" altLang="ja-JP">
                <a:latin typeface="Calibri" pitchFamily="34" charset="0"/>
              </a:rPr>
              <a:t>20</a:t>
            </a:r>
            <a:r>
              <a:rPr lang="ja-JP" altLang="en-US">
                <a:latin typeface="Calibri" pitchFamily="34" charset="0"/>
              </a:rPr>
              <a:t>世紀の情報通信時代で情報の論点が変化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p:txBody>
          <a:bodyPr/>
          <a:lstStyle/>
          <a:p>
            <a:pPr eaLnBrk="1" hangingPunct="1"/>
            <a:r>
              <a:rPr lang="en-US" altLang="ja-JP" smtClean="0"/>
              <a:t>Alice</a:t>
            </a:r>
            <a:r>
              <a:rPr lang="ja-JP" altLang="en-US" smtClean="0"/>
              <a:t>と</a:t>
            </a:r>
            <a:r>
              <a:rPr lang="en-US" altLang="ja-JP" smtClean="0"/>
              <a:t>Bob</a:t>
            </a:r>
            <a:r>
              <a:rPr lang="ja-JP" altLang="en-US" smtClean="0"/>
              <a:t>とコミュニケーション</a:t>
            </a:r>
          </a:p>
        </p:txBody>
      </p:sp>
      <p:sp>
        <p:nvSpPr>
          <p:cNvPr id="10" name="円/楕円 9"/>
          <p:cNvSpPr/>
          <p:nvPr/>
        </p:nvSpPr>
        <p:spPr>
          <a:xfrm>
            <a:off x="428625" y="2500313"/>
            <a:ext cx="2357438" cy="2286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400" dirty="0"/>
              <a:t>Alice</a:t>
            </a:r>
          </a:p>
        </p:txBody>
      </p:sp>
      <p:sp>
        <p:nvSpPr>
          <p:cNvPr id="11" name="円/楕円 10"/>
          <p:cNvSpPr/>
          <p:nvPr/>
        </p:nvSpPr>
        <p:spPr>
          <a:xfrm>
            <a:off x="6429375" y="2500313"/>
            <a:ext cx="2357438"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400" dirty="0"/>
              <a:t>Bob</a:t>
            </a:r>
            <a:endParaRPr lang="ja-JP" altLang="en-US" sz="4400" dirty="0"/>
          </a:p>
        </p:txBody>
      </p:sp>
      <p:sp>
        <p:nvSpPr>
          <p:cNvPr id="5" name="右矢印 4"/>
          <p:cNvSpPr/>
          <p:nvPr/>
        </p:nvSpPr>
        <p:spPr>
          <a:xfrm>
            <a:off x="2786063" y="2500313"/>
            <a:ext cx="3643312" cy="35718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 name="右矢印 5"/>
          <p:cNvSpPr/>
          <p:nvPr/>
        </p:nvSpPr>
        <p:spPr>
          <a:xfrm rot="10800000">
            <a:off x="2714625" y="3714750"/>
            <a:ext cx="3643313" cy="16430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テキスト ボックス 6"/>
          <p:cNvSpPr txBox="1">
            <a:spLocks noChangeArrowheads="1"/>
          </p:cNvSpPr>
          <p:nvPr/>
        </p:nvSpPr>
        <p:spPr bwMode="auto">
          <a:xfrm>
            <a:off x="2928938" y="2143125"/>
            <a:ext cx="3000375" cy="369888"/>
          </a:xfrm>
          <a:prstGeom prst="rect">
            <a:avLst/>
          </a:prstGeom>
          <a:noFill/>
          <a:ln w="9525">
            <a:noFill/>
            <a:miter lim="800000"/>
            <a:headEnd/>
            <a:tailEnd/>
          </a:ln>
        </p:spPr>
        <p:txBody>
          <a:bodyPr>
            <a:spAutoFit/>
          </a:bodyPr>
          <a:lstStyle/>
          <a:p>
            <a:r>
              <a:rPr lang="ja-JP" altLang="en-US">
                <a:latin typeface="Calibri" pitchFamily="34" charset="0"/>
              </a:rPr>
              <a:t>ナローバンド（モールス信号）</a:t>
            </a:r>
          </a:p>
        </p:txBody>
      </p:sp>
      <p:sp>
        <p:nvSpPr>
          <p:cNvPr id="8" name="テキスト ボックス 7"/>
          <p:cNvSpPr txBox="1">
            <a:spLocks noChangeArrowheads="1"/>
          </p:cNvSpPr>
          <p:nvPr/>
        </p:nvSpPr>
        <p:spPr bwMode="auto">
          <a:xfrm>
            <a:off x="3571875" y="5000625"/>
            <a:ext cx="3571875" cy="369888"/>
          </a:xfrm>
          <a:prstGeom prst="rect">
            <a:avLst/>
          </a:prstGeom>
          <a:noFill/>
          <a:ln w="9525">
            <a:noFill/>
            <a:miter lim="800000"/>
            <a:headEnd/>
            <a:tailEnd/>
          </a:ln>
        </p:spPr>
        <p:txBody>
          <a:bodyPr>
            <a:spAutoFit/>
          </a:bodyPr>
          <a:lstStyle/>
          <a:p>
            <a:r>
              <a:rPr lang="ja-JP" altLang="en-US">
                <a:latin typeface="Calibri" pitchFamily="34" charset="0"/>
              </a:rPr>
              <a:t>ブロードバンド（マルチメディア）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p:nvPr>
        </p:nvSpPr>
        <p:spPr/>
        <p:txBody>
          <a:bodyPr/>
          <a:lstStyle/>
          <a:p>
            <a:pPr eaLnBrk="1" hangingPunct="1"/>
            <a:r>
              <a:rPr lang="ja-JP" altLang="en-US" sz="3600" smtClean="0"/>
              <a:t>頭の中のツリーを他人の頭に複製する</a:t>
            </a:r>
          </a:p>
        </p:txBody>
      </p:sp>
      <p:graphicFrame>
        <p:nvGraphicFramePr>
          <p:cNvPr id="13" name="コンテンツ プレースホルダ 7"/>
          <p:cNvGraphicFramePr>
            <a:graphicFrameLocks noGrp="1"/>
          </p:cNvGraphicFramePr>
          <p:nvPr>
            <p:ph sz="half" idx="1"/>
          </p:nvPr>
        </p:nvGraphicFramePr>
        <p:xfrm>
          <a:off x="457200" y="1600200"/>
          <a:ext cx="3328982"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円/楕円 17"/>
          <p:cNvSpPr/>
          <p:nvPr/>
        </p:nvSpPr>
        <p:spPr>
          <a:xfrm>
            <a:off x="142875" y="1428750"/>
            <a:ext cx="1500188" cy="15001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Alice</a:t>
            </a:r>
          </a:p>
        </p:txBody>
      </p:sp>
      <p:graphicFrame>
        <p:nvGraphicFramePr>
          <p:cNvPr id="22" name="コンテンツ プレースホルダ 7"/>
          <p:cNvGraphicFramePr>
            <a:graphicFrameLocks noGrp="1"/>
          </p:cNvGraphicFramePr>
          <p:nvPr>
            <p:ph sz="half" idx="2"/>
          </p:nvPr>
        </p:nvGraphicFramePr>
        <p:xfrm>
          <a:off x="5357818" y="1600200"/>
          <a:ext cx="3328982" cy="450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円/楕円 18"/>
          <p:cNvSpPr/>
          <p:nvPr/>
        </p:nvSpPr>
        <p:spPr>
          <a:xfrm>
            <a:off x="4857750" y="1428750"/>
            <a:ext cx="1500188" cy="15001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Bob</a:t>
            </a:r>
          </a:p>
        </p:txBody>
      </p:sp>
      <p:sp>
        <p:nvSpPr>
          <p:cNvPr id="23" name="右矢印 22"/>
          <p:cNvSpPr/>
          <p:nvPr/>
        </p:nvSpPr>
        <p:spPr>
          <a:xfrm rot="10800000">
            <a:off x="3786188" y="4357688"/>
            <a:ext cx="1571625" cy="92868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右矢印 23"/>
          <p:cNvSpPr/>
          <p:nvPr/>
        </p:nvSpPr>
        <p:spPr>
          <a:xfrm>
            <a:off x="3786188" y="2714625"/>
            <a:ext cx="1571625" cy="928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endParaRPr lang="ja-JP" altLang="en-US" smtClean="0"/>
          </a:p>
        </p:txBody>
      </p:sp>
      <p:sp>
        <p:nvSpPr>
          <p:cNvPr id="6147" name="コンテンツ プレースホルダ 2"/>
          <p:cNvSpPr>
            <a:spLocks noGrp="1"/>
          </p:cNvSpPr>
          <p:nvPr>
            <p:ph idx="1"/>
          </p:nvPr>
        </p:nvSpPr>
        <p:spPr/>
        <p:txBody>
          <a:bodyPr/>
          <a:lstStyle/>
          <a:p>
            <a:endParaRPr lang="ja-JP" altLang="en-US" smtClean="0"/>
          </a:p>
        </p:txBody>
      </p:sp>
      <p:pic>
        <p:nvPicPr>
          <p:cNvPr id="6148" name="Picture 4"/>
          <p:cNvPicPr>
            <a:picLocks noChangeAspect="1" noChangeArrowheads="1"/>
          </p:cNvPicPr>
          <p:nvPr/>
        </p:nvPicPr>
        <p:blipFill>
          <a:blip r:embed="rId3" cstate="print"/>
          <a:srcRect/>
          <a:stretch>
            <a:fillRect/>
          </a:stretch>
        </p:blipFill>
        <p:spPr bwMode="auto">
          <a:xfrm>
            <a:off x="61913" y="366713"/>
            <a:ext cx="9018587"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3"/>
          <p:cNvSpPr>
            <a:spLocks noGrp="1"/>
          </p:cNvSpPr>
          <p:nvPr>
            <p:ph type="title"/>
          </p:nvPr>
        </p:nvSpPr>
        <p:spPr/>
        <p:txBody>
          <a:bodyPr/>
          <a:lstStyle/>
          <a:p>
            <a:pPr eaLnBrk="1" hangingPunct="1"/>
            <a:r>
              <a:rPr lang="ja-JP" altLang="en-US" smtClean="0"/>
              <a:t>言われなくてもわかる</a:t>
            </a:r>
          </a:p>
        </p:txBody>
      </p:sp>
      <p:graphicFrame>
        <p:nvGraphicFramePr>
          <p:cNvPr id="13" name="コンテンツ プレースホルダ 7"/>
          <p:cNvGraphicFramePr>
            <a:graphicFrameLocks noGrp="1"/>
          </p:cNvGraphicFramePr>
          <p:nvPr>
            <p:ph sz="half" idx="1"/>
          </p:nvPr>
        </p:nvGraphicFramePr>
        <p:xfrm>
          <a:off x="457200" y="1600200"/>
          <a:ext cx="3328982"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円/楕円 17"/>
          <p:cNvSpPr/>
          <p:nvPr/>
        </p:nvSpPr>
        <p:spPr>
          <a:xfrm>
            <a:off x="142875" y="1428750"/>
            <a:ext cx="1500188" cy="15001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Alice</a:t>
            </a:r>
          </a:p>
        </p:txBody>
      </p:sp>
      <p:graphicFrame>
        <p:nvGraphicFramePr>
          <p:cNvPr id="22" name="コンテンツ プレースホルダ 7"/>
          <p:cNvGraphicFramePr>
            <a:graphicFrameLocks noGrp="1"/>
          </p:cNvGraphicFramePr>
          <p:nvPr>
            <p:ph sz="half" idx="2"/>
          </p:nvPr>
        </p:nvGraphicFramePr>
        <p:xfrm>
          <a:off x="5357818" y="1600200"/>
          <a:ext cx="3328982" cy="450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円/楕円 18"/>
          <p:cNvSpPr/>
          <p:nvPr/>
        </p:nvSpPr>
        <p:spPr>
          <a:xfrm>
            <a:off x="4857750" y="1428750"/>
            <a:ext cx="1500188" cy="15001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Bob</a:t>
            </a:r>
          </a:p>
        </p:txBody>
      </p:sp>
      <p:sp>
        <p:nvSpPr>
          <p:cNvPr id="24" name="右矢印 23"/>
          <p:cNvSpPr/>
          <p:nvPr/>
        </p:nvSpPr>
        <p:spPr>
          <a:xfrm>
            <a:off x="3786188" y="2714625"/>
            <a:ext cx="1571625" cy="928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円/楕円 8"/>
          <p:cNvSpPr/>
          <p:nvPr/>
        </p:nvSpPr>
        <p:spPr>
          <a:xfrm>
            <a:off x="5643563" y="3929063"/>
            <a:ext cx="1714500" cy="1285875"/>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正方形/長方形 9"/>
          <p:cNvSpPr/>
          <p:nvPr/>
        </p:nvSpPr>
        <p:spPr>
          <a:xfrm>
            <a:off x="3857625" y="5786438"/>
            <a:ext cx="1928813" cy="6429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dirty="0"/>
              <a:t>人間の相互理解</a:t>
            </a:r>
          </a:p>
        </p:txBody>
      </p:sp>
      <p:sp>
        <p:nvSpPr>
          <p:cNvPr id="11" name="正方形/長方形 10"/>
          <p:cNvSpPr/>
          <p:nvPr/>
        </p:nvSpPr>
        <p:spPr>
          <a:xfrm>
            <a:off x="7215188" y="5715000"/>
            <a:ext cx="1928812" cy="6429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dirty="0"/>
              <a:t>コンピュータによる推論、予測</a:t>
            </a:r>
          </a:p>
        </p:txBody>
      </p:sp>
      <p:sp>
        <p:nvSpPr>
          <p:cNvPr id="12" name="下矢印 11"/>
          <p:cNvSpPr/>
          <p:nvPr/>
        </p:nvSpPr>
        <p:spPr>
          <a:xfrm rot="3087099">
            <a:off x="5702300" y="5083175"/>
            <a:ext cx="357188" cy="68738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14" name="下矢印 13"/>
          <p:cNvSpPr/>
          <p:nvPr/>
        </p:nvSpPr>
        <p:spPr>
          <a:xfrm rot="18107475">
            <a:off x="7065963" y="5060950"/>
            <a:ext cx="357188" cy="68738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normAutofit fontScale="90000"/>
          </a:bodyPr>
          <a:lstStyle/>
          <a:p>
            <a:pPr eaLnBrk="1" fontAlgn="auto" hangingPunct="1">
              <a:spcAft>
                <a:spcPts val="0"/>
              </a:spcAft>
              <a:defRPr/>
            </a:pPr>
            <a:r>
              <a:rPr lang="ja-JP" altLang="en-US" sz="3600" dirty="0" smtClean="0"/>
              <a:t>異文化の翻訳とオントロジーによる知識交換</a:t>
            </a:r>
            <a:endParaRPr lang="ja-JP" altLang="en-US" sz="3600" dirty="0"/>
          </a:p>
        </p:txBody>
      </p:sp>
      <p:graphicFrame>
        <p:nvGraphicFramePr>
          <p:cNvPr id="13" name="コンテンツ プレースホルダ 7"/>
          <p:cNvGraphicFramePr>
            <a:graphicFrameLocks noGrp="1"/>
          </p:cNvGraphicFramePr>
          <p:nvPr>
            <p:ph sz="half" idx="1"/>
          </p:nvPr>
        </p:nvGraphicFramePr>
        <p:xfrm>
          <a:off x="457200" y="1600200"/>
          <a:ext cx="3328982"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円/楕円 17"/>
          <p:cNvSpPr/>
          <p:nvPr/>
        </p:nvSpPr>
        <p:spPr>
          <a:xfrm>
            <a:off x="142875" y="1428750"/>
            <a:ext cx="1500188" cy="15001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Alice</a:t>
            </a:r>
          </a:p>
        </p:txBody>
      </p:sp>
      <p:graphicFrame>
        <p:nvGraphicFramePr>
          <p:cNvPr id="22" name="コンテンツ プレースホルダ 7"/>
          <p:cNvGraphicFramePr>
            <a:graphicFrameLocks noGrp="1"/>
          </p:cNvGraphicFramePr>
          <p:nvPr>
            <p:ph sz="half" idx="2"/>
          </p:nvPr>
        </p:nvGraphicFramePr>
        <p:xfrm>
          <a:off x="5357818" y="1600200"/>
          <a:ext cx="3328982" cy="450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円/楕円 18"/>
          <p:cNvSpPr/>
          <p:nvPr/>
        </p:nvSpPr>
        <p:spPr>
          <a:xfrm>
            <a:off x="4857750" y="1428750"/>
            <a:ext cx="1500188" cy="15001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t>太郎</a:t>
            </a:r>
            <a:endParaRPr lang="en-US" altLang="ja-JP" sz="3200" dirty="0"/>
          </a:p>
        </p:txBody>
      </p:sp>
      <p:cxnSp>
        <p:nvCxnSpPr>
          <p:cNvPr id="12" name="直線矢印コネクタ 11"/>
          <p:cNvCxnSpPr/>
          <p:nvPr/>
        </p:nvCxnSpPr>
        <p:spPr>
          <a:xfrm>
            <a:off x="1285875" y="3429000"/>
            <a:ext cx="4714875" cy="57150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5" name="直線矢印コネクタ 14"/>
          <p:cNvCxnSpPr/>
          <p:nvPr/>
        </p:nvCxnSpPr>
        <p:spPr>
          <a:xfrm flipV="1">
            <a:off x="3286125" y="3357563"/>
            <a:ext cx="4643438" cy="928687"/>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7" name="直線矢印コネクタ 16"/>
          <p:cNvCxnSpPr/>
          <p:nvPr/>
        </p:nvCxnSpPr>
        <p:spPr>
          <a:xfrm>
            <a:off x="1071563" y="4643438"/>
            <a:ext cx="5715000" cy="1587"/>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20" name="正方形/長方形 19"/>
          <p:cNvSpPr/>
          <p:nvPr/>
        </p:nvSpPr>
        <p:spPr>
          <a:xfrm>
            <a:off x="3714750" y="4857750"/>
            <a:ext cx="1714500" cy="7858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dirty="0"/>
              <a:t>オントロジー</a:t>
            </a:r>
          </a:p>
        </p:txBody>
      </p:sp>
      <p:sp>
        <p:nvSpPr>
          <p:cNvPr id="21" name="正方形/長方形 20"/>
          <p:cNvSpPr/>
          <p:nvPr/>
        </p:nvSpPr>
        <p:spPr>
          <a:xfrm>
            <a:off x="3714750" y="5857875"/>
            <a:ext cx="1714500" cy="7858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dirty="0"/>
              <a:t>セマンティックウェブ</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タイトル 8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知の超統一場理論に向けて</a:t>
            </a:r>
            <a:r>
              <a:rPr lang="en-US" altLang="ja-JP" dirty="0" smtClean="0"/>
              <a:t/>
            </a:r>
            <a:br>
              <a:rPr lang="en-US" altLang="ja-JP" dirty="0" smtClean="0"/>
            </a:br>
            <a:r>
              <a:rPr lang="ja-JP" altLang="en-US" dirty="0" smtClean="0"/>
              <a:t>知識ツリーの構築</a:t>
            </a:r>
            <a:endParaRPr lang="ja-JP" altLang="en-US" dirty="0"/>
          </a:p>
        </p:txBody>
      </p:sp>
      <p:pic>
        <p:nvPicPr>
          <p:cNvPr id="76803" name="コンテンツ プレースホルダ 4" descr="SemanticWebStack.jpg"/>
          <p:cNvPicPr>
            <a:picLocks noGrp="1" noChangeAspect="1"/>
          </p:cNvPicPr>
          <p:nvPr>
            <p:ph sz="half" idx="1"/>
          </p:nvPr>
        </p:nvPicPr>
        <p:blipFill>
          <a:blip r:embed="rId3" cstate="print"/>
          <a:srcRect/>
          <a:stretch>
            <a:fillRect/>
          </a:stretch>
        </p:blipFill>
        <p:spPr>
          <a:xfrm>
            <a:off x="357188" y="1357313"/>
            <a:ext cx="4038600" cy="2697162"/>
          </a:xfrm>
        </p:spPr>
      </p:pic>
      <p:pic>
        <p:nvPicPr>
          <p:cNvPr id="76804" name="コンテンツ プレースホルダ 5" descr="semanticweb.png"/>
          <p:cNvPicPr>
            <a:picLocks noGrp="1" noChangeAspect="1"/>
          </p:cNvPicPr>
          <p:nvPr>
            <p:ph sz="half" idx="2"/>
          </p:nvPr>
        </p:nvPicPr>
        <p:blipFill>
          <a:blip r:embed="rId4" cstate="print"/>
          <a:srcRect/>
          <a:stretch>
            <a:fillRect/>
          </a:stretch>
        </p:blipFill>
        <p:spPr>
          <a:xfrm>
            <a:off x="4587875" y="2000250"/>
            <a:ext cx="4556125" cy="4286250"/>
          </a:xfrm>
        </p:spPr>
      </p:pic>
      <p:pic>
        <p:nvPicPr>
          <p:cNvPr id="76805" name="図 6" descr="semantic.png"/>
          <p:cNvPicPr>
            <a:picLocks noChangeAspect="1"/>
          </p:cNvPicPr>
          <p:nvPr/>
        </p:nvPicPr>
        <p:blipFill>
          <a:blip r:embed="rId5" cstate="print"/>
          <a:srcRect/>
          <a:stretch>
            <a:fillRect/>
          </a:stretch>
        </p:blipFill>
        <p:spPr bwMode="auto">
          <a:xfrm>
            <a:off x="1071563" y="4143375"/>
            <a:ext cx="27146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p:txBody>
          <a:bodyPr/>
          <a:lstStyle/>
          <a:p>
            <a:pPr eaLnBrk="1" hangingPunct="1"/>
            <a:endParaRPr lang="ja-JP" altLang="en-US" smtClean="0"/>
          </a:p>
        </p:txBody>
      </p:sp>
      <p:pic>
        <p:nvPicPr>
          <p:cNvPr id="77827" name="Picture 2">
            <a:hlinkClick r:id="rId3" action="ppaction://hlinkfile"/>
          </p:cNvPr>
          <p:cNvPicPr>
            <a:picLocks noChangeAspect="1" noChangeArrowheads="1"/>
          </p:cNvPicPr>
          <p:nvPr/>
        </p:nvPicPr>
        <p:blipFill>
          <a:blip r:embed="rId4" cstate="print"/>
          <a:srcRect/>
          <a:stretch>
            <a:fillRect/>
          </a:stretch>
        </p:blipFill>
        <p:spPr bwMode="auto">
          <a:xfrm>
            <a:off x="571500" y="0"/>
            <a:ext cx="7799388" cy="7173913"/>
          </a:xfrm>
          <a:prstGeom prst="rect">
            <a:avLst/>
          </a:prstGeom>
          <a:noFill/>
          <a:ln w="9525">
            <a:noFill/>
            <a:miter lim="800000"/>
            <a:headEnd/>
            <a:tailEnd/>
          </a:ln>
        </p:spPr>
      </p:pic>
      <p:sp>
        <p:nvSpPr>
          <p:cNvPr id="77828" name="正方形/長方形 3"/>
          <p:cNvSpPr>
            <a:spLocks noChangeArrowheads="1"/>
          </p:cNvSpPr>
          <p:nvPr/>
        </p:nvSpPr>
        <p:spPr bwMode="auto">
          <a:xfrm>
            <a:off x="1643063" y="6488113"/>
            <a:ext cx="7143750" cy="646112"/>
          </a:xfrm>
          <a:prstGeom prst="rect">
            <a:avLst/>
          </a:prstGeom>
          <a:noFill/>
          <a:ln w="9525">
            <a:noFill/>
            <a:miter lim="800000"/>
            <a:headEnd/>
            <a:tailEnd/>
          </a:ln>
        </p:spPr>
        <p:txBody>
          <a:bodyPr>
            <a:spAutoFit/>
          </a:bodyPr>
          <a:lstStyle/>
          <a:p>
            <a:r>
              <a:rPr lang="en-US" altLang="ja-JP">
                <a:latin typeface="Calibri" pitchFamily="34" charset="0"/>
                <a:hlinkClick r:id="rId5"/>
              </a:rPr>
              <a:t>http://www.cyc.com/cyc/technology/whatiscyc_dir/maptest</a:t>
            </a:r>
            <a:endParaRPr lang="en-US" altLang="ja-JP">
              <a:latin typeface="Calibri" pitchFamily="34" charset="0"/>
            </a:endParaRPr>
          </a:p>
          <a:p>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p:txBody>
          <a:bodyPr/>
          <a:lstStyle/>
          <a:p>
            <a:pPr eaLnBrk="1" hangingPunct="1"/>
            <a:r>
              <a:rPr lang="ja-JP" altLang="en-US" smtClean="0"/>
              <a:t>知の統一場理論の限界</a:t>
            </a:r>
          </a:p>
        </p:txBody>
      </p:sp>
      <p:sp>
        <p:nvSpPr>
          <p:cNvPr id="3" name="コンテンツ プレースホルダ 2"/>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知は信念であるがゆえに統合には危険が伴う</a:t>
            </a:r>
            <a:endParaRPr lang="en-US" altLang="ja-JP" dirty="0" smtClean="0"/>
          </a:p>
          <a:p>
            <a:pPr eaLnBrk="1" fontAlgn="auto" hangingPunct="1">
              <a:spcAft>
                <a:spcPts val="0"/>
              </a:spcAft>
              <a:defRPr/>
            </a:pPr>
            <a:r>
              <a:rPr lang="ja-JP" altLang="en-US" dirty="0" smtClean="0"/>
              <a:t>“原理”は統合不能</a:t>
            </a:r>
            <a:endParaRPr lang="en-US" altLang="ja-JP" dirty="0" smtClean="0"/>
          </a:p>
          <a:p>
            <a:pPr eaLnBrk="1" fontAlgn="auto" hangingPunct="1">
              <a:spcAft>
                <a:spcPts val="0"/>
              </a:spcAft>
              <a:defRPr/>
            </a:pPr>
            <a:r>
              <a:rPr lang="ja-JP" altLang="en-US" dirty="0" smtClean="0"/>
              <a:t>形式知の背後に大きな暗黙知（言葉にできない知）の領域</a:t>
            </a:r>
            <a:endParaRPr lang="en-US" altLang="ja-JP" dirty="0" smtClean="0"/>
          </a:p>
          <a:p>
            <a:pPr eaLnBrk="1" fontAlgn="auto" hangingPunct="1">
              <a:spcAft>
                <a:spcPts val="0"/>
              </a:spcAft>
              <a:defRPr/>
            </a:pPr>
            <a:r>
              <a:rPr lang="ja-JP" altLang="en-US" dirty="0" smtClean="0"/>
              <a:t>多様な構造の共存へ</a:t>
            </a:r>
            <a:endParaRPr lang="en-US" altLang="ja-JP" dirty="0" smtClean="0"/>
          </a:p>
          <a:p>
            <a:pPr eaLnBrk="1" fontAlgn="auto" hangingPunct="1">
              <a:spcAft>
                <a:spcPts val="0"/>
              </a:spcAft>
              <a:defRPr/>
            </a:pPr>
            <a:r>
              <a:rPr lang="ja-JP" altLang="en-US" dirty="0" smtClean="0"/>
              <a:t>根源的に異質な知の遺伝子（ミーム）交配こそ、知を真に進化させる</a:t>
            </a:r>
            <a:endParaRPr lang="ja-JP" altLang="en-US" dirty="0"/>
          </a:p>
        </p:txBody>
      </p:sp>
      <p:pic>
        <p:nvPicPr>
          <p:cNvPr id="78852" name="Picture 2" descr="http://srd.yahoo.co.jp/IMG/r=3/ig=450x362/id=04e0cb926226fac6/l=rx/da=s/tid=MMSI04_01/bzi=0/fst=0/q=%E5%90%8C%E6%99%82%E5%A4%9A%E7%99%BA%E3%83%86%E3%83%AD/SIG=12kc9lmnv/EXP=1257617507/*-http%3A/kawasaki-kaeru.cocolog-nifty.com/photos/waru/photo_11.jpg"/>
          <p:cNvPicPr>
            <a:picLocks noChangeAspect="1" noChangeArrowheads="1"/>
          </p:cNvPicPr>
          <p:nvPr/>
        </p:nvPicPr>
        <p:blipFill>
          <a:blip r:embed="rId3" cstate="print"/>
          <a:srcRect/>
          <a:stretch>
            <a:fillRect/>
          </a:stretch>
        </p:blipFill>
        <p:spPr bwMode="auto">
          <a:xfrm>
            <a:off x="4500563" y="1571625"/>
            <a:ext cx="4286250" cy="344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p:txBody>
          <a:bodyPr/>
          <a:lstStyle/>
          <a:p>
            <a:pPr eaLnBrk="1" hangingPunct="1"/>
            <a:r>
              <a:rPr lang="ja-JP" altLang="en-US" smtClean="0"/>
              <a:t>暗黙知と形式知</a:t>
            </a:r>
          </a:p>
        </p:txBody>
      </p:sp>
      <p:sp>
        <p:nvSpPr>
          <p:cNvPr id="79875" name="正方形/長方形 5"/>
          <p:cNvSpPr>
            <a:spLocks noChangeArrowheads="1"/>
          </p:cNvSpPr>
          <p:nvPr/>
        </p:nvSpPr>
        <p:spPr bwMode="auto">
          <a:xfrm>
            <a:off x="428625" y="1571625"/>
            <a:ext cx="4572000" cy="4524375"/>
          </a:xfrm>
          <a:prstGeom prst="rect">
            <a:avLst/>
          </a:prstGeom>
          <a:noFill/>
          <a:ln w="9525">
            <a:noFill/>
            <a:miter lim="800000"/>
            <a:headEnd/>
            <a:tailEnd/>
          </a:ln>
        </p:spPr>
        <p:txBody>
          <a:bodyPr>
            <a:spAutoFit/>
          </a:bodyPr>
          <a:lstStyle/>
          <a:p>
            <a:r>
              <a:rPr lang="ja-JP" altLang="en-US" sz="3600">
                <a:latin typeface="Calibri" pitchFamily="34" charset="0"/>
              </a:rPr>
              <a:t>「暗黙的認識をことごとく排除して、すべての知識を形式化しようとしても、そんな試みは自滅するしかないことを、私は証明できると思う。」</a:t>
            </a:r>
            <a:endParaRPr lang="en-US" altLang="ja-JP" sz="3600">
              <a:latin typeface="Calibri" pitchFamily="34" charset="0"/>
            </a:endParaRPr>
          </a:p>
          <a:p>
            <a:r>
              <a:rPr lang="ja-JP" altLang="en-US" sz="3600">
                <a:latin typeface="Calibri" pitchFamily="34" charset="0"/>
              </a:rPr>
              <a:t>マイケル・ポランニー</a:t>
            </a:r>
          </a:p>
        </p:txBody>
      </p:sp>
      <p:pic>
        <p:nvPicPr>
          <p:cNvPr id="79876" name="Picture 1" descr="http://ec3.images-amazon.com/images/I/515ZCXNMB6L._SS500_.jpg"/>
          <p:cNvPicPr>
            <a:picLocks noChangeAspect="1" noChangeArrowheads="1"/>
          </p:cNvPicPr>
          <p:nvPr/>
        </p:nvPicPr>
        <p:blipFill>
          <a:blip r:embed="rId3" cstate="print"/>
          <a:srcRect/>
          <a:stretch>
            <a:fillRect/>
          </a:stretch>
        </p:blipFill>
        <p:spPr bwMode="auto">
          <a:xfrm>
            <a:off x="5024438" y="1928813"/>
            <a:ext cx="4119562" cy="411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62"/>
          </a:xfrm>
        </p:spPr>
        <p:txBody>
          <a:bodyPr rtlCol="0">
            <a:normAutofit fontScale="90000"/>
          </a:bodyPr>
          <a:lstStyle/>
          <a:p>
            <a:pPr eaLnBrk="1" fontAlgn="auto" hangingPunct="1">
              <a:spcAft>
                <a:spcPts val="0"/>
              </a:spcAft>
              <a:defRPr/>
            </a:pPr>
            <a:r>
              <a:rPr lang="ja-JP" altLang="en-US" dirty="0" smtClean="0"/>
              <a:t>古代中国の百科事典　動物</a:t>
            </a:r>
            <a:r>
              <a:rPr lang="ja-JP" altLang="en-US" dirty="0"/>
              <a:t>の分類</a:t>
            </a:r>
          </a:p>
        </p:txBody>
      </p:sp>
      <p:sp>
        <p:nvSpPr>
          <p:cNvPr id="80899" name="コンテンツ プレースホルダ 2"/>
          <p:cNvSpPr>
            <a:spLocks noGrp="1"/>
          </p:cNvSpPr>
          <p:nvPr>
            <p:ph sz="half" idx="1"/>
          </p:nvPr>
        </p:nvSpPr>
        <p:spPr>
          <a:xfrm>
            <a:off x="500063" y="1071563"/>
            <a:ext cx="4038600" cy="4525962"/>
          </a:xfrm>
        </p:spPr>
        <p:txBody>
          <a:bodyPr>
            <a:normAutofit fontScale="85000" lnSpcReduction="10000"/>
          </a:bodyPr>
          <a:lstStyle/>
          <a:p>
            <a:pPr marL="514350" indent="-514350" eaLnBrk="1" hangingPunct="1">
              <a:buFont typeface="Calibri" pitchFamily="34" charset="0"/>
              <a:buAutoNum type="alphaUcParenR"/>
            </a:pPr>
            <a:r>
              <a:rPr lang="ja-JP" altLang="en-US" sz="2000" smtClean="0"/>
              <a:t>皇帝に属するもの</a:t>
            </a:r>
          </a:p>
          <a:p>
            <a:pPr marL="514350" indent="-514350" eaLnBrk="1" hangingPunct="1">
              <a:buFont typeface="Calibri" pitchFamily="34" charset="0"/>
              <a:buAutoNum type="alphaUcParenR"/>
            </a:pPr>
            <a:r>
              <a:rPr lang="ja-JP" altLang="en-US" sz="2000" smtClean="0"/>
              <a:t>芳香を放つもの</a:t>
            </a:r>
          </a:p>
          <a:p>
            <a:pPr marL="514350" indent="-514350" eaLnBrk="1" hangingPunct="1">
              <a:buFont typeface="Calibri" pitchFamily="34" charset="0"/>
              <a:buAutoNum type="alphaUcParenR"/>
            </a:pPr>
            <a:r>
              <a:rPr lang="ja-JP" altLang="en-US" sz="2000" smtClean="0"/>
              <a:t>飼いならされたもの</a:t>
            </a:r>
          </a:p>
          <a:p>
            <a:pPr marL="514350" indent="-514350" eaLnBrk="1" hangingPunct="1">
              <a:buFont typeface="Calibri" pitchFamily="34" charset="0"/>
              <a:buAutoNum type="alphaUcParenR"/>
            </a:pPr>
            <a:r>
              <a:rPr lang="ja-JP" altLang="en-US" sz="2000" smtClean="0"/>
              <a:t>乳呑み豚</a:t>
            </a:r>
          </a:p>
          <a:p>
            <a:pPr marL="514350" indent="-514350" eaLnBrk="1" hangingPunct="1">
              <a:buFont typeface="Calibri" pitchFamily="34" charset="0"/>
              <a:buAutoNum type="alphaUcParenR"/>
            </a:pPr>
            <a:r>
              <a:rPr lang="ja-JP" altLang="en-US" sz="2000" smtClean="0"/>
              <a:t>人魚</a:t>
            </a:r>
          </a:p>
          <a:p>
            <a:pPr marL="514350" indent="-514350" eaLnBrk="1" hangingPunct="1">
              <a:buFont typeface="Calibri" pitchFamily="34" charset="0"/>
              <a:buAutoNum type="alphaUcParenR"/>
            </a:pPr>
            <a:r>
              <a:rPr lang="ja-JP" altLang="en-US" sz="2000" smtClean="0"/>
              <a:t>お話に出てくるもの</a:t>
            </a:r>
          </a:p>
          <a:p>
            <a:pPr marL="514350" indent="-514350" eaLnBrk="1" hangingPunct="1">
              <a:buFont typeface="Calibri" pitchFamily="34" charset="0"/>
              <a:buAutoNum type="alphaUcParenR"/>
            </a:pPr>
            <a:r>
              <a:rPr lang="ja-JP" altLang="en-US" sz="2000" smtClean="0"/>
              <a:t>放し飼いの犬</a:t>
            </a:r>
          </a:p>
          <a:p>
            <a:pPr marL="514350" indent="-514350" eaLnBrk="1" hangingPunct="1">
              <a:buFont typeface="Calibri" pitchFamily="34" charset="0"/>
              <a:buAutoNum type="alphaUcParenR"/>
            </a:pPr>
            <a:r>
              <a:rPr lang="ja-JP" altLang="en-US" sz="2000" smtClean="0"/>
              <a:t>この分類自体に含まれるもの</a:t>
            </a:r>
            <a:endParaRPr lang="en-US" altLang="ja-JP" sz="2000" smtClean="0"/>
          </a:p>
          <a:p>
            <a:pPr marL="514350" indent="-514350" eaLnBrk="1" hangingPunct="1">
              <a:buFont typeface="Calibri" pitchFamily="34" charset="0"/>
              <a:buAutoNum type="alphaUcParenR"/>
            </a:pPr>
            <a:r>
              <a:rPr lang="ja-JP" altLang="en-US" sz="2000" smtClean="0"/>
              <a:t>気違いのように騒ぐもの </a:t>
            </a:r>
          </a:p>
          <a:p>
            <a:pPr marL="514350" indent="-514350" eaLnBrk="1" hangingPunct="1">
              <a:buFont typeface="Calibri" pitchFamily="34" charset="0"/>
              <a:buAutoNum type="alphaUcParenR"/>
            </a:pPr>
            <a:r>
              <a:rPr lang="ja-JP" altLang="en-US" sz="2000" smtClean="0"/>
              <a:t>数えきれぬもの </a:t>
            </a:r>
          </a:p>
          <a:p>
            <a:pPr marL="514350" indent="-514350" eaLnBrk="1" hangingPunct="1">
              <a:buFont typeface="Calibri" pitchFamily="34" charset="0"/>
              <a:buAutoNum type="alphaUcParenR"/>
            </a:pPr>
            <a:r>
              <a:rPr lang="ja-JP" altLang="en-US" sz="2000" smtClean="0"/>
              <a:t>らくだの毛のごとく細い毛筆で描かれたもの </a:t>
            </a:r>
          </a:p>
          <a:p>
            <a:pPr marL="514350" indent="-514350" eaLnBrk="1" hangingPunct="1">
              <a:buFont typeface="Calibri" pitchFamily="34" charset="0"/>
              <a:buAutoNum type="alphaUcParenR"/>
            </a:pPr>
            <a:r>
              <a:rPr lang="ja-JP" altLang="en-US" sz="2000" smtClean="0"/>
              <a:t>その他のもの </a:t>
            </a:r>
          </a:p>
          <a:p>
            <a:pPr marL="514350" indent="-514350" eaLnBrk="1" hangingPunct="1">
              <a:buFont typeface="Calibri" pitchFamily="34" charset="0"/>
              <a:buAutoNum type="alphaUcParenR"/>
            </a:pPr>
            <a:r>
              <a:rPr lang="ja-JP" altLang="en-US" sz="2000" smtClean="0"/>
              <a:t>壷をこわしたばかりのもの </a:t>
            </a:r>
          </a:p>
          <a:p>
            <a:pPr marL="514350" indent="-514350" eaLnBrk="1" hangingPunct="1">
              <a:buFont typeface="Calibri" pitchFamily="34" charset="0"/>
              <a:buAutoNum type="alphaUcParenR"/>
            </a:pPr>
            <a:r>
              <a:rPr lang="ja-JP" altLang="en-US" sz="2000" smtClean="0"/>
              <a:t>遠くから見ると蝿のように見えるもの</a:t>
            </a:r>
          </a:p>
        </p:txBody>
      </p:sp>
      <p:pic>
        <p:nvPicPr>
          <p:cNvPr id="80900" name="コンテンツ プレースホルダ 4" descr="41aFJ7538NL__SS500_.jpg"/>
          <p:cNvPicPr>
            <a:picLocks noGrp="1" noChangeAspect="1"/>
          </p:cNvPicPr>
          <p:nvPr>
            <p:ph sz="half" idx="2"/>
          </p:nvPr>
        </p:nvPicPr>
        <p:blipFill>
          <a:blip r:embed="rId3" cstate="print"/>
          <a:srcRect/>
          <a:stretch>
            <a:fillRect/>
          </a:stretch>
        </p:blipFill>
        <p:spPr>
          <a:xfrm>
            <a:off x="4648200" y="1843088"/>
            <a:ext cx="4038600" cy="4038600"/>
          </a:xfrm>
        </p:spPr>
      </p:pic>
      <p:sp>
        <p:nvSpPr>
          <p:cNvPr id="6" name="正方形/長方形 5"/>
          <p:cNvSpPr/>
          <p:nvPr/>
        </p:nvSpPr>
        <p:spPr>
          <a:xfrm>
            <a:off x="5214938" y="6000750"/>
            <a:ext cx="350043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知識体系の多様性</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p:txBody>
          <a:bodyPr/>
          <a:lstStyle/>
          <a:p>
            <a:pPr eaLnBrk="1" hangingPunct="1"/>
            <a:r>
              <a:rPr lang="ja-JP" altLang="en-US" smtClean="0"/>
              <a:t>知識の地理性</a:t>
            </a:r>
          </a:p>
        </p:txBody>
      </p:sp>
      <p:sp>
        <p:nvSpPr>
          <p:cNvPr id="3" name="コンテンツ プレースホルダ 2"/>
          <p:cNvSpPr>
            <a:spLocks noGrp="1"/>
          </p:cNvSpPr>
          <p:nvPr>
            <p:ph sz="half" idx="1"/>
          </p:nvPr>
        </p:nvSpPr>
        <p:spPr/>
        <p:txBody>
          <a:bodyPr rtlCol="0">
            <a:normAutofit fontScale="77500" lnSpcReduction="20000"/>
          </a:bodyPr>
          <a:lstStyle/>
          <a:p>
            <a:pPr eaLnBrk="1" fontAlgn="auto" hangingPunct="1">
              <a:spcAft>
                <a:spcPts val="0"/>
              </a:spcAft>
              <a:defRPr/>
            </a:pPr>
            <a:r>
              <a:rPr lang="ja-JP" altLang="en-US" dirty="0" smtClean="0"/>
              <a:t>ダーウィン映画、米で上映見送り＝根強い進化論への批判</a:t>
            </a:r>
          </a:p>
          <a:p>
            <a:pPr lvl="1" eaLnBrk="1" fontAlgn="auto" hangingPunct="1">
              <a:spcAft>
                <a:spcPts val="0"/>
              </a:spcAft>
              <a:defRPr/>
            </a:pPr>
            <a:r>
              <a:rPr lang="en-US" altLang="ja-JP" dirty="0" smtClean="0">
                <a:hlinkClick r:id="rId3"/>
              </a:rPr>
              <a:t>http://www.jiji.com/jc/c?g=int_30&amp;k=2009091300077</a:t>
            </a:r>
            <a:endParaRPr lang="en-US" altLang="ja-JP" dirty="0" smtClean="0"/>
          </a:p>
          <a:p>
            <a:pPr eaLnBrk="1" fontAlgn="auto" hangingPunct="1">
              <a:spcAft>
                <a:spcPts val="0"/>
              </a:spcAft>
              <a:defRPr/>
            </a:pPr>
            <a:r>
              <a:rPr lang="ja-JP" altLang="en-US" dirty="0" smtClean="0"/>
              <a:t>「</a:t>
            </a:r>
            <a:r>
              <a:rPr lang="en-US" altLang="ja-JP" dirty="0" smtClean="0"/>
              <a:t>【</a:t>
            </a:r>
            <a:r>
              <a:rPr lang="ja-JP" altLang="en-US" dirty="0" smtClean="0"/>
              <a:t>ロンドン時事</a:t>
            </a:r>
            <a:r>
              <a:rPr lang="en-US" altLang="ja-JP" dirty="0" smtClean="0"/>
              <a:t>】</a:t>
            </a:r>
            <a:r>
              <a:rPr lang="ja-JP" altLang="en-US" dirty="0" smtClean="0"/>
              <a:t>進化論を確立した英博物学者チャールズ・ダーウィンを描いた映画「クリエーション」が、米国での上映を見送られる公算となった。複数の配給会社が、進化論への批判の強さを理由に配給を拒否したため。１２日付の英紙フィナンシャル・タイムズが伝えた。」</a:t>
            </a:r>
            <a:endParaRPr lang="ja-JP" altLang="en-US" dirty="0"/>
          </a:p>
        </p:txBody>
      </p:sp>
      <p:sp>
        <p:nvSpPr>
          <p:cNvPr id="4" name="コンテンツ プレースホルダ 3"/>
          <p:cNvSpPr>
            <a:spLocks noGrp="1"/>
          </p:cNvSpPr>
          <p:nvPr>
            <p:ph sz="half" idx="2"/>
          </p:nvPr>
        </p:nvSpPr>
        <p:spPr/>
        <p:txBody>
          <a:bodyPr rtlCol="0">
            <a:normAutofit fontScale="77500" lnSpcReduction="20000"/>
          </a:bodyPr>
          <a:lstStyle/>
          <a:p>
            <a:pPr eaLnBrk="1" fontAlgn="auto" hangingPunct="1">
              <a:spcAft>
                <a:spcPts val="0"/>
              </a:spcAft>
              <a:defRPr/>
            </a:pPr>
            <a:r>
              <a:rPr lang="ja-JP" altLang="en-US" dirty="0" smtClean="0"/>
              <a:t>「この山脈のこちら側では真理であっても、反対側の世界では誤りとなる。」モンテーニュ</a:t>
            </a:r>
            <a:endParaRPr lang="en-US" altLang="ja-JP" dirty="0" smtClean="0"/>
          </a:p>
          <a:p>
            <a:pPr eaLnBrk="1" fontAlgn="auto" hangingPunct="1">
              <a:spcAft>
                <a:spcPts val="0"/>
              </a:spcAft>
              <a:defRPr/>
            </a:pPr>
            <a:r>
              <a:rPr lang="ja-JP" altLang="en-US" dirty="0" smtClean="0"/>
              <a:t>全米に１９の創造論ミュージアムが存在する。世界は</a:t>
            </a:r>
            <a:r>
              <a:rPr lang="en-US" altLang="ja-JP" dirty="0" smtClean="0"/>
              <a:t>6000</a:t>
            </a:r>
            <a:r>
              <a:rPr lang="ja-JP" altLang="en-US" dirty="0" smtClean="0"/>
              <a:t>年前に創造された、化石は何かの間違いか悪魔が作った。</a:t>
            </a:r>
            <a:endParaRPr lang="ja-JP" altLang="en-US" dirty="0"/>
          </a:p>
        </p:txBody>
      </p:sp>
      <p:pic>
        <p:nvPicPr>
          <p:cNvPr id="1026" name="Picture 2"/>
          <p:cNvPicPr>
            <a:picLocks noChangeAspect="1" noChangeArrowheads="1"/>
          </p:cNvPicPr>
          <p:nvPr/>
        </p:nvPicPr>
        <p:blipFill>
          <a:blip r:embed="rId4" cstate="print"/>
          <a:srcRect/>
          <a:stretch>
            <a:fillRect/>
          </a:stretch>
        </p:blipFill>
        <p:spPr bwMode="auto">
          <a:xfrm>
            <a:off x="4786313" y="4071938"/>
            <a:ext cx="4192587" cy="2185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p:txBody>
          <a:bodyPr/>
          <a:lstStyle/>
          <a:p>
            <a:pPr eaLnBrk="1" hangingPunct="1"/>
            <a:r>
              <a:rPr lang="ja-JP" altLang="en-US" smtClean="0"/>
              <a:t>“見えている世界”の違い</a:t>
            </a:r>
          </a:p>
        </p:txBody>
      </p:sp>
      <p:pic>
        <p:nvPicPr>
          <p:cNvPr id="82947" name="コンテンツ プレースホルダ 4" descr="51YQ133VV7L__SS500_.jpg"/>
          <p:cNvPicPr>
            <a:picLocks noGrp="1" noChangeAspect="1"/>
          </p:cNvPicPr>
          <p:nvPr>
            <p:ph sz="half" idx="1"/>
          </p:nvPr>
        </p:nvPicPr>
        <p:blipFill>
          <a:blip r:embed="rId3" cstate="print"/>
          <a:srcRect/>
          <a:stretch>
            <a:fillRect/>
          </a:stretch>
        </p:blipFill>
        <p:spPr>
          <a:xfrm>
            <a:off x="0" y="1643063"/>
            <a:ext cx="4786313" cy="4786312"/>
          </a:xfrm>
        </p:spPr>
      </p:pic>
      <p:sp>
        <p:nvSpPr>
          <p:cNvPr id="82948" name="コンテンツ プレースホルダ 3"/>
          <p:cNvSpPr>
            <a:spLocks noGrp="1"/>
          </p:cNvSpPr>
          <p:nvPr>
            <p:ph sz="half" idx="2"/>
          </p:nvPr>
        </p:nvSpPr>
        <p:spPr/>
        <p:txBody>
          <a:bodyPr/>
          <a:lstStyle/>
          <a:p>
            <a:pPr eaLnBrk="1" hangingPunct="1"/>
            <a:r>
              <a:rPr lang="ja-JP" altLang="en-US" smtClean="0"/>
              <a:t>ユクスキュル　１９３４年の著作</a:t>
            </a:r>
            <a:endParaRPr lang="en-US" altLang="ja-JP" smtClean="0"/>
          </a:p>
          <a:p>
            <a:pPr eaLnBrk="1" hangingPunct="1"/>
            <a:r>
              <a:rPr lang="ja-JP" altLang="en-US" smtClean="0"/>
              <a:t>“エーテル波”など出てくる古い歴史資料的本</a:t>
            </a:r>
            <a:endParaRPr lang="en-US" altLang="ja-JP" smtClean="0"/>
          </a:p>
          <a:p>
            <a:pPr eaLnBrk="1" hangingPunct="1"/>
            <a:r>
              <a:rPr lang="ja-JP" altLang="en-US" b="1" smtClean="0"/>
              <a:t>環世界</a:t>
            </a:r>
            <a:r>
              <a:rPr lang="ja-JP" altLang="en-US" smtClean="0"/>
              <a:t>という概念</a:t>
            </a:r>
            <a:endParaRPr lang="en-US" altLang="ja-JP" smtClean="0"/>
          </a:p>
          <a:p>
            <a:pPr eaLnBrk="1" hangingPunct="1"/>
            <a:r>
              <a:rPr lang="ja-JP" altLang="en-US" smtClean="0"/>
              <a:t>生物種ごとに見えている世界が大きく異なる</a:t>
            </a:r>
            <a:endParaRPr lang="en-US" altLang="ja-JP" smtClean="0"/>
          </a:p>
          <a:p>
            <a:pPr eaLnBrk="1" hangingPunct="1"/>
            <a:r>
              <a:rPr lang="ja-JP" altLang="en-US" smtClean="0"/>
              <a:t>同じ世界にいながら違う世界に住んでいる</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p:cNvSpPr>
            <a:spLocks noGrp="1"/>
          </p:cNvSpPr>
          <p:nvPr>
            <p:ph type="title"/>
          </p:nvPr>
        </p:nvSpPr>
        <p:spPr/>
        <p:txBody>
          <a:bodyPr/>
          <a:lstStyle/>
          <a:p>
            <a:pPr eaLnBrk="1" hangingPunct="1"/>
            <a:endParaRPr lang="ja-JP" altLang="en-US" smtClean="0"/>
          </a:p>
        </p:txBody>
      </p:sp>
      <p:pic>
        <p:nvPicPr>
          <p:cNvPr id="83971" name="コンテンツ プレースホルダ 3" descr="umwelt01human.jpg"/>
          <p:cNvPicPr>
            <a:picLocks noGrp="1" noChangeAspect="1"/>
          </p:cNvPicPr>
          <p:nvPr>
            <p:ph idx="1"/>
          </p:nvPr>
        </p:nvPicPr>
        <p:blipFill>
          <a:blip r:embed="rId3" cstate="print"/>
          <a:srcRect/>
          <a:stretch>
            <a:fillRect/>
          </a:stretch>
        </p:blipFill>
        <p:spPr>
          <a:xfrm>
            <a:off x="0" y="0"/>
            <a:ext cx="9144000" cy="69230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endParaRPr lang="ja-JP" altLang="en-US" smtClean="0"/>
          </a:p>
        </p:txBody>
      </p:sp>
      <p:sp>
        <p:nvSpPr>
          <p:cNvPr id="7171" name="コンテンツ プレースホルダ 2"/>
          <p:cNvSpPr>
            <a:spLocks noGrp="1"/>
          </p:cNvSpPr>
          <p:nvPr>
            <p:ph idx="1"/>
          </p:nvPr>
        </p:nvSpPr>
        <p:spPr/>
        <p:txBody>
          <a:bodyPr/>
          <a:lstStyle/>
          <a:p>
            <a:endParaRPr lang="ja-JP" altLang="en-US" smtClean="0"/>
          </a:p>
        </p:txBody>
      </p:sp>
      <p:pic>
        <p:nvPicPr>
          <p:cNvPr id="7172" name="Picture 2"/>
          <p:cNvPicPr>
            <a:picLocks noChangeAspect="1" noChangeArrowheads="1"/>
          </p:cNvPicPr>
          <p:nvPr/>
        </p:nvPicPr>
        <p:blipFill>
          <a:blip r:embed="rId3" cstate="print"/>
          <a:srcRect/>
          <a:stretch>
            <a:fillRect/>
          </a:stretch>
        </p:blipFill>
        <p:spPr bwMode="auto">
          <a:xfrm>
            <a:off x="61913" y="366713"/>
            <a:ext cx="9018587"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1"/>
          <p:cNvSpPr>
            <a:spLocks noGrp="1"/>
          </p:cNvSpPr>
          <p:nvPr>
            <p:ph type="title"/>
          </p:nvPr>
        </p:nvSpPr>
        <p:spPr/>
        <p:txBody>
          <a:bodyPr/>
          <a:lstStyle/>
          <a:p>
            <a:pPr eaLnBrk="1" hangingPunct="1"/>
            <a:endParaRPr lang="ja-JP" altLang="en-US" smtClean="0"/>
          </a:p>
        </p:txBody>
      </p:sp>
      <p:pic>
        <p:nvPicPr>
          <p:cNvPr id="84995" name="コンテンツ プレースホルダ 3" descr="umwelt02dog.jpg"/>
          <p:cNvPicPr>
            <a:picLocks noGrp="1" noChangeAspect="1"/>
          </p:cNvPicPr>
          <p:nvPr>
            <p:ph idx="1"/>
          </p:nvPr>
        </p:nvPicPr>
        <p:blipFill>
          <a:blip r:embed="rId3" cstate="print"/>
          <a:srcRect/>
          <a:stretch>
            <a:fillRect/>
          </a:stretch>
        </p:blipFill>
        <p:spPr>
          <a:xfrm>
            <a:off x="0" y="0"/>
            <a:ext cx="9223375"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p:txBody>
          <a:bodyPr/>
          <a:lstStyle/>
          <a:p>
            <a:pPr eaLnBrk="1" hangingPunct="1"/>
            <a:endParaRPr lang="ja-JP" altLang="en-US" smtClean="0"/>
          </a:p>
        </p:txBody>
      </p:sp>
      <p:pic>
        <p:nvPicPr>
          <p:cNvPr id="86019" name="コンテンツ プレースホルダ 3" descr="umwelt03fly.jpg"/>
          <p:cNvPicPr>
            <a:picLocks noGrp="1" noChangeAspect="1"/>
          </p:cNvPicPr>
          <p:nvPr>
            <p:ph idx="1"/>
          </p:nvPr>
        </p:nvPicPr>
        <p:blipFill>
          <a:blip r:embed="rId3" cstate="print"/>
          <a:srcRect/>
          <a:stretch>
            <a:fillRect/>
          </a:stretch>
        </p:blipFill>
        <p:spPr>
          <a:xfrm>
            <a:off x="0" y="0"/>
            <a:ext cx="9144000" cy="711835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自分の内面の棚卸</a:t>
            </a:r>
            <a:r>
              <a:rPr lang="en-US" altLang="ja-JP" dirty="0" smtClean="0"/>
              <a:t/>
            </a:r>
            <a:br>
              <a:rPr lang="en-US" altLang="ja-JP" dirty="0" smtClean="0"/>
            </a:br>
            <a:r>
              <a:rPr lang="ja-JP" altLang="en-US" dirty="0" smtClean="0"/>
              <a:t>偏愛マップを作る授業</a:t>
            </a:r>
          </a:p>
        </p:txBody>
      </p:sp>
      <p:pic>
        <p:nvPicPr>
          <p:cNvPr id="87043" name="コンテンツ プレースホルダ 4" descr="Image10.jpg"/>
          <p:cNvPicPr>
            <a:picLocks noGrp="1" noChangeAspect="1"/>
          </p:cNvPicPr>
          <p:nvPr>
            <p:ph sz="half" idx="1"/>
          </p:nvPr>
        </p:nvPicPr>
        <p:blipFill>
          <a:blip r:embed="rId3" cstate="print"/>
          <a:srcRect/>
          <a:stretch>
            <a:fillRect/>
          </a:stretch>
        </p:blipFill>
        <p:spPr>
          <a:xfrm>
            <a:off x="650875" y="1600200"/>
            <a:ext cx="3651250" cy="4525963"/>
          </a:xfrm>
        </p:spPr>
      </p:pic>
      <p:pic>
        <p:nvPicPr>
          <p:cNvPr id="87044" name="コンテンツ プレースホルダ 5" descr="51RRVJVSKVL__SL500_AA240_.jpg"/>
          <p:cNvPicPr>
            <a:picLocks noGrp="1" noChangeAspect="1"/>
          </p:cNvPicPr>
          <p:nvPr>
            <p:ph sz="half" idx="2"/>
          </p:nvPr>
        </p:nvPicPr>
        <p:blipFill>
          <a:blip r:embed="rId4" cstate="print"/>
          <a:srcRect/>
          <a:stretch>
            <a:fillRect/>
          </a:stretch>
        </p:blipFill>
        <p:spPr>
          <a:xfrm>
            <a:off x="5500688" y="1714500"/>
            <a:ext cx="2220912" cy="2219325"/>
          </a:xfrm>
        </p:spPr>
      </p:pic>
      <p:sp>
        <p:nvSpPr>
          <p:cNvPr id="87045" name="テキスト ボックス 6"/>
          <p:cNvSpPr txBox="1">
            <a:spLocks noChangeArrowheads="1"/>
          </p:cNvSpPr>
          <p:nvPr/>
        </p:nvSpPr>
        <p:spPr bwMode="auto">
          <a:xfrm>
            <a:off x="571500" y="6211888"/>
            <a:ext cx="3646488" cy="646112"/>
          </a:xfrm>
          <a:prstGeom prst="rect">
            <a:avLst/>
          </a:prstGeom>
          <a:noFill/>
          <a:ln w="9525">
            <a:noFill/>
            <a:miter lim="800000"/>
            <a:headEnd/>
            <a:tailEnd/>
          </a:ln>
        </p:spPr>
        <p:txBody>
          <a:bodyPr wrap="none">
            <a:spAutoFit/>
          </a:bodyPr>
          <a:lstStyle/>
          <a:p>
            <a:r>
              <a:rPr lang="en-US" altLang="ja-JP">
                <a:latin typeface="Calibri" pitchFamily="34" charset="0"/>
                <a:hlinkClick r:id="rId5"/>
              </a:rPr>
              <a:t>http://www.nttpub.co.jp/henaimap/</a:t>
            </a:r>
            <a:endParaRPr lang="en-US" altLang="ja-JP">
              <a:latin typeface="Calibri" pitchFamily="34" charset="0"/>
            </a:endParaRPr>
          </a:p>
          <a:p>
            <a:endParaRPr lang="ja-JP" altLang="en-US">
              <a:latin typeface="Calibri" pitchFamily="34" charset="0"/>
            </a:endParaRPr>
          </a:p>
        </p:txBody>
      </p:sp>
      <p:sp>
        <p:nvSpPr>
          <p:cNvPr id="87046" name="テキスト ボックス 7"/>
          <p:cNvSpPr txBox="1">
            <a:spLocks noChangeArrowheads="1"/>
          </p:cNvSpPr>
          <p:nvPr/>
        </p:nvSpPr>
        <p:spPr bwMode="auto">
          <a:xfrm>
            <a:off x="4786313" y="4214813"/>
            <a:ext cx="3714750" cy="1200150"/>
          </a:xfrm>
          <a:prstGeom prst="rect">
            <a:avLst/>
          </a:prstGeom>
          <a:noFill/>
          <a:ln w="9525">
            <a:noFill/>
            <a:miter lim="800000"/>
            <a:headEnd/>
            <a:tailEnd/>
          </a:ln>
        </p:spPr>
        <p:txBody>
          <a:bodyPr>
            <a:spAutoFit/>
          </a:bodyPr>
          <a:lstStyle/>
          <a:p>
            <a:r>
              <a:rPr lang="ja-JP" altLang="en-US">
                <a:latin typeface="Calibri" pitchFamily="34" charset="0"/>
              </a:rPr>
              <a:t>自由に自分の関心を白紙の上に地図として描きだしていく。</a:t>
            </a:r>
            <a:endParaRPr lang="en-US" altLang="ja-JP">
              <a:latin typeface="Calibri" pitchFamily="34" charset="0"/>
            </a:endParaRPr>
          </a:p>
          <a:p>
            <a:endParaRPr lang="en-US" altLang="ja-JP">
              <a:latin typeface="Calibri" pitchFamily="34" charset="0"/>
            </a:endParaRPr>
          </a:p>
          <a:p>
            <a:r>
              <a:rPr lang="ja-JP" altLang="en-US">
                <a:latin typeface="Calibri" pitchFamily="34" charset="0"/>
              </a:rPr>
              <a:t>互いのマップを見ながら人と語り合う。</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ja-JP" altLang="en-US" smtClean="0"/>
              <a:t>偏愛マップのサンプル</a:t>
            </a:r>
          </a:p>
        </p:txBody>
      </p:sp>
      <p:pic>
        <p:nvPicPr>
          <p:cNvPr id="88067" name="コンテンツ プレースホルダ 4" descr="01_map_b.gif"/>
          <p:cNvPicPr>
            <a:picLocks noGrp="1" noChangeAspect="1"/>
          </p:cNvPicPr>
          <p:nvPr>
            <p:ph sz="half" idx="1"/>
          </p:nvPr>
        </p:nvPicPr>
        <p:blipFill>
          <a:blip r:embed="rId3" cstate="print"/>
          <a:srcRect/>
          <a:stretch>
            <a:fillRect/>
          </a:stretch>
        </p:blipFill>
        <p:spPr>
          <a:xfrm>
            <a:off x="71438" y="1071563"/>
            <a:ext cx="3702050" cy="5383212"/>
          </a:xfrm>
        </p:spPr>
      </p:pic>
      <p:pic>
        <p:nvPicPr>
          <p:cNvPr id="88068" name="コンテンツ プレースホルダ 5" descr="01_map2_b.gif"/>
          <p:cNvPicPr>
            <a:picLocks noGrp="1" noChangeAspect="1"/>
          </p:cNvPicPr>
          <p:nvPr>
            <p:ph sz="half" idx="2"/>
          </p:nvPr>
        </p:nvPicPr>
        <p:blipFill>
          <a:blip r:embed="rId4" cstate="print"/>
          <a:srcRect/>
          <a:stretch>
            <a:fillRect/>
          </a:stretch>
        </p:blipFill>
        <p:spPr>
          <a:xfrm>
            <a:off x="3767138" y="1143000"/>
            <a:ext cx="5273675" cy="4000500"/>
          </a:xfrm>
        </p:spPr>
      </p:pic>
      <p:sp>
        <p:nvSpPr>
          <p:cNvPr id="88069" name="テキスト ボックス 6"/>
          <p:cNvSpPr txBox="1">
            <a:spLocks noChangeArrowheads="1"/>
          </p:cNvSpPr>
          <p:nvPr/>
        </p:nvSpPr>
        <p:spPr bwMode="auto">
          <a:xfrm>
            <a:off x="4357688" y="6000750"/>
            <a:ext cx="3646487" cy="646113"/>
          </a:xfrm>
          <a:prstGeom prst="rect">
            <a:avLst/>
          </a:prstGeom>
          <a:noFill/>
          <a:ln w="9525">
            <a:noFill/>
            <a:miter lim="800000"/>
            <a:headEnd/>
            <a:tailEnd/>
          </a:ln>
        </p:spPr>
        <p:txBody>
          <a:bodyPr wrap="none">
            <a:spAutoFit/>
          </a:bodyPr>
          <a:lstStyle/>
          <a:p>
            <a:r>
              <a:rPr lang="en-US" altLang="ja-JP">
                <a:latin typeface="Calibri" pitchFamily="34" charset="0"/>
                <a:hlinkClick r:id="rId5"/>
              </a:rPr>
              <a:t>http://www.nttpub.co.jp/henaimap/</a:t>
            </a:r>
            <a:endParaRPr lang="en-US" altLang="ja-JP">
              <a:latin typeface="Calibri" pitchFamily="34" charset="0"/>
            </a:endParaRPr>
          </a:p>
          <a:p>
            <a:r>
              <a:rPr lang="ja-JP" altLang="en-US">
                <a:latin typeface="Calibri" pitchFamily="34" charset="0"/>
              </a:rPr>
              <a:t>より引用</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知識体系をノートに書きだす</a:t>
            </a:r>
            <a:r>
              <a:rPr lang="en-US" altLang="ja-JP" dirty="0" smtClean="0"/>
              <a:t/>
            </a:r>
            <a:br>
              <a:rPr lang="en-US" altLang="ja-JP" dirty="0" smtClean="0"/>
            </a:br>
            <a:r>
              <a:rPr lang="ja-JP" altLang="en-US" dirty="0" smtClean="0"/>
              <a:t>作業困難と多くの不整合</a:t>
            </a:r>
            <a:endParaRPr lang="ja-JP" altLang="en-US" dirty="0"/>
          </a:p>
        </p:txBody>
      </p:sp>
      <p:graphicFrame>
        <p:nvGraphicFramePr>
          <p:cNvPr id="4" name="コンテンツ プレースホルダ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正方形/長方形 5"/>
          <p:cNvSpPr/>
          <p:nvPr/>
        </p:nvSpPr>
        <p:spPr>
          <a:xfrm>
            <a:off x="642910" y="2571744"/>
            <a:ext cx="7869462" cy="3154710"/>
          </a:xfrm>
          <a:prstGeom prst="rect">
            <a:avLst/>
          </a:prstGeom>
          <a:noFill/>
        </p:spPr>
        <p:txBody>
          <a:bodyPr wrap="none">
            <a:spAutoFit/>
          </a:bodyPr>
          <a:lstStyle/>
          <a:p>
            <a:pPr algn="ctr" fontAlgn="auto">
              <a:spcBef>
                <a:spcPts val="0"/>
              </a:spcBef>
              <a:spcAft>
                <a:spcPts val="0"/>
              </a:spcAft>
              <a:defRPr/>
            </a:pPr>
            <a:r>
              <a:rPr lang="ja-JP" altLang="en-US" sz="19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図 14" descr="800px-Winkel-tripel-projection.jpg"/>
          <p:cNvPicPr>
            <a:picLocks noChangeAspect="1"/>
          </p:cNvPicPr>
          <p:nvPr/>
        </p:nvPicPr>
        <p:blipFill>
          <a:blip r:embed="rId3" cstate="print"/>
          <a:srcRect/>
          <a:stretch>
            <a:fillRect/>
          </a:stretch>
        </p:blipFill>
        <p:spPr bwMode="auto">
          <a:xfrm>
            <a:off x="-1357313" y="0"/>
            <a:ext cx="11430001" cy="6986588"/>
          </a:xfrm>
          <a:prstGeom prst="rect">
            <a:avLst/>
          </a:prstGeom>
          <a:noFill/>
          <a:ln w="9525">
            <a:noFill/>
            <a:miter lim="800000"/>
            <a:headEnd/>
            <a:tailEnd/>
          </a:ln>
        </p:spPr>
      </p:pic>
      <p:sp>
        <p:nvSpPr>
          <p:cNvPr id="9" name="円/楕円 8"/>
          <p:cNvSpPr/>
          <p:nvPr/>
        </p:nvSpPr>
        <p:spPr>
          <a:xfrm>
            <a:off x="285750" y="4643438"/>
            <a:ext cx="1500188" cy="150018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Frank</a:t>
            </a:r>
          </a:p>
        </p:txBody>
      </p:sp>
      <p:sp>
        <p:nvSpPr>
          <p:cNvPr id="10" name="円/楕円 9"/>
          <p:cNvSpPr/>
          <p:nvPr/>
        </p:nvSpPr>
        <p:spPr>
          <a:xfrm>
            <a:off x="4000500" y="5357813"/>
            <a:ext cx="1500188" cy="150018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Ellen</a:t>
            </a:r>
          </a:p>
        </p:txBody>
      </p:sp>
      <p:sp>
        <p:nvSpPr>
          <p:cNvPr id="11" name="円/楕円 10"/>
          <p:cNvSpPr/>
          <p:nvPr/>
        </p:nvSpPr>
        <p:spPr>
          <a:xfrm>
            <a:off x="7429500" y="4786313"/>
            <a:ext cx="1500188" cy="15001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Dave</a:t>
            </a:r>
          </a:p>
        </p:txBody>
      </p:sp>
      <p:sp>
        <p:nvSpPr>
          <p:cNvPr id="12" name="円/楕円 11"/>
          <p:cNvSpPr/>
          <p:nvPr/>
        </p:nvSpPr>
        <p:spPr>
          <a:xfrm>
            <a:off x="7643813" y="1214438"/>
            <a:ext cx="1500187" cy="15001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Carol</a:t>
            </a:r>
          </a:p>
        </p:txBody>
      </p:sp>
      <p:sp>
        <p:nvSpPr>
          <p:cNvPr id="13" name="円/楕円 12"/>
          <p:cNvSpPr/>
          <p:nvPr/>
        </p:nvSpPr>
        <p:spPr>
          <a:xfrm>
            <a:off x="3857625" y="214313"/>
            <a:ext cx="1500188" cy="15001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Bob</a:t>
            </a:r>
          </a:p>
        </p:txBody>
      </p:sp>
      <p:sp>
        <p:nvSpPr>
          <p:cNvPr id="14" name="円/楕円 13"/>
          <p:cNvSpPr/>
          <p:nvPr/>
        </p:nvSpPr>
        <p:spPr>
          <a:xfrm>
            <a:off x="214313" y="1357313"/>
            <a:ext cx="1500187" cy="150018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Alice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図 14" descr="800px-Winkel-tripel-projection.jpg"/>
          <p:cNvPicPr>
            <a:picLocks noChangeAspect="1"/>
          </p:cNvPicPr>
          <p:nvPr/>
        </p:nvPicPr>
        <p:blipFill>
          <a:blip r:embed="rId3" cstate="print"/>
          <a:srcRect/>
          <a:stretch>
            <a:fillRect/>
          </a:stretch>
        </p:blipFill>
        <p:spPr bwMode="auto">
          <a:xfrm>
            <a:off x="-1357313" y="0"/>
            <a:ext cx="11430001" cy="6986588"/>
          </a:xfrm>
          <a:prstGeom prst="rect">
            <a:avLst/>
          </a:prstGeom>
          <a:noFill/>
          <a:ln w="9525">
            <a:noFill/>
            <a:miter lim="800000"/>
            <a:headEnd/>
            <a:tailEnd/>
          </a:ln>
        </p:spPr>
      </p:pic>
      <p:sp>
        <p:nvSpPr>
          <p:cNvPr id="9" name="円/楕円 8"/>
          <p:cNvSpPr/>
          <p:nvPr/>
        </p:nvSpPr>
        <p:spPr>
          <a:xfrm>
            <a:off x="285750" y="4643438"/>
            <a:ext cx="1500188" cy="150018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Frank</a:t>
            </a:r>
          </a:p>
        </p:txBody>
      </p:sp>
      <p:sp>
        <p:nvSpPr>
          <p:cNvPr id="10" name="円/楕円 9"/>
          <p:cNvSpPr/>
          <p:nvPr/>
        </p:nvSpPr>
        <p:spPr>
          <a:xfrm>
            <a:off x="4000500" y="5357813"/>
            <a:ext cx="1500188" cy="150018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Ellen</a:t>
            </a:r>
          </a:p>
        </p:txBody>
      </p:sp>
      <p:sp>
        <p:nvSpPr>
          <p:cNvPr id="11" name="円/楕円 10"/>
          <p:cNvSpPr/>
          <p:nvPr/>
        </p:nvSpPr>
        <p:spPr>
          <a:xfrm>
            <a:off x="7429500" y="4786313"/>
            <a:ext cx="1500188" cy="15001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Dave</a:t>
            </a:r>
          </a:p>
        </p:txBody>
      </p:sp>
      <p:sp>
        <p:nvSpPr>
          <p:cNvPr id="12" name="円/楕円 11"/>
          <p:cNvSpPr/>
          <p:nvPr/>
        </p:nvSpPr>
        <p:spPr>
          <a:xfrm>
            <a:off x="7643813" y="1214438"/>
            <a:ext cx="1500187" cy="15001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Carol</a:t>
            </a:r>
          </a:p>
        </p:txBody>
      </p:sp>
      <p:sp>
        <p:nvSpPr>
          <p:cNvPr id="13" name="円/楕円 12"/>
          <p:cNvSpPr/>
          <p:nvPr/>
        </p:nvSpPr>
        <p:spPr>
          <a:xfrm>
            <a:off x="3857625" y="214313"/>
            <a:ext cx="1500188" cy="15001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Bob</a:t>
            </a:r>
          </a:p>
        </p:txBody>
      </p:sp>
      <p:sp>
        <p:nvSpPr>
          <p:cNvPr id="14" name="円/楕円 13"/>
          <p:cNvSpPr/>
          <p:nvPr/>
        </p:nvSpPr>
        <p:spPr>
          <a:xfrm>
            <a:off x="214313" y="1357313"/>
            <a:ext cx="1500187" cy="150018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Alice</a:t>
            </a:r>
          </a:p>
        </p:txBody>
      </p:sp>
      <p:pic>
        <p:nvPicPr>
          <p:cNvPr id="91145" name="図 15" descr="Meakan.jpg"/>
          <p:cNvPicPr>
            <a:picLocks noChangeAspect="1"/>
          </p:cNvPicPr>
          <p:nvPr/>
        </p:nvPicPr>
        <p:blipFill>
          <a:blip r:embed="rId4" cstate="print"/>
          <a:srcRect/>
          <a:stretch>
            <a:fillRect/>
          </a:stretch>
        </p:blipFill>
        <p:spPr bwMode="auto">
          <a:xfrm>
            <a:off x="2571750" y="1857375"/>
            <a:ext cx="4476750" cy="3357563"/>
          </a:xfrm>
          <a:prstGeom prst="rect">
            <a:avLst/>
          </a:prstGeom>
          <a:noFill/>
          <a:ln w="9525">
            <a:noFill/>
            <a:miter lim="800000"/>
            <a:headEnd/>
            <a:tailEnd/>
          </a:ln>
        </p:spPr>
      </p:pic>
      <p:sp>
        <p:nvSpPr>
          <p:cNvPr id="17" name="テキスト ボックス 16"/>
          <p:cNvSpPr txBox="1"/>
          <p:nvPr/>
        </p:nvSpPr>
        <p:spPr>
          <a:xfrm>
            <a:off x="2571750" y="1857375"/>
            <a:ext cx="4500563"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ja-JP" altLang="en-US" sz="2400" b="1" dirty="0"/>
              <a:t>“複雑な問題”の地形</a:t>
            </a:r>
          </a:p>
        </p:txBody>
      </p:sp>
      <p:grpSp>
        <p:nvGrpSpPr>
          <p:cNvPr id="2" name="グループ化 19"/>
          <p:cNvGrpSpPr>
            <a:grpSpLocks/>
          </p:cNvGrpSpPr>
          <p:nvPr/>
        </p:nvGrpSpPr>
        <p:grpSpPr bwMode="auto">
          <a:xfrm>
            <a:off x="1000125" y="4572000"/>
            <a:ext cx="3146425" cy="1531938"/>
            <a:chOff x="1071538" y="4659476"/>
            <a:chExt cx="3146693" cy="1531479"/>
          </a:xfrm>
        </p:grpSpPr>
        <p:pic>
          <p:nvPicPr>
            <p:cNvPr id="91149" name="Picture 4" descr="D:\Download\Temporary Internet Files\Content.IE5\679S5IUM\MCj02228620000[1].wmf"/>
            <p:cNvPicPr>
              <a:picLocks noChangeAspect="1" noChangeArrowheads="1"/>
            </p:cNvPicPr>
            <p:nvPr/>
          </p:nvPicPr>
          <p:blipFill>
            <a:blip r:embed="rId5" cstate="print"/>
            <a:srcRect/>
            <a:stretch>
              <a:fillRect/>
            </a:stretch>
          </p:blipFill>
          <p:spPr bwMode="auto">
            <a:xfrm>
              <a:off x="1071538" y="4857760"/>
              <a:ext cx="1951330" cy="1333195"/>
            </a:xfrm>
            <a:prstGeom prst="rect">
              <a:avLst/>
            </a:prstGeom>
            <a:noFill/>
            <a:ln w="9525">
              <a:noFill/>
              <a:miter lim="800000"/>
              <a:headEnd/>
              <a:tailEnd/>
            </a:ln>
          </p:spPr>
        </p:pic>
        <p:sp>
          <p:nvSpPr>
            <p:cNvPr id="19" name="右矢印 18"/>
            <p:cNvSpPr/>
            <p:nvPr/>
          </p:nvSpPr>
          <p:spPr>
            <a:xfrm rot="19966633">
              <a:off x="2186058" y="4659476"/>
              <a:ext cx="2032173" cy="365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1" name="正方形/長方形 20"/>
          <p:cNvSpPr/>
          <p:nvPr/>
        </p:nvSpPr>
        <p:spPr>
          <a:xfrm>
            <a:off x="1071563" y="6027738"/>
            <a:ext cx="1800225" cy="83026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sz="4800" b="1" dirty="0">
                <a:solidFill>
                  <a:srgbClr val="FF0000"/>
                </a:solidFill>
                <a:latin typeface="+mj-ea"/>
                <a:ea typeface="+mj-ea"/>
              </a:rPr>
              <a:t>y=ax</a:t>
            </a:r>
            <a:r>
              <a:rPr lang="en-US" sz="4800" b="1" baseline="30000" dirty="0">
                <a:solidFill>
                  <a:srgbClr val="FF0000"/>
                </a:solidFill>
                <a:latin typeface="+mj-ea"/>
                <a:ea typeface="+mj-ea"/>
              </a:rPr>
              <a:t>2</a:t>
            </a:r>
            <a:endParaRPr lang="ja-JP" altLang="en-US" sz="48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タイトル 1"/>
          <p:cNvSpPr>
            <a:spLocks noGrp="1"/>
          </p:cNvSpPr>
          <p:nvPr>
            <p:ph type="title"/>
          </p:nvPr>
        </p:nvSpPr>
        <p:spPr/>
        <p:txBody>
          <a:bodyPr/>
          <a:lstStyle/>
          <a:p>
            <a:pPr eaLnBrk="1" hangingPunct="1"/>
            <a:r>
              <a:rPr lang="ja-JP" altLang="en-US" smtClean="0"/>
              <a:t>“多様性は能力に勝る”</a:t>
            </a:r>
          </a:p>
        </p:txBody>
      </p:sp>
      <p:pic>
        <p:nvPicPr>
          <p:cNvPr id="92163" name="コンテンツ プレースホルダ 4" descr="4822246000.jpg"/>
          <p:cNvPicPr>
            <a:picLocks noGrp="1" noChangeAspect="1"/>
          </p:cNvPicPr>
          <p:nvPr>
            <p:ph sz="half" idx="1"/>
          </p:nvPr>
        </p:nvPicPr>
        <p:blipFill>
          <a:blip r:embed="rId3" cstate="print"/>
          <a:srcRect/>
          <a:stretch>
            <a:fillRect/>
          </a:stretch>
        </p:blipFill>
        <p:spPr>
          <a:xfrm>
            <a:off x="642938" y="1266825"/>
            <a:ext cx="3786187" cy="5360988"/>
          </a:xfrm>
        </p:spPr>
      </p:pic>
      <p:sp>
        <p:nvSpPr>
          <p:cNvPr id="92164" name="コンテンツ プレースホルダ 3"/>
          <p:cNvSpPr>
            <a:spLocks noGrp="1"/>
          </p:cNvSpPr>
          <p:nvPr>
            <p:ph sz="half" idx="2"/>
          </p:nvPr>
        </p:nvSpPr>
        <p:spPr/>
        <p:txBody>
          <a:bodyPr/>
          <a:lstStyle/>
          <a:p>
            <a:pPr eaLnBrk="1" hangingPunct="1"/>
            <a:r>
              <a:rPr lang="ja-JP" altLang="en-US" smtClean="0"/>
              <a:t>「ある問題を解くのがどれほど難しいかは、その問題を符号化するのに使う観点に左右される。」</a:t>
            </a:r>
            <a:endParaRPr lang="en-US" altLang="ja-JP" smtClean="0"/>
          </a:p>
          <a:p>
            <a:pPr eaLnBrk="1" hangingPunct="1"/>
            <a:r>
              <a:rPr lang="ja-JP" altLang="en-US" smtClean="0"/>
              <a:t>難しい問題が異なる観点から見たら簡単な問題だったことに気がつく</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タイトル 4"/>
          <p:cNvSpPr>
            <a:spLocks noGrp="1"/>
          </p:cNvSpPr>
          <p:nvPr>
            <p:ph type="title"/>
          </p:nvPr>
        </p:nvSpPr>
        <p:spPr/>
        <p:txBody>
          <a:bodyPr/>
          <a:lstStyle/>
          <a:p>
            <a:pPr eaLnBrk="1" hangingPunct="1"/>
            <a:r>
              <a:rPr lang="ja-JP" altLang="en-US" smtClean="0"/>
              <a:t>テレビのノイズ砂嵐映像</a:t>
            </a:r>
          </a:p>
        </p:txBody>
      </p:sp>
      <p:pic>
        <p:nvPicPr>
          <p:cNvPr id="7" name="TVNoise30sec.mpeg">
            <a:hlinkClick r:id="" action="ppaction://media"/>
          </p:cNvPr>
          <p:cNvPicPr>
            <a:picLocks noGrp="1" noRot="1" noChangeAspect="1"/>
          </p:cNvPicPr>
          <p:nvPr>
            <p:ph idx="1"/>
            <a:videoFile r:link="rId1"/>
          </p:nvPr>
        </p:nvPicPr>
        <p:blipFill>
          <a:blip r:embed="rId4" cstate="print"/>
          <a:srcRect/>
          <a:stretch>
            <a:fillRect/>
          </a:stretch>
        </p:blipFill>
        <p:spPr>
          <a:xfrm>
            <a:off x="1143000" y="1576388"/>
            <a:ext cx="6858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3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図 14" descr="800px-Winkel-tripel-projection.jpg"/>
          <p:cNvPicPr>
            <a:picLocks noChangeAspect="1"/>
          </p:cNvPicPr>
          <p:nvPr/>
        </p:nvPicPr>
        <p:blipFill>
          <a:blip r:embed="rId3" cstate="print"/>
          <a:srcRect/>
          <a:stretch>
            <a:fillRect/>
          </a:stretch>
        </p:blipFill>
        <p:spPr bwMode="auto">
          <a:xfrm>
            <a:off x="-1357313" y="0"/>
            <a:ext cx="11430001" cy="6986588"/>
          </a:xfrm>
          <a:prstGeom prst="rect">
            <a:avLst/>
          </a:prstGeom>
          <a:noFill/>
          <a:ln w="9525">
            <a:noFill/>
            <a:miter lim="800000"/>
            <a:headEnd/>
            <a:tailEnd/>
          </a:ln>
        </p:spPr>
      </p:pic>
      <p:sp>
        <p:nvSpPr>
          <p:cNvPr id="9" name="円/楕円 8"/>
          <p:cNvSpPr/>
          <p:nvPr/>
        </p:nvSpPr>
        <p:spPr>
          <a:xfrm>
            <a:off x="285750" y="4643438"/>
            <a:ext cx="1500188" cy="150018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Frank</a:t>
            </a:r>
          </a:p>
        </p:txBody>
      </p:sp>
      <p:sp>
        <p:nvSpPr>
          <p:cNvPr id="10" name="円/楕円 9"/>
          <p:cNvSpPr/>
          <p:nvPr/>
        </p:nvSpPr>
        <p:spPr>
          <a:xfrm>
            <a:off x="4000500" y="5357813"/>
            <a:ext cx="1500188" cy="150018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Ellen</a:t>
            </a:r>
          </a:p>
        </p:txBody>
      </p:sp>
      <p:sp>
        <p:nvSpPr>
          <p:cNvPr id="11" name="円/楕円 10"/>
          <p:cNvSpPr/>
          <p:nvPr/>
        </p:nvSpPr>
        <p:spPr>
          <a:xfrm>
            <a:off x="7429500" y="4786313"/>
            <a:ext cx="1500188" cy="15001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Dave</a:t>
            </a:r>
          </a:p>
        </p:txBody>
      </p:sp>
      <p:sp>
        <p:nvSpPr>
          <p:cNvPr id="12" name="円/楕円 11"/>
          <p:cNvSpPr/>
          <p:nvPr/>
        </p:nvSpPr>
        <p:spPr>
          <a:xfrm>
            <a:off x="7643813" y="1214438"/>
            <a:ext cx="1500187" cy="15001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Carol</a:t>
            </a:r>
          </a:p>
        </p:txBody>
      </p:sp>
      <p:sp>
        <p:nvSpPr>
          <p:cNvPr id="13" name="円/楕円 12"/>
          <p:cNvSpPr/>
          <p:nvPr/>
        </p:nvSpPr>
        <p:spPr>
          <a:xfrm>
            <a:off x="3857625" y="214313"/>
            <a:ext cx="1500188" cy="15001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Bob</a:t>
            </a:r>
          </a:p>
        </p:txBody>
      </p:sp>
      <p:sp>
        <p:nvSpPr>
          <p:cNvPr id="14" name="円/楕円 13"/>
          <p:cNvSpPr/>
          <p:nvPr/>
        </p:nvSpPr>
        <p:spPr>
          <a:xfrm>
            <a:off x="214313" y="1357313"/>
            <a:ext cx="1500187" cy="150018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Alice</a:t>
            </a:r>
          </a:p>
        </p:txBody>
      </p:sp>
      <p:pic>
        <p:nvPicPr>
          <p:cNvPr id="94217" name="図 15" descr="tvnoise01.jpg"/>
          <p:cNvPicPr>
            <a:picLocks noChangeAspect="1"/>
          </p:cNvPicPr>
          <p:nvPr/>
        </p:nvPicPr>
        <p:blipFill>
          <a:blip r:embed="rId4" cstate="print"/>
          <a:srcRect/>
          <a:stretch>
            <a:fillRect/>
          </a:stretch>
        </p:blipFill>
        <p:spPr bwMode="auto">
          <a:xfrm>
            <a:off x="2571750" y="2500313"/>
            <a:ext cx="3971925" cy="2071687"/>
          </a:xfrm>
          <a:prstGeom prst="rect">
            <a:avLst/>
          </a:prstGeom>
          <a:noFill/>
          <a:ln w="9525">
            <a:noFill/>
            <a:miter lim="800000"/>
            <a:headEnd/>
            <a:tailEnd/>
          </a:ln>
        </p:spPr>
      </p:pic>
      <p:sp>
        <p:nvSpPr>
          <p:cNvPr id="17" name="下矢印 16"/>
          <p:cNvSpPr/>
          <p:nvPr/>
        </p:nvSpPr>
        <p:spPr>
          <a:xfrm>
            <a:off x="4357688" y="1785938"/>
            <a:ext cx="484187" cy="71437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下矢印 17"/>
          <p:cNvSpPr/>
          <p:nvPr/>
        </p:nvSpPr>
        <p:spPr>
          <a:xfrm rot="14527186">
            <a:off x="1946275" y="4454526"/>
            <a:ext cx="485775" cy="9779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下矢印 18"/>
          <p:cNvSpPr/>
          <p:nvPr/>
        </p:nvSpPr>
        <p:spPr>
          <a:xfrm rot="8062805">
            <a:off x="6706394" y="4455319"/>
            <a:ext cx="484188" cy="9779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下矢印 19"/>
          <p:cNvSpPr/>
          <p:nvPr/>
        </p:nvSpPr>
        <p:spPr>
          <a:xfrm rot="3656520">
            <a:off x="6946106" y="2031207"/>
            <a:ext cx="485775" cy="9794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下矢印 20"/>
          <p:cNvSpPr/>
          <p:nvPr/>
        </p:nvSpPr>
        <p:spPr>
          <a:xfrm rot="17909033">
            <a:off x="1802606" y="2099469"/>
            <a:ext cx="485775" cy="9794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下矢印 21"/>
          <p:cNvSpPr/>
          <p:nvPr/>
        </p:nvSpPr>
        <p:spPr>
          <a:xfrm rot="10800000">
            <a:off x="4429125" y="4643438"/>
            <a:ext cx="484188" cy="76358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endParaRPr lang="ja-JP" altLang="en-US" smtClean="0"/>
          </a:p>
        </p:txBody>
      </p:sp>
      <p:sp>
        <p:nvSpPr>
          <p:cNvPr id="8195" name="コンテンツ プレースホルダ 2"/>
          <p:cNvSpPr>
            <a:spLocks noGrp="1"/>
          </p:cNvSpPr>
          <p:nvPr>
            <p:ph idx="1"/>
          </p:nvPr>
        </p:nvSpPr>
        <p:spPr/>
        <p:txBody>
          <a:bodyPr/>
          <a:lstStyle/>
          <a:p>
            <a:endParaRPr lang="ja-JP" altLang="en-US" smtClean="0"/>
          </a:p>
        </p:txBody>
      </p:sp>
      <p:pic>
        <p:nvPicPr>
          <p:cNvPr id="8196" name="Picture 2"/>
          <p:cNvPicPr>
            <a:picLocks noChangeAspect="1" noChangeArrowheads="1"/>
          </p:cNvPicPr>
          <p:nvPr/>
        </p:nvPicPr>
        <p:blipFill>
          <a:blip r:embed="rId3" cstate="print"/>
          <a:srcRect/>
          <a:stretch>
            <a:fillRect/>
          </a:stretch>
        </p:blipFill>
        <p:spPr bwMode="auto">
          <a:xfrm>
            <a:off x="61913" y="366713"/>
            <a:ext cx="9018587"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noChangeArrowheads="1"/>
          </p:cNvPicPr>
          <p:nvPr/>
        </p:nvPicPr>
        <p:blipFill>
          <a:blip r:embed="rId3" cstate="print"/>
          <a:srcRect/>
          <a:stretch>
            <a:fillRect/>
          </a:stretch>
        </p:blipFill>
        <p:spPr bwMode="auto">
          <a:xfrm>
            <a:off x="-1143000" y="-1071563"/>
            <a:ext cx="15205075" cy="7929563"/>
          </a:xfrm>
          <a:prstGeom prst="rect">
            <a:avLst/>
          </a:prstGeom>
          <a:noFill/>
          <a:ln w="9525">
            <a:noFill/>
            <a:miter lim="800000"/>
            <a:headEnd/>
            <a:tailEnd/>
          </a:ln>
        </p:spPr>
      </p:pic>
      <p:sp>
        <p:nvSpPr>
          <p:cNvPr id="5" name="円/楕円 4"/>
          <p:cNvSpPr/>
          <p:nvPr/>
        </p:nvSpPr>
        <p:spPr>
          <a:xfrm>
            <a:off x="6572250" y="5214938"/>
            <a:ext cx="2571750" cy="142875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0" y="-1357313"/>
            <a:ext cx="16627475" cy="8670926"/>
          </a:xfrm>
          <a:prstGeom prst="rect">
            <a:avLst/>
          </a:prstGeom>
          <a:noFill/>
          <a:ln w="9525">
            <a:noFill/>
            <a:miter lim="800000"/>
            <a:headEnd/>
            <a:tailEnd/>
          </a:ln>
        </p:spPr>
      </p:pic>
      <p:sp>
        <p:nvSpPr>
          <p:cNvPr id="3" name="円/楕円 2"/>
          <p:cNvSpPr/>
          <p:nvPr/>
        </p:nvSpPr>
        <p:spPr>
          <a:xfrm>
            <a:off x="357188" y="2000250"/>
            <a:ext cx="5072062" cy="37861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0" y="0"/>
            <a:ext cx="5110163" cy="7910513"/>
          </a:xfrm>
          <a:prstGeom prst="rect">
            <a:avLst/>
          </a:prstGeom>
          <a:noFill/>
          <a:ln w="9525">
            <a:noFill/>
            <a:miter lim="800000"/>
            <a:headEnd/>
            <a:tailEnd/>
          </a:ln>
        </p:spPr>
      </p:pic>
      <p:sp>
        <p:nvSpPr>
          <p:cNvPr id="97283" name="テキスト ボックス 2"/>
          <p:cNvSpPr txBox="1">
            <a:spLocks noChangeArrowheads="1"/>
          </p:cNvSpPr>
          <p:nvPr/>
        </p:nvSpPr>
        <p:spPr bwMode="auto">
          <a:xfrm>
            <a:off x="5000625" y="928688"/>
            <a:ext cx="3929063" cy="5262562"/>
          </a:xfrm>
          <a:prstGeom prst="rect">
            <a:avLst/>
          </a:prstGeom>
          <a:noFill/>
          <a:ln w="9525">
            <a:noFill/>
            <a:miter lim="800000"/>
            <a:headEnd/>
            <a:tailEnd/>
          </a:ln>
        </p:spPr>
        <p:txBody>
          <a:bodyPr>
            <a:spAutoFit/>
          </a:bodyPr>
          <a:lstStyle/>
          <a:p>
            <a:r>
              <a:rPr lang="en-US" altLang="ja-JP" sz="2800">
                <a:latin typeface="Calibri" pitchFamily="34" charset="0"/>
              </a:rPr>
              <a:t>TV</a:t>
            </a:r>
            <a:r>
              <a:rPr lang="ja-JP" altLang="en-US" sz="2800">
                <a:latin typeface="Calibri" pitchFamily="34" charset="0"/>
              </a:rPr>
              <a:t>のノイズ動画は何百本もアップロードされている。</a:t>
            </a:r>
            <a:endParaRPr lang="en-US" altLang="ja-JP" sz="2800">
              <a:latin typeface="Calibri" pitchFamily="34" charset="0"/>
            </a:endParaRPr>
          </a:p>
          <a:p>
            <a:endParaRPr lang="en-US" altLang="ja-JP" sz="2800">
              <a:latin typeface="Calibri" pitchFamily="34" charset="0"/>
            </a:endParaRPr>
          </a:p>
          <a:p>
            <a:r>
              <a:rPr lang="ja-JP" altLang="en-US" sz="2800">
                <a:latin typeface="Calibri" pitchFamily="34" charset="0"/>
              </a:rPr>
              <a:t>１０万回以上再生されている動画も複数存在する</a:t>
            </a:r>
            <a:endParaRPr lang="en-US" altLang="ja-JP" sz="2800">
              <a:latin typeface="Calibri" pitchFamily="34" charset="0"/>
            </a:endParaRPr>
          </a:p>
          <a:p>
            <a:endParaRPr lang="en-US" altLang="ja-JP" sz="2800">
              <a:latin typeface="Calibri" pitchFamily="34" charset="0"/>
            </a:endParaRPr>
          </a:p>
          <a:p>
            <a:endParaRPr lang="en-US" altLang="ja-JP" sz="2800">
              <a:latin typeface="Calibri" pitchFamily="34" charset="0"/>
            </a:endParaRPr>
          </a:p>
          <a:p>
            <a:endParaRPr lang="en-US" altLang="ja-JP" sz="2800">
              <a:latin typeface="Calibri" pitchFamily="34" charset="0"/>
            </a:endParaRPr>
          </a:p>
          <a:p>
            <a:r>
              <a:rPr lang="ja-JP" altLang="en-US" sz="2800">
                <a:latin typeface="Calibri" pitchFamily="34" charset="0"/>
              </a:rPr>
              <a:t>“そもそも、このテレビの砂嵐の動画というのはですね</a:t>
            </a:r>
            <a:r>
              <a:rPr lang="en-US" altLang="ja-JP" sz="2800">
                <a:latin typeface="Calibri" pitchFamily="34" charset="0"/>
              </a:rPr>
              <a:t>…</a:t>
            </a:r>
            <a:r>
              <a:rPr lang="ja-JP" altLang="en-US" sz="2800">
                <a:latin typeface="Calibri" pitchFamily="34" charset="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タイトル 1"/>
          <p:cNvSpPr>
            <a:spLocks noGrp="1"/>
          </p:cNvSpPr>
          <p:nvPr>
            <p:ph type="title"/>
          </p:nvPr>
        </p:nvSpPr>
        <p:spPr/>
        <p:txBody>
          <a:bodyPr/>
          <a:lstStyle/>
          <a:p>
            <a:pPr eaLnBrk="1" hangingPunct="1"/>
            <a:r>
              <a:rPr lang="ja-JP" altLang="en-US" smtClean="0"/>
              <a:t>コミュニティの知識創造</a:t>
            </a:r>
          </a:p>
        </p:txBody>
      </p:sp>
      <p:sp>
        <p:nvSpPr>
          <p:cNvPr id="3" name="コンテンツ プレースホルダ 2"/>
          <p:cNvSpPr>
            <a:spLocks noGrp="1"/>
          </p:cNvSpPr>
          <p:nvPr>
            <p:ph idx="1"/>
          </p:nvPr>
        </p:nvSpPr>
        <p:spPr/>
        <p:txBody>
          <a:bodyPr/>
          <a:lstStyle/>
          <a:p>
            <a:pPr eaLnBrk="1" hangingPunct="1"/>
            <a:r>
              <a:rPr lang="ja-JP" altLang="en-US" smtClean="0"/>
              <a:t>コミュニティが</a:t>
            </a:r>
            <a:endParaRPr lang="en-US" altLang="ja-JP" smtClean="0"/>
          </a:p>
          <a:p>
            <a:pPr eaLnBrk="1" hangingPunct="1"/>
            <a:r>
              <a:rPr lang="ja-JP" altLang="en-US" smtClean="0"/>
              <a:t>コンテクストをつくり</a:t>
            </a:r>
            <a:endParaRPr lang="en-US" altLang="ja-JP" smtClean="0"/>
          </a:p>
          <a:p>
            <a:pPr eaLnBrk="1" hangingPunct="1"/>
            <a:r>
              <a:rPr lang="ja-JP" altLang="en-US" smtClean="0"/>
              <a:t>コンテンツ（意味のある情報）をうみだす</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r>
              <a:rPr lang="ja-JP" altLang="en-US" smtClean="0"/>
              <a:t>今、産業界では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新しいインキュベータの形</a:t>
            </a:r>
            <a:r>
              <a:rPr lang="en-US" altLang="ja-JP" dirty="0" smtClean="0"/>
              <a:t/>
            </a:r>
            <a:br>
              <a:rPr lang="en-US" altLang="ja-JP" dirty="0" smtClean="0"/>
            </a:br>
            <a:r>
              <a:rPr lang="en-US" altLang="ja-JP" dirty="0" err="1" smtClean="0"/>
              <a:t>Innocentive</a:t>
            </a:r>
            <a:endParaRPr lang="ja-JP" altLang="en-US" dirty="0"/>
          </a:p>
        </p:txBody>
      </p:sp>
      <p:pic>
        <p:nvPicPr>
          <p:cNvPr id="99331" name="コンテンツ プレースホルダ 3" descr="innocentive01.jpg"/>
          <p:cNvPicPr>
            <a:picLocks noGrp="1" noChangeAspect="1"/>
          </p:cNvPicPr>
          <p:nvPr>
            <p:ph idx="1"/>
          </p:nvPr>
        </p:nvPicPr>
        <p:blipFill>
          <a:blip r:embed="rId3" cstate="print"/>
          <a:srcRect/>
          <a:stretch>
            <a:fillRect/>
          </a:stretch>
        </p:blipFill>
        <p:spPr>
          <a:xfrm>
            <a:off x="492125" y="1600200"/>
            <a:ext cx="8159750" cy="4525963"/>
          </a:xfrm>
        </p:spPr>
      </p:pic>
      <p:sp>
        <p:nvSpPr>
          <p:cNvPr id="99332" name="テキスト ボックス 4"/>
          <p:cNvSpPr txBox="1">
            <a:spLocks noChangeArrowheads="1"/>
          </p:cNvSpPr>
          <p:nvPr/>
        </p:nvSpPr>
        <p:spPr bwMode="auto">
          <a:xfrm>
            <a:off x="571500" y="6211888"/>
            <a:ext cx="8208963" cy="646112"/>
          </a:xfrm>
          <a:prstGeom prst="rect">
            <a:avLst/>
          </a:prstGeom>
          <a:noFill/>
          <a:ln w="9525">
            <a:noFill/>
            <a:miter lim="800000"/>
            <a:headEnd/>
            <a:tailEnd/>
          </a:ln>
        </p:spPr>
        <p:txBody>
          <a:bodyPr wrap="none">
            <a:spAutoFit/>
          </a:bodyPr>
          <a:lstStyle/>
          <a:p>
            <a:r>
              <a:rPr lang="en-US" altLang="ja-JP">
                <a:latin typeface="Calibri" pitchFamily="34" charset="0"/>
              </a:rPr>
              <a:t>Boing,Dupont,P&amp;G</a:t>
            </a:r>
            <a:r>
              <a:rPr lang="ja-JP" altLang="en-US">
                <a:latin typeface="Calibri" pitchFamily="34" charset="0"/>
              </a:rPr>
              <a:t>がクライアント、８万ドルで企業会員。科学者や大学、研究機関に</a:t>
            </a:r>
            <a:endParaRPr lang="en-US" altLang="ja-JP">
              <a:latin typeface="Calibri" pitchFamily="34" charset="0"/>
            </a:endParaRPr>
          </a:p>
          <a:p>
            <a:r>
              <a:rPr lang="ja-JP" altLang="en-US">
                <a:latin typeface="Calibri" pitchFamily="34" charset="0"/>
              </a:rPr>
              <a:t>困難な問題の解決を依頼する　</a:t>
            </a:r>
            <a:r>
              <a:rPr lang="en-US" altLang="ja-JP">
                <a:latin typeface="Calibri" pitchFamily="34" charset="0"/>
              </a:rPr>
              <a:t>CloudCasting</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企業がクラウドにアイデアを募集</a:t>
            </a:r>
            <a:r>
              <a:rPr lang="en-US" altLang="ja-JP" dirty="0" smtClean="0"/>
              <a:t/>
            </a:r>
            <a:br>
              <a:rPr lang="en-US" altLang="ja-JP" dirty="0" smtClean="0"/>
            </a:br>
            <a:r>
              <a:rPr lang="en-US" altLang="ja-JP" dirty="0" smtClean="0"/>
              <a:t>Idea crossing</a:t>
            </a:r>
            <a:endParaRPr lang="ja-JP" altLang="en-US" dirty="0"/>
          </a:p>
        </p:txBody>
      </p:sp>
      <p:pic>
        <p:nvPicPr>
          <p:cNvPr id="100355" name="コンテンツ プレースホルダ 3" descr="ideacrossing01.jpg"/>
          <p:cNvPicPr>
            <a:picLocks noGrp="1" noChangeAspect="1"/>
          </p:cNvPicPr>
          <p:nvPr>
            <p:ph idx="1"/>
          </p:nvPr>
        </p:nvPicPr>
        <p:blipFill>
          <a:blip r:embed="rId3" cstate="print"/>
          <a:srcRect/>
          <a:stretch>
            <a:fillRect/>
          </a:stretch>
        </p:blipFill>
        <p:spPr>
          <a:xfrm>
            <a:off x="671513" y="1600200"/>
            <a:ext cx="7800975" cy="4525963"/>
          </a:xfrm>
        </p:spPr>
      </p:pic>
      <p:sp>
        <p:nvSpPr>
          <p:cNvPr id="100356" name="正方形/長方形 4"/>
          <p:cNvSpPr>
            <a:spLocks noChangeArrowheads="1"/>
          </p:cNvSpPr>
          <p:nvPr/>
        </p:nvSpPr>
        <p:spPr bwMode="auto">
          <a:xfrm>
            <a:off x="214313" y="6215063"/>
            <a:ext cx="8231187" cy="646112"/>
          </a:xfrm>
          <a:prstGeom prst="rect">
            <a:avLst/>
          </a:prstGeom>
          <a:noFill/>
          <a:ln w="9525">
            <a:noFill/>
            <a:miter lim="800000"/>
            <a:headEnd/>
            <a:tailEnd/>
          </a:ln>
        </p:spPr>
        <p:txBody>
          <a:bodyPr wrap="none">
            <a:spAutoFit/>
          </a:bodyPr>
          <a:lstStyle/>
          <a:p>
            <a:r>
              <a:rPr lang="en-US" altLang="ja-JP">
                <a:latin typeface="Calibri" pitchFamily="34" charset="0"/>
              </a:rPr>
              <a:t>InnovationChallenge</a:t>
            </a:r>
            <a:r>
              <a:rPr lang="ja-JP" altLang="en-US">
                <a:latin typeface="Calibri" pitchFamily="34" charset="0"/>
              </a:rPr>
              <a:t>　賞金５万ドル、大手通信</a:t>
            </a:r>
            <a:r>
              <a:rPr lang="en-US" altLang="ja-JP">
                <a:latin typeface="Calibri" pitchFamily="34" charset="0"/>
              </a:rPr>
              <a:t>Sprint</a:t>
            </a:r>
            <a:r>
              <a:rPr lang="ja-JP" altLang="en-US">
                <a:latin typeface="Calibri" pitchFamily="34" charset="0"/>
              </a:rPr>
              <a:t>の新規事業、</a:t>
            </a:r>
            <a:r>
              <a:rPr lang="en-US" altLang="ja-JP">
                <a:latin typeface="Calibri" pitchFamily="34" charset="0"/>
              </a:rPr>
              <a:t>IBM</a:t>
            </a:r>
            <a:r>
              <a:rPr lang="ja-JP" altLang="en-US">
                <a:latin typeface="Calibri" pitchFamily="34" charset="0"/>
              </a:rPr>
              <a:t>、インドの中国</a:t>
            </a:r>
            <a:endParaRPr lang="en-US" altLang="ja-JP">
              <a:latin typeface="Calibri" pitchFamily="34" charset="0"/>
            </a:endParaRPr>
          </a:p>
          <a:p>
            <a:r>
              <a:rPr lang="ja-JP" altLang="en-US">
                <a:latin typeface="Calibri" pitchFamily="34" charset="0"/>
              </a:rPr>
              <a:t>進出アイデア、</a:t>
            </a:r>
            <a:r>
              <a:rPr lang="en-US" altLang="ja-JP">
                <a:latin typeface="Calibri" pitchFamily="34" charset="0"/>
              </a:rPr>
              <a:t>Hilton</a:t>
            </a:r>
            <a:r>
              <a:rPr lang="ja-JP" altLang="en-US">
                <a:latin typeface="Calibri" pitchFamily="34" charset="0"/>
              </a:rPr>
              <a:t>ホテルが</a:t>
            </a:r>
            <a:r>
              <a:rPr lang="en-US" altLang="ja-JP">
                <a:latin typeface="Calibri" pitchFamily="34" charset="0"/>
              </a:rPr>
              <a:t>MBA</a:t>
            </a:r>
            <a:r>
              <a:rPr lang="ja-JP" altLang="en-US">
                <a:latin typeface="Calibri" pitchFamily="34" charset="0"/>
              </a:rPr>
              <a:t>学生から従業員向けサービス。</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コンテンツ プレースホルダ 4" descr="PRINGLES.jpg"/>
          <p:cNvPicPr>
            <a:picLocks noGrp="1" noChangeAspect="1"/>
          </p:cNvPicPr>
          <p:nvPr>
            <p:ph sz="half" idx="1"/>
          </p:nvPr>
        </p:nvPicPr>
        <p:blipFill>
          <a:blip r:embed="rId3" cstate="print"/>
          <a:srcRect/>
          <a:stretch>
            <a:fillRect/>
          </a:stretch>
        </p:blipFill>
        <p:spPr>
          <a:xfrm>
            <a:off x="-285750" y="1071563"/>
            <a:ext cx="6572250" cy="5410200"/>
          </a:xfrm>
        </p:spPr>
      </p:pic>
      <p:pic>
        <p:nvPicPr>
          <p:cNvPr id="6" name="図 5" descr="italy_pol96.jpg"/>
          <p:cNvPicPr>
            <a:picLocks noChangeAspect="1"/>
          </p:cNvPicPr>
          <p:nvPr/>
        </p:nvPicPr>
        <p:blipFill>
          <a:blip r:embed="rId4" cstate="print"/>
          <a:srcRect/>
          <a:stretch>
            <a:fillRect/>
          </a:stretch>
        </p:blipFill>
        <p:spPr bwMode="auto">
          <a:xfrm>
            <a:off x="5429250" y="714375"/>
            <a:ext cx="3278188" cy="4071938"/>
          </a:xfrm>
          <a:prstGeom prst="rect">
            <a:avLst/>
          </a:prstGeom>
          <a:noFill/>
          <a:ln w="9525">
            <a:noFill/>
            <a:miter lim="800000"/>
            <a:headEnd/>
            <a:tailEnd/>
          </a:ln>
        </p:spPr>
      </p:pic>
      <p:sp>
        <p:nvSpPr>
          <p:cNvPr id="101380" name="タイトル 1"/>
          <p:cNvSpPr>
            <a:spLocks noGrp="1"/>
          </p:cNvSpPr>
          <p:nvPr>
            <p:ph type="title"/>
          </p:nvPr>
        </p:nvSpPr>
        <p:spPr>
          <a:xfrm>
            <a:off x="0" y="0"/>
            <a:ext cx="8229600" cy="1143000"/>
          </a:xfrm>
        </p:spPr>
        <p:txBody>
          <a:bodyPr/>
          <a:lstStyle/>
          <a:p>
            <a:pPr eaLnBrk="1" hangingPunct="1"/>
            <a:r>
              <a:rPr lang="en-US" altLang="ja-JP" smtClean="0"/>
              <a:t>Procter&amp;Gambles Pringles</a:t>
            </a:r>
            <a:endParaRPr lang="ja-JP" altLang="en-US" smtClean="0"/>
          </a:p>
        </p:txBody>
      </p:sp>
      <p:sp>
        <p:nvSpPr>
          <p:cNvPr id="4" name="正方形/長方形 3"/>
          <p:cNvSpPr>
            <a:spLocks noChangeArrowheads="1"/>
          </p:cNvSpPr>
          <p:nvPr/>
        </p:nvSpPr>
        <p:spPr bwMode="auto">
          <a:xfrm>
            <a:off x="4857750" y="4919663"/>
            <a:ext cx="3929063" cy="1938337"/>
          </a:xfrm>
          <a:prstGeom prst="rect">
            <a:avLst/>
          </a:prstGeom>
          <a:noFill/>
          <a:ln w="9525">
            <a:noFill/>
            <a:miter lim="800000"/>
            <a:headEnd/>
            <a:tailEnd/>
          </a:ln>
        </p:spPr>
        <p:txBody>
          <a:bodyPr>
            <a:spAutoFit/>
          </a:bodyPr>
          <a:lstStyle/>
          <a:p>
            <a:r>
              <a:rPr lang="ja-JP" altLang="en-US" sz="2400">
                <a:latin typeface="Calibri" pitchFamily="34" charset="0"/>
              </a:rPr>
              <a:t>イタリアのボローニャで小さなパン屋を経営する大学教授が見つかった。パンやケーキに絵を描くインクジェット技術を保有していた。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p:txBody>
          <a:bodyPr/>
          <a:lstStyle/>
          <a:p>
            <a:pPr eaLnBrk="1" hangingPunct="1"/>
            <a:r>
              <a:rPr lang="ja-JP" altLang="en-US" smtClean="0"/>
              <a:t>エジソンと白熱電球　</a:t>
            </a:r>
            <a:r>
              <a:rPr lang="en-US" altLang="ja-JP" smtClean="0"/>
              <a:t>1879</a:t>
            </a:r>
            <a:endParaRPr lang="ja-JP" altLang="en-US" smtClean="0"/>
          </a:p>
        </p:txBody>
      </p:sp>
      <p:sp>
        <p:nvSpPr>
          <p:cNvPr id="4" name="コンテンツ プレースホルダ 3"/>
          <p:cNvSpPr>
            <a:spLocks noGrp="1"/>
          </p:cNvSpPr>
          <p:nvPr>
            <p:ph sz="half" idx="2"/>
          </p:nvPr>
        </p:nvSpPr>
        <p:spPr/>
        <p:txBody>
          <a:bodyPr rtlCol="0">
            <a:normAutofit fontScale="92500" lnSpcReduction="20000"/>
          </a:bodyPr>
          <a:lstStyle/>
          <a:p>
            <a:pPr eaLnBrk="1" fontAlgn="auto" hangingPunct="1">
              <a:spcAft>
                <a:spcPts val="0"/>
              </a:spcAft>
              <a:defRPr/>
            </a:pPr>
            <a:r>
              <a:rPr lang="ja-JP" altLang="en-US" dirty="0" smtClean="0"/>
              <a:t>エジソンの発明</a:t>
            </a:r>
            <a:endParaRPr lang="en-US" altLang="ja-JP" dirty="0" smtClean="0"/>
          </a:p>
          <a:p>
            <a:pPr lvl="1" eaLnBrk="1" fontAlgn="auto" hangingPunct="1">
              <a:spcAft>
                <a:spcPts val="0"/>
              </a:spcAft>
              <a:defRPr/>
            </a:pPr>
            <a:r>
              <a:rPr lang="ja-JP" altLang="en-US" dirty="0" smtClean="0"/>
              <a:t>専門知の勉強</a:t>
            </a:r>
            <a:endParaRPr lang="en-US" altLang="ja-JP" dirty="0" smtClean="0"/>
          </a:p>
          <a:p>
            <a:pPr lvl="1" eaLnBrk="1" fontAlgn="auto" hangingPunct="1">
              <a:spcAft>
                <a:spcPts val="0"/>
              </a:spcAft>
              <a:defRPr/>
            </a:pPr>
            <a:r>
              <a:rPr lang="ja-JP" altLang="en-US" dirty="0"/>
              <a:t>膨大な</a:t>
            </a:r>
            <a:r>
              <a:rPr lang="ja-JP" altLang="en-US" dirty="0" smtClean="0"/>
              <a:t>試行錯誤</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r>
              <a:rPr lang="ja-JP" altLang="en-US" dirty="0" smtClean="0"/>
              <a:t>これからのエジソン</a:t>
            </a:r>
            <a:endParaRPr lang="en-US" altLang="ja-JP" dirty="0" smtClean="0"/>
          </a:p>
          <a:p>
            <a:pPr lvl="1" eaLnBrk="1" fontAlgn="auto" hangingPunct="1">
              <a:spcAft>
                <a:spcPts val="0"/>
              </a:spcAft>
              <a:defRPr/>
            </a:pPr>
            <a:r>
              <a:rPr lang="ja-JP" altLang="en-US" dirty="0" smtClean="0"/>
              <a:t>ネットで呼びかけ</a:t>
            </a:r>
            <a:endParaRPr lang="en-US" altLang="ja-JP" dirty="0" smtClean="0"/>
          </a:p>
          <a:p>
            <a:pPr eaLnBrk="1" fontAlgn="auto" hangingPunct="1">
              <a:spcAft>
                <a:spcPts val="0"/>
              </a:spcAft>
              <a:defRPr/>
            </a:pPr>
            <a:endParaRPr lang="en-US" altLang="ja-JP" dirty="0"/>
          </a:p>
          <a:p>
            <a:pPr eaLnBrk="1" fontAlgn="auto" hangingPunct="1">
              <a:spcAft>
                <a:spcPts val="0"/>
              </a:spcAft>
              <a:defRPr/>
            </a:pPr>
            <a:r>
              <a:rPr lang="ja-JP" altLang="en-US" dirty="0" smtClean="0"/>
              <a:t>「ウチの庭に生えている竹なんかいいんじゃないかな？」</a:t>
            </a:r>
            <a:endParaRPr lang="en-US" altLang="ja-JP" dirty="0" smtClean="0"/>
          </a:p>
          <a:p>
            <a:pPr lvl="1" eaLnBrk="1" fontAlgn="auto" hangingPunct="1">
              <a:spcAft>
                <a:spcPts val="0"/>
              </a:spcAft>
              <a:defRPr/>
            </a:pPr>
            <a:r>
              <a:rPr lang="ja-JP" altLang="en-US" dirty="0" smtClean="0"/>
              <a:t>日本　京都　八幡村在住　男性</a:t>
            </a:r>
            <a:r>
              <a:rPr lang="en-US" altLang="ja-JP" dirty="0" smtClean="0"/>
              <a:t>39</a:t>
            </a:r>
            <a:r>
              <a:rPr lang="ja-JP" altLang="en-US" dirty="0" smtClean="0"/>
              <a:t>歳　農業兼</a:t>
            </a:r>
            <a:r>
              <a:rPr lang="en-US" altLang="ja-JP" dirty="0"/>
              <a:t>EC</a:t>
            </a:r>
            <a:endParaRPr lang="ja-JP" altLang="en-US" dirty="0"/>
          </a:p>
        </p:txBody>
      </p:sp>
      <p:sp>
        <p:nvSpPr>
          <p:cNvPr id="1026" name="Litebulb"/>
          <p:cNvSpPr>
            <a:spLocks noGrp="1" noEditPoints="1" noChangeArrowheads="1"/>
          </p:cNvSpPr>
          <p:nvPr>
            <p:ph sz="half" idx="1"/>
          </p:nvPr>
        </p:nvSpPr>
        <p:spPr>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ln>
        </p:spPr>
        <p:txBody>
          <a:bodyPr rtlCol="0">
            <a:normAutofit fontScale="92500" lnSpcReduction="20000"/>
          </a:bodyPr>
          <a:lstStyle/>
          <a:p>
            <a:pPr eaLnBrk="1" fontAlgn="auto" hangingPunct="1">
              <a:spcAft>
                <a:spcPts val="0"/>
              </a:spcAft>
              <a:defRPr/>
            </a:pPr>
            <a:r>
              <a:rPr lang="en-US" altLang="ja-JP" dirty="0" smtClean="0"/>
              <a:t>6000</a:t>
            </a:r>
            <a:r>
              <a:rPr lang="ja-JP" altLang="en-US" dirty="0" smtClean="0"/>
              <a:t>種類の素材で試作実験</a:t>
            </a:r>
            <a:endParaRPr lang="en-US" altLang="ja-JP" dirty="0" smtClean="0"/>
          </a:p>
          <a:p>
            <a:pPr eaLnBrk="1" fontAlgn="auto" hangingPunct="1">
              <a:spcAft>
                <a:spcPts val="0"/>
              </a:spcAft>
              <a:defRPr/>
            </a:pPr>
            <a:r>
              <a:rPr lang="ja-JP" altLang="en-US" dirty="0" smtClean="0"/>
              <a:t>京都八幡村の竹を発見した</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p:txBody>
          <a:bodyPr/>
          <a:lstStyle/>
          <a:p>
            <a:pPr eaLnBrk="1" hangingPunct="1"/>
            <a:r>
              <a:rPr lang="ja-JP" altLang="en-US" smtClean="0"/>
              <a:t>アマチュアのルネサンスの原因</a:t>
            </a:r>
          </a:p>
        </p:txBody>
      </p:sp>
      <p:sp>
        <p:nvSpPr>
          <p:cNvPr id="3" name="コンテンツ プレースホルダ 2"/>
          <p:cNvSpPr>
            <a:spLocks noGrp="1"/>
          </p:cNvSpPr>
          <p:nvPr>
            <p:ph sz="half" idx="1"/>
          </p:nvPr>
        </p:nvSpPr>
        <p:spPr/>
        <p:txBody>
          <a:bodyPr rtlCol="0">
            <a:normAutofit lnSpcReduction="10000"/>
          </a:bodyPr>
          <a:lstStyle/>
          <a:p>
            <a:pPr marL="514350" indent="-514350" eaLnBrk="1" fontAlgn="auto" hangingPunct="1">
              <a:spcAft>
                <a:spcPts val="0"/>
              </a:spcAft>
              <a:buFont typeface="+mj-lt"/>
              <a:buAutoNum type="arabicPeriod"/>
              <a:defRPr/>
            </a:pPr>
            <a:r>
              <a:rPr lang="ja-JP" altLang="en-US" dirty="0" smtClean="0"/>
              <a:t>高等教育を受ける人々が急増したこと</a:t>
            </a:r>
          </a:p>
          <a:p>
            <a:pPr marL="514350" indent="-514350" eaLnBrk="1" fontAlgn="auto" hangingPunct="1">
              <a:spcAft>
                <a:spcPts val="0"/>
              </a:spcAft>
              <a:buFont typeface="+mj-lt"/>
              <a:buAutoNum type="arabicPeriod"/>
              <a:defRPr/>
            </a:pPr>
            <a:r>
              <a:rPr lang="ja-JP" altLang="en-US" dirty="0" smtClean="0"/>
              <a:t>知識分配メカニズムとしてのインターネットの登場</a:t>
            </a:r>
          </a:p>
          <a:p>
            <a:pPr marL="514350" indent="-514350" eaLnBrk="1" fontAlgn="auto" hangingPunct="1">
              <a:spcAft>
                <a:spcPts val="0"/>
              </a:spcAft>
              <a:buFont typeface="+mj-lt"/>
              <a:buAutoNum type="arabicPeriod"/>
              <a:defRPr/>
            </a:pPr>
            <a:r>
              <a:rPr lang="ja-JP" altLang="en-US" dirty="0" smtClean="0"/>
              <a:t>複数の能力を身につけた労働力が専門性の高い労働市場で能力や教養を生かし切れず充実感を得られないでいる</a:t>
            </a:r>
            <a:endParaRPr lang="ja-JP" altLang="en-US" dirty="0"/>
          </a:p>
        </p:txBody>
      </p:sp>
      <p:pic>
        <p:nvPicPr>
          <p:cNvPr id="103428" name="コンテンツ プレースホルダ 4" descr="41FvZKvhYSL__SL500_AA240_.jpg"/>
          <p:cNvPicPr>
            <a:picLocks noGrp="1" noChangeAspect="1"/>
          </p:cNvPicPr>
          <p:nvPr>
            <p:ph sz="half" idx="2"/>
          </p:nvPr>
        </p:nvPicPr>
        <p:blipFill>
          <a:blip r:embed="rId3" cstate="print"/>
          <a:srcRect/>
          <a:stretch>
            <a:fillRect/>
          </a:stretch>
        </p:blipFill>
        <p:spPr>
          <a:xfrm>
            <a:off x="4500563" y="1357313"/>
            <a:ext cx="3500437" cy="3500437"/>
          </a:xfrm>
        </p:spPr>
      </p:pic>
      <p:sp>
        <p:nvSpPr>
          <p:cNvPr id="6" name="正方形/長方形 5"/>
          <p:cNvSpPr>
            <a:spLocks noChangeArrowheads="1"/>
          </p:cNvSpPr>
          <p:nvPr/>
        </p:nvSpPr>
        <p:spPr bwMode="auto">
          <a:xfrm>
            <a:off x="4572000" y="5143500"/>
            <a:ext cx="4071938" cy="1384300"/>
          </a:xfrm>
          <a:prstGeom prst="rect">
            <a:avLst/>
          </a:prstGeom>
          <a:solidFill>
            <a:schemeClr val="bg2"/>
          </a:solidFill>
          <a:ln w="9525">
            <a:noFill/>
            <a:miter lim="800000"/>
            <a:headEnd/>
            <a:tailEnd/>
          </a:ln>
        </p:spPr>
        <p:txBody>
          <a:bodyPr>
            <a:spAutoFit/>
          </a:bodyPr>
          <a:lstStyle/>
          <a:p>
            <a:r>
              <a:rPr lang="ja-JP" altLang="en-US" sz="2800">
                <a:latin typeface="Calibri" pitchFamily="34" charset="0"/>
              </a:rPr>
              <a:t>世界には</a:t>
            </a:r>
            <a:r>
              <a:rPr lang="en-US" altLang="ja-JP" sz="2800">
                <a:latin typeface="Calibri" pitchFamily="34" charset="0"/>
              </a:rPr>
              <a:t>1</a:t>
            </a:r>
            <a:r>
              <a:rPr lang="ja-JP" altLang="en-US" sz="2800">
                <a:latin typeface="Calibri" pitchFamily="34" charset="0"/>
              </a:rPr>
              <a:t>日に</a:t>
            </a:r>
            <a:r>
              <a:rPr lang="en-US" altLang="ja-JP" sz="2800">
                <a:latin typeface="Calibri" pitchFamily="34" charset="0"/>
              </a:rPr>
              <a:t>20</a:t>
            </a:r>
            <a:r>
              <a:rPr lang="ja-JP" altLang="en-US" sz="2800">
                <a:latin typeface="Calibri" pitchFamily="34" charset="0"/>
              </a:rPr>
              <a:t>～</a:t>
            </a:r>
            <a:r>
              <a:rPr lang="en-US" altLang="ja-JP" sz="2800">
                <a:latin typeface="Calibri" pitchFamily="34" charset="0"/>
              </a:rPr>
              <a:t>60</a:t>
            </a:r>
            <a:r>
              <a:rPr lang="ja-JP" altLang="en-US" sz="2800">
                <a:latin typeface="Calibri" pitchFamily="34" charset="0"/>
              </a:rPr>
              <a:t>億時間もの潜在的な労働力が眠っている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diamond(in)">
                                      <p:cBhvr>
                                        <p:cTn id="2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タイトル 1"/>
          <p:cNvSpPr>
            <a:spLocks noGrp="1"/>
          </p:cNvSpPr>
          <p:nvPr>
            <p:ph type="title"/>
          </p:nvPr>
        </p:nvSpPr>
        <p:spPr/>
        <p:txBody>
          <a:bodyPr/>
          <a:lstStyle/>
          <a:p>
            <a:pPr eaLnBrk="1" hangingPunct="1"/>
            <a:r>
              <a:rPr lang="en-US" altLang="ja-JP" smtClean="0"/>
              <a:t>Amazon Mechanical Turk</a:t>
            </a:r>
            <a:endParaRPr lang="ja-JP" altLang="en-US" smtClean="0"/>
          </a:p>
        </p:txBody>
      </p:sp>
      <p:pic>
        <p:nvPicPr>
          <p:cNvPr id="104451" name="コンテンツ プレースホルダ 3" descr="amazonmechanicalturk01.jpg"/>
          <p:cNvPicPr>
            <a:picLocks noGrp="1" noChangeAspect="1"/>
          </p:cNvPicPr>
          <p:nvPr>
            <p:ph idx="1"/>
          </p:nvPr>
        </p:nvPicPr>
        <p:blipFill>
          <a:blip r:embed="rId3" cstate="print"/>
          <a:srcRect/>
          <a:stretch>
            <a:fillRect/>
          </a:stretch>
        </p:blipFill>
        <p:spPr>
          <a:xfrm>
            <a:off x="684213" y="1600200"/>
            <a:ext cx="7775575"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endParaRPr lang="ja-JP" altLang="en-US" smtClean="0"/>
          </a:p>
        </p:txBody>
      </p:sp>
      <p:sp>
        <p:nvSpPr>
          <p:cNvPr id="9219" name="コンテンツ プレースホルダ 2"/>
          <p:cNvSpPr>
            <a:spLocks noGrp="1"/>
          </p:cNvSpPr>
          <p:nvPr>
            <p:ph idx="1"/>
          </p:nvPr>
        </p:nvSpPr>
        <p:spPr/>
        <p:txBody>
          <a:bodyPr/>
          <a:lstStyle/>
          <a:p>
            <a:endParaRPr lang="ja-JP" altLang="en-US" smtClean="0"/>
          </a:p>
        </p:txBody>
      </p:sp>
      <p:pic>
        <p:nvPicPr>
          <p:cNvPr id="9220" name="Picture 2"/>
          <p:cNvPicPr>
            <a:picLocks noChangeAspect="1" noChangeArrowheads="1"/>
          </p:cNvPicPr>
          <p:nvPr/>
        </p:nvPicPr>
        <p:blipFill>
          <a:blip r:embed="rId3" cstate="print"/>
          <a:srcRect/>
          <a:stretch>
            <a:fillRect/>
          </a:stretch>
        </p:blipFill>
        <p:spPr bwMode="auto">
          <a:xfrm>
            <a:off x="61913" y="366713"/>
            <a:ext cx="9018587"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タイトル 1"/>
          <p:cNvSpPr>
            <a:spLocks noGrp="1"/>
          </p:cNvSpPr>
          <p:nvPr>
            <p:ph type="title"/>
          </p:nvPr>
        </p:nvSpPr>
        <p:spPr/>
        <p:txBody>
          <a:bodyPr/>
          <a:lstStyle/>
          <a:p>
            <a:pPr eaLnBrk="1" hangingPunct="1"/>
            <a:r>
              <a:rPr lang="en-US" altLang="ja-JP" smtClean="0"/>
              <a:t>Human Intelligence Tasks(HITs)</a:t>
            </a:r>
            <a:endParaRPr lang="ja-JP" altLang="en-US" smtClean="0"/>
          </a:p>
        </p:txBody>
      </p:sp>
      <p:pic>
        <p:nvPicPr>
          <p:cNvPr id="105475" name="コンテンツ プレースホルダ 3" descr="amazonmechanicalturk02.jpg"/>
          <p:cNvPicPr>
            <a:picLocks noGrp="1" noChangeAspect="1"/>
          </p:cNvPicPr>
          <p:nvPr>
            <p:ph idx="1"/>
          </p:nvPr>
        </p:nvPicPr>
        <p:blipFill>
          <a:blip r:embed="rId3" cstate="print"/>
          <a:srcRect/>
          <a:stretch>
            <a:fillRect/>
          </a:stretch>
        </p:blipFill>
        <p:spPr>
          <a:xfrm>
            <a:off x="357188" y="1428750"/>
            <a:ext cx="8786812" cy="5097463"/>
          </a:xfrm>
        </p:spPr>
      </p:pic>
      <p:sp>
        <p:nvSpPr>
          <p:cNvPr id="5" name="正方形/長方形 4"/>
          <p:cNvSpPr/>
          <p:nvPr/>
        </p:nvSpPr>
        <p:spPr>
          <a:xfrm>
            <a:off x="4357688" y="5143500"/>
            <a:ext cx="4572000"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ja-JP" altLang="en-US" dirty="0"/>
              <a:t>同一ページの発見、誤字脱字発見＠</a:t>
            </a:r>
            <a:r>
              <a:rPr lang="en-US" altLang="ja-JP" dirty="0"/>
              <a:t>Amazon</a:t>
            </a:r>
            <a:r>
              <a:rPr lang="ja-JP" altLang="en-US" dirty="0"/>
              <a:t>から始まった。１００カ国１０万人以上が登録。画像にタグをつけます＠</a:t>
            </a:r>
            <a:r>
              <a:rPr lang="en-US" altLang="ja-JP" dirty="0"/>
              <a:t>1</a:t>
            </a:r>
            <a:r>
              <a:rPr lang="ja-JP" altLang="en-US" dirty="0"/>
              <a:t>タグ</a:t>
            </a:r>
            <a:r>
              <a:rPr lang="en-US" altLang="ja-JP" dirty="0"/>
              <a:t>2</a:t>
            </a:r>
            <a:r>
              <a:rPr lang="ja-JP" altLang="en-US" dirty="0"/>
              <a:t>円、検索します　</a:t>
            </a:r>
            <a:r>
              <a:rPr lang="en-US" altLang="ja-JP" dirty="0"/>
              <a:t>1</a:t>
            </a:r>
            <a:r>
              <a:rPr lang="ja-JP" altLang="en-US" dirty="0"/>
              <a:t>クエリ＠</a:t>
            </a:r>
            <a:r>
              <a:rPr lang="en-US" altLang="ja-JP" dirty="0"/>
              <a:t>5</a:t>
            </a:r>
            <a:r>
              <a:rPr lang="ja-JP" altLang="en-US" dirty="0"/>
              <a:t>円、与えられたテーマでリンク集を作ります＠</a:t>
            </a:r>
            <a:r>
              <a:rPr lang="en-US" altLang="ja-JP" dirty="0"/>
              <a:t>1</a:t>
            </a:r>
            <a:r>
              <a:rPr lang="ja-JP" altLang="en-US" dirty="0"/>
              <a:t>ドル</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タイトル 1"/>
          <p:cNvSpPr>
            <a:spLocks noGrp="1"/>
          </p:cNvSpPr>
          <p:nvPr>
            <p:ph type="title"/>
          </p:nvPr>
        </p:nvSpPr>
        <p:spPr/>
        <p:txBody>
          <a:bodyPr/>
          <a:lstStyle/>
          <a:p>
            <a:pPr eaLnBrk="1" hangingPunct="1"/>
            <a:r>
              <a:rPr lang="en-US" altLang="ja-JP" smtClean="0"/>
              <a:t>Common Angels</a:t>
            </a:r>
            <a:endParaRPr lang="ja-JP" altLang="en-US" smtClean="0"/>
          </a:p>
        </p:txBody>
      </p:sp>
      <p:pic>
        <p:nvPicPr>
          <p:cNvPr id="106499" name="コンテンツ プレースホルダ 3" descr="commonangels01.jpg"/>
          <p:cNvPicPr>
            <a:picLocks noGrp="1" noChangeAspect="1"/>
          </p:cNvPicPr>
          <p:nvPr>
            <p:ph idx="1"/>
          </p:nvPr>
        </p:nvPicPr>
        <p:blipFill>
          <a:blip r:embed="rId3" cstate="print"/>
          <a:srcRect/>
          <a:stretch>
            <a:fillRect/>
          </a:stretch>
        </p:blipFill>
        <p:spPr>
          <a:xfrm>
            <a:off x="684213" y="1600200"/>
            <a:ext cx="7775575" cy="4525963"/>
          </a:xfrm>
        </p:spPr>
      </p:pic>
      <p:sp>
        <p:nvSpPr>
          <p:cNvPr id="106500" name="正方形/長方形 4"/>
          <p:cNvSpPr>
            <a:spLocks noChangeArrowheads="1"/>
          </p:cNvSpPr>
          <p:nvPr/>
        </p:nvSpPr>
        <p:spPr bwMode="auto">
          <a:xfrm>
            <a:off x="285750" y="6211888"/>
            <a:ext cx="8572500" cy="646112"/>
          </a:xfrm>
          <a:prstGeom prst="rect">
            <a:avLst/>
          </a:prstGeom>
          <a:noFill/>
          <a:ln w="9525">
            <a:noFill/>
            <a:miter lim="800000"/>
            <a:headEnd/>
            <a:tailEnd/>
          </a:ln>
        </p:spPr>
        <p:txBody>
          <a:bodyPr>
            <a:spAutoFit/>
          </a:bodyPr>
          <a:lstStyle/>
          <a:p>
            <a:r>
              <a:rPr lang="ja-JP" altLang="en-US">
                <a:latin typeface="Calibri" pitchFamily="34" charset="0"/>
              </a:rPr>
              <a:t>７５人のベテラン起業家、５００</a:t>
            </a:r>
            <a:r>
              <a:rPr lang="en-US" altLang="ja-JP">
                <a:latin typeface="Calibri" pitchFamily="34" charset="0"/>
              </a:rPr>
              <a:t>K</a:t>
            </a:r>
            <a:r>
              <a:rPr lang="ja-JP" altLang="en-US">
                <a:latin typeface="Calibri" pitchFamily="34" charset="0"/>
              </a:rPr>
              <a:t>～</a:t>
            </a:r>
            <a:r>
              <a:rPr lang="en-US" altLang="ja-JP">
                <a:latin typeface="Calibri" pitchFamily="34" charset="0"/>
              </a:rPr>
              <a:t>1M</a:t>
            </a:r>
            <a:r>
              <a:rPr lang="ja-JP" altLang="en-US">
                <a:latin typeface="Calibri" pitchFamily="34" charset="0"/>
              </a:rPr>
              <a:t>をハイテクスタートアップに投資、実績４５００万ドル、ボストンエリア限定、</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コモン・エンジェルスの投資プロセス</a:t>
            </a:r>
            <a:endParaRPr lang="ja-JP" altLang="en-US" dirty="0"/>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24" name="テキスト ボックス 4"/>
          <p:cNvSpPr txBox="1">
            <a:spLocks noChangeArrowheads="1"/>
          </p:cNvSpPr>
          <p:nvPr/>
        </p:nvSpPr>
        <p:spPr bwMode="auto">
          <a:xfrm>
            <a:off x="2214563" y="5929313"/>
            <a:ext cx="6357937" cy="584200"/>
          </a:xfrm>
          <a:prstGeom prst="rect">
            <a:avLst/>
          </a:prstGeom>
          <a:noFill/>
          <a:ln w="9525">
            <a:noFill/>
            <a:miter lim="800000"/>
            <a:headEnd/>
            <a:tailEnd/>
          </a:ln>
        </p:spPr>
        <p:txBody>
          <a:bodyPr>
            <a:spAutoFit/>
          </a:bodyPr>
          <a:lstStyle/>
          <a:p>
            <a:r>
              <a:rPr lang="ja-JP" altLang="en-US" sz="3200">
                <a:latin typeface="Calibri" pitchFamily="34" charset="0"/>
              </a:rPr>
              <a:t>コミュニケーション・プロセスの設計</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コミュニティによる知識創造</a:t>
            </a:r>
            <a:r>
              <a:rPr lang="en-US" altLang="ja-JP" dirty="0" smtClean="0"/>
              <a:t/>
            </a:r>
            <a:br>
              <a:rPr lang="en-US" altLang="ja-JP" dirty="0" smtClean="0"/>
            </a:br>
            <a:r>
              <a:rPr lang="ja-JP" altLang="en-US" dirty="0" smtClean="0"/>
              <a:t>ふたつのキーワード</a:t>
            </a:r>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8" name="図 4" descr="logo.png"/>
          <p:cNvPicPr>
            <a:picLocks noChangeAspect="1"/>
          </p:cNvPicPr>
          <p:nvPr/>
        </p:nvPicPr>
        <p:blipFill>
          <a:blip r:embed="rId8" cstate="print"/>
          <a:srcRect/>
          <a:stretch>
            <a:fillRect/>
          </a:stretch>
        </p:blipFill>
        <p:spPr bwMode="auto">
          <a:xfrm>
            <a:off x="5334000" y="2143125"/>
            <a:ext cx="3810000" cy="2876550"/>
          </a:xfrm>
          <a:prstGeom prst="rect">
            <a:avLst/>
          </a:prstGeom>
          <a:noFill/>
          <a:ln w="9525">
            <a:noFill/>
            <a:miter lim="800000"/>
            <a:headEnd/>
            <a:tailEnd/>
          </a:ln>
        </p:spPr>
      </p:pic>
      <p:sp>
        <p:nvSpPr>
          <p:cNvPr id="108549" name="テキスト ボックス 4"/>
          <p:cNvSpPr txBox="1">
            <a:spLocks noChangeArrowheads="1"/>
          </p:cNvSpPr>
          <p:nvPr/>
        </p:nvSpPr>
        <p:spPr bwMode="auto">
          <a:xfrm>
            <a:off x="1928813" y="6072188"/>
            <a:ext cx="5214937" cy="523875"/>
          </a:xfrm>
          <a:prstGeom prst="rect">
            <a:avLst/>
          </a:prstGeom>
          <a:noFill/>
          <a:ln w="9525">
            <a:noFill/>
            <a:miter lim="800000"/>
            <a:headEnd/>
            <a:tailEnd/>
          </a:ln>
        </p:spPr>
        <p:txBody>
          <a:bodyPr>
            <a:spAutoFit/>
          </a:bodyPr>
          <a:lstStyle/>
          <a:p>
            <a:endParaRPr lang="ja-JP" altLang="en-US"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クラウド</a:t>
            </a:r>
            <a:r>
              <a:rPr lang="en-US" altLang="ja-JP" dirty="0" smtClean="0"/>
              <a:t>×</a:t>
            </a:r>
            <a:r>
              <a:rPr lang="ja-JP" altLang="en-US" dirty="0" smtClean="0"/>
              <a:t>クラウド＝</a:t>
            </a:r>
            <a:r>
              <a:rPr lang="en-US" altLang="ja-JP" dirty="0" smtClean="0"/>
              <a:t/>
            </a:r>
            <a:br>
              <a:rPr lang="en-US" altLang="ja-JP" dirty="0" smtClean="0"/>
            </a:br>
            <a:r>
              <a:rPr lang="ja-JP" altLang="en-US" dirty="0" smtClean="0"/>
              <a:t>ソーシャル・コンピューティング</a:t>
            </a:r>
            <a:endParaRPr lang="ja-JP" altLang="en-US" dirty="0"/>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smtClean="0"/>
              <a:t>クラウドから</a:t>
            </a:r>
            <a:r>
              <a:rPr lang="en-US" altLang="ja-JP" dirty="0" smtClean="0"/>
              <a:t>Human Intelligence Tasks</a:t>
            </a:r>
            <a:r>
              <a:rPr lang="ja-JP" altLang="en-US" dirty="0" smtClean="0"/>
              <a:t>を集めてビジネスプロセス</a:t>
            </a:r>
            <a:r>
              <a:rPr lang="ja-JP" altLang="en-US" dirty="0"/>
              <a:t>に配置</a:t>
            </a:r>
            <a:r>
              <a:rPr lang="ja-JP" altLang="en-US" dirty="0" smtClean="0"/>
              <a:t>する</a:t>
            </a:r>
            <a:endParaRPr lang="en-US" altLang="ja-JP" dirty="0" smtClean="0"/>
          </a:p>
          <a:p>
            <a:pPr eaLnBrk="1" fontAlgn="auto" hangingPunct="1">
              <a:spcAft>
                <a:spcPts val="0"/>
              </a:spcAft>
              <a:defRPr/>
            </a:pPr>
            <a:endParaRPr lang="en-US" altLang="ja-JP" dirty="0"/>
          </a:p>
          <a:p>
            <a:pPr eaLnBrk="1" fontAlgn="auto" hangingPunct="1">
              <a:spcAft>
                <a:spcPts val="0"/>
              </a:spcAft>
              <a:defRPr/>
            </a:pPr>
            <a:r>
              <a:rPr lang="ja-JP" altLang="en-US" dirty="0" smtClean="0"/>
              <a:t>コミュニティ、ソーシャルネットワーク</a:t>
            </a:r>
            <a:r>
              <a:rPr lang="en-US" altLang="ja-JP" dirty="0" smtClean="0"/>
              <a:t>(</a:t>
            </a:r>
            <a:r>
              <a:rPr lang="ja-JP" altLang="en-US" dirty="0" smtClean="0"/>
              <a:t>ソーシャルキャピタル</a:t>
            </a:r>
            <a:r>
              <a:rPr lang="en-US" altLang="ja-JP" dirty="0" smtClean="0"/>
              <a:t>)</a:t>
            </a:r>
            <a:r>
              <a:rPr lang="ja-JP" altLang="en-US" dirty="0" smtClean="0"/>
              <a:t>がそれを動かすエンジンになる</a:t>
            </a:r>
            <a:endParaRPr lang="en-US" altLang="ja-JP" dirty="0" smtClean="0"/>
          </a:p>
          <a:p>
            <a:pPr eaLnBrk="1" fontAlgn="auto" hangingPunct="1">
              <a:spcAft>
                <a:spcPts val="0"/>
              </a:spcAft>
              <a:defRPr/>
            </a:pPr>
            <a:r>
              <a:rPr lang="ja-JP" altLang="en-US" dirty="0" smtClean="0"/>
              <a:t>すべては分散</a:t>
            </a:r>
            <a:r>
              <a:rPr lang="en-US" altLang="ja-JP" dirty="0" smtClean="0"/>
              <a:t>Cloud</a:t>
            </a:r>
            <a:r>
              <a:rPr lang="ja-JP" altLang="en-US" dirty="0" smtClean="0"/>
              <a:t>インフラの上で実行される</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r>
              <a:rPr lang="ja-JP" altLang="en-US" dirty="0" smtClean="0"/>
              <a:t>人間と機械が融合する</a:t>
            </a:r>
            <a:endParaRPr lang="en-US" altLang="ja-JP" dirty="0" smtClean="0"/>
          </a:p>
          <a:p>
            <a:pPr eaLnBrk="1" fontAlgn="auto" hangingPunct="1">
              <a:spcAft>
                <a:spcPts val="0"/>
              </a:spcAft>
              <a:buFont typeface="Arial" pitchFamily="34" charset="0"/>
              <a:buNone/>
              <a:defRPr/>
            </a:pPr>
            <a:r>
              <a:rPr lang="ja-JP" altLang="en-US" dirty="0"/>
              <a:t>　</a:t>
            </a:r>
            <a:r>
              <a:rPr lang="ja-JP" altLang="en-US" dirty="0" smtClean="0"/>
              <a:t>　　　　</a:t>
            </a:r>
            <a:r>
              <a:rPr lang="ja-JP" altLang="en-US" sz="3600" b="1" dirty="0" smtClean="0">
                <a:solidFill>
                  <a:srgbClr val="FF0000"/>
                </a:solidFill>
              </a:rPr>
              <a:t>ソーシャルコンピュータの時代へ</a:t>
            </a:r>
            <a:endParaRPr lang="en-US" altLang="ja-JP" sz="3600" b="1" dirty="0" smtClean="0">
              <a:solidFill>
                <a:srgbClr val="FF0000"/>
              </a:solidFill>
            </a:endParaRPr>
          </a:p>
          <a:p>
            <a:pPr algn="just" eaLnBrk="1" fontAlgn="auto" hangingPunct="1">
              <a:spcAft>
                <a:spcPts val="0"/>
              </a:spcAft>
              <a:buFont typeface="Arial" pitchFamily="34" charset="0"/>
              <a:buNone/>
              <a:defRPr/>
            </a:pPr>
            <a:r>
              <a:rPr lang="en-US" altLang="ja-JP" sz="3600" b="1" dirty="0" smtClean="0">
                <a:solidFill>
                  <a:srgbClr val="FF0000"/>
                </a:solidFill>
              </a:rPr>
              <a:t>              Being Digital </a:t>
            </a:r>
            <a:r>
              <a:rPr lang="en-US" altLang="ja-JP" sz="3600" b="1" dirty="0" smtClean="0">
                <a:solidFill>
                  <a:srgbClr val="FF0000"/>
                </a:solidFill>
                <a:sym typeface="Wingdings" pitchFamily="2" charset="2"/>
              </a:rPr>
              <a:t> </a:t>
            </a:r>
            <a:r>
              <a:rPr lang="en-US" altLang="ja-JP" sz="3600" b="1" dirty="0" smtClean="0">
                <a:solidFill>
                  <a:srgbClr val="FF0000"/>
                </a:solidFill>
              </a:rPr>
              <a:t>Being Social</a:t>
            </a:r>
          </a:p>
          <a:p>
            <a:pPr eaLnBrk="1" fontAlgn="auto" hangingPunct="1">
              <a:spcAft>
                <a:spcPts val="0"/>
              </a:spcAft>
              <a:buFont typeface="Arial" pitchFamily="34" charset="0"/>
              <a:buNone/>
              <a:defRPr/>
            </a:pPr>
            <a:endParaRPr lang="en-US" altLang="ja-JP" sz="3600" b="1"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Cloud"/>
          <p:cNvSpPr>
            <a:spLocks noChangeAspect="1" noEditPoints="1" noChangeArrowheads="1"/>
          </p:cNvSpPr>
          <p:nvPr/>
        </p:nvSpPr>
        <p:spPr bwMode="auto">
          <a:xfrm>
            <a:off x="214313" y="4643438"/>
            <a:ext cx="8705850" cy="20002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en-US" altLang="ja-JP" sz="6000" dirty="0">
                <a:latin typeface="+mn-lt"/>
                <a:ea typeface="+mn-ea"/>
              </a:rPr>
              <a:t>Cloud</a:t>
            </a:r>
            <a:endParaRPr lang="ja-JP" altLang="en-US" sz="6000" dirty="0">
              <a:latin typeface="+mn-lt"/>
              <a:ea typeface="+mn-ea"/>
            </a:endParaRPr>
          </a:p>
        </p:txBody>
      </p:sp>
      <p:pic>
        <p:nvPicPr>
          <p:cNvPr id="52227" name="Picture 3" descr="D:\data\Pictures\Microsoft クリップ オーガナイザ\j0240341.wmf"/>
          <p:cNvPicPr>
            <a:picLocks noChangeAspect="1" noChangeArrowheads="1"/>
          </p:cNvPicPr>
          <p:nvPr/>
        </p:nvPicPr>
        <p:blipFill>
          <a:blip r:embed="rId3" cstate="print"/>
          <a:srcRect/>
          <a:stretch>
            <a:fillRect/>
          </a:stretch>
        </p:blipFill>
        <p:spPr bwMode="auto">
          <a:xfrm>
            <a:off x="2286000" y="3133725"/>
            <a:ext cx="2500313" cy="1833563"/>
          </a:xfrm>
          <a:prstGeom prst="rect">
            <a:avLst/>
          </a:prstGeom>
          <a:noFill/>
          <a:ln w="9525">
            <a:noFill/>
            <a:miter lim="800000"/>
            <a:headEnd/>
            <a:tailEnd/>
          </a:ln>
        </p:spPr>
      </p:pic>
      <p:pic>
        <p:nvPicPr>
          <p:cNvPr id="52228" name="Picture 4" descr="D:\data\Pictures\Microsoft クリップ オーガナイザ\j0234717.gif"/>
          <p:cNvPicPr>
            <a:picLocks noChangeAspect="1" noChangeArrowheads="1" noCrop="1"/>
          </p:cNvPicPr>
          <p:nvPr/>
        </p:nvPicPr>
        <p:blipFill>
          <a:blip r:embed="rId4" cstate="print"/>
          <a:srcRect/>
          <a:stretch>
            <a:fillRect/>
          </a:stretch>
        </p:blipFill>
        <p:spPr bwMode="auto">
          <a:xfrm>
            <a:off x="3786188" y="500063"/>
            <a:ext cx="1308100" cy="1727200"/>
          </a:xfrm>
          <a:prstGeom prst="rect">
            <a:avLst/>
          </a:prstGeom>
          <a:noFill/>
          <a:ln w="9525">
            <a:noFill/>
            <a:miter lim="800000"/>
            <a:headEnd/>
            <a:tailEnd/>
          </a:ln>
        </p:spPr>
      </p:pic>
      <p:sp>
        <p:nvSpPr>
          <p:cNvPr id="52229" name="テキスト ボックス 6"/>
          <p:cNvSpPr txBox="1">
            <a:spLocks noChangeArrowheads="1"/>
          </p:cNvSpPr>
          <p:nvPr/>
        </p:nvSpPr>
        <p:spPr bwMode="auto">
          <a:xfrm>
            <a:off x="214313" y="2357438"/>
            <a:ext cx="2501900" cy="1016000"/>
          </a:xfrm>
          <a:prstGeom prst="rect">
            <a:avLst/>
          </a:prstGeom>
          <a:noFill/>
          <a:ln w="9525">
            <a:noFill/>
            <a:miter lim="800000"/>
            <a:headEnd/>
            <a:tailEnd/>
          </a:ln>
        </p:spPr>
        <p:txBody>
          <a:bodyPr wrap="none">
            <a:spAutoFit/>
          </a:bodyPr>
          <a:lstStyle/>
          <a:p>
            <a:r>
              <a:rPr lang="en-US" altLang="ja-JP" sz="6000">
                <a:latin typeface="Calibri" pitchFamily="34" charset="0"/>
              </a:rPr>
              <a:t>Crowds</a:t>
            </a:r>
            <a:endParaRPr lang="ja-JP" altLang="en-US" sz="6000">
              <a:latin typeface="Calibri" pitchFamily="34" charset="0"/>
            </a:endParaRPr>
          </a:p>
        </p:txBody>
      </p:sp>
      <p:sp>
        <p:nvSpPr>
          <p:cNvPr id="52230" name="テキスト ボックス 8"/>
          <p:cNvSpPr txBox="1">
            <a:spLocks noChangeArrowheads="1"/>
          </p:cNvSpPr>
          <p:nvPr/>
        </p:nvSpPr>
        <p:spPr bwMode="auto">
          <a:xfrm>
            <a:off x="5857875" y="1143000"/>
            <a:ext cx="2770188" cy="1016000"/>
          </a:xfrm>
          <a:prstGeom prst="rect">
            <a:avLst/>
          </a:prstGeom>
          <a:noFill/>
          <a:ln w="9525">
            <a:noFill/>
            <a:miter lim="800000"/>
            <a:headEnd/>
            <a:tailEnd/>
          </a:ln>
        </p:spPr>
        <p:txBody>
          <a:bodyPr wrap="none">
            <a:spAutoFit/>
          </a:bodyPr>
          <a:lstStyle/>
          <a:p>
            <a:r>
              <a:rPr lang="en-US" altLang="ja-JP" sz="6000">
                <a:latin typeface="Calibri" pitchFamily="34" charset="0"/>
              </a:rPr>
              <a:t>Wisdom</a:t>
            </a:r>
            <a:endParaRPr lang="ja-JP" altLang="en-US" sz="6000">
              <a:latin typeface="Calibri" pitchFamily="34" charset="0"/>
            </a:endParaRPr>
          </a:p>
        </p:txBody>
      </p:sp>
      <p:pic>
        <p:nvPicPr>
          <p:cNvPr id="52231" name="Picture 3" descr="D:\data\Pictures\Microsoft クリップ オーガナイザ\j0240341.wmf"/>
          <p:cNvPicPr>
            <a:picLocks noChangeAspect="1" noChangeArrowheads="1"/>
          </p:cNvPicPr>
          <p:nvPr/>
        </p:nvPicPr>
        <p:blipFill>
          <a:blip r:embed="rId3" cstate="print"/>
          <a:srcRect/>
          <a:stretch>
            <a:fillRect/>
          </a:stretch>
        </p:blipFill>
        <p:spPr bwMode="auto">
          <a:xfrm>
            <a:off x="3714750" y="2428875"/>
            <a:ext cx="2500313" cy="1833563"/>
          </a:xfrm>
          <a:prstGeom prst="rect">
            <a:avLst/>
          </a:prstGeom>
          <a:noFill/>
          <a:ln w="9525">
            <a:noFill/>
            <a:miter lim="800000"/>
            <a:headEnd/>
            <a:tailEnd/>
          </a:ln>
        </p:spPr>
      </p:pic>
      <p:pic>
        <p:nvPicPr>
          <p:cNvPr id="52232" name="Picture 3" descr="D:\data\Pictures\Microsoft クリップ オーガナイザ\j0240341.wmf"/>
          <p:cNvPicPr>
            <a:picLocks noChangeAspect="1" noChangeArrowheads="1"/>
          </p:cNvPicPr>
          <p:nvPr/>
        </p:nvPicPr>
        <p:blipFill>
          <a:blip r:embed="rId3" cstate="print"/>
          <a:srcRect/>
          <a:stretch>
            <a:fillRect/>
          </a:stretch>
        </p:blipFill>
        <p:spPr bwMode="auto">
          <a:xfrm>
            <a:off x="3571875" y="3357563"/>
            <a:ext cx="2500313" cy="1833562"/>
          </a:xfrm>
          <a:prstGeom prst="rect">
            <a:avLst/>
          </a:prstGeom>
          <a:noFill/>
          <a:ln w="9525">
            <a:noFill/>
            <a:miter lim="800000"/>
            <a:headEnd/>
            <a:tailEnd/>
          </a:ln>
        </p:spPr>
      </p:pic>
      <p:pic>
        <p:nvPicPr>
          <p:cNvPr id="52233" name="Picture 3" descr="D:\data\Pictures\Microsoft クリップ オーガナイザ\j0240341.wmf"/>
          <p:cNvPicPr>
            <a:picLocks noChangeAspect="1" noChangeArrowheads="1"/>
          </p:cNvPicPr>
          <p:nvPr/>
        </p:nvPicPr>
        <p:blipFill>
          <a:blip r:embed="rId3" cstate="print"/>
          <a:srcRect/>
          <a:stretch>
            <a:fillRect/>
          </a:stretch>
        </p:blipFill>
        <p:spPr bwMode="auto">
          <a:xfrm>
            <a:off x="4643438" y="3214688"/>
            <a:ext cx="2500312" cy="1833562"/>
          </a:xfrm>
          <a:prstGeom prst="rect">
            <a:avLst/>
          </a:prstGeom>
          <a:noFill/>
          <a:ln w="9525">
            <a:noFill/>
            <a:miter lim="800000"/>
            <a:headEnd/>
            <a:tailEnd/>
          </a:ln>
        </p:spPr>
      </p:pic>
      <p:pic>
        <p:nvPicPr>
          <p:cNvPr id="52234" name="Picture 3" descr="D:\data\Pictures\Microsoft クリップ オーガナイザ\j0240341.wmf"/>
          <p:cNvPicPr>
            <a:picLocks noChangeAspect="1" noChangeArrowheads="1"/>
          </p:cNvPicPr>
          <p:nvPr/>
        </p:nvPicPr>
        <p:blipFill>
          <a:blip r:embed="rId3" cstate="print"/>
          <a:srcRect/>
          <a:stretch>
            <a:fillRect/>
          </a:stretch>
        </p:blipFill>
        <p:spPr bwMode="auto">
          <a:xfrm>
            <a:off x="1071563" y="3500438"/>
            <a:ext cx="2500312" cy="1833562"/>
          </a:xfrm>
          <a:prstGeom prst="rect">
            <a:avLst/>
          </a:prstGeom>
          <a:noFill/>
          <a:ln w="9525">
            <a:noFill/>
            <a:miter lim="800000"/>
            <a:headEnd/>
            <a:tailEnd/>
          </a:ln>
        </p:spPr>
      </p:pic>
      <p:pic>
        <p:nvPicPr>
          <p:cNvPr id="52235" name="Picture 3" descr="D:\data\Pictures\Microsoft クリップ オーガナイザ\j0240341.wmf"/>
          <p:cNvPicPr>
            <a:picLocks noChangeAspect="1" noChangeArrowheads="1"/>
          </p:cNvPicPr>
          <p:nvPr/>
        </p:nvPicPr>
        <p:blipFill>
          <a:blip r:embed="rId3" cstate="print"/>
          <a:srcRect/>
          <a:stretch>
            <a:fillRect/>
          </a:stretch>
        </p:blipFill>
        <p:spPr bwMode="auto">
          <a:xfrm>
            <a:off x="2428875" y="2214563"/>
            <a:ext cx="2500313" cy="1833562"/>
          </a:xfrm>
          <a:prstGeom prst="rect">
            <a:avLst/>
          </a:prstGeom>
          <a:noFill/>
          <a:ln w="9525">
            <a:noFill/>
            <a:miter lim="800000"/>
            <a:headEnd/>
            <a:tailEnd/>
          </a:ln>
        </p:spPr>
      </p:pic>
      <p:pic>
        <p:nvPicPr>
          <p:cNvPr id="52236" name="Picture 3" descr="D:\data\Pictures\Microsoft クリップ オーガナイザ\j0240341.wmf"/>
          <p:cNvPicPr>
            <a:picLocks noChangeAspect="1" noChangeArrowheads="1"/>
          </p:cNvPicPr>
          <p:nvPr/>
        </p:nvPicPr>
        <p:blipFill>
          <a:blip r:embed="rId3" cstate="print"/>
          <a:srcRect/>
          <a:stretch>
            <a:fillRect/>
          </a:stretch>
        </p:blipFill>
        <p:spPr bwMode="auto">
          <a:xfrm>
            <a:off x="4357688" y="2214563"/>
            <a:ext cx="2500312" cy="1833562"/>
          </a:xfrm>
          <a:prstGeom prst="rect">
            <a:avLst/>
          </a:prstGeom>
          <a:noFill/>
          <a:ln w="9525">
            <a:noFill/>
            <a:miter lim="800000"/>
            <a:headEnd/>
            <a:tailEnd/>
          </a:ln>
        </p:spPr>
      </p:pic>
      <p:sp>
        <p:nvSpPr>
          <p:cNvPr id="52237" name="テキスト ボックス 15"/>
          <p:cNvSpPr txBox="1">
            <a:spLocks noChangeArrowheads="1"/>
          </p:cNvSpPr>
          <p:nvPr/>
        </p:nvSpPr>
        <p:spPr bwMode="auto">
          <a:xfrm>
            <a:off x="2571750" y="285750"/>
            <a:ext cx="3827463" cy="646113"/>
          </a:xfrm>
          <a:prstGeom prst="rect">
            <a:avLst/>
          </a:prstGeom>
          <a:noFill/>
          <a:ln w="9525">
            <a:noFill/>
            <a:miter lim="800000"/>
            <a:headEnd/>
            <a:tailEnd/>
          </a:ln>
        </p:spPr>
        <p:txBody>
          <a:bodyPr wrap="none">
            <a:spAutoFit/>
          </a:bodyPr>
          <a:lstStyle/>
          <a:p>
            <a:r>
              <a:rPr lang="en-US" altLang="ja-JP" sz="3600">
                <a:latin typeface="Calibri" pitchFamily="34" charset="0"/>
              </a:rPr>
              <a:t>Layout of Web2010</a:t>
            </a:r>
            <a:endParaRPr lang="ja-JP" altLang="en-US" sz="3600">
              <a:latin typeface="Calibri"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a:spLocks noGrp="1"/>
          </p:cNvSpPr>
          <p:nvPr>
            <p:ph type="ctrTitle"/>
          </p:nvPr>
        </p:nvSpPr>
        <p:spPr/>
        <p:txBody>
          <a:bodyPr>
            <a:normAutofit/>
          </a:bodyPr>
          <a:lstStyle/>
          <a:p>
            <a:pPr eaLnBrk="1" hangingPunct="1"/>
            <a:r>
              <a:rPr lang="ja-JP" altLang="en-US" dirty="0" smtClean="0"/>
              <a:t>ソーシャル時代の</a:t>
            </a:r>
            <a:r>
              <a:rPr lang="en-US" altLang="ja-JP" dirty="0" smtClean="0"/>
              <a:t/>
            </a:r>
            <a:br>
              <a:rPr lang="en-US" altLang="ja-JP" dirty="0" smtClean="0"/>
            </a:br>
            <a:r>
              <a:rPr lang="ja-JP" altLang="en-US" dirty="0" smtClean="0"/>
              <a:t>ナレッジツール</a:t>
            </a:r>
            <a:r>
              <a:rPr lang="ja-JP" altLang="en-US" dirty="0" smtClean="0"/>
              <a:t>　７</a:t>
            </a:r>
          </a:p>
        </p:txBody>
      </p:sp>
      <p:sp>
        <p:nvSpPr>
          <p:cNvPr id="3" name="サブタイトル 2"/>
          <p:cNvSpPr>
            <a:spLocks noGrp="1"/>
          </p:cNvSpPr>
          <p:nvPr>
            <p:ph type="subTitle" idx="1"/>
          </p:nvPr>
        </p:nvSpPr>
        <p:spPr/>
        <p:txBody>
          <a:bodyPr rtlCol="0">
            <a:normAutofit/>
          </a:bodyPr>
          <a:lstStyle/>
          <a:p>
            <a:pPr eaLnBrk="1" fontAlgn="auto" hangingPunct="1">
              <a:spcAft>
                <a:spcPts val="0"/>
              </a:spcAft>
              <a:defRPr/>
            </a:pPr>
            <a:endParaRPr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p:nvPr>
        </p:nvSpPr>
        <p:spPr/>
        <p:txBody>
          <a:bodyPr/>
          <a:lstStyle/>
          <a:p>
            <a:pPr eaLnBrk="1" hangingPunct="1"/>
            <a:r>
              <a:rPr lang="ja-JP" altLang="en-US" smtClean="0"/>
              <a:t>１　うろおぼえ力</a:t>
            </a:r>
          </a:p>
        </p:txBody>
      </p:sp>
      <p:sp>
        <p:nvSpPr>
          <p:cNvPr id="110595" name="コンテンツ プレースホルダ 2"/>
          <p:cNvSpPr>
            <a:spLocks noGrp="1"/>
          </p:cNvSpPr>
          <p:nvPr>
            <p:ph idx="1"/>
          </p:nvPr>
        </p:nvSpPr>
        <p:spPr/>
        <p:txBody>
          <a:bodyPr/>
          <a:lstStyle/>
          <a:p>
            <a:pPr eaLnBrk="1" hangingPunct="1"/>
            <a:r>
              <a:rPr lang="ja-JP" altLang="en-US" smtClean="0"/>
              <a:t>知識の有無や広がりをぼんやりとでも広範囲に把握しておくこと</a:t>
            </a:r>
            <a:endParaRPr lang="en-US" altLang="ja-JP" smtClean="0"/>
          </a:p>
          <a:p>
            <a:pPr eaLnBrk="1" hangingPunct="1"/>
            <a:r>
              <a:rPr lang="ja-JP" altLang="en-US" smtClean="0"/>
              <a:t>ピンポイント爆撃には、広域レーダーが必要である</a:t>
            </a:r>
            <a:endParaRPr lang="en-US" altLang="ja-JP" smtClean="0"/>
          </a:p>
          <a:p>
            <a:pPr eaLnBrk="1" hangingPunct="1"/>
            <a:r>
              <a:rPr lang="ja-JP" altLang="en-US" smtClean="0"/>
              <a:t>詳しいことはネットを調べればよい</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タイトル 1"/>
          <p:cNvSpPr>
            <a:spLocks noGrp="1"/>
          </p:cNvSpPr>
          <p:nvPr>
            <p:ph type="title"/>
          </p:nvPr>
        </p:nvSpPr>
        <p:spPr/>
        <p:txBody>
          <a:bodyPr/>
          <a:lstStyle/>
          <a:p>
            <a:pPr eaLnBrk="1" hangingPunct="1"/>
            <a:r>
              <a:rPr lang="ja-JP" altLang="en-US" smtClean="0"/>
              <a:t>２　愛嬌力</a:t>
            </a:r>
          </a:p>
        </p:txBody>
      </p:sp>
      <p:sp>
        <p:nvSpPr>
          <p:cNvPr id="111619" name="コンテンツ プレースホルダ 2"/>
          <p:cNvSpPr>
            <a:spLocks noGrp="1"/>
          </p:cNvSpPr>
          <p:nvPr>
            <p:ph idx="1"/>
          </p:nvPr>
        </p:nvSpPr>
        <p:spPr/>
        <p:txBody>
          <a:bodyPr/>
          <a:lstStyle/>
          <a:p>
            <a:pPr eaLnBrk="1" hangingPunct="1"/>
            <a:r>
              <a:rPr lang="ja-JP" altLang="en-US" smtClean="0"/>
              <a:t>渋谷の交差点で外国人がカタコトの日本語で道を聞いてきたら？</a:t>
            </a:r>
            <a:endParaRPr lang="en-US" altLang="ja-JP" smtClean="0"/>
          </a:p>
          <a:p>
            <a:pPr eaLnBrk="1" hangingPunct="1"/>
            <a:r>
              <a:rPr lang="ja-JP" altLang="en-US" smtClean="0"/>
              <a:t>弱さも可愛さに。</a:t>
            </a:r>
            <a:endParaRPr lang="en-US" altLang="ja-JP" smtClean="0"/>
          </a:p>
          <a:p>
            <a:pPr eaLnBrk="1" hangingPunct="1"/>
            <a:r>
              <a:rPr lang="ja-JP" altLang="en-US" smtClean="0"/>
              <a:t>オバマ大統領の本質</a:t>
            </a:r>
            <a:endParaRPr lang="en-US" altLang="ja-JP" smtClean="0"/>
          </a:p>
          <a:p>
            <a:pPr eaLnBrk="1" hangingPunct="1"/>
            <a:r>
              <a:rPr lang="ja-JP" altLang="en-US" smtClean="0"/>
              <a:t>東京：シカゴ：リオデジャネイロ</a:t>
            </a:r>
            <a:endParaRPr lang="en-US" altLang="ja-JP" smtClean="0"/>
          </a:p>
          <a:p>
            <a:pPr eaLnBrk="1" hangingPunct="1"/>
            <a:r>
              <a:rPr lang="ja-JP" altLang="en-US" smtClean="0"/>
              <a:t>人を“助ける能力”よりも“助けてもらう能力”</a:t>
            </a:r>
            <a:endParaRPr lang="en-US" altLang="ja-JP" smtClean="0"/>
          </a:p>
          <a:p>
            <a:pPr eaLnBrk="1" hangingPunct="1"/>
            <a:r>
              <a:rPr lang="ja-JP" altLang="en-US" smtClean="0"/>
              <a:t>数人を助けるより</a:t>
            </a:r>
            <a:r>
              <a:rPr lang="en-US" altLang="ja-JP" smtClean="0"/>
              <a:t>1</a:t>
            </a:r>
            <a:r>
              <a:rPr lang="ja-JP" altLang="en-US" smtClean="0"/>
              <a:t>万人に助けてもらう強者</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3"/>
          <p:cNvSpPr>
            <a:spLocks noGrp="1"/>
          </p:cNvSpPr>
          <p:nvPr>
            <p:ph type="title"/>
          </p:nvPr>
        </p:nvSpPr>
        <p:spPr/>
        <p:txBody>
          <a:bodyPr/>
          <a:lstStyle/>
          <a:p>
            <a:pPr eaLnBrk="1" hangingPunct="1"/>
            <a:r>
              <a:rPr lang="ja-JP" altLang="en-US" smtClean="0"/>
              <a:t>３　弱い紐帯力</a:t>
            </a:r>
          </a:p>
        </p:txBody>
      </p:sp>
      <p:sp>
        <p:nvSpPr>
          <p:cNvPr id="5" name="コンテンツ プレースホルダ 4"/>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弱い関係性が大きなチャンスや利益をもたらす</a:t>
            </a:r>
            <a:endParaRPr lang="en-US" altLang="ja-JP" dirty="0" smtClean="0"/>
          </a:p>
          <a:p>
            <a:pPr eaLnBrk="1" fontAlgn="auto" hangingPunct="1">
              <a:spcAft>
                <a:spcPts val="0"/>
              </a:spcAft>
              <a:defRPr/>
            </a:pPr>
            <a:r>
              <a:rPr lang="ja-JP" altLang="en-US" dirty="0" smtClean="0"/>
              <a:t>遠方の、業界の違う、滅多に合わない人が転職や昇進、イノベーション機会をもたらしている</a:t>
            </a:r>
            <a:endParaRPr lang="en-US" altLang="ja-JP" dirty="0" smtClean="0"/>
          </a:p>
          <a:p>
            <a:pPr eaLnBrk="1" fontAlgn="auto" hangingPunct="1">
              <a:spcAft>
                <a:spcPts val="0"/>
              </a:spcAft>
              <a:defRPr/>
            </a:pPr>
            <a:r>
              <a:rPr lang="ja-JP" altLang="en-US" dirty="0" smtClean="0"/>
              <a:t>ＩＴのソーシャルネットワークは弱い紐帯を効率的に管理できる</a:t>
            </a:r>
            <a:endParaRPr lang="ja-JP" altLang="en-US" dirty="0"/>
          </a:p>
        </p:txBody>
      </p:sp>
      <p:pic>
        <p:nvPicPr>
          <p:cNvPr id="112644" name="コンテンツ プレースホルダ 6" descr="415J0R2ZWYL__SS500_.jpg"/>
          <p:cNvPicPr>
            <a:picLocks noGrp="1" noChangeAspect="1"/>
          </p:cNvPicPr>
          <p:nvPr>
            <p:ph sz="half" idx="2"/>
          </p:nvPr>
        </p:nvPicPr>
        <p:blipFill>
          <a:blip r:embed="rId3" cstate="print"/>
          <a:srcRect/>
          <a:stretch>
            <a:fillRect/>
          </a:stretch>
        </p:blipFill>
        <p:spPr>
          <a:xfrm>
            <a:off x="4689475" y="1643063"/>
            <a:ext cx="4454525" cy="44545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endParaRPr lang="ja-JP" altLang="en-US" smtClean="0"/>
          </a:p>
        </p:txBody>
      </p:sp>
      <p:sp>
        <p:nvSpPr>
          <p:cNvPr id="10243" name="コンテンツ プレースホルダ 2"/>
          <p:cNvSpPr>
            <a:spLocks noGrp="1"/>
          </p:cNvSpPr>
          <p:nvPr>
            <p:ph idx="1"/>
          </p:nvPr>
        </p:nvSpPr>
        <p:spPr/>
        <p:txBody>
          <a:bodyPr/>
          <a:lstStyle/>
          <a:p>
            <a:endParaRPr lang="ja-JP" altLang="en-US" smtClean="0"/>
          </a:p>
        </p:txBody>
      </p:sp>
      <p:pic>
        <p:nvPicPr>
          <p:cNvPr id="10244" name="Picture 2"/>
          <p:cNvPicPr>
            <a:picLocks noChangeAspect="1" noChangeArrowheads="1"/>
          </p:cNvPicPr>
          <p:nvPr/>
        </p:nvPicPr>
        <p:blipFill>
          <a:blip r:embed="rId3" cstate="print"/>
          <a:srcRect/>
          <a:stretch>
            <a:fillRect/>
          </a:stretch>
        </p:blipFill>
        <p:spPr bwMode="auto">
          <a:xfrm>
            <a:off x="61913" y="366713"/>
            <a:ext cx="9018587"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タイトル 3"/>
          <p:cNvSpPr>
            <a:spLocks noGrp="1"/>
          </p:cNvSpPr>
          <p:nvPr>
            <p:ph type="title"/>
          </p:nvPr>
        </p:nvSpPr>
        <p:spPr/>
        <p:txBody>
          <a:bodyPr/>
          <a:lstStyle/>
          <a:p>
            <a:pPr eaLnBrk="1" hangingPunct="1"/>
            <a:r>
              <a:rPr lang="ja-JP" altLang="en-US" smtClean="0"/>
              <a:t>４　包容力（抱擁力）</a:t>
            </a:r>
          </a:p>
        </p:txBody>
      </p:sp>
      <p:sp>
        <p:nvSpPr>
          <p:cNvPr id="5" name="コンテンツ プレースホルダ 4"/>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Ｄｉｖｅｒｓｉｔｙ </a:t>
            </a:r>
            <a:r>
              <a:rPr lang="en-US" altLang="ja-JP" dirty="0" smtClean="0"/>
              <a:t>and Inclusion</a:t>
            </a:r>
          </a:p>
          <a:p>
            <a:pPr eaLnBrk="1" fontAlgn="auto" hangingPunct="1">
              <a:spcAft>
                <a:spcPts val="0"/>
              </a:spcAft>
              <a:defRPr/>
            </a:pPr>
            <a:r>
              <a:rPr lang="ja-JP" altLang="en-US" dirty="0" smtClean="0"/>
              <a:t>誰も排除しない原則が知識流通を加速する</a:t>
            </a:r>
            <a:endParaRPr lang="en-US" altLang="ja-JP" dirty="0" smtClean="0"/>
          </a:p>
          <a:p>
            <a:pPr eaLnBrk="1" fontAlgn="auto" hangingPunct="1">
              <a:spcAft>
                <a:spcPts val="0"/>
              </a:spcAft>
              <a:defRPr/>
            </a:pPr>
            <a:r>
              <a:rPr lang="ja-JP" altLang="en-US" dirty="0" smtClean="0"/>
              <a:t>社会経済と面目保持（Ｆａｃｅｗｏｒｋ）が協力関係の基本</a:t>
            </a:r>
            <a:endParaRPr lang="en-US" altLang="ja-JP" dirty="0" smtClean="0"/>
          </a:p>
          <a:p>
            <a:pPr eaLnBrk="1" fontAlgn="auto" hangingPunct="1">
              <a:spcAft>
                <a:spcPts val="0"/>
              </a:spcAft>
              <a:defRPr/>
            </a:pPr>
            <a:r>
              <a:rPr lang="ja-JP" altLang="en-US" dirty="0" smtClean="0"/>
              <a:t>助ける人＝一段高い、助けられる人＝一段低い、を心理的に均衡させる</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ja-JP" altLang="en-US" dirty="0" smtClean="0"/>
          </a:p>
          <a:p>
            <a:pPr eaLnBrk="1" fontAlgn="auto" hangingPunct="1">
              <a:spcAft>
                <a:spcPts val="0"/>
              </a:spcAft>
              <a:defRPr/>
            </a:pPr>
            <a:endParaRPr lang="ja-JP" altLang="en-US" dirty="0"/>
          </a:p>
        </p:txBody>
      </p:sp>
      <p:pic>
        <p:nvPicPr>
          <p:cNvPr id="113668" name="コンテンツ プレースホルダ 6" descr="513H4Y5e8VL__SS500_.jpg"/>
          <p:cNvPicPr>
            <a:picLocks noGrp="1" noChangeAspect="1"/>
          </p:cNvPicPr>
          <p:nvPr>
            <p:ph sz="half" idx="2"/>
          </p:nvPr>
        </p:nvPicPr>
        <p:blipFill>
          <a:blip r:embed="rId3" cstate="print"/>
          <a:srcRect/>
          <a:stretch>
            <a:fillRect/>
          </a:stretch>
        </p:blipFill>
        <p:spPr>
          <a:xfrm>
            <a:off x="4618038" y="1643063"/>
            <a:ext cx="4525962" cy="4525962"/>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タイトル 1"/>
          <p:cNvSpPr>
            <a:spLocks noGrp="1"/>
          </p:cNvSpPr>
          <p:nvPr>
            <p:ph type="title"/>
          </p:nvPr>
        </p:nvSpPr>
        <p:spPr/>
        <p:txBody>
          <a:bodyPr/>
          <a:lstStyle/>
          <a:p>
            <a:pPr eaLnBrk="1" hangingPunct="1"/>
            <a:r>
              <a:rPr lang="ja-JP" altLang="en-US" smtClean="0"/>
              <a:t>５　芋づる工作力</a:t>
            </a:r>
          </a:p>
        </p:txBody>
      </p:sp>
      <p:sp>
        <p:nvSpPr>
          <p:cNvPr id="114691" name="コンテンツ プレースホルダ 2"/>
          <p:cNvSpPr>
            <a:spLocks noGrp="1"/>
          </p:cNvSpPr>
          <p:nvPr>
            <p:ph sz="half" idx="1"/>
          </p:nvPr>
        </p:nvSpPr>
        <p:spPr/>
        <p:txBody>
          <a:bodyPr/>
          <a:lstStyle/>
          <a:p>
            <a:pPr eaLnBrk="1" hangingPunct="1"/>
            <a:r>
              <a:rPr lang="ja-JP" altLang="en-US" smtClean="0"/>
              <a:t>芋づる式に知識を引き出す能力</a:t>
            </a:r>
            <a:endParaRPr lang="en-US" altLang="ja-JP" smtClean="0"/>
          </a:p>
          <a:p>
            <a:pPr eaLnBrk="1" hangingPunct="1"/>
            <a:r>
              <a:rPr lang="ja-JP" altLang="en-US" smtClean="0"/>
              <a:t>キーワードや属性をキーにＷｅｂを検索する</a:t>
            </a:r>
            <a:endParaRPr lang="en-US" altLang="ja-JP" smtClean="0"/>
          </a:p>
          <a:p>
            <a:pPr eaLnBrk="1" hangingPunct="1"/>
            <a:r>
              <a:rPr lang="ja-JP" altLang="en-US" smtClean="0"/>
              <a:t>キーワードの発想力や対象に対する造詣の深さ、語彙の豊富さ</a:t>
            </a:r>
            <a:endParaRPr lang="en-US" altLang="ja-JP" smtClean="0"/>
          </a:p>
          <a:p>
            <a:pPr eaLnBrk="1" hangingPunct="1"/>
            <a:r>
              <a:rPr lang="ja-JP" altLang="en-US" smtClean="0"/>
              <a:t>何本かを集めたら立体化する工作へ</a:t>
            </a:r>
            <a:endParaRPr lang="en-US" altLang="ja-JP" smtClean="0"/>
          </a:p>
        </p:txBody>
      </p:sp>
      <p:pic>
        <p:nvPicPr>
          <p:cNvPr id="114692" name="Picture 2"/>
          <p:cNvPicPr>
            <a:picLocks noGrp="1" noChangeAspect="1" noChangeArrowheads="1"/>
          </p:cNvPicPr>
          <p:nvPr>
            <p:ph sz="half" idx="2"/>
          </p:nvPr>
        </p:nvPicPr>
        <p:blipFill>
          <a:blip r:embed="rId3" cstate="print"/>
          <a:srcRect/>
          <a:stretch>
            <a:fillRect/>
          </a:stretch>
        </p:blipFill>
        <p:spPr>
          <a:xfrm>
            <a:off x="4422775" y="2000250"/>
            <a:ext cx="4721225" cy="3143250"/>
          </a:xfrm>
          <a:noFill/>
        </p:spPr>
      </p:pic>
      <p:sp>
        <p:nvSpPr>
          <p:cNvPr id="6" name="フリーフォーム 5"/>
          <p:cNvSpPr/>
          <p:nvPr/>
        </p:nvSpPr>
        <p:spPr>
          <a:xfrm>
            <a:off x="3929063" y="5357813"/>
            <a:ext cx="4697412" cy="1039812"/>
          </a:xfrm>
          <a:custGeom>
            <a:avLst/>
            <a:gdLst>
              <a:gd name="connsiteX0" fmla="*/ 0 w 4696690"/>
              <a:gd name="connsiteY0" fmla="*/ 942109 h 1039090"/>
              <a:gd name="connsiteX1" fmla="*/ 1149927 w 4696690"/>
              <a:gd name="connsiteY1" fmla="*/ 83127 h 1039090"/>
              <a:gd name="connsiteX2" fmla="*/ 3048000 w 4696690"/>
              <a:gd name="connsiteY2" fmla="*/ 1025236 h 1039090"/>
              <a:gd name="connsiteX3" fmla="*/ 4696690 w 4696690"/>
              <a:gd name="connsiteY3" fmla="*/ 0 h 1039090"/>
            </a:gdLst>
            <a:ahLst/>
            <a:cxnLst>
              <a:cxn ang="0">
                <a:pos x="connsiteX0" y="connsiteY0"/>
              </a:cxn>
              <a:cxn ang="0">
                <a:pos x="connsiteX1" y="connsiteY1"/>
              </a:cxn>
              <a:cxn ang="0">
                <a:pos x="connsiteX2" y="connsiteY2"/>
              </a:cxn>
              <a:cxn ang="0">
                <a:pos x="connsiteX3" y="connsiteY3"/>
              </a:cxn>
            </a:cxnLst>
            <a:rect l="l" t="t" r="r" b="b"/>
            <a:pathLst>
              <a:path w="4696690" h="1039090">
                <a:moveTo>
                  <a:pt x="0" y="942109"/>
                </a:moveTo>
                <a:cubicBezTo>
                  <a:pt x="320963" y="505691"/>
                  <a:pt x="641927" y="69273"/>
                  <a:pt x="1149927" y="83127"/>
                </a:cubicBezTo>
                <a:cubicBezTo>
                  <a:pt x="1657927" y="96981"/>
                  <a:pt x="2456873" y="1039090"/>
                  <a:pt x="3048000" y="1025236"/>
                </a:cubicBezTo>
                <a:cubicBezTo>
                  <a:pt x="3639127" y="1011382"/>
                  <a:pt x="4167908" y="505691"/>
                  <a:pt x="4696690" y="0"/>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7" name="フローチャート : 結合子 6"/>
          <p:cNvSpPr/>
          <p:nvPr/>
        </p:nvSpPr>
        <p:spPr>
          <a:xfrm>
            <a:off x="3857625" y="61436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8" name="フローチャート : 結合子 7"/>
          <p:cNvSpPr/>
          <p:nvPr/>
        </p:nvSpPr>
        <p:spPr>
          <a:xfrm>
            <a:off x="8572500" y="52149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9" name="フローチャート : 結合子 8"/>
          <p:cNvSpPr/>
          <p:nvPr/>
        </p:nvSpPr>
        <p:spPr>
          <a:xfrm>
            <a:off x="7858125" y="585787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0" name="フローチャート : 結合子 9"/>
          <p:cNvSpPr/>
          <p:nvPr/>
        </p:nvSpPr>
        <p:spPr>
          <a:xfrm>
            <a:off x="6643688" y="62150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1" name="フローチャート : 結合子 10"/>
          <p:cNvSpPr/>
          <p:nvPr/>
        </p:nvSpPr>
        <p:spPr>
          <a:xfrm>
            <a:off x="5286375" y="5429250"/>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6"/>
          <p:cNvSpPr/>
          <p:nvPr/>
        </p:nvSpPr>
        <p:spPr>
          <a:xfrm>
            <a:off x="285750" y="1428750"/>
            <a:ext cx="4697413" cy="1039813"/>
          </a:xfrm>
          <a:custGeom>
            <a:avLst/>
            <a:gdLst>
              <a:gd name="connsiteX0" fmla="*/ 0 w 4696690"/>
              <a:gd name="connsiteY0" fmla="*/ 942109 h 1039090"/>
              <a:gd name="connsiteX1" fmla="*/ 1149927 w 4696690"/>
              <a:gd name="connsiteY1" fmla="*/ 83127 h 1039090"/>
              <a:gd name="connsiteX2" fmla="*/ 3048000 w 4696690"/>
              <a:gd name="connsiteY2" fmla="*/ 1025236 h 1039090"/>
              <a:gd name="connsiteX3" fmla="*/ 4696690 w 4696690"/>
              <a:gd name="connsiteY3" fmla="*/ 0 h 1039090"/>
            </a:gdLst>
            <a:ahLst/>
            <a:cxnLst>
              <a:cxn ang="0">
                <a:pos x="connsiteX0" y="connsiteY0"/>
              </a:cxn>
              <a:cxn ang="0">
                <a:pos x="connsiteX1" y="connsiteY1"/>
              </a:cxn>
              <a:cxn ang="0">
                <a:pos x="connsiteX2" y="connsiteY2"/>
              </a:cxn>
              <a:cxn ang="0">
                <a:pos x="connsiteX3" y="connsiteY3"/>
              </a:cxn>
            </a:cxnLst>
            <a:rect l="l" t="t" r="r" b="b"/>
            <a:pathLst>
              <a:path w="4696690" h="1039090">
                <a:moveTo>
                  <a:pt x="0" y="942109"/>
                </a:moveTo>
                <a:cubicBezTo>
                  <a:pt x="320963" y="505691"/>
                  <a:pt x="641927" y="69273"/>
                  <a:pt x="1149927" y="83127"/>
                </a:cubicBezTo>
                <a:cubicBezTo>
                  <a:pt x="1657927" y="96981"/>
                  <a:pt x="2456873" y="1039090"/>
                  <a:pt x="3048000" y="1025236"/>
                </a:cubicBezTo>
                <a:cubicBezTo>
                  <a:pt x="3639127" y="1011382"/>
                  <a:pt x="4167908" y="505691"/>
                  <a:pt x="4696690" y="0"/>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8" name="フリーフォーム 7"/>
          <p:cNvSpPr/>
          <p:nvPr/>
        </p:nvSpPr>
        <p:spPr>
          <a:xfrm>
            <a:off x="357188" y="1857375"/>
            <a:ext cx="3490912" cy="1431925"/>
          </a:xfrm>
          <a:custGeom>
            <a:avLst/>
            <a:gdLst>
              <a:gd name="connsiteX0" fmla="*/ 0 w 3491345"/>
              <a:gd name="connsiteY0" fmla="*/ 1431636 h 1431636"/>
              <a:gd name="connsiteX1" fmla="*/ 332509 w 3491345"/>
              <a:gd name="connsiteY1" fmla="*/ 891309 h 1431636"/>
              <a:gd name="connsiteX2" fmla="*/ 858982 w 3491345"/>
              <a:gd name="connsiteY2" fmla="*/ 932872 h 1431636"/>
              <a:gd name="connsiteX3" fmla="*/ 1260764 w 3491345"/>
              <a:gd name="connsiteY3" fmla="*/ 406400 h 1431636"/>
              <a:gd name="connsiteX4" fmla="*/ 1856509 w 3491345"/>
              <a:gd name="connsiteY4" fmla="*/ 655781 h 1431636"/>
              <a:gd name="connsiteX5" fmla="*/ 3075709 w 3491345"/>
              <a:gd name="connsiteY5" fmla="*/ 461818 h 1431636"/>
              <a:gd name="connsiteX6" fmla="*/ 3408218 w 3491345"/>
              <a:gd name="connsiteY6" fmla="*/ 73891 h 1431636"/>
              <a:gd name="connsiteX7" fmla="*/ 2576945 w 3491345"/>
              <a:gd name="connsiteY7" fmla="*/ 18472 h 1431636"/>
              <a:gd name="connsiteX8" fmla="*/ 2576945 w 3491345"/>
              <a:gd name="connsiteY8" fmla="*/ 18472 h 14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1345" h="1431636">
                <a:moveTo>
                  <a:pt x="0" y="1431636"/>
                </a:moveTo>
                <a:cubicBezTo>
                  <a:pt x="94672" y="1203036"/>
                  <a:pt x="189345" y="974436"/>
                  <a:pt x="332509" y="891309"/>
                </a:cubicBezTo>
                <a:cubicBezTo>
                  <a:pt x="475673" y="808182"/>
                  <a:pt x="704273" y="1013690"/>
                  <a:pt x="858982" y="932872"/>
                </a:cubicBezTo>
                <a:cubicBezTo>
                  <a:pt x="1013691" y="852054"/>
                  <a:pt x="1094510" y="452582"/>
                  <a:pt x="1260764" y="406400"/>
                </a:cubicBezTo>
                <a:cubicBezTo>
                  <a:pt x="1427018" y="360218"/>
                  <a:pt x="1554018" y="646545"/>
                  <a:pt x="1856509" y="655781"/>
                </a:cubicBezTo>
                <a:cubicBezTo>
                  <a:pt x="2159000" y="665017"/>
                  <a:pt x="2817091" y="558800"/>
                  <a:pt x="3075709" y="461818"/>
                </a:cubicBezTo>
                <a:cubicBezTo>
                  <a:pt x="3334327" y="364836"/>
                  <a:pt x="3491345" y="147782"/>
                  <a:pt x="3408218" y="73891"/>
                </a:cubicBezTo>
                <a:cubicBezTo>
                  <a:pt x="3325091" y="0"/>
                  <a:pt x="2576945" y="18472"/>
                  <a:pt x="2576945" y="18472"/>
                </a:cubicBezTo>
                <a:lnTo>
                  <a:pt x="2576945" y="18472"/>
                </a:ln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9" name="フリーフォーム 8"/>
          <p:cNvSpPr/>
          <p:nvPr/>
        </p:nvSpPr>
        <p:spPr>
          <a:xfrm>
            <a:off x="357188" y="3143250"/>
            <a:ext cx="4108450" cy="1431925"/>
          </a:xfrm>
          <a:custGeom>
            <a:avLst/>
            <a:gdLst>
              <a:gd name="connsiteX0" fmla="*/ 0 w 4107873"/>
              <a:gd name="connsiteY0" fmla="*/ 623455 h 1431636"/>
              <a:gd name="connsiteX1" fmla="*/ 2909455 w 4107873"/>
              <a:gd name="connsiteY1" fmla="*/ 1427018 h 1431636"/>
              <a:gd name="connsiteX2" fmla="*/ 3602182 w 4107873"/>
              <a:gd name="connsiteY2" fmla="*/ 595746 h 1431636"/>
              <a:gd name="connsiteX3" fmla="*/ 4031673 w 4107873"/>
              <a:gd name="connsiteY3" fmla="*/ 581891 h 1431636"/>
              <a:gd name="connsiteX4" fmla="*/ 4059382 w 4107873"/>
              <a:gd name="connsiteY4" fmla="*/ 0 h 1431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873" h="1431636">
                <a:moveTo>
                  <a:pt x="0" y="623455"/>
                </a:moveTo>
                <a:cubicBezTo>
                  <a:pt x="1154545" y="1027545"/>
                  <a:pt x="2309091" y="1431636"/>
                  <a:pt x="2909455" y="1427018"/>
                </a:cubicBezTo>
                <a:cubicBezTo>
                  <a:pt x="3509819" y="1422400"/>
                  <a:pt x="3415146" y="736600"/>
                  <a:pt x="3602182" y="595746"/>
                </a:cubicBezTo>
                <a:cubicBezTo>
                  <a:pt x="3789218" y="454892"/>
                  <a:pt x="3955473" y="681182"/>
                  <a:pt x="4031673" y="581891"/>
                </a:cubicBezTo>
                <a:cubicBezTo>
                  <a:pt x="4107873" y="482600"/>
                  <a:pt x="4083627" y="241300"/>
                  <a:pt x="4059382" y="0"/>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10" name="フリーフォーム 9"/>
          <p:cNvSpPr/>
          <p:nvPr/>
        </p:nvSpPr>
        <p:spPr>
          <a:xfrm>
            <a:off x="428625" y="4786313"/>
            <a:ext cx="4389438" cy="1138237"/>
          </a:xfrm>
          <a:custGeom>
            <a:avLst/>
            <a:gdLst>
              <a:gd name="connsiteX0" fmla="*/ 0 w 4389583"/>
              <a:gd name="connsiteY0" fmla="*/ 318654 h 1138381"/>
              <a:gd name="connsiteX1" fmla="*/ 2022764 w 4389583"/>
              <a:gd name="connsiteY1" fmla="*/ 1025236 h 1138381"/>
              <a:gd name="connsiteX2" fmla="*/ 4170219 w 4389583"/>
              <a:gd name="connsiteY2" fmla="*/ 997527 h 1138381"/>
              <a:gd name="connsiteX3" fmla="*/ 3338946 w 4389583"/>
              <a:gd name="connsiteY3" fmla="*/ 540327 h 1138381"/>
              <a:gd name="connsiteX4" fmla="*/ 2202873 w 4389583"/>
              <a:gd name="connsiteY4" fmla="*/ 374072 h 1138381"/>
              <a:gd name="connsiteX5" fmla="*/ 1274619 w 4389583"/>
              <a:gd name="connsiteY5" fmla="*/ 0 h 1138381"/>
              <a:gd name="connsiteX6" fmla="*/ 1274619 w 4389583"/>
              <a:gd name="connsiteY6" fmla="*/ 0 h 113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9583" h="1138381">
                <a:moveTo>
                  <a:pt x="0" y="318654"/>
                </a:moveTo>
                <a:cubicBezTo>
                  <a:pt x="663864" y="615372"/>
                  <a:pt x="1327728" y="912091"/>
                  <a:pt x="2022764" y="1025236"/>
                </a:cubicBezTo>
                <a:cubicBezTo>
                  <a:pt x="2717800" y="1138381"/>
                  <a:pt x="3950855" y="1078345"/>
                  <a:pt x="4170219" y="997527"/>
                </a:cubicBezTo>
                <a:cubicBezTo>
                  <a:pt x="4389583" y="916709"/>
                  <a:pt x="3666837" y="644236"/>
                  <a:pt x="3338946" y="540327"/>
                </a:cubicBezTo>
                <a:cubicBezTo>
                  <a:pt x="3011055" y="436418"/>
                  <a:pt x="2546928" y="464127"/>
                  <a:pt x="2202873" y="374072"/>
                </a:cubicBezTo>
                <a:cubicBezTo>
                  <a:pt x="1858818" y="284017"/>
                  <a:pt x="1274619" y="0"/>
                  <a:pt x="1274619" y="0"/>
                </a:cubicBezTo>
                <a:lnTo>
                  <a:pt x="1274619" y="0"/>
                </a:ln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11" name="フローチャート : 結合子 10"/>
          <p:cNvSpPr/>
          <p:nvPr/>
        </p:nvSpPr>
        <p:spPr>
          <a:xfrm>
            <a:off x="4786313" y="135731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2" name="フローチャート : 結合子 11"/>
          <p:cNvSpPr/>
          <p:nvPr/>
        </p:nvSpPr>
        <p:spPr>
          <a:xfrm>
            <a:off x="3857625" y="221456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3" name="フローチャート : 結合子 12"/>
          <p:cNvSpPr/>
          <p:nvPr/>
        </p:nvSpPr>
        <p:spPr>
          <a:xfrm>
            <a:off x="214313" y="2286000"/>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4" name="フローチャート : 結合子 13"/>
          <p:cNvSpPr/>
          <p:nvPr/>
        </p:nvSpPr>
        <p:spPr>
          <a:xfrm>
            <a:off x="1600200" y="14573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0" name="フローチャート : 結合子 19"/>
          <p:cNvSpPr/>
          <p:nvPr/>
        </p:nvSpPr>
        <p:spPr>
          <a:xfrm>
            <a:off x="2514600" y="23717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1" name="フローチャート : 結合子 20"/>
          <p:cNvSpPr/>
          <p:nvPr/>
        </p:nvSpPr>
        <p:spPr>
          <a:xfrm>
            <a:off x="1285875" y="250031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2" name="フローチャート : 結合子 21"/>
          <p:cNvSpPr/>
          <p:nvPr/>
        </p:nvSpPr>
        <p:spPr>
          <a:xfrm>
            <a:off x="285750" y="3714750"/>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3" name="フローチャート : 結合子 22"/>
          <p:cNvSpPr/>
          <p:nvPr/>
        </p:nvSpPr>
        <p:spPr>
          <a:xfrm>
            <a:off x="2857500" y="17859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4" name="フローチャート : 結合子 23"/>
          <p:cNvSpPr/>
          <p:nvPr/>
        </p:nvSpPr>
        <p:spPr>
          <a:xfrm>
            <a:off x="4286250" y="307181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5" name="フローチャート : 結合子 24"/>
          <p:cNvSpPr/>
          <p:nvPr/>
        </p:nvSpPr>
        <p:spPr>
          <a:xfrm>
            <a:off x="2357438" y="4286250"/>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6" name="フローチャート : 結合子 25"/>
          <p:cNvSpPr/>
          <p:nvPr/>
        </p:nvSpPr>
        <p:spPr>
          <a:xfrm>
            <a:off x="3000375" y="23574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7" name="フローチャート : 結合子 26"/>
          <p:cNvSpPr/>
          <p:nvPr/>
        </p:nvSpPr>
        <p:spPr>
          <a:xfrm>
            <a:off x="3071813" y="50720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8" name="フローチャート : 結合子 27"/>
          <p:cNvSpPr/>
          <p:nvPr/>
        </p:nvSpPr>
        <p:spPr>
          <a:xfrm>
            <a:off x="1643063" y="4714875"/>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9" name="フローチャート : 結合子 28"/>
          <p:cNvSpPr/>
          <p:nvPr/>
        </p:nvSpPr>
        <p:spPr>
          <a:xfrm>
            <a:off x="3886200" y="374332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0" name="フローチャート : 結合子 29"/>
          <p:cNvSpPr/>
          <p:nvPr/>
        </p:nvSpPr>
        <p:spPr>
          <a:xfrm>
            <a:off x="357188" y="4929188"/>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1" name="フローチャート : 結合子 30"/>
          <p:cNvSpPr/>
          <p:nvPr/>
        </p:nvSpPr>
        <p:spPr>
          <a:xfrm>
            <a:off x="3429000" y="435768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2" name="フローチャート : 結合子 31"/>
          <p:cNvSpPr/>
          <p:nvPr/>
        </p:nvSpPr>
        <p:spPr>
          <a:xfrm>
            <a:off x="1428750" y="550068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3" name="フローチャート : 結合子 32"/>
          <p:cNvSpPr/>
          <p:nvPr/>
        </p:nvSpPr>
        <p:spPr>
          <a:xfrm>
            <a:off x="2857500" y="4500563"/>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4" name="フローチャート : 結合子 33"/>
          <p:cNvSpPr/>
          <p:nvPr/>
        </p:nvSpPr>
        <p:spPr>
          <a:xfrm>
            <a:off x="4000500" y="5286375"/>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5" name="フローチャート : 結合子 34"/>
          <p:cNvSpPr/>
          <p:nvPr/>
        </p:nvSpPr>
        <p:spPr>
          <a:xfrm>
            <a:off x="3357563" y="5786438"/>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7" name="フローチャート : 結合子 36"/>
          <p:cNvSpPr/>
          <p:nvPr/>
        </p:nvSpPr>
        <p:spPr>
          <a:xfrm>
            <a:off x="285750" y="3143250"/>
            <a:ext cx="214313"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1" name="フリーフォーム 40"/>
          <p:cNvSpPr/>
          <p:nvPr/>
        </p:nvSpPr>
        <p:spPr>
          <a:xfrm>
            <a:off x="309563" y="3587750"/>
            <a:ext cx="2841625" cy="3305175"/>
          </a:xfrm>
          <a:custGeom>
            <a:avLst/>
            <a:gdLst>
              <a:gd name="connsiteX0" fmla="*/ 1796473 w 2842491"/>
              <a:gd name="connsiteY0" fmla="*/ 0 h 3304310"/>
              <a:gd name="connsiteX1" fmla="*/ 2613891 w 2842491"/>
              <a:gd name="connsiteY1" fmla="*/ 1371600 h 3304310"/>
              <a:gd name="connsiteX2" fmla="*/ 424873 w 2842491"/>
              <a:gd name="connsiteY2" fmla="*/ 3061855 h 3304310"/>
              <a:gd name="connsiteX3" fmla="*/ 64655 w 2842491"/>
              <a:gd name="connsiteY3" fmla="*/ 2826328 h 3304310"/>
            </a:gdLst>
            <a:ahLst/>
            <a:cxnLst>
              <a:cxn ang="0">
                <a:pos x="connsiteX0" y="connsiteY0"/>
              </a:cxn>
              <a:cxn ang="0">
                <a:pos x="connsiteX1" y="connsiteY1"/>
              </a:cxn>
              <a:cxn ang="0">
                <a:pos x="connsiteX2" y="connsiteY2"/>
              </a:cxn>
              <a:cxn ang="0">
                <a:pos x="connsiteX3" y="connsiteY3"/>
              </a:cxn>
            </a:cxnLst>
            <a:rect l="l" t="t" r="r" b="b"/>
            <a:pathLst>
              <a:path w="2842491" h="3304310">
                <a:moveTo>
                  <a:pt x="1796473" y="0"/>
                </a:moveTo>
                <a:cubicBezTo>
                  <a:pt x="2319482" y="430645"/>
                  <a:pt x="2842491" y="861291"/>
                  <a:pt x="2613891" y="1371600"/>
                </a:cubicBezTo>
                <a:cubicBezTo>
                  <a:pt x="2385291" y="1881909"/>
                  <a:pt x="849746" y="2819400"/>
                  <a:pt x="424873" y="3061855"/>
                </a:cubicBezTo>
                <a:cubicBezTo>
                  <a:pt x="0" y="3304310"/>
                  <a:pt x="32327" y="3065319"/>
                  <a:pt x="64655" y="2826328"/>
                </a:cubicBez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42" name="フローチャート : 結合子 41"/>
          <p:cNvSpPr/>
          <p:nvPr/>
        </p:nvSpPr>
        <p:spPr>
          <a:xfrm>
            <a:off x="2643188" y="50720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3" name="フローチャート : 結合子 42"/>
          <p:cNvSpPr/>
          <p:nvPr/>
        </p:nvSpPr>
        <p:spPr>
          <a:xfrm>
            <a:off x="357188" y="6357938"/>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4" name="フローチャート : 結合子 43"/>
          <p:cNvSpPr/>
          <p:nvPr/>
        </p:nvSpPr>
        <p:spPr>
          <a:xfrm>
            <a:off x="2000250" y="3500438"/>
            <a:ext cx="214313"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5" name="フローチャート : 結合子 44"/>
          <p:cNvSpPr/>
          <p:nvPr/>
        </p:nvSpPr>
        <p:spPr>
          <a:xfrm>
            <a:off x="2071688" y="5643563"/>
            <a:ext cx="214312" cy="214312"/>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46" name="右矢印 45"/>
          <p:cNvSpPr/>
          <p:nvPr/>
        </p:nvSpPr>
        <p:spPr>
          <a:xfrm>
            <a:off x="4143375" y="3929063"/>
            <a:ext cx="1000125"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745" name="テキスト ボックス 46"/>
          <p:cNvSpPr txBox="1">
            <a:spLocks noChangeArrowheads="1"/>
          </p:cNvSpPr>
          <p:nvPr/>
        </p:nvSpPr>
        <p:spPr bwMode="auto">
          <a:xfrm>
            <a:off x="214313" y="428625"/>
            <a:ext cx="4214812" cy="954088"/>
          </a:xfrm>
          <a:prstGeom prst="rect">
            <a:avLst/>
          </a:prstGeom>
          <a:noFill/>
          <a:ln w="9525">
            <a:noFill/>
            <a:miter lim="800000"/>
            <a:headEnd/>
            <a:tailEnd/>
          </a:ln>
        </p:spPr>
        <p:txBody>
          <a:bodyPr>
            <a:spAutoFit/>
          </a:bodyPr>
          <a:lstStyle/>
          <a:p>
            <a:r>
              <a:rPr lang="ja-JP" altLang="en-US" sz="2800">
                <a:latin typeface="Calibri" pitchFamily="34" charset="0"/>
              </a:rPr>
              <a:t>タグや属性値で芋づる式に検索して知識を引き出す</a:t>
            </a:r>
          </a:p>
        </p:txBody>
      </p:sp>
      <p:grpSp>
        <p:nvGrpSpPr>
          <p:cNvPr id="2" name="グループ化 48"/>
          <p:cNvGrpSpPr>
            <a:grpSpLocks/>
          </p:cNvGrpSpPr>
          <p:nvPr/>
        </p:nvGrpSpPr>
        <p:grpSpPr bwMode="auto">
          <a:xfrm>
            <a:off x="5214938" y="1714500"/>
            <a:ext cx="3929062" cy="3643313"/>
            <a:chOff x="5214910" y="1643050"/>
            <a:chExt cx="3929090" cy="3643338"/>
          </a:xfrm>
        </p:grpSpPr>
        <p:grpSp>
          <p:nvGrpSpPr>
            <p:cNvPr id="3" name="グループ化 39"/>
            <p:cNvGrpSpPr>
              <a:grpSpLocks/>
            </p:cNvGrpSpPr>
            <p:nvPr/>
          </p:nvGrpSpPr>
          <p:grpSpPr bwMode="auto">
            <a:xfrm>
              <a:off x="5214910" y="1643050"/>
              <a:ext cx="3929090" cy="3643338"/>
              <a:chOff x="5214910" y="2571744"/>
              <a:chExt cx="3929090" cy="3643338"/>
            </a:xfrm>
          </p:grpSpPr>
          <p:sp>
            <p:nvSpPr>
              <p:cNvPr id="6" name="直方体 5"/>
              <p:cNvSpPr/>
              <p:nvPr/>
            </p:nvSpPr>
            <p:spPr>
              <a:xfrm>
                <a:off x="5286348" y="2643182"/>
                <a:ext cx="3786215" cy="3500461"/>
              </a:xfrm>
              <a:prstGeom prst="cube">
                <a:avLst/>
              </a:prstGeom>
              <a:ln w="571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a:p>
            </p:txBody>
          </p:sp>
          <p:sp>
            <p:nvSpPr>
              <p:cNvPr id="15" name="フローチャート : 結合子 14"/>
              <p:cNvSpPr/>
              <p:nvPr/>
            </p:nvSpPr>
            <p:spPr>
              <a:xfrm>
                <a:off x="5214910" y="3429000"/>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6" name="フローチャート : 結合子 15"/>
              <p:cNvSpPr/>
              <p:nvPr/>
            </p:nvSpPr>
            <p:spPr>
              <a:xfrm>
                <a:off x="8072430" y="3429000"/>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7" name="フローチャート : 結合子 16"/>
              <p:cNvSpPr/>
              <p:nvPr/>
            </p:nvSpPr>
            <p:spPr>
              <a:xfrm>
                <a:off x="6000728" y="2571744"/>
                <a:ext cx="214315"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8" name="フローチャート : 結合子 17"/>
              <p:cNvSpPr/>
              <p:nvPr/>
            </p:nvSpPr>
            <p:spPr>
              <a:xfrm>
                <a:off x="8858248" y="2571744"/>
                <a:ext cx="214315"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9" name="フローチャート : 結合子 18"/>
              <p:cNvSpPr/>
              <p:nvPr/>
            </p:nvSpPr>
            <p:spPr>
              <a:xfrm>
                <a:off x="5214910" y="5929330"/>
                <a:ext cx="214314"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8" name="フローチャート : 結合子 37"/>
              <p:cNvSpPr/>
              <p:nvPr/>
            </p:nvSpPr>
            <p:spPr>
              <a:xfrm>
                <a:off x="8929686" y="5143512"/>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39" name="フローチャート : 結合子 38"/>
              <p:cNvSpPr/>
              <p:nvPr/>
            </p:nvSpPr>
            <p:spPr>
              <a:xfrm>
                <a:off x="8072430" y="6000768"/>
                <a:ext cx="214314" cy="214314"/>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grpSp>
        <p:sp>
          <p:nvSpPr>
            <p:cNvPr id="115752" name="テキスト ボックス 47"/>
            <p:cNvSpPr txBox="1">
              <a:spLocks noChangeArrowheads="1"/>
            </p:cNvSpPr>
            <p:nvPr/>
          </p:nvSpPr>
          <p:spPr bwMode="auto">
            <a:xfrm>
              <a:off x="5429256" y="3500438"/>
              <a:ext cx="2428892" cy="954107"/>
            </a:xfrm>
            <a:prstGeom prst="rect">
              <a:avLst/>
            </a:prstGeom>
            <a:noFill/>
            <a:ln w="9525">
              <a:noFill/>
              <a:miter lim="800000"/>
              <a:headEnd/>
              <a:tailEnd/>
            </a:ln>
          </p:spPr>
          <p:txBody>
            <a:bodyPr>
              <a:spAutoFit/>
            </a:bodyPr>
            <a:lstStyle/>
            <a:p>
              <a:r>
                <a:rPr lang="ja-JP" altLang="en-US" sz="2800">
                  <a:latin typeface="Calibri" pitchFamily="34" charset="0"/>
                </a:rPr>
                <a:t>立体的に構造化する</a:t>
              </a:r>
            </a:p>
          </p:txBody>
        </p:sp>
      </p:grpSp>
      <p:sp>
        <p:nvSpPr>
          <p:cNvPr id="51" name="フローチャート : 結合子 50"/>
          <p:cNvSpPr/>
          <p:nvPr/>
        </p:nvSpPr>
        <p:spPr>
          <a:xfrm>
            <a:off x="2214563" y="3000375"/>
            <a:ext cx="214312" cy="214313"/>
          </a:xfrm>
          <a:prstGeom prst="flowChartConnector">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15748" name="テキスト ボックス 51"/>
          <p:cNvSpPr txBox="1">
            <a:spLocks noChangeArrowheads="1"/>
          </p:cNvSpPr>
          <p:nvPr/>
        </p:nvSpPr>
        <p:spPr bwMode="auto">
          <a:xfrm>
            <a:off x="2357438" y="2928938"/>
            <a:ext cx="1857375" cy="369887"/>
          </a:xfrm>
          <a:prstGeom prst="rect">
            <a:avLst/>
          </a:prstGeom>
          <a:noFill/>
          <a:ln w="9525">
            <a:noFill/>
            <a:miter lim="800000"/>
            <a:headEnd/>
            <a:tailEnd/>
          </a:ln>
        </p:spPr>
        <p:txBody>
          <a:bodyPr>
            <a:spAutoFit/>
          </a:bodyPr>
          <a:lstStyle/>
          <a:p>
            <a:r>
              <a:rPr lang="ja-JP" altLang="en-US">
                <a:latin typeface="Calibri" pitchFamily="34" charset="0"/>
              </a:rPr>
              <a:t>＝タグや属性知</a:t>
            </a:r>
          </a:p>
        </p:txBody>
      </p:sp>
      <p:sp>
        <p:nvSpPr>
          <p:cNvPr id="53" name="テキスト ボックス 52"/>
          <p:cNvSpPr txBox="1"/>
          <p:nvPr/>
        </p:nvSpPr>
        <p:spPr>
          <a:xfrm>
            <a:off x="5214938" y="714375"/>
            <a:ext cx="3500437" cy="830263"/>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ja-JP" altLang="en-US" sz="2400" b="1" dirty="0"/>
              <a:t>１　ひとりで構造化する＝これまでの専門家</a:t>
            </a:r>
          </a:p>
        </p:txBody>
      </p:sp>
      <p:sp>
        <p:nvSpPr>
          <p:cNvPr id="54" name="テキスト ボックス 53"/>
          <p:cNvSpPr txBox="1"/>
          <p:nvPr/>
        </p:nvSpPr>
        <p:spPr>
          <a:xfrm>
            <a:off x="5214938" y="5429250"/>
            <a:ext cx="3500437" cy="120015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ja-JP" altLang="en-US" sz="2400" b="1" dirty="0"/>
              <a:t>２　作ってみて、みんなの意見や評価を聞きながら構造化する＝集合知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ox(in)">
                                      <p:cBhvr>
                                        <p:cTn id="7" dur="500"/>
                                        <p:tgtEl>
                                          <p:spTgt spid="46"/>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animBg="1"/>
      <p:bldP spid="5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タイトル 1"/>
          <p:cNvSpPr>
            <a:spLocks noGrp="1"/>
          </p:cNvSpPr>
          <p:nvPr>
            <p:ph type="title"/>
          </p:nvPr>
        </p:nvSpPr>
        <p:spPr/>
        <p:txBody>
          <a:bodyPr/>
          <a:lstStyle/>
          <a:p>
            <a:pPr eaLnBrk="1" hangingPunct="1"/>
            <a:r>
              <a:rPr lang="ja-JP" altLang="en-US" smtClean="0"/>
              <a:t>６　読みかえ力</a:t>
            </a:r>
          </a:p>
        </p:txBody>
      </p:sp>
      <p:pic>
        <p:nvPicPr>
          <p:cNvPr id="116739" name="コンテンツ プレースホルダ 8" descr="51E2VYJ3YEL__SL500_AA240_.jpg"/>
          <p:cNvPicPr>
            <a:picLocks noGrp="1" noChangeAspect="1"/>
          </p:cNvPicPr>
          <p:nvPr>
            <p:ph sz="half" idx="2"/>
          </p:nvPr>
        </p:nvPicPr>
        <p:blipFill>
          <a:blip r:embed="rId3" cstate="print"/>
          <a:srcRect/>
          <a:stretch>
            <a:fillRect/>
          </a:stretch>
        </p:blipFill>
        <p:spPr>
          <a:xfrm>
            <a:off x="4572000" y="1714500"/>
            <a:ext cx="4572000" cy="4572000"/>
          </a:xfrm>
        </p:spPr>
      </p:pic>
      <p:sp>
        <p:nvSpPr>
          <p:cNvPr id="116740" name="正方形/長方形 7"/>
          <p:cNvSpPr>
            <a:spLocks noChangeArrowheads="1"/>
          </p:cNvSpPr>
          <p:nvPr/>
        </p:nvSpPr>
        <p:spPr bwMode="auto">
          <a:xfrm>
            <a:off x="285750" y="1428750"/>
            <a:ext cx="4572000" cy="5508625"/>
          </a:xfrm>
          <a:prstGeom prst="rect">
            <a:avLst/>
          </a:prstGeom>
          <a:noFill/>
          <a:ln w="9525">
            <a:noFill/>
            <a:miter lim="800000"/>
            <a:headEnd/>
            <a:tailEnd/>
          </a:ln>
        </p:spPr>
        <p:txBody>
          <a:bodyPr>
            <a:spAutoFit/>
          </a:bodyPr>
          <a:lstStyle/>
          <a:p>
            <a:r>
              <a:rPr lang="ja-JP" altLang="en-US" sz="3200">
                <a:latin typeface="Calibri" pitchFamily="34" charset="0"/>
              </a:rPr>
              <a:t>「ときには読者の無知により、またときにはその信仰によって、あるいは読者の知性や策略、悪知恵、啓蒙精神などにより、テクストは、同じ言葉でありながら別の文脈に置き換えられ、</a:t>
            </a:r>
            <a:r>
              <a:rPr lang="ja-JP" altLang="en-US" sz="3200">
                <a:solidFill>
                  <a:srgbClr val="FF0000"/>
                </a:solidFill>
                <a:latin typeface="Calibri" pitchFamily="34" charset="0"/>
              </a:rPr>
              <a:t>再創造</a:t>
            </a:r>
            <a:r>
              <a:rPr lang="ja-JP" altLang="en-US" sz="3200">
                <a:latin typeface="Calibri" pitchFamily="34" charset="0"/>
              </a:rPr>
              <a:t>される。まさにその過程で、テクストはいわば生命を与えられるのである」</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a:spLocks noGrp="1"/>
          </p:cNvSpPr>
          <p:nvPr>
            <p:ph type="title"/>
          </p:nvPr>
        </p:nvSpPr>
        <p:spPr/>
        <p:txBody>
          <a:bodyPr/>
          <a:lstStyle/>
          <a:p>
            <a:pPr eaLnBrk="1" hangingPunct="1"/>
            <a:r>
              <a:rPr lang="ja-JP" altLang="en-US" smtClean="0"/>
              <a:t>読みかえによるＷｅｂ豊穣化</a:t>
            </a:r>
          </a:p>
        </p:txBody>
      </p:sp>
      <p:sp>
        <p:nvSpPr>
          <p:cNvPr id="117763" name="コンテンツ プレースホルダ 2"/>
          <p:cNvSpPr>
            <a:spLocks noGrp="1"/>
          </p:cNvSpPr>
          <p:nvPr>
            <p:ph sz="half" idx="1"/>
          </p:nvPr>
        </p:nvSpPr>
        <p:spPr/>
        <p:txBody>
          <a:bodyPr/>
          <a:lstStyle/>
          <a:p>
            <a:pPr eaLnBrk="1" hangingPunct="1"/>
            <a:r>
              <a:rPr lang="ja-JP" altLang="en-US" smtClean="0"/>
              <a:t>ブログの引用　リブログ</a:t>
            </a:r>
            <a:endParaRPr lang="en-US" altLang="ja-JP" smtClean="0"/>
          </a:p>
          <a:p>
            <a:pPr eaLnBrk="1" hangingPunct="1"/>
            <a:r>
              <a:rPr lang="ja-JP" altLang="en-US" smtClean="0"/>
              <a:t>ＴｗｉｔｔｅｒのＲｅＴｗｅｅｔ</a:t>
            </a:r>
            <a:endParaRPr lang="en-US" altLang="ja-JP" smtClean="0"/>
          </a:p>
          <a:p>
            <a:pPr eaLnBrk="1" hangingPunct="1"/>
            <a:r>
              <a:rPr lang="ja-JP" altLang="en-US" smtClean="0"/>
              <a:t>ソーシャルブックマークのコメント</a:t>
            </a:r>
            <a:endParaRPr lang="en-US" altLang="ja-JP" smtClean="0"/>
          </a:p>
          <a:p>
            <a:pPr eaLnBrk="1" hangingPunct="1"/>
            <a:r>
              <a:rPr lang="ja-JP" altLang="en-US" smtClean="0"/>
              <a:t>文脈から切り離されて我田引水に引用される</a:t>
            </a:r>
            <a:r>
              <a:rPr lang="en-US" altLang="ja-JP" smtClean="0"/>
              <a:t>Web</a:t>
            </a:r>
          </a:p>
          <a:p>
            <a:pPr eaLnBrk="1" hangingPunct="1"/>
            <a:r>
              <a:rPr lang="ja-JP" altLang="en-US" smtClean="0"/>
              <a:t>“勘違い”こそ常態</a:t>
            </a:r>
            <a:endParaRPr lang="en-US" altLang="ja-JP" smtClean="0"/>
          </a:p>
          <a:p>
            <a:pPr eaLnBrk="1" hangingPunct="1"/>
            <a:r>
              <a:rPr lang="ja-JP" altLang="en-US" smtClean="0"/>
              <a:t>知の進化の新たな土壌</a:t>
            </a:r>
            <a:endParaRPr lang="en-US" altLang="ja-JP" smtClean="0"/>
          </a:p>
          <a:p>
            <a:pPr eaLnBrk="1" hangingPunct="1"/>
            <a:endParaRPr lang="ja-JP" altLang="en-US" smtClean="0"/>
          </a:p>
        </p:txBody>
      </p:sp>
      <p:pic>
        <p:nvPicPr>
          <p:cNvPr id="117764" name="Picture 2"/>
          <p:cNvPicPr>
            <a:picLocks noGrp="1" noChangeAspect="1" noChangeArrowheads="1"/>
          </p:cNvPicPr>
          <p:nvPr>
            <p:ph sz="half" idx="2"/>
          </p:nvPr>
        </p:nvPicPr>
        <p:blipFill>
          <a:blip r:embed="rId3" cstate="print"/>
          <a:srcRect/>
          <a:stretch>
            <a:fillRect/>
          </a:stretch>
        </p:blipFill>
        <p:spPr>
          <a:xfrm>
            <a:off x="4572000" y="2643188"/>
            <a:ext cx="4038600" cy="2106612"/>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テキスト ボックス 3"/>
          <p:cNvSpPr txBox="1">
            <a:spLocks noChangeArrowheads="1"/>
          </p:cNvSpPr>
          <p:nvPr/>
        </p:nvSpPr>
        <p:spPr bwMode="auto">
          <a:xfrm>
            <a:off x="571500" y="285750"/>
            <a:ext cx="7858125" cy="3232150"/>
          </a:xfrm>
          <a:prstGeom prst="rect">
            <a:avLst/>
          </a:prstGeom>
          <a:noFill/>
          <a:ln w="9525">
            <a:noFill/>
            <a:miter lim="800000"/>
            <a:headEnd/>
            <a:tailEnd/>
          </a:ln>
        </p:spPr>
        <p:txBody>
          <a:bodyPr>
            <a:spAutoFit/>
          </a:bodyPr>
          <a:lstStyle/>
          <a:p>
            <a:pPr algn="ctr"/>
            <a:r>
              <a:rPr lang="ja-JP" altLang="en-US" sz="4800">
                <a:latin typeface="Calibri" pitchFamily="34" charset="0"/>
              </a:rPr>
              <a:t>７　“進歩を妨げない唯一の原理は</a:t>
            </a:r>
            <a:endParaRPr lang="en-US" altLang="ja-JP" sz="4800">
              <a:latin typeface="Calibri" pitchFamily="34" charset="0"/>
            </a:endParaRPr>
          </a:p>
          <a:p>
            <a:pPr algn="ctr"/>
            <a:r>
              <a:rPr lang="en-US" altLang="ja-JP" sz="6000" b="1">
                <a:latin typeface="Calibri" pitchFamily="34" charset="0"/>
              </a:rPr>
              <a:t>anything  goes</a:t>
            </a:r>
          </a:p>
          <a:p>
            <a:pPr algn="ctr"/>
            <a:r>
              <a:rPr lang="ja-JP" altLang="en-US" sz="4800">
                <a:latin typeface="Calibri" pitchFamily="34" charset="0"/>
              </a:rPr>
              <a:t>である“</a:t>
            </a:r>
          </a:p>
        </p:txBody>
      </p:sp>
      <p:pic>
        <p:nvPicPr>
          <p:cNvPr id="118787" name="図 4" descr="51XNHNTE5GL__SL500_AA240_.jpg"/>
          <p:cNvPicPr>
            <a:picLocks noChangeAspect="1"/>
          </p:cNvPicPr>
          <p:nvPr/>
        </p:nvPicPr>
        <p:blipFill>
          <a:blip r:embed="rId3" cstate="print"/>
          <a:srcRect/>
          <a:stretch>
            <a:fillRect/>
          </a:stretch>
        </p:blipFill>
        <p:spPr bwMode="auto">
          <a:xfrm>
            <a:off x="0" y="3429000"/>
            <a:ext cx="3071813" cy="3071813"/>
          </a:xfrm>
          <a:prstGeom prst="rect">
            <a:avLst/>
          </a:prstGeom>
          <a:noFill/>
          <a:ln w="9525">
            <a:noFill/>
            <a:miter lim="800000"/>
            <a:headEnd/>
            <a:tailEnd/>
          </a:ln>
        </p:spPr>
      </p:pic>
      <p:sp>
        <p:nvSpPr>
          <p:cNvPr id="118788" name="テキスト ボックス 5"/>
          <p:cNvSpPr txBox="1">
            <a:spLocks noChangeArrowheads="1"/>
          </p:cNvSpPr>
          <p:nvPr/>
        </p:nvSpPr>
        <p:spPr bwMode="auto">
          <a:xfrm>
            <a:off x="3000375" y="3714750"/>
            <a:ext cx="5000625" cy="2308225"/>
          </a:xfrm>
          <a:prstGeom prst="rect">
            <a:avLst/>
          </a:prstGeom>
          <a:noFill/>
          <a:ln w="9525">
            <a:noFill/>
            <a:miter lim="800000"/>
            <a:headEnd/>
            <a:tailEnd/>
          </a:ln>
        </p:spPr>
        <p:txBody>
          <a:bodyPr>
            <a:spAutoFit/>
          </a:bodyPr>
          <a:lstStyle/>
          <a:p>
            <a:r>
              <a:rPr lang="ja-JP" altLang="en-US" sz="2400">
                <a:latin typeface="Calibri" pitchFamily="34" charset="0"/>
              </a:rPr>
              <a:t>科学は本質的にアナーキスト的な営為である。すなわち、理論的アナーキズムは、これに代わる法と、秩序による諸方策よりも人間主義的であり、また一層確実に進歩を助長する。</a:t>
            </a:r>
            <a:endParaRPr lang="en-US" altLang="ja-JP" sz="2400">
              <a:latin typeface="Calibri" pitchFamily="34" charset="0"/>
            </a:endParaRPr>
          </a:p>
          <a:p>
            <a:pPr algn="r"/>
            <a:r>
              <a:rPr lang="en-US" altLang="ja-JP" sz="2400" b="1">
                <a:latin typeface="Calibri" pitchFamily="34" charset="0"/>
              </a:rPr>
              <a:t>P.K.</a:t>
            </a:r>
            <a:r>
              <a:rPr lang="ja-JP" altLang="en-US" sz="2400" b="1">
                <a:latin typeface="Calibri" pitchFamily="34" charset="0"/>
              </a:rPr>
              <a:t>ファイヤアーベント</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p:txBody>
          <a:bodyPr/>
          <a:lstStyle/>
          <a:p>
            <a:pPr eaLnBrk="1" hangingPunct="1"/>
            <a:r>
              <a:rPr lang="ja-JP" altLang="en-US" smtClean="0"/>
              <a:t>イノベーションが創発する場所</a:t>
            </a:r>
          </a:p>
        </p:txBody>
      </p:sp>
      <p:sp>
        <p:nvSpPr>
          <p:cNvPr id="4" name="円/楕円 3"/>
          <p:cNvSpPr/>
          <p:nvPr/>
        </p:nvSpPr>
        <p:spPr>
          <a:xfrm>
            <a:off x="214282" y="1571612"/>
            <a:ext cx="6786610" cy="4357718"/>
          </a:xfrm>
          <a:prstGeom prst="ellipse">
            <a:avLst/>
          </a:prstGeom>
          <a:solidFill>
            <a:srgbClr val="FF0000"/>
          </a:solidFill>
          <a:ln w="76200">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 name="円/楕円 4"/>
          <p:cNvSpPr/>
          <p:nvPr/>
        </p:nvSpPr>
        <p:spPr>
          <a:xfrm>
            <a:off x="2214563" y="2928938"/>
            <a:ext cx="2786062" cy="1724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dirty="0"/>
              <a:t>中心</a:t>
            </a:r>
          </a:p>
        </p:txBody>
      </p:sp>
      <p:sp>
        <p:nvSpPr>
          <p:cNvPr id="119815" name="テキスト ボックス 5"/>
          <p:cNvSpPr txBox="1">
            <a:spLocks noChangeArrowheads="1"/>
          </p:cNvSpPr>
          <p:nvPr/>
        </p:nvSpPr>
        <p:spPr bwMode="auto">
          <a:xfrm>
            <a:off x="5214938" y="3429000"/>
            <a:ext cx="1357312" cy="769938"/>
          </a:xfrm>
          <a:prstGeom prst="rect">
            <a:avLst/>
          </a:prstGeom>
          <a:noFill/>
          <a:ln w="9525">
            <a:noFill/>
            <a:miter lim="800000"/>
            <a:headEnd/>
            <a:tailEnd/>
          </a:ln>
        </p:spPr>
        <p:txBody>
          <a:bodyPr>
            <a:spAutoFit/>
          </a:bodyPr>
          <a:lstStyle/>
          <a:p>
            <a:r>
              <a:rPr lang="ja-JP" altLang="en-US" sz="4400">
                <a:solidFill>
                  <a:schemeClr val="bg1"/>
                </a:solidFill>
                <a:latin typeface="Calibri" pitchFamily="34" charset="0"/>
              </a:rPr>
              <a:t>周縁</a:t>
            </a:r>
          </a:p>
        </p:txBody>
      </p:sp>
      <p:sp>
        <p:nvSpPr>
          <p:cNvPr id="119816" name="テキスト ボックス 6"/>
          <p:cNvSpPr txBox="1">
            <a:spLocks noChangeArrowheads="1"/>
          </p:cNvSpPr>
          <p:nvPr/>
        </p:nvSpPr>
        <p:spPr bwMode="auto">
          <a:xfrm>
            <a:off x="7215188" y="3357563"/>
            <a:ext cx="1928812" cy="769937"/>
          </a:xfrm>
          <a:prstGeom prst="rect">
            <a:avLst/>
          </a:prstGeom>
          <a:noFill/>
          <a:ln w="9525">
            <a:noFill/>
            <a:miter lim="800000"/>
            <a:headEnd/>
            <a:tailEnd/>
          </a:ln>
        </p:spPr>
        <p:txBody>
          <a:bodyPr>
            <a:spAutoFit/>
          </a:bodyPr>
          <a:lstStyle/>
          <a:p>
            <a:r>
              <a:rPr lang="ja-JP" altLang="en-US" sz="4400">
                <a:latin typeface="Calibri" pitchFamily="34" charset="0"/>
              </a:rPr>
              <a:t>現実</a:t>
            </a:r>
            <a:endParaRPr lang="ja-JP" altLang="en-US" sz="4400">
              <a:solidFill>
                <a:schemeClr val="bg1"/>
              </a:solidFill>
              <a:latin typeface="Calibri" pitchFamily="34" charset="0"/>
            </a:endParaRPr>
          </a:p>
        </p:txBody>
      </p:sp>
      <p:sp>
        <p:nvSpPr>
          <p:cNvPr id="8" name="爆発 2 7"/>
          <p:cNvSpPr/>
          <p:nvPr/>
        </p:nvSpPr>
        <p:spPr>
          <a:xfrm>
            <a:off x="6143625" y="2000250"/>
            <a:ext cx="914400" cy="914400"/>
          </a:xfrm>
          <a:prstGeom prst="irregularSeal2">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 name="爆発 2 8"/>
          <p:cNvSpPr/>
          <p:nvPr/>
        </p:nvSpPr>
        <p:spPr>
          <a:xfrm>
            <a:off x="5715000" y="4786313"/>
            <a:ext cx="914400" cy="914400"/>
          </a:xfrm>
          <a:prstGeom prst="irregularSeal2">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爆発 2 9"/>
          <p:cNvSpPr/>
          <p:nvPr/>
        </p:nvSpPr>
        <p:spPr>
          <a:xfrm>
            <a:off x="3143250" y="5572125"/>
            <a:ext cx="914400" cy="914400"/>
          </a:xfrm>
          <a:prstGeom prst="irregularSeal2">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正方形/長方形 1"/>
          <p:cNvSpPr>
            <a:spLocks noChangeArrowheads="1"/>
          </p:cNvSpPr>
          <p:nvPr/>
        </p:nvSpPr>
        <p:spPr bwMode="auto">
          <a:xfrm>
            <a:off x="428625" y="500063"/>
            <a:ext cx="4214813" cy="5908675"/>
          </a:xfrm>
          <a:prstGeom prst="rect">
            <a:avLst/>
          </a:prstGeom>
          <a:noFill/>
          <a:ln w="9525">
            <a:noFill/>
            <a:miter lim="800000"/>
            <a:headEnd/>
            <a:tailEnd/>
          </a:ln>
        </p:spPr>
        <p:txBody>
          <a:bodyPr>
            <a:spAutoFit/>
          </a:bodyPr>
          <a:lstStyle/>
          <a:p>
            <a:r>
              <a:rPr lang="ja-JP" altLang="en-US" sz="5400">
                <a:latin typeface="Calibri" pitchFamily="34" charset="0"/>
              </a:rPr>
              <a:t>うろおぼえ</a:t>
            </a:r>
          </a:p>
          <a:p>
            <a:r>
              <a:rPr lang="ja-JP" altLang="en-US" sz="5400">
                <a:latin typeface="Calibri" pitchFamily="34" charset="0"/>
              </a:rPr>
              <a:t>愛嬌</a:t>
            </a:r>
          </a:p>
          <a:p>
            <a:r>
              <a:rPr lang="ja-JP" altLang="en-US" sz="5400">
                <a:latin typeface="Calibri" pitchFamily="34" charset="0"/>
              </a:rPr>
              <a:t>弱い紐帯</a:t>
            </a:r>
          </a:p>
          <a:p>
            <a:r>
              <a:rPr lang="ja-JP" altLang="en-US" sz="5400">
                <a:latin typeface="Calibri" pitchFamily="34" charset="0"/>
              </a:rPr>
              <a:t>抱擁</a:t>
            </a:r>
          </a:p>
          <a:p>
            <a:r>
              <a:rPr lang="ja-JP" altLang="en-US" sz="5400">
                <a:latin typeface="Calibri" pitchFamily="34" charset="0"/>
              </a:rPr>
              <a:t>芋づる</a:t>
            </a:r>
          </a:p>
          <a:p>
            <a:r>
              <a:rPr lang="ja-JP" altLang="en-US" sz="5400">
                <a:latin typeface="Calibri" pitchFamily="34" charset="0"/>
              </a:rPr>
              <a:t>読みかえ</a:t>
            </a:r>
          </a:p>
          <a:p>
            <a:r>
              <a:rPr lang="ja-JP" altLang="en-US" sz="5400">
                <a:latin typeface="Calibri" pitchFamily="34" charset="0"/>
              </a:rPr>
              <a:t>何でもあり</a:t>
            </a:r>
          </a:p>
        </p:txBody>
      </p:sp>
      <p:sp>
        <p:nvSpPr>
          <p:cNvPr id="3" name="右矢印 2"/>
          <p:cNvSpPr/>
          <p:nvPr/>
        </p:nvSpPr>
        <p:spPr>
          <a:xfrm>
            <a:off x="3714750" y="2857500"/>
            <a:ext cx="1428750"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 name="テキスト ボックス 3"/>
          <p:cNvSpPr txBox="1">
            <a:spLocks noChangeArrowheads="1"/>
          </p:cNvSpPr>
          <p:nvPr/>
        </p:nvSpPr>
        <p:spPr bwMode="auto">
          <a:xfrm>
            <a:off x="5214938" y="2500313"/>
            <a:ext cx="3571875" cy="2554287"/>
          </a:xfrm>
          <a:prstGeom prst="rect">
            <a:avLst/>
          </a:prstGeom>
          <a:noFill/>
          <a:ln w="9525">
            <a:noFill/>
            <a:miter lim="800000"/>
            <a:headEnd/>
            <a:tailEnd/>
          </a:ln>
        </p:spPr>
        <p:txBody>
          <a:bodyPr>
            <a:spAutoFit/>
          </a:bodyPr>
          <a:lstStyle/>
          <a:p>
            <a:r>
              <a:rPr lang="ja-JP" altLang="en-US" sz="3200">
                <a:latin typeface="Calibri" pitchFamily="34" charset="0"/>
              </a:rPr>
              <a:t>これまでとは違った</a:t>
            </a:r>
            <a:endParaRPr lang="en-US" altLang="ja-JP" sz="3200">
              <a:latin typeface="Calibri" pitchFamily="34" charset="0"/>
            </a:endParaRPr>
          </a:p>
          <a:p>
            <a:r>
              <a:rPr lang="ja-JP" altLang="en-US" sz="3200">
                <a:latin typeface="Calibri" pitchFamily="34" charset="0"/>
              </a:rPr>
              <a:t>新しいタイプの知性や能力が必要になるのではないか？</a:t>
            </a:r>
            <a:endParaRPr lang="en-US" altLang="ja-JP" sz="3200">
              <a:latin typeface="Calibri" pitchFamily="34" charset="0"/>
            </a:endParaRPr>
          </a:p>
          <a:p>
            <a:r>
              <a:rPr lang="ja-JP" altLang="en-US" sz="3200">
                <a:latin typeface="Calibri" pitchFamily="34" charset="0"/>
              </a:rPr>
              <a:t>という仮説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a:spLocks noGrp="1"/>
          </p:cNvSpPr>
          <p:nvPr>
            <p:ph type="title"/>
          </p:nvPr>
        </p:nvSpPr>
        <p:spPr/>
        <p:txBody>
          <a:bodyPr/>
          <a:lstStyle/>
          <a:p>
            <a:pPr eaLnBrk="1" hangingPunct="1"/>
            <a:r>
              <a:rPr lang="ja-JP" altLang="en-US" dirty="0" smtClean="0"/>
              <a:t>まとめ</a:t>
            </a:r>
            <a:endParaRPr lang="ja-JP" altLang="en-US" dirty="0" smtClean="0"/>
          </a:p>
        </p:txBody>
      </p:sp>
      <p:sp>
        <p:nvSpPr>
          <p:cNvPr id="3" name="コンテンツ プレースホルダ 2"/>
          <p:cNvSpPr>
            <a:spLocks noGrp="1"/>
          </p:cNvSpPr>
          <p:nvPr>
            <p:ph idx="1"/>
          </p:nvPr>
        </p:nvSpPr>
        <p:spPr>
          <a:xfrm>
            <a:off x="285750" y="1571625"/>
            <a:ext cx="8686800" cy="4525963"/>
          </a:xfrm>
        </p:spPr>
        <p:txBody>
          <a:bodyPr rtlCol="0">
            <a:normAutofit fontScale="92500" lnSpcReduction="10000"/>
          </a:bodyPr>
          <a:lstStyle/>
          <a:p>
            <a:pPr eaLnBrk="1" fontAlgn="auto" hangingPunct="1">
              <a:spcAft>
                <a:spcPts val="0"/>
              </a:spcAft>
              <a:defRPr/>
            </a:pPr>
            <a:r>
              <a:rPr lang="ja-JP" altLang="en-US" dirty="0" smtClean="0"/>
              <a:t>多様な世界に“知の統一場理論”的アプローチは限界がある。</a:t>
            </a:r>
            <a:endParaRPr lang="en-US" altLang="ja-JP" dirty="0" smtClean="0"/>
          </a:p>
          <a:p>
            <a:pPr eaLnBrk="1" fontAlgn="auto" hangingPunct="1">
              <a:spcAft>
                <a:spcPts val="0"/>
              </a:spcAft>
              <a:defRPr/>
            </a:pPr>
            <a:r>
              <a:rPr lang="ja-JP" altLang="en-US" dirty="0" smtClean="0"/>
              <a:t>多様な知、多様な構造が共存する未来</a:t>
            </a:r>
            <a:endParaRPr lang="en-US" altLang="ja-JP" dirty="0" smtClean="0"/>
          </a:p>
          <a:p>
            <a:pPr eaLnBrk="1" fontAlgn="auto" hangingPunct="1">
              <a:spcAft>
                <a:spcPts val="0"/>
              </a:spcAft>
              <a:defRPr/>
            </a:pPr>
            <a:r>
              <a:rPr lang="ja-JP" altLang="en-US" dirty="0" smtClean="0"/>
              <a:t>一様な専門知　＜　多様な集合知</a:t>
            </a:r>
            <a:endParaRPr lang="en-US" altLang="ja-JP" dirty="0" smtClean="0"/>
          </a:p>
          <a:p>
            <a:pPr eaLnBrk="1" fontAlgn="auto" hangingPunct="1">
              <a:spcAft>
                <a:spcPts val="0"/>
              </a:spcAft>
              <a:defRPr/>
            </a:pPr>
            <a:r>
              <a:rPr lang="ja-JP" altLang="en-US" dirty="0" smtClean="0"/>
              <a:t>コミュニティという“場”が集合知を創造する</a:t>
            </a:r>
            <a:endParaRPr lang="en-US" altLang="ja-JP" dirty="0" smtClean="0"/>
          </a:p>
          <a:p>
            <a:pPr eaLnBrk="1" fontAlgn="auto" hangingPunct="1">
              <a:spcAft>
                <a:spcPts val="0"/>
              </a:spcAft>
              <a:defRPr/>
            </a:pPr>
            <a:r>
              <a:rPr lang="ja-JP" altLang="en-US" dirty="0" smtClean="0"/>
              <a:t>コミュニティがコンテクストをうみ、コンテンツ（知）をうみだす</a:t>
            </a:r>
            <a:endParaRPr lang="en-US" altLang="ja-JP" dirty="0" smtClean="0"/>
          </a:p>
          <a:p>
            <a:pPr eaLnBrk="1" fontAlgn="auto" hangingPunct="1">
              <a:spcAft>
                <a:spcPts val="0"/>
              </a:spcAft>
              <a:defRPr/>
            </a:pPr>
            <a:r>
              <a:rPr lang="ja-JP" altLang="en-US" dirty="0" smtClean="0"/>
              <a:t>多様性とコミュニケーションがキーワード</a:t>
            </a:r>
            <a:endParaRPr lang="en-US" altLang="ja-JP" dirty="0" smtClean="0"/>
          </a:p>
          <a:p>
            <a:pPr eaLnBrk="1" fontAlgn="auto" hangingPunct="1">
              <a:spcAft>
                <a:spcPts val="0"/>
              </a:spcAft>
              <a:defRPr/>
            </a:pPr>
            <a:r>
              <a:rPr lang="ja-JP" altLang="en-US" dirty="0" smtClean="0"/>
              <a:t>集合知時代には新たな情報力が求められている</a:t>
            </a:r>
            <a:endParaRPr lang="ja-JP"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本日の内容</a:t>
            </a:r>
            <a:endParaRPr kumimoji="1" lang="ja-JP" altLang="en-US" dirty="0"/>
          </a:p>
        </p:txBody>
      </p:sp>
      <p:sp>
        <p:nvSpPr>
          <p:cNvPr id="5" name="正方形/長方形 4"/>
          <p:cNvSpPr/>
          <p:nvPr/>
        </p:nvSpPr>
        <p:spPr>
          <a:xfrm>
            <a:off x="611560" y="2276872"/>
            <a:ext cx="7776864" cy="4031873"/>
          </a:xfrm>
          <a:prstGeom prst="rect">
            <a:avLst/>
          </a:prstGeom>
        </p:spPr>
        <p:txBody>
          <a:bodyPr wrap="square">
            <a:spAutoFit/>
          </a:bodyPr>
          <a:lstStyle/>
          <a:p>
            <a:r>
              <a:rPr lang="ja-JP" altLang="en-US" sz="3200" dirty="0" smtClean="0"/>
              <a:t>１　</a:t>
            </a:r>
            <a:r>
              <a:rPr lang="en-US" altLang="ja-JP" sz="3200" dirty="0" smtClean="0"/>
              <a:t>【</a:t>
            </a:r>
            <a:r>
              <a:rPr lang="ja-JP" altLang="en-US" sz="3200" dirty="0" smtClean="0"/>
              <a:t>デジタル建設業界モデルからの脱却</a:t>
            </a:r>
            <a:r>
              <a:rPr lang="en-US" altLang="ja-JP" sz="3200" dirty="0" smtClean="0"/>
              <a:t>】</a:t>
            </a:r>
          </a:p>
          <a:p>
            <a:r>
              <a:rPr lang="ja-JP" altLang="en-US" sz="3200" dirty="0" smtClean="0"/>
              <a:t>　大企業依存モデルの限界</a:t>
            </a:r>
            <a:endParaRPr lang="en-US" altLang="ja-JP" sz="3200" dirty="0" smtClean="0"/>
          </a:p>
          <a:p>
            <a:endParaRPr lang="en-US" altLang="ja-JP" sz="3200" dirty="0" smtClean="0"/>
          </a:p>
          <a:p>
            <a:r>
              <a:rPr lang="ja-JP" altLang="en-US" sz="3200" dirty="0" smtClean="0"/>
              <a:t>２　</a:t>
            </a:r>
            <a:r>
              <a:rPr lang="en-US" altLang="ja-JP" sz="3200" dirty="0" smtClean="0"/>
              <a:t>【Cloud × Crowd</a:t>
            </a:r>
            <a:r>
              <a:rPr lang="ja-JP" altLang="en-US" sz="3200" dirty="0" smtClean="0"/>
              <a:t>によるイノベーション</a:t>
            </a:r>
            <a:r>
              <a:rPr lang="en-US" altLang="ja-JP" sz="3200" dirty="0" smtClean="0"/>
              <a:t>】</a:t>
            </a:r>
          </a:p>
          <a:p>
            <a:r>
              <a:rPr lang="ja-JP" altLang="en-US" sz="3200" dirty="0" smtClean="0"/>
              <a:t>　ネット上のコミュニティによる知識創造</a:t>
            </a:r>
            <a:endParaRPr lang="en-US" altLang="ja-JP" sz="3200" dirty="0" smtClean="0"/>
          </a:p>
          <a:p>
            <a:endParaRPr lang="en-US" altLang="ja-JP" sz="3200" dirty="0" smtClean="0"/>
          </a:p>
          <a:p>
            <a:r>
              <a:rPr lang="ja-JP" altLang="en-US" sz="3200" dirty="0" smtClean="0"/>
              <a:t>３　</a:t>
            </a:r>
            <a:r>
              <a:rPr lang="en-US" altLang="ja-JP" sz="3200" dirty="0" smtClean="0"/>
              <a:t>【</a:t>
            </a:r>
            <a:r>
              <a:rPr lang="ja-JP" altLang="en-US" sz="3200" dirty="0" smtClean="0"/>
              <a:t>ビーイング・ソーシャル</a:t>
            </a:r>
            <a:r>
              <a:rPr lang="en-US" altLang="ja-JP" sz="3200" dirty="0" smtClean="0"/>
              <a:t>】</a:t>
            </a:r>
          </a:p>
          <a:p>
            <a:r>
              <a:rPr lang="ja-JP" altLang="en-US" sz="3200" dirty="0" smtClean="0"/>
              <a:t>　デジタル化からソーシャル化へ</a:t>
            </a:r>
            <a:endParaRPr lang="ja-JP" alt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endParaRPr lang="ja-JP" altLang="en-US" smtClean="0"/>
          </a:p>
        </p:txBody>
      </p:sp>
      <p:sp>
        <p:nvSpPr>
          <p:cNvPr id="11267" name="コンテンツ プレースホルダ 2"/>
          <p:cNvSpPr>
            <a:spLocks noGrp="1"/>
          </p:cNvSpPr>
          <p:nvPr>
            <p:ph idx="1"/>
          </p:nvPr>
        </p:nvSpPr>
        <p:spPr/>
        <p:txBody>
          <a:bodyPr/>
          <a:lstStyle/>
          <a:p>
            <a:endParaRPr lang="ja-JP" altLang="en-US" smtClean="0"/>
          </a:p>
        </p:txBody>
      </p:sp>
      <p:pic>
        <p:nvPicPr>
          <p:cNvPr id="11268" name="Picture 2"/>
          <p:cNvPicPr>
            <a:picLocks noChangeAspect="1" noChangeArrowheads="1"/>
          </p:cNvPicPr>
          <p:nvPr/>
        </p:nvPicPr>
        <p:blipFill>
          <a:blip r:embed="rId3" cstate="print"/>
          <a:srcRect/>
          <a:stretch>
            <a:fillRect/>
          </a:stretch>
        </p:blipFill>
        <p:spPr bwMode="auto">
          <a:xfrm>
            <a:off x="61913" y="366713"/>
            <a:ext cx="9018587"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講演内容について</a:t>
            </a:r>
            <a:r>
              <a:rPr lang="en-US" altLang="ja-JP" dirty="0" smtClean="0"/>
              <a:t/>
            </a:r>
            <a:br>
              <a:rPr lang="en-US" altLang="ja-JP" dirty="0" smtClean="0"/>
            </a:br>
            <a:r>
              <a:rPr lang="ja-JP" altLang="en-US" dirty="0" smtClean="0"/>
              <a:t>ご感想、ご意見は</a:t>
            </a:r>
          </a:p>
        </p:txBody>
      </p:sp>
      <p:sp>
        <p:nvSpPr>
          <p:cNvPr id="122883" name="コンテンツ プレースホルダ 2"/>
          <p:cNvSpPr>
            <a:spLocks noGrp="1"/>
          </p:cNvSpPr>
          <p:nvPr>
            <p:ph idx="1"/>
          </p:nvPr>
        </p:nvSpPr>
        <p:spPr/>
        <p:txBody>
          <a:bodyPr/>
          <a:lstStyle/>
          <a:p>
            <a:pPr eaLnBrk="1" hangingPunct="1">
              <a:buFont typeface="Arial" pitchFamily="34" charset="0"/>
              <a:buNone/>
            </a:pPr>
            <a:r>
              <a:rPr lang="ja-JP" altLang="en-US" sz="5400" smtClean="0"/>
              <a:t>橋本まで</a:t>
            </a:r>
            <a:endParaRPr lang="en-US" altLang="ja-JP" sz="5400" smtClean="0"/>
          </a:p>
          <a:p>
            <a:pPr eaLnBrk="1" hangingPunct="1">
              <a:buFont typeface="Arial" pitchFamily="34" charset="0"/>
              <a:buNone/>
            </a:pPr>
            <a:r>
              <a:rPr lang="en-US" altLang="ja-JP" sz="5400" smtClean="0">
                <a:hlinkClick r:id="rId3"/>
              </a:rPr>
              <a:t>daiya@datasection.co.jp</a:t>
            </a:r>
            <a:endParaRPr lang="en-US" altLang="ja-JP" sz="5400" smtClean="0"/>
          </a:p>
          <a:p>
            <a:pPr eaLnBrk="1" hangingPunct="1">
              <a:buFont typeface="Arial" pitchFamily="34" charset="0"/>
              <a:buNone/>
            </a:pPr>
            <a:endParaRPr lang="en-US" altLang="ja-JP" sz="5400" smtClean="0"/>
          </a:p>
          <a:p>
            <a:pPr eaLnBrk="1" hangingPunct="1">
              <a:buFont typeface="Arial" pitchFamily="34" charset="0"/>
              <a:buNone/>
            </a:pPr>
            <a:r>
              <a:rPr lang="ja-JP" altLang="en-US" sz="4800" smtClean="0"/>
              <a:t>ご静聴ありがとうございました</a:t>
            </a:r>
            <a:endParaRPr lang="en-US" altLang="ja-JP" sz="4800" smtClean="0"/>
          </a:p>
          <a:p>
            <a:pPr eaLnBrk="1" hangingPunct="1">
              <a:buFont typeface="Arial" pitchFamily="34" charset="0"/>
              <a:buNone/>
            </a:pPr>
            <a:endParaRPr lang="ja-JP"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endParaRPr lang="ja-JP" altLang="en-US" smtClean="0"/>
          </a:p>
        </p:txBody>
      </p:sp>
      <p:sp>
        <p:nvSpPr>
          <p:cNvPr id="12291" name="コンテンツ プレースホルダ 2"/>
          <p:cNvSpPr>
            <a:spLocks noGrp="1"/>
          </p:cNvSpPr>
          <p:nvPr>
            <p:ph idx="1"/>
          </p:nvPr>
        </p:nvSpPr>
        <p:spPr/>
        <p:txBody>
          <a:bodyPr/>
          <a:lstStyle/>
          <a:p>
            <a:endParaRPr lang="ja-JP" altLang="en-US" smtClean="0"/>
          </a:p>
        </p:txBody>
      </p:sp>
      <p:pic>
        <p:nvPicPr>
          <p:cNvPr id="12292" name="Picture 2"/>
          <p:cNvPicPr>
            <a:picLocks noChangeAspect="1" noChangeArrowheads="1"/>
          </p:cNvPicPr>
          <p:nvPr/>
        </p:nvPicPr>
        <p:blipFill>
          <a:blip r:embed="rId3" cstate="print"/>
          <a:srcRect/>
          <a:stretch>
            <a:fillRect/>
          </a:stretch>
        </p:blipFill>
        <p:spPr bwMode="auto">
          <a:xfrm>
            <a:off x="61913" y="366713"/>
            <a:ext cx="9018587"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2214</Words>
  <Application>Microsoft Office PowerPoint</Application>
  <PresentationFormat>画面に合わせる (4:3)</PresentationFormat>
  <Paragraphs>459</Paragraphs>
  <Slides>80</Slides>
  <Notes>71</Notes>
  <HiddenSlides>0</HiddenSlides>
  <MMClips>1</MMClips>
  <ScaleCrop>false</ScaleCrop>
  <HeadingPairs>
    <vt:vector size="4" baseType="variant">
      <vt:variant>
        <vt:lpstr>テーマ</vt:lpstr>
      </vt:variant>
      <vt:variant>
        <vt:i4>1</vt:i4>
      </vt:variant>
      <vt:variant>
        <vt:lpstr>スライド タイトル</vt:lpstr>
      </vt:variant>
      <vt:variant>
        <vt:i4>80</vt:i4>
      </vt:variant>
    </vt:vector>
  </HeadingPairs>
  <TitlesOfParts>
    <vt:vector size="81" baseType="lpstr">
      <vt:lpstr>Office テーマ</vt:lpstr>
      <vt:lpstr>ＩＴビジネスの現場からみる 日本の針路</vt:lpstr>
      <vt:lpstr>講師プロフィール 橋本大也</vt:lpstr>
      <vt:lpstr>スライド 3</vt:lpstr>
      <vt:lpstr>スライド 4</vt:lpstr>
      <vt:lpstr>スライド 5</vt:lpstr>
      <vt:lpstr>スライド 6</vt:lpstr>
      <vt:lpstr>スライド 7</vt:lpstr>
      <vt:lpstr>スライド 8</vt:lpstr>
      <vt:lpstr>スライド 9</vt:lpstr>
      <vt:lpstr>ブログについて</vt:lpstr>
      <vt:lpstr>スライド 11</vt:lpstr>
      <vt:lpstr>スライド 12</vt:lpstr>
      <vt:lpstr>スライド 13</vt:lpstr>
      <vt:lpstr>スライド 14</vt:lpstr>
      <vt:lpstr>スライド 15</vt:lpstr>
      <vt:lpstr>本日の内容</vt:lpstr>
      <vt:lpstr>１　【デジタル建設業界モデルからの脱却】</vt:lpstr>
      <vt:lpstr>日本のIT産業には なぜ創造性がないのか？</vt:lpstr>
      <vt:lpstr>クラウドのメジャーも 米国の創発的ベンチャー</vt:lpstr>
      <vt:lpstr>日本にないもの</vt:lpstr>
      <vt:lpstr>２　【Cloud × Crowdによるイノベーション】 </vt:lpstr>
      <vt:lpstr>Data-&gt;Information</vt:lpstr>
      <vt:lpstr>ピーター・バーク　知識の社会史</vt:lpstr>
      <vt:lpstr>生のものと火を通したもの</vt:lpstr>
      <vt:lpstr>DATA-&gt;Information-&gt;Knowledge</vt:lpstr>
      <vt:lpstr>Justified True Belief</vt:lpstr>
      <vt:lpstr>Data-&gt;Information-&gt; knowledge 古典的な知の構造化、体系化</vt:lpstr>
      <vt:lpstr>AliceとBobとコミュニケーション</vt:lpstr>
      <vt:lpstr>頭の中のツリーを他人の頭に複製する</vt:lpstr>
      <vt:lpstr>言われなくてもわかる</vt:lpstr>
      <vt:lpstr>異文化の翻訳とオントロジーによる知識交換</vt:lpstr>
      <vt:lpstr>知の超統一場理論に向けて 知識ツリーの構築</vt:lpstr>
      <vt:lpstr>スライド 33</vt:lpstr>
      <vt:lpstr>知の統一場理論の限界</vt:lpstr>
      <vt:lpstr>暗黙知と形式知</vt:lpstr>
      <vt:lpstr>古代中国の百科事典　動物の分類</vt:lpstr>
      <vt:lpstr>知識の地理性</vt:lpstr>
      <vt:lpstr>“見えている世界”の違い</vt:lpstr>
      <vt:lpstr>スライド 39</vt:lpstr>
      <vt:lpstr>スライド 40</vt:lpstr>
      <vt:lpstr>スライド 41</vt:lpstr>
      <vt:lpstr>自分の内面の棚卸 偏愛マップを作る授業</vt:lpstr>
      <vt:lpstr>偏愛マップのサンプル</vt:lpstr>
      <vt:lpstr>知識体系をノートに書きだす 作業困難と多くの不整合</vt:lpstr>
      <vt:lpstr>スライド 45</vt:lpstr>
      <vt:lpstr>スライド 46</vt:lpstr>
      <vt:lpstr>“多様性は能力に勝る”</vt:lpstr>
      <vt:lpstr>テレビのノイズ砂嵐映像</vt:lpstr>
      <vt:lpstr>スライド 49</vt:lpstr>
      <vt:lpstr>スライド 50</vt:lpstr>
      <vt:lpstr>スライド 51</vt:lpstr>
      <vt:lpstr>スライド 52</vt:lpstr>
      <vt:lpstr>コミュニティの知識創造</vt:lpstr>
      <vt:lpstr>新しいインキュベータの形 Innocentive</vt:lpstr>
      <vt:lpstr>企業がクラウドにアイデアを募集 Idea crossing</vt:lpstr>
      <vt:lpstr>Procter&amp;Gambles Pringles</vt:lpstr>
      <vt:lpstr>エジソンと白熱電球　1879</vt:lpstr>
      <vt:lpstr>アマチュアのルネサンスの原因</vt:lpstr>
      <vt:lpstr>Amazon Mechanical Turk</vt:lpstr>
      <vt:lpstr>Human Intelligence Tasks(HITs)</vt:lpstr>
      <vt:lpstr>Common Angels</vt:lpstr>
      <vt:lpstr>コモン・エンジェルスの投資プロセス</vt:lpstr>
      <vt:lpstr>コミュニティによる知識創造 ふたつのキーワード</vt:lpstr>
      <vt:lpstr>クラウド×クラウド＝ ソーシャル・コンピューティング</vt:lpstr>
      <vt:lpstr>スライド 65</vt:lpstr>
      <vt:lpstr>ソーシャル時代の ナレッジツール　７</vt:lpstr>
      <vt:lpstr>１　うろおぼえ力</vt:lpstr>
      <vt:lpstr>２　愛嬌力</vt:lpstr>
      <vt:lpstr>３　弱い紐帯力</vt:lpstr>
      <vt:lpstr>４　包容力（抱擁力）</vt:lpstr>
      <vt:lpstr>５　芋づる工作力</vt:lpstr>
      <vt:lpstr>スライド 72</vt:lpstr>
      <vt:lpstr>６　読みかえ力</vt:lpstr>
      <vt:lpstr>読みかえによるＷｅｂ豊穣化</vt:lpstr>
      <vt:lpstr>スライド 75</vt:lpstr>
      <vt:lpstr>イノベーションが創発する場所</vt:lpstr>
      <vt:lpstr>スライド 77</vt:lpstr>
      <vt:lpstr>まとめ</vt:lpstr>
      <vt:lpstr>本日の内容</vt:lpstr>
      <vt:lpstr>講演内容について ご感想、ご意見は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ＩＴビジネスの現場からみる 日本の針路</dc:title>
  <dc:creator>daiya</dc:creator>
  <cp:lastModifiedBy>daiya</cp:lastModifiedBy>
  <cp:revision>14</cp:revision>
  <dcterms:created xsi:type="dcterms:W3CDTF">2010-11-16T14:02:31Z</dcterms:created>
  <dcterms:modified xsi:type="dcterms:W3CDTF">2010-11-16T18:01:27Z</dcterms:modified>
</cp:coreProperties>
</file>