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74" r:id="rId3"/>
    <p:sldId id="259" r:id="rId4"/>
    <p:sldId id="260" r:id="rId5"/>
    <p:sldId id="262" r:id="rId6"/>
    <p:sldId id="261" r:id="rId7"/>
    <p:sldId id="263" r:id="rId8"/>
    <p:sldId id="264" r:id="rId9"/>
    <p:sldId id="265" r:id="rId10"/>
    <p:sldId id="266" r:id="rId11"/>
    <p:sldId id="267" r:id="rId12"/>
    <p:sldId id="268" r:id="rId13"/>
    <p:sldId id="269" r:id="rId14"/>
    <p:sldId id="270" r:id="rId15"/>
    <p:sldId id="272" r:id="rId16"/>
    <p:sldId id="273" r:id="rId17"/>
    <p:sldId id="275" r:id="rId18"/>
    <p:sldId id="276" r:id="rId19"/>
    <p:sldId id="277" r:id="rId20"/>
    <p:sldId id="279" r:id="rId21"/>
    <p:sldId id="278" r:id="rId22"/>
    <p:sldId id="280" r:id="rId23"/>
    <p:sldId id="281" r:id="rId24"/>
    <p:sldId id="300" r:id="rId25"/>
    <p:sldId id="301" r:id="rId26"/>
    <p:sldId id="302" r:id="rId27"/>
    <p:sldId id="303" r:id="rId28"/>
    <p:sldId id="304" r:id="rId29"/>
    <p:sldId id="305" r:id="rId30"/>
    <p:sldId id="306" r:id="rId31"/>
    <p:sldId id="307"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216" y="-84"/>
      </p:cViewPr>
      <p:guideLst>
        <p:guide orient="horz" pos="2160"/>
        <p:guide pos="2880"/>
      </p:guideLst>
    </p:cSldViewPr>
  </p:slideViewPr>
  <p:notesTextViewPr>
    <p:cViewPr>
      <p:scale>
        <a:sx n="1" d="1"/>
        <a:sy n="1" d="1"/>
      </p:scale>
      <p:origin x="0" y="33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1D5B3-6459-4EF6-AA72-45CE92C5B693}"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kumimoji="1" lang="ja-JP" altLang="en-US"/>
        </a:p>
      </dgm:t>
    </dgm:pt>
    <dgm:pt modelId="{156E4DD0-9F87-428D-9AE2-83566717D3D0}">
      <dgm:prSet phldrT="[テキスト]" custT="1"/>
      <dgm:spPr/>
      <dgm:t>
        <a:bodyPr/>
        <a:lstStyle/>
        <a:p>
          <a:r>
            <a:rPr kumimoji="1" lang="en-US" altLang="ja-JP" sz="2000" dirty="0" smtClean="0"/>
            <a:t>Blog</a:t>
          </a:r>
        </a:p>
        <a:p>
          <a:r>
            <a:rPr kumimoji="1" lang="en-US" altLang="ja-JP" sz="2000" dirty="0" smtClean="0"/>
            <a:t>Web</a:t>
          </a:r>
        </a:p>
        <a:p>
          <a:r>
            <a:rPr kumimoji="1" lang="en-US" altLang="ja-JP" sz="2000" dirty="0" err="1" smtClean="0"/>
            <a:t>NewsLetter</a:t>
          </a:r>
          <a:endParaRPr kumimoji="1" lang="en-US" altLang="ja-JP" sz="2000" dirty="0" smtClean="0"/>
        </a:p>
      </dgm:t>
    </dgm:pt>
    <dgm:pt modelId="{A611DF9E-350C-4DC3-A652-3C3B0DE74D29}" type="parTrans" cxnId="{D142516A-D875-46B6-A886-E8DFD6EDED9F}">
      <dgm:prSet/>
      <dgm:spPr/>
      <dgm:t>
        <a:bodyPr/>
        <a:lstStyle/>
        <a:p>
          <a:endParaRPr kumimoji="1" lang="ja-JP" altLang="en-US"/>
        </a:p>
      </dgm:t>
    </dgm:pt>
    <dgm:pt modelId="{E1CDEC7D-AAB2-4444-931A-6D651F8BDFCA}" type="sibTrans" cxnId="{D142516A-D875-46B6-A886-E8DFD6EDED9F}">
      <dgm:prSet/>
      <dgm:spPr/>
      <dgm:t>
        <a:bodyPr/>
        <a:lstStyle/>
        <a:p>
          <a:endParaRPr kumimoji="1" lang="ja-JP" altLang="en-US"/>
        </a:p>
      </dgm:t>
    </dgm:pt>
    <dgm:pt modelId="{59C06CE0-38D9-43C5-BD95-63A4F1EA6B7C}">
      <dgm:prSet phldrT="[テキスト]"/>
      <dgm:spPr/>
      <dgm:t>
        <a:bodyPr/>
        <a:lstStyle/>
        <a:p>
          <a:r>
            <a:rPr kumimoji="1" lang="en-US" altLang="ja-JP" dirty="0" smtClean="0"/>
            <a:t>Twitter</a:t>
          </a:r>
        </a:p>
        <a:p>
          <a:r>
            <a:rPr kumimoji="1" lang="en-US" altLang="ja-JP" dirty="0" smtClean="0"/>
            <a:t>Facebook</a:t>
          </a:r>
        </a:p>
        <a:p>
          <a:r>
            <a:rPr kumimoji="1" lang="en-US" altLang="ja-JP" dirty="0" err="1" smtClean="0"/>
            <a:t>Mixi</a:t>
          </a:r>
          <a:endParaRPr kumimoji="1" lang="en-US" altLang="ja-JP" dirty="0" smtClean="0"/>
        </a:p>
        <a:p>
          <a:r>
            <a:rPr kumimoji="1" lang="en-US" altLang="ja-JP" dirty="0" smtClean="0"/>
            <a:t>Google+</a:t>
          </a:r>
        </a:p>
      </dgm:t>
    </dgm:pt>
    <dgm:pt modelId="{035D7707-54BD-4EB6-ACF8-3C0D81193346}" type="parTrans" cxnId="{1ACCFD0A-7A1E-4022-A960-3B2546314C81}">
      <dgm:prSet/>
      <dgm:spPr/>
      <dgm:t>
        <a:bodyPr/>
        <a:lstStyle/>
        <a:p>
          <a:endParaRPr kumimoji="1" lang="ja-JP" altLang="en-US"/>
        </a:p>
      </dgm:t>
    </dgm:pt>
    <dgm:pt modelId="{3253B5AA-B16B-4830-91A7-D3A0DE49BDFE}" type="sibTrans" cxnId="{1ACCFD0A-7A1E-4022-A960-3B2546314C81}">
      <dgm:prSet/>
      <dgm:spPr/>
      <dgm:t>
        <a:bodyPr/>
        <a:lstStyle/>
        <a:p>
          <a:endParaRPr kumimoji="1" lang="ja-JP" altLang="en-US"/>
        </a:p>
      </dgm:t>
    </dgm:pt>
    <dgm:pt modelId="{08B851E1-D219-4243-9A10-0E8BD05967F2}">
      <dgm:prSet phldrT="[テキスト]"/>
      <dgm:spPr/>
      <dgm:t>
        <a:bodyPr/>
        <a:lstStyle/>
        <a:p>
          <a:r>
            <a:rPr kumimoji="1" lang="en-US" altLang="ja-JP" dirty="0" smtClean="0"/>
            <a:t>LINE</a:t>
          </a:r>
        </a:p>
        <a:p>
          <a:r>
            <a:rPr kumimoji="1" lang="en-US" altLang="ja-JP" dirty="0" err="1" smtClean="0"/>
            <a:t>Pinterest</a:t>
          </a:r>
          <a:endParaRPr kumimoji="1" lang="en-US" altLang="ja-JP" dirty="0" smtClean="0"/>
        </a:p>
        <a:p>
          <a:r>
            <a:rPr kumimoji="1" lang="en-US" altLang="ja-JP" dirty="0" err="1" smtClean="0"/>
            <a:t>Instagram</a:t>
          </a:r>
          <a:endParaRPr kumimoji="1" lang="en-US" altLang="ja-JP" dirty="0" smtClean="0"/>
        </a:p>
        <a:p>
          <a:r>
            <a:rPr kumimoji="1" lang="en-US" altLang="ja-JP" dirty="0" smtClean="0"/>
            <a:t>Foursquare</a:t>
          </a:r>
          <a:endParaRPr kumimoji="1" lang="ja-JP" altLang="en-US" dirty="0"/>
        </a:p>
      </dgm:t>
    </dgm:pt>
    <dgm:pt modelId="{9DAC8C30-4DB2-4A72-891E-0275190B64BC}" type="parTrans" cxnId="{9A8AA94B-3520-4F7F-BD79-36CD3C332C10}">
      <dgm:prSet/>
      <dgm:spPr/>
      <dgm:t>
        <a:bodyPr/>
        <a:lstStyle/>
        <a:p>
          <a:endParaRPr kumimoji="1" lang="ja-JP" altLang="en-US"/>
        </a:p>
      </dgm:t>
    </dgm:pt>
    <dgm:pt modelId="{054DC3E2-F1F2-4275-B09C-E0B2FC303780}" type="sibTrans" cxnId="{9A8AA94B-3520-4F7F-BD79-36CD3C332C10}">
      <dgm:prSet/>
      <dgm:spPr/>
      <dgm:t>
        <a:bodyPr/>
        <a:lstStyle/>
        <a:p>
          <a:endParaRPr kumimoji="1" lang="ja-JP" altLang="en-US"/>
        </a:p>
      </dgm:t>
    </dgm:pt>
    <dgm:pt modelId="{6714539E-12A5-4DA4-AF57-1112CD8DAFA4}" type="pres">
      <dgm:prSet presAssocID="{4D21D5B3-6459-4EF6-AA72-45CE92C5B693}" presName="Name0" presStyleCnt="0">
        <dgm:presLayoutVars>
          <dgm:dir/>
          <dgm:resizeHandles val="exact"/>
        </dgm:presLayoutVars>
      </dgm:prSet>
      <dgm:spPr/>
      <dgm:t>
        <a:bodyPr/>
        <a:lstStyle/>
        <a:p>
          <a:endParaRPr kumimoji="1" lang="ja-JP" altLang="en-US"/>
        </a:p>
      </dgm:t>
    </dgm:pt>
    <dgm:pt modelId="{280B2739-953F-40E9-B3C0-2797AB323F0D}" type="pres">
      <dgm:prSet presAssocID="{156E4DD0-9F87-428D-9AE2-83566717D3D0}" presName="composite" presStyleCnt="0"/>
      <dgm:spPr/>
    </dgm:pt>
    <dgm:pt modelId="{1AB00E6E-EF00-4878-8C48-51C1E5599EC9}" type="pres">
      <dgm:prSet presAssocID="{156E4DD0-9F87-428D-9AE2-83566717D3D0}" presName="imagSh" presStyleLbl="bgImgPlace1" presStyleIdx="0" presStyleCnt="3"/>
      <dgm:spPr>
        <a:blipFill rotWithShape="1">
          <a:blip xmlns:r="http://schemas.openxmlformats.org/officeDocument/2006/relationships" r:embed="rId1"/>
          <a:stretch>
            <a:fillRect/>
          </a:stretch>
        </a:blipFill>
      </dgm:spPr>
    </dgm:pt>
    <dgm:pt modelId="{1AE6D248-28EE-4686-9182-3EB1A592F9D5}" type="pres">
      <dgm:prSet presAssocID="{156E4DD0-9F87-428D-9AE2-83566717D3D0}" presName="txNode" presStyleLbl="node1" presStyleIdx="0" presStyleCnt="3">
        <dgm:presLayoutVars>
          <dgm:bulletEnabled val="1"/>
        </dgm:presLayoutVars>
      </dgm:prSet>
      <dgm:spPr/>
      <dgm:t>
        <a:bodyPr/>
        <a:lstStyle/>
        <a:p>
          <a:endParaRPr kumimoji="1" lang="ja-JP" altLang="en-US"/>
        </a:p>
      </dgm:t>
    </dgm:pt>
    <dgm:pt modelId="{129B343E-5A53-457E-B89C-8D6A41AC6EE7}" type="pres">
      <dgm:prSet presAssocID="{E1CDEC7D-AAB2-4444-931A-6D651F8BDFCA}" presName="sibTrans" presStyleLbl="sibTrans2D1" presStyleIdx="0" presStyleCnt="2"/>
      <dgm:spPr/>
      <dgm:t>
        <a:bodyPr/>
        <a:lstStyle/>
        <a:p>
          <a:endParaRPr kumimoji="1" lang="ja-JP" altLang="en-US"/>
        </a:p>
      </dgm:t>
    </dgm:pt>
    <dgm:pt modelId="{C58B9FB1-10AD-452E-9286-739FF28F72A5}" type="pres">
      <dgm:prSet presAssocID="{E1CDEC7D-AAB2-4444-931A-6D651F8BDFCA}" presName="connTx" presStyleLbl="sibTrans2D1" presStyleIdx="0" presStyleCnt="2"/>
      <dgm:spPr/>
      <dgm:t>
        <a:bodyPr/>
        <a:lstStyle/>
        <a:p>
          <a:endParaRPr kumimoji="1" lang="ja-JP" altLang="en-US"/>
        </a:p>
      </dgm:t>
    </dgm:pt>
    <dgm:pt modelId="{16E55F85-6777-482E-BF24-A592A83EF9F9}" type="pres">
      <dgm:prSet presAssocID="{59C06CE0-38D9-43C5-BD95-63A4F1EA6B7C}" presName="composite" presStyleCnt="0"/>
      <dgm:spPr/>
    </dgm:pt>
    <dgm:pt modelId="{11DDB341-C635-4B88-A3DA-8BFA63B948D7}" type="pres">
      <dgm:prSet presAssocID="{59C06CE0-38D9-43C5-BD95-63A4F1EA6B7C}" presName="imagSh" presStyleLbl="bgImgPlace1" presStyleIdx="1" presStyleCnt="3"/>
      <dgm:spPr>
        <a:blipFill rotWithShape="1">
          <a:blip xmlns:r="http://schemas.openxmlformats.org/officeDocument/2006/relationships" r:embed="rId2"/>
          <a:stretch>
            <a:fillRect/>
          </a:stretch>
        </a:blipFill>
      </dgm:spPr>
    </dgm:pt>
    <dgm:pt modelId="{3FD11E4E-8334-4FDF-BADE-327246D3FB41}" type="pres">
      <dgm:prSet presAssocID="{59C06CE0-38D9-43C5-BD95-63A4F1EA6B7C}" presName="txNode" presStyleLbl="node1" presStyleIdx="1" presStyleCnt="3">
        <dgm:presLayoutVars>
          <dgm:bulletEnabled val="1"/>
        </dgm:presLayoutVars>
      </dgm:prSet>
      <dgm:spPr/>
      <dgm:t>
        <a:bodyPr/>
        <a:lstStyle/>
        <a:p>
          <a:endParaRPr kumimoji="1" lang="ja-JP" altLang="en-US"/>
        </a:p>
      </dgm:t>
    </dgm:pt>
    <dgm:pt modelId="{DE630F91-32FA-4847-8B54-790E88FA12AB}" type="pres">
      <dgm:prSet presAssocID="{3253B5AA-B16B-4830-91A7-D3A0DE49BDFE}" presName="sibTrans" presStyleLbl="sibTrans2D1" presStyleIdx="1" presStyleCnt="2"/>
      <dgm:spPr/>
      <dgm:t>
        <a:bodyPr/>
        <a:lstStyle/>
        <a:p>
          <a:endParaRPr kumimoji="1" lang="ja-JP" altLang="en-US"/>
        </a:p>
      </dgm:t>
    </dgm:pt>
    <dgm:pt modelId="{5D5FCF64-5631-4DBC-A996-6A24794C9E57}" type="pres">
      <dgm:prSet presAssocID="{3253B5AA-B16B-4830-91A7-D3A0DE49BDFE}" presName="connTx" presStyleLbl="sibTrans2D1" presStyleIdx="1" presStyleCnt="2"/>
      <dgm:spPr/>
      <dgm:t>
        <a:bodyPr/>
        <a:lstStyle/>
        <a:p>
          <a:endParaRPr kumimoji="1" lang="ja-JP" altLang="en-US"/>
        </a:p>
      </dgm:t>
    </dgm:pt>
    <dgm:pt modelId="{8AB47FCA-90DB-4136-A9A7-8637A17238E7}" type="pres">
      <dgm:prSet presAssocID="{08B851E1-D219-4243-9A10-0E8BD05967F2}" presName="composite" presStyleCnt="0"/>
      <dgm:spPr/>
    </dgm:pt>
    <dgm:pt modelId="{CD3C0B09-8514-4067-92A1-B06A66C94941}" type="pres">
      <dgm:prSet presAssocID="{08B851E1-D219-4243-9A10-0E8BD05967F2}" presName="imagSh" presStyleLbl="bgImgPlace1" presStyleIdx="2" presStyleCnt="3"/>
      <dgm:spPr>
        <a:blipFill rotWithShape="1">
          <a:blip xmlns:r="http://schemas.openxmlformats.org/officeDocument/2006/relationships" r:embed="rId3"/>
          <a:stretch>
            <a:fillRect/>
          </a:stretch>
        </a:blipFill>
      </dgm:spPr>
    </dgm:pt>
    <dgm:pt modelId="{12535C8C-5EC8-4D5E-AB7C-D23294967CF0}" type="pres">
      <dgm:prSet presAssocID="{08B851E1-D219-4243-9A10-0E8BD05967F2}" presName="txNode" presStyleLbl="node1" presStyleIdx="2" presStyleCnt="3">
        <dgm:presLayoutVars>
          <dgm:bulletEnabled val="1"/>
        </dgm:presLayoutVars>
      </dgm:prSet>
      <dgm:spPr/>
      <dgm:t>
        <a:bodyPr/>
        <a:lstStyle/>
        <a:p>
          <a:endParaRPr kumimoji="1" lang="ja-JP" altLang="en-US"/>
        </a:p>
      </dgm:t>
    </dgm:pt>
  </dgm:ptLst>
  <dgm:cxnLst>
    <dgm:cxn modelId="{9A8AA94B-3520-4F7F-BD79-36CD3C332C10}" srcId="{4D21D5B3-6459-4EF6-AA72-45CE92C5B693}" destId="{08B851E1-D219-4243-9A10-0E8BD05967F2}" srcOrd="2" destOrd="0" parTransId="{9DAC8C30-4DB2-4A72-891E-0275190B64BC}" sibTransId="{054DC3E2-F1F2-4275-B09C-E0B2FC303780}"/>
    <dgm:cxn modelId="{D01682CE-CFA0-41C8-8CEE-346E2CBC1C32}" type="presOf" srcId="{156E4DD0-9F87-428D-9AE2-83566717D3D0}" destId="{1AE6D248-28EE-4686-9182-3EB1A592F9D5}" srcOrd="0" destOrd="0" presId="urn:microsoft.com/office/officeart/2005/8/layout/hProcess10"/>
    <dgm:cxn modelId="{3DB279A3-73F9-4AED-880B-38C9ABCBC58F}" type="presOf" srcId="{3253B5AA-B16B-4830-91A7-D3A0DE49BDFE}" destId="{DE630F91-32FA-4847-8B54-790E88FA12AB}" srcOrd="0" destOrd="0" presId="urn:microsoft.com/office/officeart/2005/8/layout/hProcess10"/>
    <dgm:cxn modelId="{8C03D5DB-4DCB-41AD-9A49-B11CEA25267A}" type="presOf" srcId="{E1CDEC7D-AAB2-4444-931A-6D651F8BDFCA}" destId="{C58B9FB1-10AD-452E-9286-739FF28F72A5}" srcOrd="1" destOrd="0" presId="urn:microsoft.com/office/officeart/2005/8/layout/hProcess10"/>
    <dgm:cxn modelId="{38755906-578D-405E-9B04-801FCF8AD22E}" type="presOf" srcId="{E1CDEC7D-AAB2-4444-931A-6D651F8BDFCA}" destId="{129B343E-5A53-457E-B89C-8D6A41AC6EE7}" srcOrd="0" destOrd="0" presId="urn:microsoft.com/office/officeart/2005/8/layout/hProcess10"/>
    <dgm:cxn modelId="{76199D69-B09C-4603-B096-44B223AB65D8}" type="presOf" srcId="{4D21D5B3-6459-4EF6-AA72-45CE92C5B693}" destId="{6714539E-12A5-4DA4-AF57-1112CD8DAFA4}" srcOrd="0" destOrd="0" presId="urn:microsoft.com/office/officeart/2005/8/layout/hProcess10"/>
    <dgm:cxn modelId="{1ACCFD0A-7A1E-4022-A960-3B2546314C81}" srcId="{4D21D5B3-6459-4EF6-AA72-45CE92C5B693}" destId="{59C06CE0-38D9-43C5-BD95-63A4F1EA6B7C}" srcOrd="1" destOrd="0" parTransId="{035D7707-54BD-4EB6-ACF8-3C0D81193346}" sibTransId="{3253B5AA-B16B-4830-91A7-D3A0DE49BDFE}"/>
    <dgm:cxn modelId="{A79B7019-B286-486A-9930-B8D300877775}" type="presOf" srcId="{3253B5AA-B16B-4830-91A7-D3A0DE49BDFE}" destId="{5D5FCF64-5631-4DBC-A996-6A24794C9E57}" srcOrd="1" destOrd="0" presId="urn:microsoft.com/office/officeart/2005/8/layout/hProcess10"/>
    <dgm:cxn modelId="{867661BB-66AD-4CC6-912D-9C6D905F1745}" type="presOf" srcId="{08B851E1-D219-4243-9A10-0E8BD05967F2}" destId="{12535C8C-5EC8-4D5E-AB7C-D23294967CF0}" srcOrd="0" destOrd="0" presId="urn:microsoft.com/office/officeart/2005/8/layout/hProcess10"/>
    <dgm:cxn modelId="{D142516A-D875-46B6-A886-E8DFD6EDED9F}" srcId="{4D21D5B3-6459-4EF6-AA72-45CE92C5B693}" destId="{156E4DD0-9F87-428D-9AE2-83566717D3D0}" srcOrd="0" destOrd="0" parTransId="{A611DF9E-350C-4DC3-A652-3C3B0DE74D29}" sibTransId="{E1CDEC7D-AAB2-4444-931A-6D651F8BDFCA}"/>
    <dgm:cxn modelId="{27F4B8DB-6B0E-44F9-A011-54A73F88BAF9}" type="presOf" srcId="{59C06CE0-38D9-43C5-BD95-63A4F1EA6B7C}" destId="{3FD11E4E-8334-4FDF-BADE-327246D3FB41}" srcOrd="0" destOrd="0" presId="urn:microsoft.com/office/officeart/2005/8/layout/hProcess10"/>
    <dgm:cxn modelId="{BCE19B9B-5C5B-4565-AF9B-F397A3FA16BC}" type="presParOf" srcId="{6714539E-12A5-4DA4-AF57-1112CD8DAFA4}" destId="{280B2739-953F-40E9-B3C0-2797AB323F0D}" srcOrd="0" destOrd="0" presId="urn:microsoft.com/office/officeart/2005/8/layout/hProcess10"/>
    <dgm:cxn modelId="{F9DC36C7-04F2-4838-8D43-DC9F714AF375}" type="presParOf" srcId="{280B2739-953F-40E9-B3C0-2797AB323F0D}" destId="{1AB00E6E-EF00-4878-8C48-51C1E5599EC9}" srcOrd="0" destOrd="0" presId="urn:microsoft.com/office/officeart/2005/8/layout/hProcess10"/>
    <dgm:cxn modelId="{2F4D595C-E1FC-4C15-BF10-854DCAC0E6A4}" type="presParOf" srcId="{280B2739-953F-40E9-B3C0-2797AB323F0D}" destId="{1AE6D248-28EE-4686-9182-3EB1A592F9D5}" srcOrd="1" destOrd="0" presId="urn:microsoft.com/office/officeart/2005/8/layout/hProcess10"/>
    <dgm:cxn modelId="{4A1204D3-A87A-40C9-AE7E-0431E6D98CB9}" type="presParOf" srcId="{6714539E-12A5-4DA4-AF57-1112CD8DAFA4}" destId="{129B343E-5A53-457E-B89C-8D6A41AC6EE7}" srcOrd="1" destOrd="0" presId="urn:microsoft.com/office/officeart/2005/8/layout/hProcess10"/>
    <dgm:cxn modelId="{BC304906-9354-48DF-BB9A-A69AC01BACF0}" type="presParOf" srcId="{129B343E-5A53-457E-B89C-8D6A41AC6EE7}" destId="{C58B9FB1-10AD-452E-9286-739FF28F72A5}" srcOrd="0" destOrd="0" presId="urn:microsoft.com/office/officeart/2005/8/layout/hProcess10"/>
    <dgm:cxn modelId="{7C26D104-A0AB-4E98-A2C3-31E9F67831AE}" type="presParOf" srcId="{6714539E-12A5-4DA4-AF57-1112CD8DAFA4}" destId="{16E55F85-6777-482E-BF24-A592A83EF9F9}" srcOrd="2" destOrd="0" presId="urn:microsoft.com/office/officeart/2005/8/layout/hProcess10"/>
    <dgm:cxn modelId="{D9211B63-42E7-4879-9FDB-7E989BA1EBC2}" type="presParOf" srcId="{16E55F85-6777-482E-BF24-A592A83EF9F9}" destId="{11DDB341-C635-4B88-A3DA-8BFA63B948D7}" srcOrd="0" destOrd="0" presId="urn:microsoft.com/office/officeart/2005/8/layout/hProcess10"/>
    <dgm:cxn modelId="{85810061-BB37-410A-98E8-B9BF6C87274B}" type="presParOf" srcId="{16E55F85-6777-482E-BF24-A592A83EF9F9}" destId="{3FD11E4E-8334-4FDF-BADE-327246D3FB41}" srcOrd="1" destOrd="0" presId="urn:microsoft.com/office/officeart/2005/8/layout/hProcess10"/>
    <dgm:cxn modelId="{ACB36E9B-79F1-4CF4-8425-4FAD7C841824}" type="presParOf" srcId="{6714539E-12A5-4DA4-AF57-1112CD8DAFA4}" destId="{DE630F91-32FA-4847-8B54-790E88FA12AB}" srcOrd="3" destOrd="0" presId="urn:microsoft.com/office/officeart/2005/8/layout/hProcess10"/>
    <dgm:cxn modelId="{E326618D-2FB8-455D-8F7F-08B841413E8E}" type="presParOf" srcId="{DE630F91-32FA-4847-8B54-790E88FA12AB}" destId="{5D5FCF64-5631-4DBC-A996-6A24794C9E57}" srcOrd="0" destOrd="0" presId="urn:microsoft.com/office/officeart/2005/8/layout/hProcess10"/>
    <dgm:cxn modelId="{8B9E52AE-3F64-4561-A9D3-200163A54114}" type="presParOf" srcId="{6714539E-12A5-4DA4-AF57-1112CD8DAFA4}" destId="{8AB47FCA-90DB-4136-A9A7-8637A17238E7}" srcOrd="4" destOrd="0" presId="urn:microsoft.com/office/officeart/2005/8/layout/hProcess10"/>
    <dgm:cxn modelId="{A85CFB17-9EEC-4EF4-89D6-0E4E2BC92AC5}" type="presParOf" srcId="{8AB47FCA-90DB-4136-A9A7-8637A17238E7}" destId="{CD3C0B09-8514-4067-92A1-B06A66C94941}" srcOrd="0" destOrd="0" presId="urn:microsoft.com/office/officeart/2005/8/layout/hProcess10"/>
    <dgm:cxn modelId="{609AFAB5-2993-4A35-ABA6-16097CC7B504}" type="presParOf" srcId="{8AB47FCA-90DB-4136-A9A7-8637A17238E7}" destId="{12535C8C-5EC8-4D5E-AB7C-D23294967CF0}"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357560-0F66-4514-8A9A-CE78DF1C3B97}"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kumimoji="1" lang="ja-JP" altLang="en-US"/>
        </a:p>
      </dgm:t>
    </dgm:pt>
    <dgm:pt modelId="{98010057-60C2-4E69-B6E3-D8399C37AB40}">
      <dgm:prSet phldrT="[テキスト]"/>
      <dgm:spPr/>
      <dgm:t>
        <a:bodyPr/>
        <a:lstStyle/>
        <a:p>
          <a:r>
            <a:rPr kumimoji="1" lang="ja-JP" altLang="en-US" dirty="0" smtClean="0"/>
            <a:t>中国人のつぶやき</a:t>
          </a:r>
          <a:endParaRPr kumimoji="1" lang="en-US" altLang="ja-JP" dirty="0" smtClean="0"/>
        </a:p>
        <a:p>
          <a:r>
            <a:rPr kumimoji="1" lang="ja-JP" altLang="en-US" dirty="0" smtClean="0"/>
            <a:t>モニタリング</a:t>
          </a:r>
          <a:endParaRPr kumimoji="1" lang="ja-JP" altLang="en-US" dirty="0"/>
        </a:p>
      </dgm:t>
    </dgm:pt>
    <dgm:pt modelId="{9E940CE7-8926-45F4-82D9-1FFC6FE639BF}" type="parTrans" cxnId="{8F018177-0F11-4032-9A48-F6014FE547DD}">
      <dgm:prSet/>
      <dgm:spPr/>
      <dgm:t>
        <a:bodyPr/>
        <a:lstStyle/>
        <a:p>
          <a:endParaRPr kumimoji="1" lang="ja-JP" altLang="en-US"/>
        </a:p>
      </dgm:t>
    </dgm:pt>
    <dgm:pt modelId="{E60A4711-0B32-4E06-BADC-B55EB04EEA06}" type="sibTrans" cxnId="{8F018177-0F11-4032-9A48-F6014FE547DD}">
      <dgm:prSet/>
      <dgm:spPr/>
      <dgm:t>
        <a:bodyPr/>
        <a:lstStyle/>
        <a:p>
          <a:endParaRPr kumimoji="1" lang="ja-JP" altLang="en-US"/>
        </a:p>
      </dgm:t>
    </dgm:pt>
    <dgm:pt modelId="{9E1666B7-777D-49C4-8D34-C53E43A40900}">
      <dgm:prSet phldrT="[テキスト]"/>
      <dgm:spPr/>
      <dgm:t>
        <a:bodyPr/>
        <a:lstStyle/>
        <a:p>
          <a:r>
            <a:rPr kumimoji="1" lang="ja-JP" altLang="en-US" dirty="0" smtClean="0"/>
            <a:t>新浪微博（中国最大規模のミニブログサービス、ユーザー数</a:t>
          </a:r>
          <a:r>
            <a:rPr kumimoji="1" lang="en-US" altLang="ja-JP" dirty="0" smtClean="0"/>
            <a:t>2.5</a:t>
          </a:r>
          <a:r>
            <a:rPr kumimoji="1" lang="ja-JP" altLang="en-US" dirty="0" smtClean="0"/>
            <a:t>億人）を毎日モニタリング</a:t>
          </a:r>
          <a:endParaRPr kumimoji="1" lang="ja-JP" altLang="en-US" dirty="0"/>
        </a:p>
      </dgm:t>
    </dgm:pt>
    <dgm:pt modelId="{C7DE9686-5C82-48AB-A7AD-9830A48BDD20}" type="parTrans" cxnId="{4F933D81-3B6A-486D-8485-AC5E44F33426}">
      <dgm:prSet/>
      <dgm:spPr/>
      <dgm:t>
        <a:bodyPr/>
        <a:lstStyle/>
        <a:p>
          <a:endParaRPr kumimoji="1" lang="ja-JP" altLang="en-US"/>
        </a:p>
      </dgm:t>
    </dgm:pt>
    <dgm:pt modelId="{BD9833AB-A95E-427E-A0FE-2EE8312AA46C}" type="sibTrans" cxnId="{4F933D81-3B6A-486D-8485-AC5E44F33426}">
      <dgm:prSet/>
      <dgm:spPr/>
      <dgm:t>
        <a:bodyPr/>
        <a:lstStyle/>
        <a:p>
          <a:endParaRPr kumimoji="1" lang="ja-JP" altLang="en-US"/>
        </a:p>
      </dgm:t>
    </dgm:pt>
    <dgm:pt modelId="{BE6F3C4E-38B7-4ECE-A629-DDC3EED9EC83}">
      <dgm:prSet phldrT="[テキスト]"/>
      <dgm:spPr/>
      <dgm:t>
        <a:bodyPr/>
        <a:lstStyle/>
        <a:p>
          <a:r>
            <a:rPr kumimoji="1" lang="ja-JP" altLang="en-US" dirty="0" smtClean="0"/>
            <a:t>キーワード抽出</a:t>
          </a:r>
          <a:endParaRPr kumimoji="1" lang="ja-JP" altLang="en-US" dirty="0"/>
        </a:p>
      </dgm:t>
    </dgm:pt>
    <dgm:pt modelId="{D3462C55-6E49-4014-B11F-DE7E390EDAF5}" type="parTrans" cxnId="{AAB3DF7E-4C91-4E3C-A4DE-D025DA2AD365}">
      <dgm:prSet/>
      <dgm:spPr/>
      <dgm:t>
        <a:bodyPr/>
        <a:lstStyle/>
        <a:p>
          <a:endParaRPr kumimoji="1" lang="ja-JP" altLang="en-US"/>
        </a:p>
      </dgm:t>
    </dgm:pt>
    <dgm:pt modelId="{AB8576EF-209F-4705-A786-9D2E30E5C950}" type="sibTrans" cxnId="{AAB3DF7E-4C91-4E3C-A4DE-D025DA2AD365}">
      <dgm:prSet/>
      <dgm:spPr/>
      <dgm:t>
        <a:bodyPr/>
        <a:lstStyle/>
        <a:p>
          <a:endParaRPr kumimoji="1" lang="ja-JP" altLang="en-US"/>
        </a:p>
      </dgm:t>
    </dgm:pt>
    <dgm:pt modelId="{548B8DAA-72DB-4A1E-BAF1-8B6DEAB44A7F}">
      <dgm:prSet phldrT="[テキスト]"/>
      <dgm:spPr/>
      <dgm:t>
        <a:bodyPr/>
        <a:lstStyle/>
        <a:p>
          <a:r>
            <a:rPr kumimoji="1" lang="ja-JP" altLang="en-US" dirty="0" smtClean="0"/>
            <a:t>日本の観光地</a:t>
          </a:r>
          <a:endParaRPr kumimoji="1" lang="ja-JP" altLang="en-US" dirty="0"/>
        </a:p>
      </dgm:t>
    </dgm:pt>
    <dgm:pt modelId="{A6ED2690-AF47-4631-8BDB-77F39548C08F}" type="parTrans" cxnId="{F07A1FBC-FE3F-4BEE-9A9C-DEFCFDDFCF3C}">
      <dgm:prSet/>
      <dgm:spPr/>
      <dgm:t>
        <a:bodyPr/>
        <a:lstStyle/>
        <a:p>
          <a:endParaRPr kumimoji="1" lang="ja-JP" altLang="en-US"/>
        </a:p>
      </dgm:t>
    </dgm:pt>
    <dgm:pt modelId="{40938094-3AB8-4C3B-97BC-B9D5FD0D9C7B}" type="sibTrans" cxnId="{F07A1FBC-FE3F-4BEE-9A9C-DEFCFDDFCF3C}">
      <dgm:prSet/>
      <dgm:spPr/>
      <dgm:t>
        <a:bodyPr/>
        <a:lstStyle/>
        <a:p>
          <a:endParaRPr kumimoji="1" lang="ja-JP" altLang="en-US"/>
        </a:p>
      </dgm:t>
    </dgm:pt>
    <dgm:pt modelId="{6A92C03A-0BF3-4BBE-874B-D26252B99C89}">
      <dgm:prSet phldrT="[テキスト]"/>
      <dgm:spPr/>
      <dgm:t>
        <a:bodyPr/>
        <a:lstStyle/>
        <a:p>
          <a:r>
            <a:rPr kumimoji="1" lang="ja-JP" altLang="en-US" dirty="0" smtClean="0"/>
            <a:t>クチコミマップとランキング</a:t>
          </a:r>
          <a:endParaRPr kumimoji="1" lang="ja-JP" altLang="en-US" dirty="0"/>
        </a:p>
      </dgm:t>
    </dgm:pt>
    <dgm:pt modelId="{40632F2E-5F46-4B36-B214-533A9AEDF24D}" type="parTrans" cxnId="{0841BD0C-B3F2-4D14-BF65-89E99C14278B}">
      <dgm:prSet/>
      <dgm:spPr/>
      <dgm:t>
        <a:bodyPr/>
        <a:lstStyle/>
        <a:p>
          <a:endParaRPr kumimoji="1" lang="ja-JP" altLang="en-US"/>
        </a:p>
      </dgm:t>
    </dgm:pt>
    <dgm:pt modelId="{5747A257-221F-4626-810C-CC23379BDD18}" type="sibTrans" cxnId="{0841BD0C-B3F2-4D14-BF65-89E99C14278B}">
      <dgm:prSet/>
      <dgm:spPr/>
      <dgm:t>
        <a:bodyPr/>
        <a:lstStyle/>
        <a:p>
          <a:endParaRPr kumimoji="1" lang="ja-JP" altLang="en-US"/>
        </a:p>
      </dgm:t>
    </dgm:pt>
    <dgm:pt modelId="{3456C1D0-A632-4361-85CC-2294664B2108}">
      <dgm:prSet phldrT="[テキスト]"/>
      <dgm:spPr/>
      <dgm:t>
        <a:bodyPr/>
        <a:lstStyle/>
        <a:p>
          <a:r>
            <a:rPr kumimoji="1" lang="ja-JP" altLang="en-US" dirty="0" smtClean="0"/>
            <a:t>地図上にクチコミを配置表示</a:t>
          </a:r>
          <a:endParaRPr kumimoji="1" lang="ja-JP" altLang="en-US" dirty="0"/>
        </a:p>
      </dgm:t>
    </dgm:pt>
    <dgm:pt modelId="{F43C0810-C172-4422-B87C-E0A0514745A7}" type="parTrans" cxnId="{D89E20CF-032F-4A0E-9DF2-B095EADA0B7D}">
      <dgm:prSet/>
      <dgm:spPr/>
      <dgm:t>
        <a:bodyPr/>
        <a:lstStyle/>
        <a:p>
          <a:endParaRPr kumimoji="1" lang="ja-JP" altLang="en-US"/>
        </a:p>
      </dgm:t>
    </dgm:pt>
    <dgm:pt modelId="{F00389E1-6D92-41F3-949C-27351D096734}" type="sibTrans" cxnId="{D89E20CF-032F-4A0E-9DF2-B095EADA0B7D}">
      <dgm:prSet/>
      <dgm:spPr/>
      <dgm:t>
        <a:bodyPr/>
        <a:lstStyle/>
        <a:p>
          <a:endParaRPr kumimoji="1" lang="ja-JP" altLang="en-US"/>
        </a:p>
      </dgm:t>
    </dgm:pt>
    <dgm:pt modelId="{2C93B9D3-9707-4482-A9D4-390B4DA9A881}">
      <dgm:prSet/>
      <dgm:spPr/>
      <dgm:t>
        <a:bodyPr/>
        <a:lstStyle/>
        <a:p>
          <a:r>
            <a:rPr kumimoji="1" lang="ja-JP" altLang="en-US" dirty="0" smtClean="0"/>
            <a:t>中国人マーケターの目で内容を精査</a:t>
          </a:r>
          <a:endParaRPr kumimoji="1" lang="ja-JP" altLang="en-US" dirty="0"/>
        </a:p>
      </dgm:t>
    </dgm:pt>
    <dgm:pt modelId="{2BF5E5BB-E8C2-4747-B3C5-3902F3B269BD}" type="parTrans" cxnId="{28A8209E-9CB1-4D52-B8E8-FD46C7E7CC28}">
      <dgm:prSet/>
      <dgm:spPr/>
      <dgm:t>
        <a:bodyPr/>
        <a:lstStyle/>
        <a:p>
          <a:endParaRPr kumimoji="1" lang="ja-JP" altLang="en-US"/>
        </a:p>
      </dgm:t>
    </dgm:pt>
    <dgm:pt modelId="{3E0FC8DE-DC62-489F-8858-51CB9F149FD0}" type="sibTrans" cxnId="{28A8209E-9CB1-4D52-B8E8-FD46C7E7CC28}">
      <dgm:prSet/>
      <dgm:spPr/>
      <dgm:t>
        <a:bodyPr/>
        <a:lstStyle/>
        <a:p>
          <a:endParaRPr kumimoji="1" lang="ja-JP" altLang="en-US"/>
        </a:p>
      </dgm:t>
    </dgm:pt>
    <dgm:pt modelId="{95EFB853-2138-469B-BDF9-E09F76409082}">
      <dgm:prSet phldrT="[テキスト]"/>
      <dgm:spPr/>
      <dgm:t>
        <a:bodyPr/>
        <a:lstStyle/>
        <a:p>
          <a:r>
            <a:rPr kumimoji="1" lang="ja-JP" altLang="en-US" dirty="0" smtClean="0"/>
            <a:t>ホテル名</a:t>
          </a:r>
          <a:endParaRPr kumimoji="1" lang="ja-JP" altLang="en-US" dirty="0"/>
        </a:p>
      </dgm:t>
    </dgm:pt>
    <dgm:pt modelId="{18A9BF37-7372-4F68-99F7-7C749F11FE8A}" type="parTrans" cxnId="{CCFEEEAB-6BE4-4A64-8AD2-23A023B49546}">
      <dgm:prSet/>
      <dgm:spPr/>
      <dgm:t>
        <a:bodyPr/>
        <a:lstStyle/>
        <a:p>
          <a:endParaRPr kumimoji="1" lang="ja-JP" altLang="en-US"/>
        </a:p>
      </dgm:t>
    </dgm:pt>
    <dgm:pt modelId="{F020A3CF-ACB2-49F6-90F4-C86F7FE3046D}" type="sibTrans" cxnId="{CCFEEEAB-6BE4-4A64-8AD2-23A023B49546}">
      <dgm:prSet/>
      <dgm:spPr/>
      <dgm:t>
        <a:bodyPr/>
        <a:lstStyle/>
        <a:p>
          <a:endParaRPr kumimoji="1" lang="ja-JP" altLang="en-US"/>
        </a:p>
      </dgm:t>
    </dgm:pt>
    <dgm:pt modelId="{DAF38595-A8AE-49D5-AE18-BF4D389883C6}">
      <dgm:prSet phldrT="[テキスト]"/>
      <dgm:spPr/>
      <dgm:t>
        <a:bodyPr/>
        <a:lstStyle/>
        <a:p>
          <a:r>
            <a:rPr kumimoji="1" lang="ja-JP" altLang="en-US" dirty="0" smtClean="0"/>
            <a:t>お店名</a:t>
          </a:r>
          <a:endParaRPr kumimoji="1" lang="ja-JP" altLang="en-US" dirty="0"/>
        </a:p>
      </dgm:t>
    </dgm:pt>
    <dgm:pt modelId="{A4757657-A6AB-4FC9-8527-DBD0DC4757D1}" type="parTrans" cxnId="{A5E730EE-4DE7-4755-AC6E-FD69ADCA0A90}">
      <dgm:prSet/>
      <dgm:spPr/>
      <dgm:t>
        <a:bodyPr/>
        <a:lstStyle/>
        <a:p>
          <a:endParaRPr kumimoji="1" lang="ja-JP" altLang="en-US"/>
        </a:p>
      </dgm:t>
    </dgm:pt>
    <dgm:pt modelId="{61550581-9888-4636-B1B2-09E63D19CD04}" type="sibTrans" cxnId="{A5E730EE-4DE7-4755-AC6E-FD69ADCA0A90}">
      <dgm:prSet/>
      <dgm:spPr/>
      <dgm:t>
        <a:bodyPr/>
        <a:lstStyle/>
        <a:p>
          <a:endParaRPr kumimoji="1" lang="ja-JP" altLang="en-US"/>
        </a:p>
      </dgm:t>
    </dgm:pt>
    <dgm:pt modelId="{B78E3AF3-9D9A-4B40-9EF9-B6F123D02980}">
      <dgm:prSet phldrT="[テキスト]"/>
      <dgm:spPr/>
      <dgm:t>
        <a:bodyPr/>
        <a:lstStyle/>
        <a:p>
          <a:r>
            <a:rPr kumimoji="1" lang="ja-JP" altLang="en-US" dirty="0" smtClean="0"/>
            <a:t>ブランド名</a:t>
          </a:r>
          <a:endParaRPr kumimoji="1" lang="ja-JP" altLang="en-US" dirty="0"/>
        </a:p>
      </dgm:t>
    </dgm:pt>
    <dgm:pt modelId="{7FD5A00A-7676-48FA-AF76-0F1D7D0B9B6B}" type="parTrans" cxnId="{78CE909C-DA48-4FF0-A723-28314C25F04D}">
      <dgm:prSet/>
      <dgm:spPr/>
      <dgm:t>
        <a:bodyPr/>
        <a:lstStyle/>
        <a:p>
          <a:endParaRPr kumimoji="1" lang="ja-JP" altLang="en-US"/>
        </a:p>
      </dgm:t>
    </dgm:pt>
    <dgm:pt modelId="{60D34400-8943-4953-A020-5EAB6EE176F4}" type="sibTrans" cxnId="{78CE909C-DA48-4FF0-A723-28314C25F04D}">
      <dgm:prSet/>
      <dgm:spPr/>
      <dgm:t>
        <a:bodyPr/>
        <a:lstStyle/>
        <a:p>
          <a:endParaRPr kumimoji="1" lang="ja-JP" altLang="en-US"/>
        </a:p>
      </dgm:t>
    </dgm:pt>
    <dgm:pt modelId="{D88EF4A4-A516-40C3-AD22-D4D30EF68161}">
      <dgm:prSet phldrT="[テキスト]"/>
      <dgm:spPr/>
      <dgm:t>
        <a:bodyPr/>
        <a:lstStyle/>
        <a:p>
          <a:r>
            <a:rPr kumimoji="1" lang="ja-JP" altLang="en-US" dirty="0" smtClean="0"/>
            <a:t>賞品</a:t>
          </a:r>
          <a:endParaRPr kumimoji="1" lang="ja-JP" altLang="en-US" dirty="0"/>
        </a:p>
      </dgm:t>
    </dgm:pt>
    <dgm:pt modelId="{27AA5779-D93B-4CB2-972D-B08384005CBD}" type="parTrans" cxnId="{DC6CBFF6-E569-4056-B3EF-5DD392EE7FF6}">
      <dgm:prSet/>
      <dgm:spPr/>
      <dgm:t>
        <a:bodyPr/>
        <a:lstStyle/>
        <a:p>
          <a:endParaRPr kumimoji="1" lang="ja-JP" altLang="en-US"/>
        </a:p>
      </dgm:t>
    </dgm:pt>
    <dgm:pt modelId="{C326F2A9-2A92-4ACE-9A46-EE3B267C3115}" type="sibTrans" cxnId="{DC6CBFF6-E569-4056-B3EF-5DD392EE7FF6}">
      <dgm:prSet/>
      <dgm:spPr/>
      <dgm:t>
        <a:bodyPr/>
        <a:lstStyle/>
        <a:p>
          <a:endParaRPr kumimoji="1" lang="ja-JP" altLang="en-US"/>
        </a:p>
      </dgm:t>
    </dgm:pt>
    <dgm:pt modelId="{9F008DDC-1C2C-4700-A66E-047041C245FD}">
      <dgm:prSet phldrT="[テキスト]"/>
      <dgm:spPr/>
      <dgm:t>
        <a:bodyPr/>
        <a:lstStyle/>
        <a:p>
          <a:r>
            <a:rPr kumimoji="1" lang="ja-JP" altLang="en-US" dirty="0" smtClean="0"/>
            <a:t>その他</a:t>
          </a:r>
          <a:endParaRPr kumimoji="1" lang="ja-JP" altLang="en-US" dirty="0"/>
        </a:p>
      </dgm:t>
    </dgm:pt>
    <dgm:pt modelId="{3B1E6072-B8F3-44EE-94B5-6346E1DE0F0D}" type="parTrans" cxnId="{C1462546-0033-4545-942B-D75E4ABAF44C}">
      <dgm:prSet/>
      <dgm:spPr/>
      <dgm:t>
        <a:bodyPr/>
        <a:lstStyle/>
        <a:p>
          <a:endParaRPr kumimoji="1" lang="ja-JP" altLang="en-US"/>
        </a:p>
      </dgm:t>
    </dgm:pt>
    <dgm:pt modelId="{243A79F6-7247-4E5B-A6B1-A81F434C9771}" type="sibTrans" cxnId="{C1462546-0033-4545-942B-D75E4ABAF44C}">
      <dgm:prSet/>
      <dgm:spPr/>
      <dgm:t>
        <a:bodyPr/>
        <a:lstStyle/>
        <a:p>
          <a:endParaRPr kumimoji="1" lang="ja-JP" altLang="en-US"/>
        </a:p>
      </dgm:t>
    </dgm:pt>
    <dgm:pt modelId="{DA145014-CB6B-4F05-BD2D-238BACAA4319}">
      <dgm:prSet phldrT="[テキスト]"/>
      <dgm:spPr/>
      <dgm:t>
        <a:bodyPr/>
        <a:lstStyle/>
        <a:p>
          <a:r>
            <a:rPr kumimoji="1" lang="ja-JP" altLang="en-US" dirty="0" smtClean="0"/>
            <a:t>人気スポット、人気商品、人気トピックのランキング</a:t>
          </a:r>
          <a:endParaRPr kumimoji="1" lang="ja-JP" altLang="en-US" dirty="0"/>
        </a:p>
      </dgm:t>
    </dgm:pt>
    <dgm:pt modelId="{6AB25F14-8CD7-42A2-98CE-5B4386FC360A}" type="parTrans" cxnId="{ED4FB970-34CB-4BB5-BD55-307219781A09}">
      <dgm:prSet/>
      <dgm:spPr/>
      <dgm:t>
        <a:bodyPr/>
        <a:lstStyle/>
        <a:p>
          <a:endParaRPr kumimoji="1" lang="ja-JP" altLang="en-US"/>
        </a:p>
      </dgm:t>
    </dgm:pt>
    <dgm:pt modelId="{29215F94-15CC-4298-9CB0-EAE5200BBAF9}" type="sibTrans" cxnId="{ED4FB970-34CB-4BB5-BD55-307219781A09}">
      <dgm:prSet/>
      <dgm:spPr/>
      <dgm:t>
        <a:bodyPr/>
        <a:lstStyle/>
        <a:p>
          <a:endParaRPr kumimoji="1" lang="ja-JP" altLang="en-US"/>
        </a:p>
      </dgm:t>
    </dgm:pt>
    <dgm:pt modelId="{BFA2E0F0-0FB0-4027-85FD-1EA827733971}">
      <dgm:prSet phldrT="[テキスト]"/>
      <dgm:spPr/>
      <dgm:t>
        <a:bodyPr/>
        <a:lstStyle/>
        <a:p>
          <a:r>
            <a:rPr kumimoji="1" lang="ja-JP" altLang="en-US" dirty="0" smtClean="0"/>
            <a:t>急上昇キーワードの発見</a:t>
          </a:r>
          <a:endParaRPr kumimoji="1" lang="ja-JP" altLang="en-US" dirty="0"/>
        </a:p>
      </dgm:t>
    </dgm:pt>
    <dgm:pt modelId="{F14C7E56-BE17-4430-96E6-788C11FAC2CB}" type="parTrans" cxnId="{C491D61D-F5E0-489E-8FEB-2BFB4C46F03C}">
      <dgm:prSet/>
      <dgm:spPr/>
      <dgm:t>
        <a:bodyPr/>
        <a:lstStyle/>
        <a:p>
          <a:endParaRPr kumimoji="1" lang="ja-JP" altLang="en-US"/>
        </a:p>
      </dgm:t>
    </dgm:pt>
    <dgm:pt modelId="{A974DEFF-FAA0-414B-9164-FCD0B6875E13}" type="sibTrans" cxnId="{C491D61D-F5E0-489E-8FEB-2BFB4C46F03C}">
      <dgm:prSet/>
      <dgm:spPr/>
      <dgm:t>
        <a:bodyPr/>
        <a:lstStyle/>
        <a:p>
          <a:endParaRPr kumimoji="1" lang="ja-JP" altLang="en-US"/>
        </a:p>
      </dgm:t>
    </dgm:pt>
    <dgm:pt modelId="{764C7B8A-C504-4C68-8777-777E9F3B75AE}">
      <dgm:prSet/>
      <dgm:spPr/>
      <dgm:t>
        <a:bodyPr/>
        <a:lstStyle/>
        <a:p>
          <a:r>
            <a:rPr kumimoji="1" lang="ja-JP" altLang="en-US" dirty="0" smtClean="0"/>
            <a:t>中国人専門家による評価や詳細レポート作成</a:t>
          </a:r>
          <a:endParaRPr kumimoji="1" lang="ja-JP" altLang="en-US" dirty="0"/>
        </a:p>
      </dgm:t>
    </dgm:pt>
    <dgm:pt modelId="{161017D6-DD00-4995-A214-080A4DDA2A02}" type="parTrans" cxnId="{6D85F779-BB5E-4D3F-903C-AD67BF470E9B}">
      <dgm:prSet/>
      <dgm:spPr/>
      <dgm:t>
        <a:bodyPr/>
        <a:lstStyle/>
        <a:p>
          <a:endParaRPr kumimoji="1" lang="ja-JP" altLang="en-US"/>
        </a:p>
      </dgm:t>
    </dgm:pt>
    <dgm:pt modelId="{906AF4A2-44C5-4F84-95E2-3532698467DA}" type="sibTrans" cxnId="{6D85F779-BB5E-4D3F-903C-AD67BF470E9B}">
      <dgm:prSet/>
      <dgm:spPr/>
      <dgm:t>
        <a:bodyPr/>
        <a:lstStyle/>
        <a:p>
          <a:endParaRPr kumimoji="1" lang="ja-JP" altLang="en-US"/>
        </a:p>
      </dgm:t>
    </dgm:pt>
    <dgm:pt modelId="{7EAABCC2-34D5-4CE2-9567-210D76FBE190}">
      <dgm:prSet phldrT="[テキスト]"/>
      <dgm:spPr/>
      <dgm:t>
        <a:bodyPr/>
        <a:lstStyle/>
        <a:p>
          <a:r>
            <a:rPr kumimoji="1" lang="ja-JP" altLang="en-US" dirty="0" smtClean="0"/>
            <a:t>これらが含まれるつぶやき抽出</a:t>
          </a:r>
          <a:endParaRPr kumimoji="1" lang="ja-JP" altLang="en-US" dirty="0"/>
        </a:p>
      </dgm:t>
    </dgm:pt>
    <dgm:pt modelId="{76B19326-CD1D-4A4D-990F-E633BBDE01CC}" type="parTrans" cxnId="{FD03F8FE-0D18-4692-B6E2-C8225F831B25}">
      <dgm:prSet/>
      <dgm:spPr/>
      <dgm:t>
        <a:bodyPr/>
        <a:lstStyle/>
        <a:p>
          <a:endParaRPr kumimoji="1" lang="ja-JP" altLang="en-US"/>
        </a:p>
      </dgm:t>
    </dgm:pt>
    <dgm:pt modelId="{5E7256DE-7B3F-496F-B76F-CDF0E2B0D84D}" type="sibTrans" cxnId="{FD03F8FE-0D18-4692-B6E2-C8225F831B25}">
      <dgm:prSet/>
      <dgm:spPr/>
      <dgm:t>
        <a:bodyPr/>
        <a:lstStyle/>
        <a:p>
          <a:endParaRPr kumimoji="1" lang="ja-JP" altLang="en-US"/>
        </a:p>
      </dgm:t>
    </dgm:pt>
    <dgm:pt modelId="{88753EC8-9D96-41B8-A0EA-BE4575F15DDE}">
      <dgm:prSet/>
      <dgm:spPr/>
      <dgm:t>
        <a:bodyPr/>
        <a:lstStyle/>
        <a:p>
          <a:r>
            <a:rPr kumimoji="1" lang="ja-JP" altLang="en-US" dirty="0" smtClean="0"/>
            <a:t>ソーシャルメディアを</a:t>
          </a:r>
          <a:r>
            <a:rPr kumimoji="1" lang="ja-JP" altLang="en-US" dirty="0" err="1" smtClean="0"/>
            <a:t>活する</a:t>
          </a:r>
          <a:r>
            <a:rPr kumimoji="1" lang="ja-JP" altLang="en-US" dirty="0" smtClean="0"/>
            <a:t>展開施策のコンサルティング</a:t>
          </a:r>
          <a:endParaRPr kumimoji="1" lang="ja-JP" altLang="en-US" dirty="0"/>
        </a:p>
      </dgm:t>
    </dgm:pt>
    <dgm:pt modelId="{B0E389D6-A6EB-432D-884E-609BC2BC7ABD}" type="parTrans" cxnId="{C2CBB714-385D-4459-8B5D-07D4A461CB18}">
      <dgm:prSet/>
      <dgm:spPr/>
      <dgm:t>
        <a:bodyPr/>
        <a:lstStyle/>
        <a:p>
          <a:endParaRPr kumimoji="1" lang="ja-JP" altLang="en-US"/>
        </a:p>
      </dgm:t>
    </dgm:pt>
    <dgm:pt modelId="{007B0854-1D72-481D-92B3-EC955AB2A881}" type="sibTrans" cxnId="{C2CBB714-385D-4459-8B5D-07D4A461CB18}">
      <dgm:prSet/>
      <dgm:spPr/>
      <dgm:t>
        <a:bodyPr/>
        <a:lstStyle/>
        <a:p>
          <a:endParaRPr kumimoji="1" lang="ja-JP" altLang="en-US"/>
        </a:p>
      </dgm:t>
    </dgm:pt>
    <dgm:pt modelId="{F761C996-03C3-48D3-92A2-5655D1F1022D}">
      <dgm:prSet/>
      <dgm:spPr/>
      <dgm:t>
        <a:bodyPr/>
        <a:lstStyle/>
        <a:p>
          <a:endParaRPr kumimoji="1" lang="ja-JP" altLang="en-US" dirty="0"/>
        </a:p>
      </dgm:t>
    </dgm:pt>
    <dgm:pt modelId="{77BC4F9E-4BCC-482B-B1F5-C234862BFE15}" type="parTrans" cxnId="{E689F4E9-9EA6-4BC4-A8BF-7623B3AC01F7}">
      <dgm:prSet/>
      <dgm:spPr/>
      <dgm:t>
        <a:bodyPr/>
        <a:lstStyle/>
        <a:p>
          <a:endParaRPr kumimoji="1" lang="ja-JP" altLang="en-US"/>
        </a:p>
      </dgm:t>
    </dgm:pt>
    <dgm:pt modelId="{0187B035-B56A-4FCC-990E-2A978C04A3DE}" type="sibTrans" cxnId="{E689F4E9-9EA6-4BC4-A8BF-7623B3AC01F7}">
      <dgm:prSet/>
      <dgm:spPr/>
      <dgm:t>
        <a:bodyPr/>
        <a:lstStyle/>
        <a:p>
          <a:endParaRPr kumimoji="1" lang="ja-JP" altLang="en-US"/>
        </a:p>
      </dgm:t>
    </dgm:pt>
    <dgm:pt modelId="{CEC45051-B9D3-423E-A019-F88CD5F47E4D}">
      <dgm:prSet phldrT="[テキスト]"/>
      <dgm:spPr/>
      <dgm:t>
        <a:bodyPr/>
        <a:lstStyle/>
        <a:p>
          <a:r>
            <a:rPr kumimoji="1" lang="ja-JP" altLang="en-US" dirty="0" smtClean="0"/>
            <a:t>中国人の中国語によるつぶやき</a:t>
          </a:r>
          <a:endParaRPr kumimoji="1" lang="ja-JP" altLang="en-US" dirty="0"/>
        </a:p>
      </dgm:t>
    </dgm:pt>
    <dgm:pt modelId="{5C19D1AA-6771-4D27-BCE2-6B3A4B10F943}" type="parTrans" cxnId="{BAC7DF2A-FFAE-433F-B170-36BF5FA5E5CA}">
      <dgm:prSet/>
      <dgm:spPr/>
      <dgm:t>
        <a:bodyPr/>
        <a:lstStyle/>
        <a:p>
          <a:endParaRPr kumimoji="1" lang="ja-JP" altLang="en-US"/>
        </a:p>
      </dgm:t>
    </dgm:pt>
    <dgm:pt modelId="{603ED3D0-494E-4C63-ABD0-A510982D8E4A}" type="sibTrans" cxnId="{BAC7DF2A-FFAE-433F-B170-36BF5FA5E5CA}">
      <dgm:prSet/>
      <dgm:spPr/>
      <dgm:t>
        <a:bodyPr/>
        <a:lstStyle/>
        <a:p>
          <a:endParaRPr kumimoji="1" lang="ja-JP" altLang="en-US"/>
        </a:p>
      </dgm:t>
    </dgm:pt>
    <dgm:pt modelId="{43794DCC-82B3-4804-9695-C2AF922DA28F}" type="pres">
      <dgm:prSet presAssocID="{38357560-0F66-4514-8A9A-CE78DF1C3B97}" presName="linearFlow" presStyleCnt="0">
        <dgm:presLayoutVars>
          <dgm:dir/>
          <dgm:animLvl val="lvl"/>
          <dgm:resizeHandles val="exact"/>
        </dgm:presLayoutVars>
      </dgm:prSet>
      <dgm:spPr/>
      <dgm:t>
        <a:bodyPr/>
        <a:lstStyle/>
        <a:p>
          <a:endParaRPr kumimoji="1" lang="ja-JP" altLang="en-US"/>
        </a:p>
      </dgm:t>
    </dgm:pt>
    <dgm:pt modelId="{32AEFBF4-D566-4666-9BA7-2A60671B7AFB}" type="pres">
      <dgm:prSet presAssocID="{98010057-60C2-4E69-B6E3-D8399C37AB40}" presName="composite" presStyleCnt="0"/>
      <dgm:spPr/>
    </dgm:pt>
    <dgm:pt modelId="{185C34C2-7C9D-4280-BB4E-80496993BC70}" type="pres">
      <dgm:prSet presAssocID="{98010057-60C2-4E69-B6E3-D8399C37AB40}" presName="parTx" presStyleLbl="node1" presStyleIdx="0" presStyleCnt="4">
        <dgm:presLayoutVars>
          <dgm:chMax val="0"/>
          <dgm:chPref val="0"/>
          <dgm:bulletEnabled val="1"/>
        </dgm:presLayoutVars>
      </dgm:prSet>
      <dgm:spPr/>
      <dgm:t>
        <a:bodyPr/>
        <a:lstStyle/>
        <a:p>
          <a:endParaRPr kumimoji="1" lang="ja-JP" altLang="en-US"/>
        </a:p>
      </dgm:t>
    </dgm:pt>
    <dgm:pt modelId="{73256E9B-7780-404F-B20A-A72A85213FCA}" type="pres">
      <dgm:prSet presAssocID="{98010057-60C2-4E69-B6E3-D8399C37AB40}" presName="parSh" presStyleLbl="node1" presStyleIdx="0" presStyleCnt="4"/>
      <dgm:spPr/>
      <dgm:t>
        <a:bodyPr/>
        <a:lstStyle/>
        <a:p>
          <a:endParaRPr kumimoji="1" lang="ja-JP" altLang="en-US"/>
        </a:p>
      </dgm:t>
    </dgm:pt>
    <dgm:pt modelId="{3890D93F-71EE-4322-9E9D-9B37C55F201F}" type="pres">
      <dgm:prSet presAssocID="{98010057-60C2-4E69-B6E3-D8399C37AB40}" presName="desTx" presStyleLbl="fgAcc1" presStyleIdx="0" presStyleCnt="4">
        <dgm:presLayoutVars>
          <dgm:bulletEnabled val="1"/>
        </dgm:presLayoutVars>
      </dgm:prSet>
      <dgm:spPr/>
      <dgm:t>
        <a:bodyPr/>
        <a:lstStyle/>
        <a:p>
          <a:endParaRPr kumimoji="1" lang="ja-JP" altLang="en-US"/>
        </a:p>
      </dgm:t>
    </dgm:pt>
    <dgm:pt modelId="{3B478BF2-B0D9-4626-B419-BA85B0B66706}" type="pres">
      <dgm:prSet presAssocID="{E60A4711-0B32-4E06-BADC-B55EB04EEA06}" presName="sibTrans" presStyleLbl="sibTrans2D1" presStyleIdx="0" presStyleCnt="3"/>
      <dgm:spPr/>
      <dgm:t>
        <a:bodyPr/>
        <a:lstStyle/>
        <a:p>
          <a:endParaRPr kumimoji="1" lang="ja-JP" altLang="en-US"/>
        </a:p>
      </dgm:t>
    </dgm:pt>
    <dgm:pt modelId="{DD225D22-032D-4389-8839-D6B9143D947C}" type="pres">
      <dgm:prSet presAssocID="{E60A4711-0B32-4E06-BADC-B55EB04EEA06}" presName="connTx" presStyleLbl="sibTrans2D1" presStyleIdx="0" presStyleCnt="3"/>
      <dgm:spPr/>
      <dgm:t>
        <a:bodyPr/>
        <a:lstStyle/>
        <a:p>
          <a:endParaRPr kumimoji="1" lang="ja-JP" altLang="en-US"/>
        </a:p>
      </dgm:t>
    </dgm:pt>
    <dgm:pt modelId="{5CFAE6D9-468C-4E9F-9B71-49E6AFC3A292}" type="pres">
      <dgm:prSet presAssocID="{BE6F3C4E-38B7-4ECE-A629-DDC3EED9EC83}" presName="composite" presStyleCnt="0"/>
      <dgm:spPr/>
    </dgm:pt>
    <dgm:pt modelId="{B5A85AB6-6233-4EEE-ABC6-C0E62FD17DD0}" type="pres">
      <dgm:prSet presAssocID="{BE6F3C4E-38B7-4ECE-A629-DDC3EED9EC83}" presName="parTx" presStyleLbl="node1" presStyleIdx="0" presStyleCnt="4">
        <dgm:presLayoutVars>
          <dgm:chMax val="0"/>
          <dgm:chPref val="0"/>
          <dgm:bulletEnabled val="1"/>
        </dgm:presLayoutVars>
      </dgm:prSet>
      <dgm:spPr/>
      <dgm:t>
        <a:bodyPr/>
        <a:lstStyle/>
        <a:p>
          <a:endParaRPr kumimoji="1" lang="ja-JP" altLang="en-US"/>
        </a:p>
      </dgm:t>
    </dgm:pt>
    <dgm:pt modelId="{02F1CA54-0078-48FA-A0C1-D4591F3AD86D}" type="pres">
      <dgm:prSet presAssocID="{BE6F3C4E-38B7-4ECE-A629-DDC3EED9EC83}" presName="parSh" presStyleLbl="node1" presStyleIdx="1" presStyleCnt="4"/>
      <dgm:spPr/>
      <dgm:t>
        <a:bodyPr/>
        <a:lstStyle/>
        <a:p>
          <a:endParaRPr kumimoji="1" lang="ja-JP" altLang="en-US"/>
        </a:p>
      </dgm:t>
    </dgm:pt>
    <dgm:pt modelId="{79173BF3-1EE9-4245-984F-8C48A9F1B978}" type="pres">
      <dgm:prSet presAssocID="{BE6F3C4E-38B7-4ECE-A629-DDC3EED9EC83}" presName="desTx" presStyleLbl="fgAcc1" presStyleIdx="1" presStyleCnt="4">
        <dgm:presLayoutVars>
          <dgm:bulletEnabled val="1"/>
        </dgm:presLayoutVars>
      </dgm:prSet>
      <dgm:spPr/>
      <dgm:t>
        <a:bodyPr/>
        <a:lstStyle/>
        <a:p>
          <a:endParaRPr kumimoji="1" lang="ja-JP" altLang="en-US"/>
        </a:p>
      </dgm:t>
    </dgm:pt>
    <dgm:pt modelId="{EE43861A-C576-4517-9BF8-A72EC13591DD}" type="pres">
      <dgm:prSet presAssocID="{AB8576EF-209F-4705-A786-9D2E30E5C950}" presName="sibTrans" presStyleLbl="sibTrans2D1" presStyleIdx="1" presStyleCnt="3"/>
      <dgm:spPr/>
      <dgm:t>
        <a:bodyPr/>
        <a:lstStyle/>
        <a:p>
          <a:endParaRPr kumimoji="1" lang="ja-JP" altLang="en-US"/>
        </a:p>
      </dgm:t>
    </dgm:pt>
    <dgm:pt modelId="{0D69F2C3-09C7-43F9-86A5-EBE8C8AC8B26}" type="pres">
      <dgm:prSet presAssocID="{AB8576EF-209F-4705-A786-9D2E30E5C950}" presName="connTx" presStyleLbl="sibTrans2D1" presStyleIdx="1" presStyleCnt="3"/>
      <dgm:spPr/>
      <dgm:t>
        <a:bodyPr/>
        <a:lstStyle/>
        <a:p>
          <a:endParaRPr kumimoji="1" lang="ja-JP" altLang="en-US"/>
        </a:p>
      </dgm:t>
    </dgm:pt>
    <dgm:pt modelId="{8202FD77-A22C-46C2-BF63-05843DDA0DA3}" type="pres">
      <dgm:prSet presAssocID="{6A92C03A-0BF3-4BBE-874B-D26252B99C89}" presName="composite" presStyleCnt="0"/>
      <dgm:spPr/>
    </dgm:pt>
    <dgm:pt modelId="{ACAD863B-D3D4-42BA-BD0A-A76D862FC664}" type="pres">
      <dgm:prSet presAssocID="{6A92C03A-0BF3-4BBE-874B-D26252B99C89}" presName="parTx" presStyleLbl="node1" presStyleIdx="1" presStyleCnt="4">
        <dgm:presLayoutVars>
          <dgm:chMax val="0"/>
          <dgm:chPref val="0"/>
          <dgm:bulletEnabled val="1"/>
        </dgm:presLayoutVars>
      </dgm:prSet>
      <dgm:spPr/>
      <dgm:t>
        <a:bodyPr/>
        <a:lstStyle/>
        <a:p>
          <a:endParaRPr kumimoji="1" lang="ja-JP" altLang="en-US"/>
        </a:p>
      </dgm:t>
    </dgm:pt>
    <dgm:pt modelId="{4EC08432-F2D1-47DB-9DAD-30BAE65E1E0D}" type="pres">
      <dgm:prSet presAssocID="{6A92C03A-0BF3-4BBE-874B-D26252B99C89}" presName="parSh" presStyleLbl="node1" presStyleIdx="2" presStyleCnt="4"/>
      <dgm:spPr/>
      <dgm:t>
        <a:bodyPr/>
        <a:lstStyle/>
        <a:p>
          <a:endParaRPr kumimoji="1" lang="ja-JP" altLang="en-US"/>
        </a:p>
      </dgm:t>
    </dgm:pt>
    <dgm:pt modelId="{5AA74A4D-445F-484C-8C4D-A0E8B4723F93}" type="pres">
      <dgm:prSet presAssocID="{6A92C03A-0BF3-4BBE-874B-D26252B99C89}" presName="desTx" presStyleLbl="fgAcc1" presStyleIdx="2" presStyleCnt="4">
        <dgm:presLayoutVars>
          <dgm:bulletEnabled val="1"/>
        </dgm:presLayoutVars>
      </dgm:prSet>
      <dgm:spPr/>
      <dgm:t>
        <a:bodyPr/>
        <a:lstStyle/>
        <a:p>
          <a:endParaRPr kumimoji="1" lang="ja-JP" altLang="en-US"/>
        </a:p>
      </dgm:t>
    </dgm:pt>
    <dgm:pt modelId="{FC947CC0-13D2-4A79-B650-FE7A8D50A3B4}" type="pres">
      <dgm:prSet presAssocID="{5747A257-221F-4626-810C-CC23379BDD18}" presName="sibTrans" presStyleLbl="sibTrans2D1" presStyleIdx="2" presStyleCnt="3"/>
      <dgm:spPr/>
      <dgm:t>
        <a:bodyPr/>
        <a:lstStyle/>
        <a:p>
          <a:endParaRPr kumimoji="1" lang="ja-JP" altLang="en-US"/>
        </a:p>
      </dgm:t>
    </dgm:pt>
    <dgm:pt modelId="{3576830D-2CFA-4AAF-8892-BE2ED82368A8}" type="pres">
      <dgm:prSet presAssocID="{5747A257-221F-4626-810C-CC23379BDD18}" presName="connTx" presStyleLbl="sibTrans2D1" presStyleIdx="2" presStyleCnt="3"/>
      <dgm:spPr/>
      <dgm:t>
        <a:bodyPr/>
        <a:lstStyle/>
        <a:p>
          <a:endParaRPr kumimoji="1" lang="ja-JP" altLang="en-US"/>
        </a:p>
      </dgm:t>
    </dgm:pt>
    <dgm:pt modelId="{AEB69E30-660F-4F3B-875D-C9DEC018C200}" type="pres">
      <dgm:prSet presAssocID="{2C93B9D3-9707-4482-A9D4-390B4DA9A881}" presName="composite" presStyleCnt="0"/>
      <dgm:spPr/>
    </dgm:pt>
    <dgm:pt modelId="{FEE06005-621C-498E-B930-022DC7E1E214}" type="pres">
      <dgm:prSet presAssocID="{2C93B9D3-9707-4482-A9D4-390B4DA9A881}" presName="parTx" presStyleLbl="node1" presStyleIdx="2" presStyleCnt="4">
        <dgm:presLayoutVars>
          <dgm:chMax val="0"/>
          <dgm:chPref val="0"/>
          <dgm:bulletEnabled val="1"/>
        </dgm:presLayoutVars>
      </dgm:prSet>
      <dgm:spPr/>
      <dgm:t>
        <a:bodyPr/>
        <a:lstStyle/>
        <a:p>
          <a:endParaRPr kumimoji="1" lang="ja-JP" altLang="en-US"/>
        </a:p>
      </dgm:t>
    </dgm:pt>
    <dgm:pt modelId="{F3C68123-0E5D-4955-B8CC-3D582274C0FD}" type="pres">
      <dgm:prSet presAssocID="{2C93B9D3-9707-4482-A9D4-390B4DA9A881}" presName="parSh" presStyleLbl="node1" presStyleIdx="3" presStyleCnt="4"/>
      <dgm:spPr/>
      <dgm:t>
        <a:bodyPr/>
        <a:lstStyle/>
        <a:p>
          <a:endParaRPr kumimoji="1" lang="ja-JP" altLang="en-US"/>
        </a:p>
      </dgm:t>
    </dgm:pt>
    <dgm:pt modelId="{B34CF4E6-FAEB-45A9-932E-BEF9A47D19C3}" type="pres">
      <dgm:prSet presAssocID="{2C93B9D3-9707-4482-A9D4-390B4DA9A881}" presName="desTx" presStyleLbl="fgAcc1" presStyleIdx="3" presStyleCnt="4">
        <dgm:presLayoutVars>
          <dgm:bulletEnabled val="1"/>
        </dgm:presLayoutVars>
      </dgm:prSet>
      <dgm:spPr/>
      <dgm:t>
        <a:bodyPr/>
        <a:lstStyle/>
        <a:p>
          <a:endParaRPr kumimoji="1" lang="ja-JP" altLang="en-US"/>
        </a:p>
      </dgm:t>
    </dgm:pt>
  </dgm:ptLst>
  <dgm:cxnLst>
    <dgm:cxn modelId="{D392A035-4CB5-4EB2-8F40-918E6417A7F8}" type="presOf" srcId="{D88EF4A4-A516-40C3-AD22-D4D30EF68161}" destId="{79173BF3-1EE9-4245-984F-8C48A9F1B978}" srcOrd="0" destOrd="4" presId="urn:microsoft.com/office/officeart/2005/8/layout/process3"/>
    <dgm:cxn modelId="{9B6BA826-FCDF-4744-BB10-B01BCD60A982}" type="presOf" srcId="{5747A257-221F-4626-810C-CC23379BDD18}" destId="{FC947CC0-13D2-4A79-B650-FE7A8D50A3B4}" srcOrd="0" destOrd="0" presId="urn:microsoft.com/office/officeart/2005/8/layout/process3"/>
    <dgm:cxn modelId="{A82CAD47-D633-460C-A081-F866688BFCA3}" type="presOf" srcId="{CEC45051-B9D3-423E-A019-F88CD5F47E4D}" destId="{3890D93F-71EE-4322-9E9D-9B37C55F201F}" srcOrd="0" destOrd="1" presId="urn:microsoft.com/office/officeart/2005/8/layout/process3"/>
    <dgm:cxn modelId="{8F018177-0F11-4032-9A48-F6014FE547DD}" srcId="{38357560-0F66-4514-8A9A-CE78DF1C3B97}" destId="{98010057-60C2-4E69-B6E3-D8399C37AB40}" srcOrd="0" destOrd="0" parTransId="{9E940CE7-8926-45F4-82D9-1FFC6FE639BF}" sibTransId="{E60A4711-0B32-4E06-BADC-B55EB04EEA06}"/>
    <dgm:cxn modelId="{D07D7C0B-E8D3-4601-B1BF-C4DB6FD57A06}" type="presOf" srcId="{9F008DDC-1C2C-4700-A66E-047041C245FD}" destId="{79173BF3-1EE9-4245-984F-8C48A9F1B978}" srcOrd="0" destOrd="5" presId="urn:microsoft.com/office/officeart/2005/8/layout/process3"/>
    <dgm:cxn modelId="{BA5D7C4B-5AF5-4412-9769-9399AEC9DFC9}" type="presOf" srcId="{764C7B8A-C504-4C68-8777-777E9F3B75AE}" destId="{B34CF4E6-FAEB-45A9-932E-BEF9A47D19C3}" srcOrd="0" destOrd="0" presId="urn:microsoft.com/office/officeart/2005/8/layout/process3"/>
    <dgm:cxn modelId="{B0B0E083-5AF3-4B94-B27B-51BAAC5B5486}" type="presOf" srcId="{9E1666B7-777D-49C4-8D34-C53E43A40900}" destId="{3890D93F-71EE-4322-9E9D-9B37C55F201F}" srcOrd="0" destOrd="0" presId="urn:microsoft.com/office/officeart/2005/8/layout/process3"/>
    <dgm:cxn modelId="{4F933D81-3B6A-486D-8485-AC5E44F33426}" srcId="{98010057-60C2-4E69-B6E3-D8399C37AB40}" destId="{9E1666B7-777D-49C4-8D34-C53E43A40900}" srcOrd="0" destOrd="0" parTransId="{C7DE9686-5C82-48AB-A7AD-9830A48BDD20}" sibTransId="{BD9833AB-A95E-427E-A0FE-2EE8312AA46C}"/>
    <dgm:cxn modelId="{D89E20CF-032F-4A0E-9DF2-B095EADA0B7D}" srcId="{6A92C03A-0BF3-4BBE-874B-D26252B99C89}" destId="{3456C1D0-A632-4361-85CC-2294664B2108}" srcOrd="0" destOrd="0" parTransId="{F43C0810-C172-4422-B87C-E0A0514745A7}" sibTransId="{F00389E1-6D92-41F3-949C-27351D096734}"/>
    <dgm:cxn modelId="{E689F4E9-9EA6-4BC4-A8BF-7623B3AC01F7}" srcId="{2C93B9D3-9707-4482-A9D4-390B4DA9A881}" destId="{F761C996-03C3-48D3-92A2-5655D1F1022D}" srcOrd="1" destOrd="0" parTransId="{77BC4F9E-4BCC-482B-B1F5-C234862BFE15}" sibTransId="{0187B035-B56A-4FCC-990E-2A978C04A3DE}"/>
    <dgm:cxn modelId="{BAC7DF2A-FFAE-433F-B170-36BF5FA5E5CA}" srcId="{98010057-60C2-4E69-B6E3-D8399C37AB40}" destId="{CEC45051-B9D3-423E-A019-F88CD5F47E4D}" srcOrd="1" destOrd="0" parTransId="{5C19D1AA-6771-4D27-BCE2-6B3A4B10F943}" sibTransId="{603ED3D0-494E-4C63-ABD0-A510982D8E4A}"/>
    <dgm:cxn modelId="{28A8209E-9CB1-4D52-B8E8-FD46C7E7CC28}" srcId="{38357560-0F66-4514-8A9A-CE78DF1C3B97}" destId="{2C93B9D3-9707-4482-A9D4-390B4DA9A881}" srcOrd="3" destOrd="0" parTransId="{2BF5E5BB-E8C2-4747-B3C5-3902F3B269BD}" sibTransId="{3E0FC8DE-DC62-489F-8858-51CB9F149FD0}"/>
    <dgm:cxn modelId="{E0AD840E-FD1C-4609-8441-08362FB5E71F}" type="presOf" srcId="{BFA2E0F0-0FB0-4027-85FD-1EA827733971}" destId="{5AA74A4D-445F-484C-8C4D-A0E8B4723F93}" srcOrd="0" destOrd="2" presId="urn:microsoft.com/office/officeart/2005/8/layout/process3"/>
    <dgm:cxn modelId="{09765F57-C5E7-4C1A-A97C-B2302929B340}" type="presOf" srcId="{DA145014-CB6B-4F05-BD2D-238BACAA4319}" destId="{5AA74A4D-445F-484C-8C4D-A0E8B4723F93}" srcOrd="0" destOrd="1" presId="urn:microsoft.com/office/officeart/2005/8/layout/process3"/>
    <dgm:cxn modelId="{9C900506-EF4F-45E8-BB7F-4009170A45A6}" type="presOf" srcId="{98010057-60C2-4E69-B6E3-D8399C37AB40}" destId="{73256E9B-7780-404F-B20A-A72A85213FCA}" srcOrd="1" destOrd="0" presId="urn:microsoft.com/office/officeart/2005/8/layout/process3"/>
    <dgm:cxn modelId="{B6F188C3-70F6-4AA3-BB20-A1554D6967F8}" type="presOf" srcId="{B78E3AF3-9D9A-4B40-9EF9-B6F123D02980}" destId="{79173BF3-1EE9-4245-984F-8C48A9F1B978}" srcOrd="0" destOrd="3" presId="urn:microsoft.com/office/officeart/2005/8/layout/process3"/>
    <dgm:cxn modelId="{5F839F03-792F-4537-97C3-11492852862E}" type="presOf" srcId="{2C93B9D3-9707-4482-A9D4-390B4DA9A881}" destId="{F3C68123-0E5D-4955-B8CC-3D582274C0FD}" srcOrd="1" destOrd="0" presId="urn:microsoft.com/office/officeart/2005/8/layout/process3"/>
    <dgm:cxn modelId="{0841BD0C-B3F2-4D14-BF65-89E99C14278B}" srcId="{38357560-0F66-4514-8A9A-CE78DF1C3B97}" destId="{6A92C03A-0BF3-4BBE-874B-D26252B99C89}" srcOrd="2" destOrd="0" parTransId="{40632F2E-5F46-4B36-B214-533A9AEDF24D}" sibTransId="{5747A257-221F-4626-810C-CC23379BDD18}"/>
    <dgm:cxn modelId="{A5E730EE-4DE7-4755-AC6E-FD69ADCA0A90}" srcId="{BE6F3C4E-38B7-4ECE-A629-DDC3EED9EC83}" destId="{DAF38595-A8AE-49D5-AE18-BF4D389883C6}" srcOrd="2" destOrd="0" parTransId="{A4757657-A6AB-4FC9-8527-DBD0DC4757D1}" sibTransId="{61550581-9888-4636-B1B2-09E63D19CD04}"/>
    <dgm:cxn modelId="{2812575D-4E93-4AC5-8244-7BC9A81D5827}" type="presOf" srcId="{BE6F3C4E-38B7-4ECE-A629-DDC3EED9EC83}" destId="{B5A85AB6-6233-4EEE-ABC6-C0E62FD17DD0}" srcOrd="0" destOrd="0" presId="urn:microsoft.com/office/officeart/2005/8/layout/process3"/>
    <dgm:cxn modelId="{FD03F8FE-0D18-4692-B6E2-C8225F831B25}" srcId="{BE6F3C4E-38B7-4ECE-A629-DDC3EED9EC83}" destId="{7EAABCC2-34D5-4CE2-9567-210D76FBE190}" srcOrd="6" destOrd="0" parTransId="{76B19326-CD1D-4A4D-990F-E633BBDE01CC}" sibTransId="{5E7256DE-7B3F-496F-B76F-CDF0E2B0D84D}"/>
    <dgm:cxn modelId="{DC6CBFF6-E569-4056-B3EF-5DD392EE7FF6}" srcId="{BE6F3C4E-38B7-4ECE-A629-DDC3EED9EC83}" destId="{D88EF4A4-A516-40C3-AD22-D4D30EF68161}" srcOrd="4" destOrd="0" parTransId="{27AA5779-D93B-4CB2-972D-B08384005CBD}" sibTransId="{C326F2A9-2A92-4ACE-9A46-EE3B267C3115}"/>
    <dgm:cxn modelId="{ACF45467-8968-4B5F-B3CF-E50B36EF654A}" type="presOf" srcId="{E60A4711-0B32-4E06-BADC-B55EB04EEA06}" destId="{3B478BF2-B0D9-4626-B419-BA85B0B66706}" srcOrd="0" destOrd="0" presId="urn:microsoft.com/office/officeart/2005/8/layout/process3"/>
    <dgm:cxn modelId="{A037F5A7-720C-4E70-805A-1ED83996C586}" type="presOf" srcId="{5747A257-221F-4626-810C-CC23379BDD18}" destId="{3576830D-2CFA-4AAF-8892-BE2ED82368A8}" srcOrd="1" destOrd="0" presId="urn:microsoft.com/office/officeart/2005/8/layout/process3"/>
    <dgm:cxn modelId="{65A86CB6-5BF9-4E8B-A101-EE9E546D0ED4}" type="presOf" srcId="{AB8576EF-209F-4705-A786-9D2E30E5C950}" destId="{EE43861A-C576-4517-9BF8-A72EC13591DD}" srcOrd="0" destOrd="0" presId="urn:microsoft.com/office/officeart/2005/8/layout/process3"/>
    <dgm:cxn modelId="{ABBCBE6C-12C4-458C-91BE-2D589D7B7038}" type="presOf" srcId="{38357560-0F66-4514-8A9A-CE78DF1C3B97}" destId="{43794DCC-82B3-4804-9695-C2AF922DA28F}" srcOrd="0" destOrd="0" presId="urn:microsoft.com/office/officeart/2005/8/layout/process3"/>
    <dgm:cxn modelId="{85B75CAA-75EE-4AA0-AFEE-11C4E1D71DFA}" type="presOf" srcId="{6A92C03A-0BF3-4BBE-874B-D26252B99C89}" destId="{ACAD863B-D3D4-42BA-BD0A-A76D862FC664}" srcOrd="0" destOrd="0" presId="urn:microsoft.com/office/officeart/2005/8/layout/process3"/>
    <dgm:cxn modelId="{C491D61D-F5E0-489E-8FEB-2BFB4C46F03C}" srcId="{6A92C03A-0BF3-4BBE-874B-D26252B99C89}" destId="{BFA2E0F0-0FB0-4027-85FD-1EA827733971}" srcOrd="2" destOrd="0" parTransId="{F14C7E56-BE17-4430-96E6-788C11FAC2CB}" sibTransId="{A974DEFF-FAA0-414B-9164-FCD0B6875E13}"/>
    <dgm:cxn modelId="{CCFEEEAB-6BE4-4A64-8AD2-23A023B49546}" srcId="{BE6F3C4E-38B7-4ECE-A629-DDC3EED9EC83}" destId="{95EFB853-2138-469B-BDF9-E09F76409082}" srcOrd="1" destOrd="0" parTransId="{18A9BF37-7372-4F68-99F7-7C749F11FE8A}" sibTransId="{F020A3CF-ACB2-49F6-90F4-C86F7FE3046D}"/>
    <dgm:cxn modelId="{3D766CA6-6154-468B-A235-301FE0DAB4F8}" type="presOf" srcId="{88753EC8-9D96-41B8-A0EA-BE4575F15DDE}" destId="{B34CF4E6-FAEB-45A9-932E-BEF9A47D19C3}" srcOrd="0" destOrd="2" presId="urn:microsoft.com/office/officeart/2005/8/layout/process3"/>
    <dgm:cxn modelId="{78CE909C-DA48-4FF0-A723-28314C25F04D}" srcId="{BE6F3C4E-38B7-4ECE-A629-DDC3EED9EC83}" destId="{B78E3AF3-9D9A-4B40-9EF9-B6F123D02980}" srcOrd="3" destOrd="0" parTransId="{7FD5A00A-7676-48FA-AF76-0F1D7D0B9B6B}" sibTransId="{60D34400-8943-4953-A020-5EAB6EE176F4}"/>
    <dgm:cxn modelId="{C2CBB714-385D-4459-8B5D-07D4A461CB18}" srcId="{2C93B9D3-9707-4482-A9D4-390B4DA9A881}" destId="{88753EC8-9D96-41B8-A0EA-BE4575F15DDE}" srcOrd="2" destOrd="0" parTransId="{B0E389D6-A6EB-432D-884E-609BC2BC7ABD}" sibTransId="{007B0854-1D72-481D-92B3-EC955AB2A881}"/>
    <dgm:cxn modelId="{F395CE1F-5E06-4757-A26C-877DB1DBCFBE}" type="presOf" srcId="{2C93B9D3-9707-4482-A9D4-390B4DA9A881}" destId="{FEE06005-621C-498E-B930-022DC7E1E214}" srcOrd="0" destOrd="0" presId="urn:microsoft.com/office/officeart/2005/8/layout/process3"/>
    <dgm:cxn modelId="{079CC31C-D71F-4B6C-95FF-9EAB03E5F1F0}" type="presOf" srcId="{95EFB853-2138-469B-BDF9-E09F76409082}" destId="{79173BF3-1EE9-4245-984F-8C48A9F1B978}" srcOrd="0" destOrd="1" presId="urn:microsoft.com/office/officeart/2005/8/layout/process3"/>
    <dgm:cxn modelId="{27EA49E0-43E0-4AFB-8F02-97553E0258B8}" type="presOf" srcId="{E60A4711-0B32-4E06-BADC-B55EB04EEA06}" destId="{DD225D22-032D-4389-8839-D6B9143D947C}" srcOrd="1" destOrd="0" presId="urn:microsoft.com/office/officeart/2005/8/layout/process3"/>
    <dgm:cxn modelId="{ED4FB970-34CB-4BB5-BD55-307219781A09}" srcId="{6A92C03A-0BF3-4BBE-874B-D26252B99C89}" destId="{DA145014-CB6B-4F05-BD2D-238BACAA4319}" srcOrd="1" destOrd="0" parTransId="{6AB25F14-8CD7-42A2-98CE-5B4386FC360A}" sibTransId="{29215F94-15CC-4298-9CB0-EAE5200BBAF9}"/>
    <dgm:cxn modelId="{AB99E996-A499-4759-A3EB-8D53E30A3B2C}" type="presOf" srcId="{BE6F3C4E-38B7-4ECE-A629-DDC3EED9EC83}" destId="{02F1CA54-0078-48FA-A0C1-D4591F3AD86D}" srcOrd="1" destOrd="0" presId="urn:microsoft.com/office/officeart/2005/8/layout/process3"/>
    <dgm:cxn modelId="{6D85F779-BB5E-4D3F-903C-AD67BF470E9B}" srcId="{2C93B9D3-9707-4482-A9D4-390B4DA9A881}" destId="{764C7B8A-C504-4C68-8777-777E9F3B75AE}" srcOrd="0" destOrd="0" parTransId="{161017D6-DD00-4995-A214-080A4DDA2A02}" sibTransId="{906AF4A2-44C5-4F84-95E2-3532698467DA}"/>
    <dgm:cxn modelId="{C1462546-0033-4545-942B-D75E4ABAF44C}" srcId="{BE6F3C4E-38B7-4ECE-A629-DDC3EED9EC83}" destId="{9F008DDC-1C2C-4700-A66E-047041C245FD}" srcOrd="5" destOrd="0" parTransId="{3B1E6072-B8F3-44EE-94B5-6346E1DE0F0D}" sibTransId="{243A79F6-7247-4E5B-A6B1-A81F434C9771}"/>
    <dgm:cxn modelId="{AAB3DF7E-4C91-4E3C-A4DE-D025DA2AD365}" srcId="{38357560-0F66-4514-8A9A-CE78DF1C3B97}" destId="{BE6F3C4E-38B7-4ECE-A629-DDC3EED9EC83}" srcOrd="1" destOrd="0" parTransId="{D3462C55-6E49-4014-B11F-DE7E390EDAF5}" sibTransId="{AB8576EF-209F-4705-A786-9D2E30E5C950}"/>
    <dgm:cxn modelId="{9C4B3155-5276-4DD1-B665-CCFEEE18FB7A}" type="presOf" srcId="{98010057-60C2-4E69-B6E3-D8399C37AB40}" destId="{185C34C2-7C9D-4280-BB4E-80496993BC70}" srcOrd="0" destOrd="0" presId="urn:microsoft.com/office/officeart/2005/8/layout/process3"/>
    <dgm:cxn modelId="{89544B73-36E6-434D-8C0F-7CF1FAAF6C92}" type="presOf" srcId="{AB8576EF-209F-4705-A786-9D2E30E5C950}" destId="{0D69F2C3-09C7-43F9-86A5-EBE8C8AC8B26}" srcOrd="1" destOrd="0" presId="urn:microsoft.com/office/officeart/2005/8/layout/process3"/>
    <dgm:cxn modelId="{76149853-762B-4A57-8182-7F6EC10C1B7B}" type="presOf" srcId="{F761C996-03C3-48D3-92A2-5655D1F1022D}" destId="{B34CF4E6-FAEB-45A9-932E-BEF9A47D19C3}" srcOrd="0" destOrd="1" presId="urn:microsoft.com/office/officeart/2005/8/layout/process3"/>
    <dgm:cxn modelId="{F4BDEB89-7BA7-49F4-8E2A-621675493195}" type="presOf" srcId="{DAF38595-A8AE-49D5-AE18-BF4D389883C6}" destId="{79173BF3-1EE9-4245-984F-8C48A9F1B978}" srcOrd="0" destOrd="2" presId="urn:microsoft.com/office/officeart/2005/8/layout/process3"/>
    <dgm:cxn modelId="{12863381-B657-45DB-A2D5-32D027A87D29}" type="presOf" srcId="{548B8DAA-72DB-4A1E-BAF1-8B6DEAB44A7F}" destId="{79173BF3-1EE9-4245-984F-8C48A9F1B978}" srcOrd="0" destOrd="0" presId="urn:microsoft.com/office/officeart/2005/8/layout/process3"/>
    <dgm:cxn modelId="{771FC02C-BED6-4AD7-91C4-3EB8382EBA88}" type="presOf" srcId="{7EAABCC2-34D5-4CE2-9567-210D76FBE190}" destId="{79173BF3-1EE9-4245-984F-8C48A9F1B978}" srcOrd="0" destOrd="6" presId="urn:microsoft.com/office/officeart/2005/8/layout/process3"/>
    <dgm:cxn modelId="{1032FB9A-F55F-4170-9BEB-EDFA393A03B9}" type="presOf" srcId="{3456C1D0-A632-4361-85CC-2294664B2108}" destId="{5AA74A4D-445F-484C-8C4D-A0E8B4723F93}" srcOrd="0" destOrd="0" presId="urn:microsoft.com/office/officeart/2005/8/layout/process3"/>
    <dgm:cxn modelId="{F07A1FBC-FE3F-4BEE-9A9C-DEFCFDDFCF3C}" srcId="{BE6F3C4E-38B7-4ECE-A629-DDC3EED9EC83}" destId="{548B8DAA-72DB-4A1E-BAF1-8B6DEAB44A7F}" srcOrd="0" destOrd="0" parTransId="{A6ED2690-AF47-4631-8BDB-77F39548C08F}" sibTransId="{40938094-3AB8-4C3B-97BC-B9D5FD0D9C7B}"/>
    <dgm:cxn modelId="{AF4CED6F-6548-4E8A-986C-7539CCDB0BE6}" type="presOf" srcId="{6A92C03A-0BF3-4BBE-874B-D26252B99C89}" destId="{4EC08432-F2D1-47DB-9DAD-30BAE65E1E0D}" srcOrd="1" destOrd="0" presId="urn:microsoft.com/office/officeart/2005/8/layout/process3"/>
    <dgm:cxn modelId="{ABC52093-6DBB-4EAE-87B2-4F14891AC53F}" type="presParOf" srcId="{43794DCC-82B3-4804-9695-C2AF922DA28F}" destId="{32AEFBF4-D566-4666-9BA7-2A60671B7AFB}" srcOrd="0" destOrd="0" presId="urn:microsoft.com/office/officeart/2005/8/layout/process3"/>
    <dgm:cxn modelId="{7EC75B81-5118-400B-9885-5DF18317AD20}" type="presParOf" srcId="{32AEFBF4-D566-4666-9BA7-2A60671B7AFB}" destId="{185C34C2-7C9D-4280-BB4E-80496993BC70}" srcOrd="0" destOrd="0" presId="urn:microsoft.com/office/officeart/2005/8/layout/process3"/>
    <dgm:cxn modelId="{8970D477-1B76-4611-AB38-44E38A9D3229}" type="presParOf" srcId="{32AEFBF4-D566-4666-9BA7-2A60671B7AFB}" destId="{73256E9B-7780-404F-B20A-A72A85213FCA}" srcOrd="1" destOrd="0" presId="urn:microsoft.com/office/officeart/2005/8/layout/process3"/>
    <dgm:cxn modelId="{94DAF801-7B2B-46B9-86CD-8904C4698919}" type="presParOf" srcId="{32AEFBF4-D566-4666-9BA7-2A60671B7AFB}" destId="{3890D93F-71EE-4322-9E9D-9B37C55F201F}" srcOrd="2" destOrd="0" presId="urn:microsoft.com/office/officeart/2005/8/layout/process3"/>
    <dgm:cxn modelId="{A7E82B7D-D010-4467-A032-F6227472C2AB}" type="presParOf" srcId="{43794DCC-82B3-4804-9695-C2AF922DA28F}" destId="{3B478BF2-B0D9-4626-B419-BA85B0B66706}" srcOrd="1" destOrd="0" presId="urn:microsoft.com/office/officeart/2005/8/layout/process3"/>
    <dgm:cxn modelId="{1CDB1C9B-D2EE-4FDF-A7BD-398ADB98DAC4}" type="presParOf" srcId="{3B478BF2-B0D9-4626-B419-BA85B0B66706}" destId="{DD225D22-032D-4389-8839-D6B9143D947C}" srcOrd="0" destOrd="0" presId="urn:microsoft.com/office/officeart/2005/8/layout/process3"/>
    <dgm:cxn modelId="{4F1ECDB8-4A8B-4C25-98B2-46AEEA1F5EFA}" type="presParOf" srcId="{43794DCC-82B3-4804-9695-C2AF922DA28F}" destId="{5CFAE6D9-468C-4E9F-9B71-49E6AFC3A292}" srcOrd="2" destOrd="0" presId="urn:microsoft.com/office/officeart/2005/8/layout/process3"/>
    <dgm:cxn modelId="{F4B6178B-F281-470E-8A44-1CBC4202EC30}" type="presParOf" srcId="{5CFAE6D9-468C-4E9F-9B71-49E6AFC3A292}" destId="{B5A85AB6-6233-4EEE-ABC6-C0E62FD17DD0}" srcOrd="0" destOrd="0" presId="urn:microsoft.com/office/officeart/2005/8/layout/process3"/>
    <dgm:cxn modelId="{A9828AAE-726C-4EC5-95C0-C3797FE3DAE9}" type="presParOf" srcId="{5CFAE6D9-468C-4E9F-9B71-49E6AFC3A292}" destId="{02F1CA54-0078-48FA-A0C1-D4591F3AD86D}" srcOrd="1" destOrd="0" presId="urn:microsoft.com/office/officeart/2005/8/layout/process3"/>
    <dgm:cxn modelId="{C3D48B8B-8363-431D-AB97-FB16ED7EE647}" type="presParOf" srcId="{5CFAE6D9-468C-4E9F-9B71-49E6AFC3A292}" destId="{79173BF3-1EE9-4245-984F-8C48A9F1B978}" srcOrd="2" destOrd="0" presId="urn:microsoft.com/office/officeart/2005/8/layout/process3"/>
    <dgm:cxn modelId="{D9BC6BE9-807F-413F-9C85-A0FEB22F97A7}" type="presParOf" srcId="{43794DCC-82B3-4804-9695-C2AF922DA28F}" destId="{EE43861A-C576-4517-9BF8-A72EC13591DD}" srcOrd="3" destOrd="0" presId="urn:microsoft.com/office/officeart/2005/8/layout/process3"/>
    <dgm:cxn modelId="{4F55B250-048F-40B7-AD02-BB8C0205C7BF}" type="presParOf" srcId="{EE43861A-C576-4517-9BF8-A72EC13591DD}" destId="{0D69F2C3-09C7-43F9-86A5-EBE8C8AC8B26}" srcOrd="0" destOrd="0" presId="urn:microsoft.com/office/officeart/2005/8/layout/process3"/>
    <dgm:cxn modelId="{DDCB5F4C-352F-4FE6-90D1-3AE3D8497A7C}" type="presParOf" srcId="{43794DCC-82B3-4804-9695-C2AF922DA28F}" destId="{8202FD77-A22C-46C2-BF63-05843DDA0DA3}" srcOrd="4" destOrd="0" presId="urn:microsoft.com/office/officeart/2005/8/layout/process3"/>
    <dgm:cxn modelId="{08840B69-E56B-4901-A2AE-7F80094F1ED1}" type="presParOf" srcId="{8202FD77-A22C-46C2-BF63-05843DDA0DA3}" destId="{ACAD863B-D3D4-42BA-BD0A-A76D862FC664}" srcOrd="0" destOrd="0" presId="urn:microsoft.com/office/officeart/2005/8/layout/process3"/>
    <dgm:cxn modelId="{FECCCD2E-B0AB-4502-917D-C695B976AC50}" type="presParOf" srcId="{8202FD77-A22C-46C2-BF63-05843DDA0DA3}" destId="{4EC08432-F2D1-47DB-9DAD-30BAE65E1E0D}" srcOrd="1" destOrd="0" presId="urn:microsoft.com/office/officeart/2005/8/layout/process3"/>
    <dgm:cxn modelId="{EC283AD3-5366-4C44-BA51-E4B5F4C0B18C}" type="presParOf" srcId="{8202FD77-A22C-46C2-BF63-05843DDA0DA3}" destId="{5AA74A4D-445F-484C-8C4D-A0E8B4723F93}" srcOrd="2" destOrd="0" presId="urn:microsoft.com/office/officeart/2005/8/layout/process3"/>
    <dgm:cxn modelId="{8A17FA9B-A570-4D82-BBCB-11C9DA483A34}" type="presParOf" srcId="{43794DCC-82B3-4804-9695-C2AF922DA28F}" destId="{FC947CC0-13D2-4A79-B650-FE7A8D50A3B4}" srcOrd="5" destOrd="0" presId="urn:microsoft.com/office/officeart/2005/8/layout/process3"/>
    <dgm:cxn modelId="{51C21593-E228-492B-8C4F-3A378A4DF8C1}" type="presParOf" srcId="{FC947CC0-13D2-4A79-B650-FE7A8D50A3B4}" destId="{3576830D-2CFA-4AAF-8892-BE2ED82368A8}" srcOrd="0" destOrd="0" presId="urn:microsoft.com/office/officeart/2005/8/layout/process3"/>
    <dgm:cxn modelId="{2B113039-34AA-4C6C-B2F4-C2C71A2B14C9}" type="presParOf" srcId="{43794DCC-82B3-4804-9695-C2AF922DA28F}" destId="{AEB69E30-660F-4F3B-875D-C9DEC018C200}" srcOrd="6" destOrd="0" presId="urn:microsoft.com/office/officeart/2005/8/layout/process3"/>
    <dgm:cxn modelId="{E5B642A9-2AFB-45EF-B9F7-28F7B863E98A}" type="presParOf" srcId="{AEB69E30-660F-4F3B-875D-C9DEC018C200}" destId="{FEE06005-621C-498E-B930-022DC7E1E214}" srcOrd="0" destOrd="0" presId="urn:microsoft.com/office/officeart/2005/8/layout/process3"/>
    <dgm:cxn modelId="{F7BF4441-0D36-4331-BBC3-BEE98F7B5187}" type="presParOf" srcId="{AEB69E30-660F-4F3B-875D-C9DEC018C200}" destId="{F3C68123-0E5D-4955-B8CC-3D582274C0FD}" srcOrd="1" destOrd="0" presId="urn:microsoft.com/office/officeart/2005/8/layout/process3"/>
    <dgm:cxn modelId="{5D51F99B-0C86-4812-9B20-BDA8101B7AF8}" type="presParOf" srcId="{AEB69E30-660F-4F3B-875D-C9DEC018C200}" destId="{B34CF4E6-FAEB-45A9-932E-BEF9A47D19C3}"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0E6E-EF00-4878-8C48-51C1E5599EC9}">
      <dsp:nvSpPr>
        <dsp:cNvPr id="0" name=""/>
        <dsp:cNvSpPr/>
      </dsp:nvSpPr>
      <dsp:spPr>
        <a:xfrm>
          <a:off x="4118" y="319923"/>
          <a:ext cx="1940355" cy="194035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E6D248-28EE-4686-9182-3EB1A592F9D5}">
      <dsp:nvSpPr>
        <dsp:cNvPr id="0" name=""/>
        <dsp:cNvSpPr/>
      </dsp:nvSpPr>
      <dsp:spPr>
        <a:xfrm>
          <a:off x="319990"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1" lang="en-US" altLang="ja-JP" sz="2000" kern="1200" dirty="0" smtClean="0"/>
            <a:t>Blog</a:t>
          </a:r>
        </a:p>
        <a:p>
          <a:pPr lvl="0" algn="ctr" defTabSz="889000">
            <a:lnSpc>
              <a:spcPct val="90000"/>
            </a:lnSpc>
            <a:spcBef>
              <a:spcPct val="0"/>
            </a:spcBef>
            <a:spcAft>
              <a:spcPct val="35000"/>
            </a:spcAft>
          </a:pPr>
          <a:r>
            <a:rPr kumimoji="1" lang="en-US" altLang="ja-JP" sz="2000" kern="1200" dirty="0" smtClean="0"/>
            <a:t>Web</a:t>
          </a:r>
        </a:p>
        <a:p>
          <a:pPr lvl="0" algn="ctr" defTabSz="889000">
            <a:lnSpc>
              <a:spcPct val="90000"/>
            </a:lnSpc>
            <a:spcBef>
              <a:spcPct val="0"/>
            </a:spcBef>
            <a:spcAft>
              <a:spcPct val="35000"/>
            </a:spcAft>
          </a:pPr>
          <a:r>
            <a:rPr kumimoji="1" lang="en-US" altLang="ja-JP" sz="2000" kern="1200" dirty="0" err="1" smtClean="0"/>
            <a:t>NewsLetter</a:t>
          </a:r>
          <a:endParaRPr kumimoji="1" lang="en-US" altLang="ja-JP" sz="2000" kern="1200" dirty="0" smtClean="0"/>
        </a:p>
      </dsp:txBody>
      <dsp:txXfrm>
        <a:off x="376821" y="1540967"/>
        <a:ext cx="1826693" cy="1826693"/>
      </dsp:txXfrm>
    </dsp:sp>
    <dsp:sp modelId="{129B343E-5A53-457E-B89C-8D6A41AC6EE7}">
      <dsp:nvSpPr>
        <dsp:cNvPr id="0" name=""/>
        <dsp:cNvSpPr/>
      </dsp:nvSpPr>
      <dsp:spPr>
        <a:xfrm>
          <a:off x="2318229" y="1056981"/>
          <a:ext cx="373755"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2318229" y="1150229"/>
        <a:ext cx="261629" cy="279744"/>
      </dsp:txXfrm>
    </dsp:sp>
    <dsp:sp modelId="{11DDB341-C635-4B88-A3DA-8BFA63B948D7}">
      <dsp:nvSpPr>
        <dsp:cNvPr id="0" name=""/>
        <dsp:cNvSpPr/>
      </dsp:nvSpPr>
      <dsp:spPr>
        <a:xfrm>
          <a:off x="3012346" y="319923"/>
          <a:ext cx="1940355" cy="194035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D11E4E-8334-4FDF-BADE-327246D3FB41}">
      <dsp:nvSpPr>
        <dsp:cNvPr id="0" name=""/>
        <dsp:cNvSpPr/>
      </dsp:nvSpPr>
      <dsp:spPr>
        <a:xfrm>
          <a:off x="3328218"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en-US" altLang="ja-JP" sz="2200" kern="1200" dirty="0" smtClean="0"/>
            <a:t>Twitter</a:t>
          </a:r>
        </a:p>
        <a:p>
          <a:pPr lvl="0" algn="ctr" defTabSz="977900">
            <a:lnSpc>
              <a:spcPct val="90000"/>
            </a:lnSpc>
            <a:spcBef>
              <a:spcPct val="0"/>
            </a:spcBef>
            <a:spcAft>
              <a:spcPct val="35000"/>
            </a:spcAft>
          </a:pPr>
          <a:r>
            <a:rPr kumimoji="1" lang="en-US" altLang="ja-JP" sz="2200" kern="1200" dirty="0" smtClean="0"/>
            <a:t>Facebook</a:t>
          </a:r>
        </a:p>
        <a:p>
          <a:pPr lvl="0" algn="ctr" defTabSz="977900">
            <a:lnSpc>
              <a:spcPct val="90000"/>
            </a:lnSpc>
            <a:spcBef>
              <a:spcPct val="0"/>
            </a:spcBef>
            <a:spcAft>
              <a:spcPct val="35000"/>
            </a:spcAft>
          </a:pPr>
          <a:r>
            <a:rPr kumimoji="1" lang="en-US" altLang="ja-JP" sz="2200" kern="1200" dirty="0" err="1" smtClean="0"/>
            <a:t>Mixi</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smtClean="0"/>
            <a:t>Google+</a:t>
          </a:r>
        </a:p>
      </dsp:txBody>
      <dsp:txXfrm>
        <a:off x="3385049" y="1540967"/>
        <a:ext cx="1826693" cy="1826693"/>
      </dsp:txXfrm>
    </dsp:sp>
    <dsp:sp modelId="{DE630F91-32FA-4847-8B54-790E88FA12AB}">
      <dsp:nvSpPr>
        <dsp:cNvPr id="0" name=""/>
        <dsp:cNvSpPr/>
      </dsp:nvSpPr>
      <dsp:spPr>
        <a:xfrm>
          <a:off x="5326457" y="1056981"/>
          <a:ext cx="373755"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5326457" y="1150229"/>
        <a:ext cx="261629" cy="279744"/>
      </dsp:txXfrm>
    </dsp:sp>
    <dsp:sp modelId="{CD3C0B09-8514-4067-92A1-B06A66C94941}">
      <dsp:nvSpPr>
        <dsp:cNvPr id="0" name=""/>
        <dsp:cNvSpPr/>
      </dsp:nvSpPr>
      <dsp:spPr>
        <a:xfrm>
          <a:off x="6020574" y="319923"/>
          <a:ext cx="1940355" cy="194035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535C8C-5EC8-4D5E-AB7C-D23294967CF0}">
      <dsp:nvSpPr>
        <dsp:cNvPr id="0" name=""/>
        <dsp:cNvSpPr/>
      </dsp:nvSpPr>
      <dsp:spPr>
        <a:xfrm>
          <a:off x="6336445"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en-US" altLang="ja-JP" sz="2200" kern="1200" dirty="0" smtClean="0"/>
            <a:t>LINE</a:t>
          </a:r>
        </a:p>
        <a:p>
          <a:pPr lvl="0" algn="ctr" defTabSz="977900">
            <a:lnSpc>
              <a:spcPct val="90000"/>
            </a:lnSpc>
            <a:spcBef>
              <a:spcPct val="0"/>
            </a:spcBef>
            <a:spcAft>
              <a:spcPct val="35000"/>
            </a:spcAft>
          </a:pPr>
          <a:r>
            <a:rPr kumimoji="1" lang="en-US" altLang="ja-JP" sz="2200" kern="1200" dirty="0" err="1" smtClean="0"/>
            <a:t>Pinterest</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err="1" smtClean="0"/>
            <a:t>Instagram</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smtClean="0"/>
            <a:t>Foursquare</a:t>
          </a:r>
          <a:endParaRPr kumimoji="1" lang="ja-JP" altLang="en-US" sz="2200" kern="1200" dirty="0"/>
        </a:p>
      </dsp:txBody>
      <dsp:txXfrm>
        <a:off x="6393276" y="1540967"/>
        <a:ext cx="1826693" cy="1826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56E9B-7780-404F-B20A-A72A85213FCA}">
      <dsp:nvSpPr>
        <dsp:cNvPr id="0" name=""/>
        <dsp:cNvSpPr/>
      </dsp:nvSpPr>
      <dsp:spPr>
        <a:xfrm>
          <a:off x="1131" y="352844"/>
          <a:ext cx="1422098" cy="8427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kumimoji="1" lang="ja-JP" altLang="en-US" sz="1200" kern="1200" dirty="0" smtClean="0"/>
            <a:t>中国人のつぶやき</a:t>
          </a:r>
          <a:endParaRPr kumimoji="1" lang="en-US" altLang="ja-JP" sz="1200" kern="1200" dirty="0" smtClean="0"/>
        </a:p>
        <a:p>
          <a:pPr lvl="0" algn="l" defTabSz="533400">
            <a:lnSpc>
              <a:spcPct val="90000"/>
            </a:lnSpc>
            <a:spcBef>
              <a:spcPct val="0"/>
            </a:spcBef>
            <a:spcAft>
              <a:spcPct val="35000"/>
            </a:spcAft>
          </a:pPr>
          <a:r>
            <a:rPr kumimoji="1" lang="ja-JP" altLang="en-US" sz="1200" kern="1200" dirty="0" smtClean="0"/>
            <a:t>モニタリング</a:t>
          </a:r>
          <a:endParaRPr kumimoji="1" lang="ja-JP" altLang="en-US" sz="1200" kern="1200" dirty="0"/>
        </a:p>
      </dsp:txBody>
      <dsp:txXfrm>
        <a:off x="1131" y="352844"/>
        <a:ext cx="1422098" cy="561863"/>
      </dsp:txXfrm>
    </dsp:sp>
    <dsp:sp modelId="{3890D93F-71EE-4322-9E9D-9B37C55F201F}">
      <dsp:nvSpPr>
        <dsp:cNvPr id="0" name=""/>
        <dsp:cNvSpPr/>
      </dsp:nvSpPr>
      <dsp:spPr>
        <a:xfrm>
          <a:off x="292404" y="914707"/>
          <a:ext cx="1422098" cy="19008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kumimoji="1" lang="ja-JP" altLang="en-US" sz="1200" kern="1200" dirty="0" smtClean="0"/>
            <a:t>新浪微博（中国最大規模のミニブログサービス、ユーザー数</a:t>
          </a:r>
          <a:r>
            <a:rPr kumimoji="1" lang="en-US" altLang="ja-JP" sz="1200" kern="1200" dirty="0" smtClean="0"/>
            <a:t>2.5</a:t>
          </a:r>
          <a:r>
            <a:rPr kumimoji="1" lang="ja-JP" altLang="en-US" sz="1200" kern="1200" dirty="0" smtClean="0"/>
            <a:t>億人）を毎日モニタリング</a:t>
          </a:r>
          <a:endParaRPr kumimoji="1" lang="ja-JP" altLang="en-US" sz="1200" kern="1200" dirty="0"/>
        </a:p>
        <a:p>
          <a:pPr marL="114300" lvl="1" indent="-114300" algn="l" defTabSz="533400">
            <a:lnSpc>
              <a:spcPct val="90000"/>
            </a:lnSpc>
            <a:spcBef>
              <a:spcPct val="0"/>
            </a:spcBef>
            <a:spcAft>
              <a:spcPct val="15000"/>
            </a:spcAft>
            <a:buChar char="••"/>
          </a:pPr>
          <a:r>
            <a:rPr kumimoji="1" lang="ja-JP" altLang="en-US" sz="1200" kern="1200" dirty="0" smtClean="0"/>
            <a:t>中国人の中国語によるつぶやき</a:t>
          </a:r>
          <a:endParaRPr kumimoji="1" lang="ja-JP" altLang="en-US" sz="1200" kern="1200" dirty="0"/>
        </a:p>
      </dsp:txBody>
      <dsp:txXfrm>
        <a:off x="334056" y="956359"/>
        <a:ext cx="1338794" cy="1817496"/>
      </dsp:txXfrm>
    </dsp:sp>
    <dsp:sp modelId="{3B478BF2-B0D9-4626-B419-BA85B0B66706}">
      <dsp:nvSpPr>
        <dsp:cNvPr id="0" name=""/>
        <dsp:cNvSpPr/>
      </dsp:nvSpPr>
      <dsp:spPr>
        <a:xfrm>
          <a:off x="1638815" y="456745"/>
          <a:ext cx="457040" cy="3540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kumimoji="1" lang="ja-JP" altLang="en-US" sz="1000" kern="1200"/>
        </a:p>
      </dsp:txBody>
      <dsp:txXfrm>
        <a:off x="1638815" y="527557"/>
        <a:ext cx="350822" cy="212437"/>
      </dsp:txXfrm>
    </dsp:sp>
    <dsp:sp modelId="{02F1CA54-0078-48FA-A0C1-D4591F3AD86D}">
      <dsp:nvSpPr>
        <dsp:cNvPr id="0" name=""/>
        <dsp:cNvSpPr/>
      </dsp:nvSpPr>
      <dsp:spPr>
        <a:xfrm>
          <a:off x="2285570" y="352844"/>
          <a:ext cx="1422098" cy="8427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kumimoji="1" lang="ja-JP" altLang="en-US" sz="1200" kern="1200" dirty="0" smtClean="0"/>
            <a:t>キーワード抽出</a:t>
          </a:r>
          <a:endParaRPr kumimoji="1" lang="ja-JP" altLang="en-US" sz="1200" kern="1200" dirty="0"/>
        </a:p>
      </dsp:txBody>
      <dsp:txXfrm>
        <a:off x="2285570" y="352844"/>
        <a:ext cx="1422098" cy="561863"/>
      </dsp:txXfrm>
    </dsp:sp>
    <dsp:sp modelId="{79173BF3-1EE9-4245-984F-8C48A9F1B978}">
      <dsp:nvSpPr>
        <dsp:cNvPr id="0" name=""/>
        <dsp:cNvSpPr/>
      </dsp:nvSpPr>
      <dsp:spPr>
        <a:xfrm>
          <a:off x="2576843" y="914707"/>
          <a:ext cx="1422098" cy="19008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kumimoji="1" lang="ja-JP" altLang="en-US" sz="1200" kern="1200" dirty="0" smtClean="0"/>
            <a:t>日本の観光地</a:t>
          </a:r>
          <a:endParaRPr kumimoji="1" lang="ja-JP" altLang="en-US" sz="1200" kern="1200" dirty="0"/>
        </a:p>
        <a:p>
          <a:pPr marL="114300" lvl="1" indent="-114300" algn="l" defTabSz="533400">
            <a:lnSpc>
              <a:spcPct val="90000"/>
            </a:lnSpc>
            <a:spcBef>
              <a:spcPct val="0"/>
            </a:spcBef>
            <a:spcAft>
              <a:spcPct val="15000"/>
            </a:spcAft>
            <a:buChar char="••"/>
          </a:pPr>
          <a:r>
            <a:rPr kumimoji="1" lang="ja-JP" altLang="en-US" sz="1200" kern="1200" dirty="0" smtClean="0"/>
            <a:t>ホテル名</a:t>
          </a:r>
          <a:endParaRPr kumimoji="1" lang="ja-JP" altLang="en-US" sz="1200" kern="1200" dirty="0"/>
        </a:p>
        <a:p>
          <a:pPr marL="114300" lvl="1" indent="-114300" algn="l" defTabSz="533400">
            <a:lnSpc>
              <a:spcPct val="90000"/>
            </a:lnSpc>
            <a:spcBef>
              <a:spcPct val="0"/>
            </a:spcBef>
            <a:spcAft>
              <a:spcPct val="15000"/>
            </a:spcAft>
            <a:buChar char="••"/>
          </a:pPr>
          <a:r>
            <a:rPr kumimoji="1" lang="ja-JP" altLang="en-US" sz="1200" kern="1200" dirty="0" smtClean="0"/>
            <a:t>お店名</a:t>
          </a:r>
          <a:endParaRPr kumimoji="1" lang="ja-JP" altLang="en-US" sz="1200" kern="1200" dirty="0"/>
        </a:p>
        <a:p>
          <a:pPr marL="114300" lvl="1" indent="-114300" algn="l" defTabSz="533400">
            <a:lnSpc>
              <a:spcPct val="90000"/>
            </a:lnSpc>
            <a:spcBef>
              <a:spcPct val="0"/>
            </a:spcBef>
            <a:spcAft>
              <a:spcPct val="15000"/>
            </a:spcAft>
            <a:buChar char="••"/>
          </a:pPr>
          <a:r>
            <a:rPr kumimoji="1" lang="ja-JP" altLang="en-US" sz="1200" kern="1200" dirty="0" smtClean="0"/>
            <a:t>ブランド名</a:t>
          </a:r>
          <a:endParaRPr kumimoji="1" lang="ja-JP" altLang="en-US" sz="1200" kern="1200" dirty="0"/>
        </a:p>
        <a:p>
          <a:pPr marL="114300" lvl="1" indent="-114300" algn="l" defTabSz="533400">
            <a:lnSpc>
              <a:spcPct val="90000"/>
            </a:lnSpc>
            <a:spcBef>
              <a:spcPct val="0"/>
            </a:spcBef>
            <a:spcAft>
              <a:spcPct val="15000"/>
            </a:spcAft>
            <a:buChar char="••"/>
          </a:pPr>
          <a:r>
            <a:rPr kumimoji="1" lang="ja-JP" altLang="en-US" sz="1200" kern="1200" dirty="0" smtClean="0"/>
            <a:t>賞品</a:t>
          </a:r>
          <a:endParaRPr kumimoji="1" lang="ja-JP" altLang="en-US" sz="1200" kern="1200" dirty="0"/>
        </a:p>
        <a:p>
          <a:pPr marL="114300" lvl="1" indent="-114300" algn="l" defTabSz="533400">
            <a:lnSpc>
              <a:spcPct val="90000"/>
            </a:lnSpc>
            <a:spcBef>
              <a:spcPct val="0"/>
            </a:spcBef>
            <a:spcAft>
              <a:spcPct val="15000"/>
            </a:spcAft>
            <a:buChar char="••"/>
          </a:pPr>
          <a:r>
            <a:rPr kumimoji="1" lang="ja-JP" altLang="en-US" sz="1200" kern="1200" dirty="0" smtClean="0"/>
            <a:t>その他</a:t>
          </a:r>
          <a:endParaRPr kumimoji="1" lang="ja-JP" altLang="en-US" sz="1200" kern="1200" dirty="0"/>
        </a:p>
        <a:p>
          <a:pPr marL="114300" lvl="1" indent="-114300" algn="l" defTabSz="533400">
            <a:lnSpc>
              <a:spcPct val="90000"/>
            </a:lnSpc>
            <a:spcBef>
              <a:spcPct val="0"/>
            </a:spcBef>
            <a:spcAft>
              <a:spcPct val="15000"/>
            </a:spcAft>
            <a:buChar char="••"/>
          </a:pPr>
          <a:r>
            <a:rPr kumimoji="1" lang="ja-JP" altLang="en-US" sz="1200" kern="1200" dirty="0" smtClean="0"/>
            <a:t>これらが含まれるつぶやき抽出</a:t>
          </a:r>
          <a:endParaRPr kumimoji="1" lang="ja-JP" altLang="en-US" sz="1200" kern="1200" dirty="0"/>
        </a:p>
      </dsp:txBody>
      <dsp:txXfrm>
        <a:off x="2618495" y="956359"/>
        <a:ext cx="1338794" cy="1817496"/>
      </dsp:txXfrm>
    </dsp:sp>
    <dsp:sp modelId="{EE43861A-C576-4517-9BF8-A72EC13591DD}">
      <dsp:nvSpPr>
        <dsp:cNvPr id="0" name=""/>
        <dsp:cNvSpPr/>
      </dsp:nvSpPr>
      <dsp:spPr>
        <a:xfrm>
          <a:off x="3923254" y="456745"/>
          <a:ext cx="457040" cy="3540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kumimoji="1" lang="ja-JP" altLang="en-US" sz="1000" kern="1200"/>
        </a:p>
      </dsp:txBody>
      <dsp:txXfrm>
        <a:off x="3923254" y="527557"/>
        <a:ext cx="350822" cy="212437"/>
      </dsp:txXfrm>
    </dsp:sp>
    <dsp:sp modelId="{4EC08432-F2D1-47DB-9DAD-30BAE65E1E0D}">
      <dsp:nvSpPr>
        <dsp:cNvPr id="0" name=""/>
        <dsp:cNvSpPr/>
      </dsp:nvSpPr>
      <dsp:spPr>
        <a:xfrm>
          <a:off x="4570009" y="352844"/>
          <a:ext cx="1422098" cy="8427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kumimoji="1" lang="ja-JP" altLang="en-US" sz="1200" kern="1200" dirty="0" smtClean="0"/>
            <a:t>クチコミマップとランキング</a:t>
          </a:r>
          <a:endParaRPr kumimoji="1" lang="ja-JP" altLang="en-US" sz="1200" kern="1200" dirty="0"/>
        </a:p>
      </dsp:txBody>
      <dsp:txXfrm>
        <a:off x="4570009" y="352844"/>
        <a:ext cx="1422098" cy="561863"/>
      </dsp:txXfrm>
    </dsp:sp>
    <dsp:sp modelId="{5AA74A4D-445F-484C-8C4D-A0E8B4723F93}">
      <dsp:nvSpPr>
        <dsp:cNvPr id="0" name=""/>
        <dsp:cNvSpPr/>
      </dsp:nvSpPr>
      <dsp:spPr>
        <a:xfrm>
          <a:off x="4861282" y="914707"/>
          <a:ext cx="1422098" cy="19008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kumimoji="1" lang="ja-JP" altLang="en-US" sz="1200" kern="1200" dirty="0" smtClean="0"/>
            <a:t>地図上にクチコミを配置表示</a:t>
          </a:r>
          <a:endParaRPr kumimoji="1" lang="ja-JP" altLang="en-US" sz="1200" kern="1200" dirty="0"/>
        </a:p>
        <a:p>
          <a:pPr marL="114300" lvl="1" indent="-114300" algn="l" defTabSz="533400">
            <a:lnSpc>
              <a:spcPct val="90000"/>
            </a:lnSpc>
            <a:spcBef>
              <a:spcPct val="0"/>
            </a:spcBef>
            <a:spcAft>
              <a:spcPct val="15000"/>
            </a:spcAft>
            <a:buChar char="••"/>
          </a:pPr>
          <a:r>
            <a:rPr kumimoji="1" lang="ja-JP" altLang="en-US" sz="1200" kern="1200" dirty="0" smtClean="0"/>
            <a:t>人気スポット、人気商品、人気トピックのランキング</a:t>
          </a:r>
          <a:endParaRPr kumimoji="1" lang="ja-JP" altLang="en-US" sz="1200" kern="1200" dirty="0"/>
        </a:p>
        <a:p>
          <a:pPr marL="114300" lvl="1" indent="-114300" algn="l" defTabSz="533400">
            <a:lnSpc>
              <a:spcPct val="90000"/>
            </a:lnSpc>
            <a:spcBef>
              <a:spcPct val="0"/>
            </a:spcBef>
            <a:spcAft>
              <a:spcPct val="15000"/>
            </a:spcAft>
            <a:buChar char="••"/>
          </a:pPr>
          <a:r>
            <a:rPr kumimoji="1" lang="ja-JP" altLang="en-US" sz="1200" kern="1200" dirty="0" smtClean="0"/>
            <a:t>急上昇キーワードの発見</a:t>
          </a:r>
          <a:endParaRPr kumimoji="1" lang="ja-JP" altLang="en-US" sz="1200" kern="1200" dirty="0"/>
        </a:p>
      </dsp:txBody>
      <dsp:txXfrm>
        <a:off x="4902934" y="956359"/>
        <a:ext cx="1338794" cy="1817496"/>
      </dsp:txXfrm>
    </dsp:sp>
    <dsp:sp modelId="{FC947CC0-13D2-4A79-B650-FE7A8D50A3B4}">
      <dsp:nvSpPr>
        <dsp:cNvPr id="0" name=""/>
        <dsp:cNvSpPr/>
      </dsp:nvSpPr>
      <dsp:spPr>
        <a:xfrm>
          <a:off x="6207693" y="456745"/>
          <a:ext cx="457040" cy="3540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kumimoji="1" lang="ja-JP" altLang="en-US" sz="1000" kern="1200"/>
        </a:p>
      </dsp:txBody>
      <dsp:txXfrm>
        <a:off x="6207693" y="527557"/>
        <a:ext cx="350822" cy="212437"/>
      </dsp:txXfrm>
    </dsp:sp>
    <dsp:sp modelId="{F3C68123-0E5D-4955-B8CC-3D582274C0FD}">
      <dsp:nvSpPr>
        <dsp:cNvPr id="0" name=""/>
        <dsp:cNvSpPr/>
      </dsp:nvSpPr>
      <dsp:spPr>
        <a:xfrm>
          <a:off x="6854448" y="352844"/>
          <a:ext cx="1422098" cy="8427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kumimoji="1" lang="ja-JP" altLang="en-US" sz="1200" kern="1200" dirty="0" smtClean="0"/>
            <a:t>中国人マーケターの目で内容を精査</a:t>
          </a:r>
          <a:endParaRPr kumimoji="1" lang="ja-JP" altLang="en-US" sz="1200" kern="1200" dirty="0"/>
        </a:p>
      </dsp:txBody>
      <dsp:txXfrm>
        <a:off x="6854448" y="352844"/>
        <a:ext cx="1422098" cy="561863"/>
      </dsp:txXfrm>
    </dsp:sp>
    <dsp:sp modelId="{B34CF4E6-FAEB-45A9-932E-BEF9A47D19C3}">
      <dsp:nvSpPr>
        <dsp:cNvPr id="0" name=""/>
        <dsp:cNvSpPr/>
      </dsp:nvSpPr>
      <dsp:spPr>
        <a:xfrm>
          <a:off x="7145721" y="914707"/>
          <a:ext cx="1422098" cy="19008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kumimoji="1" lang="ja-JP" altLang="en-US" sz="1200" kern="1200" dirty="0" smtClean="0"/>
            <a:t>中国人専門家による評価や詳細レポート作成</a:t>
          </a:r>
          <a:endParaRPr kumimoji="1" lang="ja-JP" altLang="en-US" sz="1200" kern="1200" dirty="0"/>
        </a:p>
        <a:p>
          <a:pPr marL="114300" lvl="1" indent="-114300" algn="l" defTabSz="533400">
            <a:lnSpc>
              <a:spcPct val="90000"/>
            </a:lnSpc>
            <a:spcBef>
              <a:spcPct val="0"/>
            </a:spcBef>
            <a:spcAft>
              <a:spcPct val="15000"/>
            </a:spcAft>
            <a:buChar char="••"/>
          </a:pPr>
          <a:endParaRPr kumimoji="1" lang="ja-JP" altLang="en-US" sz="1200" kern="1200" dirty="0"/>
        </a:p>
        <a:p>
          <a:pPr marL="114300" lvl="1" indent="-114300" algn="l" defTabSz="533400">
            <a:lnSpc>
              <a:spcPct val="90000"/>
            </a:lnSpc>
            <a:spcBef>
              <a:spcPct val="0"/>
            </a:spcBef>
            <a:spcAft>
              <a:spcPct val="15000"/>
            </a:spcAft>
            <a:buChar char="••"/>
          </a:pPr>
          <a:r>
            <a:rPr kumimoji="1" lang="ja-JP" altLang="en-US" sz="1200" kern="1200" dirty="0" smtClean="0"/>
            <a:t>ソーシャルメディアを</a:t>
          </a:r>
          <a:r>
            <a:rPr kumimoji="1" lang="ja-JP" altLang="en-US" sz="1200" kern="1200" dirty="0" err="1" smtClean="0"/>
            <a:t>活する</a:t>
          </a:r>
          <a:r>
            <a:rPr kumimoji="1" lang="ja-JP" altLang="en-US" sz="1200" kern="1200" dirty="0" smtClean="0"/>
            <a:t>展開施策のコンサルティング</a:t>
          </a:r>
          <a:endParaRPr kumimoji="1" lang="ja-JP" altLang="en-US" sz="1200" kern="1200" dirty="0"/>
        </a:p>
      </dsp:txBody>
      <dsp:txXfrm>
        <a:off x="7187373" y="956359"/>
        <a:ext cx="1338794" cy="181749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D38B95-7F98-47FD-8665-5E41BB87A0DD}" type="datetimeFigureOut">
              <a:rPr kumimoji="1" lang="ja-JP" altLang="en-US" smtClean="0"/>
              <a:t>2012/5/18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DF1652-3B11-4E94-B93F-85B7F417B1FF}" type="slidenum">
              <a:rPr kumimoji="1" lang="ja-JP" altLang="en-US" smtClean="0"/>
              <a:t>‹#›</a:t>
            </a:fld>
            <a:endParaRPr kumimoji="1" lang="ja-JP" altLang="en-US"/>
          </a:p>
        </p:txBody>
      </p:sp>
    </p:spTree>
    <p:extLst>
      <p:ext uri="{BB962C8B-B14F-4D97-AF65-F5344CB8AC3E}">
        <p14:creationId xmlns:p14="http://schemas.microsoft.com/office/powerpoint/2010/main" val="27357383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DF1652-3B11-4E94-B93F-85B7F417B1FF}" type="slidenum">
              <a:rPr kumimoji="1" lang="ja-JP" altLang="en-US" smtClean="0"/>
              <a:t>1</a:t>
            </a:fld>
            <a:endParaRPr kumimoji="1" lang="ja-JP" altLang="en-US"/>
          </a:p>
        </p:txBody>
      </p:sp>
    </p:spTree>
    <p:extLst>
      <p:ext uri="{BB962C8B-B14F-4D97-AF65-F5344CB8AC3E}">
        <p14:creationId xmlns:p14="http://schemas.microsoft.com/office/powerpoint/2010/main" val="97851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富士通と組んでセンサリング</a:t>
            </a:r>
            <a:r>
              <a:rPr kumimoji="1" lang="en-US" altLang="ja-JP" dirty="0" smtClean="0"/>
              <a:t>×</a:t>
            </a:r>
            <a:r>
              <a:rPr kumimoji="1" lang="ja-JP" altLang="en-US" dirty="0" smtClean="0"/>
              <a:t>ソーシャル</a:t>
            </a:r>
            <a:endParaRPr kumimoji="1" lang="ja-JP" altLang="en-US" dirty="0"/>
          </a:p>
        </p:txBody>
      </p:sp>
      <p:sp>
        <p:nvSpPr>
          <p:cNvPr id="4" name="スライド番号プレースホルダー 3"/>
          <p:cNvSpPr>
            <a:spLocks noGrp="1"/>
          </p:cNvSpPr>
          <p:nvPr>
            <p:ph type="sldNum" sz="quarter" idx="10"/>
          </p:nvPr>
        </p:nvSpPr>
        <p:spPr/>
        <p:txBody>
          <a:bodyPr/>
          <a:lstStyle/>
          <a:p>
            <a:fld id="{77DF1652-3B11-4E94-B93F-85B7F417B1FF}" type="slidenum">
              <a:rPr kumimoji="1" lang="ja-JP" altLang="en-US" smtClean="0"/>
              <a:t>6</a:t>
            </a:fld>
            <a:endParaRPr kumimoji="1" lang="ja-JP" altLang="en-US"/>
          </a:p>
        </p:txBody>
      </p:sp>
    </p:spTree>
    <p:extLst>
      <p:ext uri="{BB962C8B-B14F-4D97-AF65-F5344CB8AC3E}">
        <p14:creationId xmlns:p14="http://schemas.microsoft.com/office/powerpoint/2010/main" val="2515810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Twitter</a:t>
            </a:r>
            <a:r>
              <a:rPr kumimoji="1" lang="ja-JP" altLang="en-US" dirty="0" err="1" smtClean="0"/>
              <a:t>、</a:t>
            </a:r>
            <a:r>
              <a:rPr kumimoji="1" lang="ja-JP" altLang="en-US" dirty="0" smtClean="0"/>
              <a:t>ソーシャルメディア分析の新興企業</a:t>
            </a:r>
            <a:r>
              <a:rPr kumimoji="1" lang="en-US" altLang="ja-JP" dirty="0" smtClean="0"/>
              <a:t>Hotspots.io</a:t>
            </a:r>
            <a:r>
              <a:rPr kumimoji="1" lang="ja-JP" altLang="en-US" dirty="0" smtClean="0"/>
              <a:t>を買収</a:t>
            </a:r>
          </a:p>
          <a:p>
            <a:r>
              <a:rPr kumimoji="1" lang="en-US" altLang="ja-JP" dirty="0" smtClean="0"/>
              <a:t>http://japan.cnet.com/news/business/35016289/</a:t>
            </a:r>
          </a:p>
          <a:p>
            <a:endParaRPr kumimoji="1" lang="en-US" altLang="ja-JP" dirty="0" smtClean="0"/>
          </a:p>
          <a:p>
            <a:r>
              <a:rPr kumimoji="1" lang="en-US" altLang="ja-JP" dirty="0" smtClean="0"/>
              <a:t>Twitter</a:t>
            </a:r>
            <a:r>
              <a:rPr kumimoji="1" lang="ja-JP" altLang="en-US" dirty="0" smtClean="0"/>
              <a:t>が</a:t>
            </a:r>
            <a:r>
              <a:rPr kumimoji="1" lang="en-US" altLang="ja-JP" dirty="0" err="1" smtClean="0"/>
              <a:t>RestEngine</a:t>
            </a:r>
            <a:r>
              <a:rPr kumimoji="1" lang="ja-JP" altLang="en-US" dirty="0" smtClean="0"/>
              <a:t>を買収、おすすめツイートのリストがメールで届くようになるかも</a:t>
            </a:r>
          </a:p>
          <a:p>
            <a:r>
              <a:rPr kumimoji="1" lang="en-US" altLang="ja-JP" smtClean="0"/>
              <a:t>http://jp.techcrunch.com/archives/20120510twitter-acquires-restengine/</a:t>
            </a:r>
            <a:endParaRPr kumimoji="1" lang="ja-JP" altLang="en-US"/>
          </a:p>
        </p:txBody>
      </p:sp>
      <p:sp>
        <p:nvSpPr>
          <p:cNvPr id="4" name="スライド番号プレースホルダー 3"/>
          <p:cNvSpPr>
            <a:spLocks noGrp="1"/>
          </p:cNvSpPr>
          <p:nvPr>
            <p:ph type="sldNum" sz="quarter" idx="10"/>
          </p:nvPr>
        </p:nvSpPr>
        <p:spPr/>
        <p:txBody>
          <a:bodyPr/>
          <a:lstStyle/>
          <a:p>
            <a:fld id="{77DF1652-3B11-4E94-B93F-85B7F417B1FF}" type="slidenum">
              <a:rPr kumimoji="1" lang="ja-JP" altLang="en-US" smtClean="0"/>
              <a:t>10</a:t>
            </a:fld>
            <a:endParaRPr kumimoji="1" lang="ja-JP" altLang="en-US"/>
          </a:p>
        </p:txBody>
      </p:sp>
    </p:spTree>
    <p:extLst>
      <p:ext uri="{BB962C8B-B14F-4D97-AF65-F5344CB8AC3E}">
        <p14:creationId xmlns:p14="http://schemas.microsoft.com/office/powerpoint/2010/main" val="1729493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6CC4177-D07B-4B08-8E27-9B7FB417843E}" type="datetimeFigureOut">
              <a:rPr kumimoji="1" lang="ja-JP" altLang="en-US" smtClean="0"/>
              <a:t>2012/5/18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306769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CC4177-D07B-4B08-8E27-9B7FB417843E}" type="datetimeFigureOut">
              <a:rPr kumimoji="1" lang="ja-JP" altLang="en-US" smtClean="0"/>
              <a:t>2012/5/18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223358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CC4177-D07B-4B08-8E27-9B7FB417843E}" type="datetimeFigureOut">
              <a:rPr kumimoji="1" lang="ja-JP" altLang="en-US" smtClean="0"/>
              <a:t>2012/5/18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1603885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CC4177-D07B-4B08-8E27-9B7FB417843E}" type="datetimeFigureOut">
              <a:rPr kumimoji="1" lang="ja-JP" altLang="en-US" smtClean="0"/>
              <a:t>2012/5/18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116202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6CC4177-D07B-4B08-8E27-9B7FB417843E}" type="datetimeFigureOut">
              <a:rPr kumimoji="1" lang="ja-JP" altLang="en-US" smtClean="0"/>
              <a:t>2012/5/18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4176183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6CC4177-D07B-4B08-8E27-9B7FB417843E}" type="datetimeFigureOut">
              <a:rPr kumimoji="1" lang="ja-JP" altLang="en-US" smtClean="0"/>
              <a:t>2012/5/18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129599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6CC4177-D07B-4B08-8E27-9B7FB417843E}" type="datetimeFigureOut">
              <a:rPr kumimoji="1" lang="ja-JP" altLang="en-US" smtClean="0"/>
              <a:t>2012/5/18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393603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6CC4177-D07B-4B08-8E27-9B7FB417843E}" type="datetimeFigureOut">
              <a:rPr kumimoji="1" lang="ja-JP" altLang="en-US" smtClean="0"/>
              <a:t>2012/5/18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6343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CC4177-D07B-4B08-8E27-9B7FB417843E}" type="datetimeFigureOut">
              <a:rPr kumimoji="1" lang="ja-JP" altLang="en-US" smtClean="0"/>
              <a:t>2012/5/18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114258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6CC4177-D07B-4B08-8E27-9B7FB417843E}" type="datetimeFigureOut">
              <a:rPr kumimoji="1" lang="ja-JP" altLang="en-US" smtClean="0"/>
              <a:t>2012/5/18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230432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6CC4177-D07B-4B08-8E27-9B7FB417843E}" type="datetimeFigureOut">
              <a:rPr kumimoji="1" lang="ja-JP" altLang="en-US" smtClean="0"/>
              <a:t>2012/5/18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275196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C4177-D07B-4B08-8E27-9B7FB417843E}" type="datetimeFigureOut">
              <a:rPr kumimoji="1" lang="ja-JP" altLang="en-US" smtClean="0"/>
              <a:t>2012/5/18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984D8-ACC2-46B1-ACAC-ECC3D176E713}" type="slidenum">
              <a:rPr kumimoji="1" lang="ja-JP" altLang="en-US" smtClean="0"/>
              <a:t>‹#›</a:t>
            </a:fld>
            <a:endParaRPr kumimoji="1" lang="ja-JP" altLang="en-US"/>
          </a:p>
        </p:txBody>
      </p:sp>
    </p:spTree>
    <p:extLst>
      <p:ext uri="{BB962C8B-B14F-4D97-AF65-F5344CB8AC3E}">
        <p14:creationId xmlns:p14="http://schemas.microsoft.com/office/powerpoint/2010/main" val="3757633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hotspots.io/superbow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klik.me/"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iftype.com/" TargetMode="External"/><Relationship Id="rId1" Type="http://schemas.openxmlformats.org/officeDocument/2006/relationships/slideLayout" Target="../slideLayouts/slideLayout7.xml"/><Relationship Id="rId4" Type="http://schemas.openxmlformats.org/officeDocument/2006/relationships/hyperlink" Target="http://youtu.be/pITuOcGgpB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youtube.com/watch?feature=player_embedded&amp;v=12gOGjn1B6c"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linkbuyer.net/"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sidenow.com/intro"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launchgram.com/"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homelesshotspots.org/"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youtu.be/VuykePeqzp8"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kobobooks.com/touch"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launchgram.com/"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chrome.google.com/webstore/detail/mkmehbmdeabanfnddlekelahkaclfdhl?hl=ja"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personalcapital.co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5degrees.us/"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lay.google.com/store/apps/details?id=com.zlango.zms&amp;hl=en" TargetMode="Externa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ja-JP" altLang="en-US" dirty="0" smtClean="0"/>
              <a:t>２０１２年５月</a:t>
            </a:r>
            <a:r>
              <a:rPr lang="en-US" altLang="ja-JP" dirty="0" smtClean="0"/>
              <a:t/>
            </a:r>
            <a:br>
              <a:rPr lang="en-US" altLang="ja-JP" dirty="0" smtClean="0"/>
            </a:br>
            <a:r>
              <a:rPr lang="ja-JP" altLang="en-US" dirty="0" smtClean="0"/>
              <a:t>先端的なサービスを見ながら</a:t>
            </a:r>
            <a:r>
              <a:rPr lang="en-US" altLang="ja-JP" dirty="0" smtClean="0"/>
              <a:t/>
            </a:r>
            <a:br>
              <a:rPr lang="en-US" altLang="ja-JP" dirty="0" smtClean="0"/>
            </a:br>
            <a:r>
              <a:rPr lang="ja-JP" altLang="en-US" dirty="0" smtClean="0"/>
              <a:t>事業創造ディスカッション</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＠データセクション役員合宿</a:t>
            </a:r>
            <a:endParaRPr kumimoji="1" lang="ja-JP" altLang="en-US" dirty="0"/>
          </a:p>
        </p:txBody>
      </p:sp>
    </p:spTree>
    <p:extLst>
      <p:ext uri="{BB962C8B-B14F-4D97-AF65-F5344CB8AC3E}">
        <p14:creationId xmlns:p14="http://schemas.microsoft.com/office/powerpoint/2010/main" val="2051447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62" y="332656"/>
            <a:ext cx="9018217"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5508104" y="4621535"/>
            <a:ext cx="3528392" cy="2232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本格サービス開始前に</a:t>
            </a:r>
            <a:r>
              <a:rPr kumimoji="1" lang="en-US" altLang="ja-JP" dirty="0" smtClean="0"/>
              <a:t>Twitter</a:t>
            </a:r>
            <a:r>
              <a:rPr kumimoji="1" lang="ja-JP" altLang="en-US" dirty="0" smtClean="0"/>
              <a:t>が買収したソーシャルメディア分析企業。</a:t>
            </a:r>
            <a:r>
              <a:rPr lang="ja-JP" altLang="en-US" dirty="0"/>
              <a:t>スーパーボウル中に放映された</a:t>
            </a:r>
            <a:r>
              <a:rPr lang="en-US" altLang="ja-JP" dirty="0"/>
              <a:t>CM</a:t>
            </a:r>
            <a:r>
              <a:rPr lang="ja-JP" altLang="en-US" dirty="0"/>
              <a:t>への</a:t>
            </a:r>
            <a:r>
              <a:rPr lang="en-US" altLang="ja-JP" dirty="0"/>
              <a:t>Twitter</a:t>
            </a:r>
            <a:r>
              <a:rPr lang="ja-JP" altLang="en-US" dirty="0" err="1"/>
              <a:t>での</a:t>
            </a:r>
            <a:r>
              <a:rPr lang="ja-JP" altLang="en-US" dirty="0"/>
              <a:t>メンション数の時系列の推移やメンション数の</a:t>
            </a:r>
            <a:r>
              <a:rPr lang="ja-JP" altLang="en-US" dirty="0" smtClean="0"/>
              <a:t>ランキングのデモが限定的に公開された。</a:t>
            </a:r>
            <a:endParaRPr kumimoji="1" lang="ja-JP" altLang="en-US" dirty="0"/>
          </a:p>
        </p:txBody>
      </p:sp>
    </p:spTree>
    <p:extLst>
      <p:ext uri="{BB962C8B-B14F-4D97-AF65-F5344CB8AC3E}">
        <p14:creationId xmlns:p14="http://schemas.microsoft.com/office/powerpoint/2010/main" val="4080756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 y="1348780"/>
            <a:ext cx="304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589" y="1362522"/>
            <a:ext cx="304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descr="iPhone Screensho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48780"/>
            <a:ext cx="304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281696" y="3244334"/>
            <a:ext cx="580608" cy="369332"/>
          </a:xfrm>
          <a:prstGeom prst="rect">
            <a:avLst/>
          </a:prstGeom>
        </p:spPr>
        <p:txBody>
          <a:bodyPr wrap="none">
            <a:spAutoFit/>
          </a:bodyPr>
          <a:lstStyle/>
          <a:p>
            <a:r>
              <a:rPr lang="en-US" altLang="ja-JP" dirty="0" smtClean="0"/>
              <a:t>KLIK</a:t>
            </a:r>
            <a:endParaRPr lang="ja-JP" altLang="en-US" dirty="0"/>
          </a:p>
        </p:txBody>
      </p:sp>
      <p:sp>
        <p:nvSpPr>
          <p:cNvPr id="4" name="角丸四角形 3"/>
          <p:cNvSpPr/>
          <p:nvPr/>
        </p:nvSpPr>
        <p:spPr>
          <a:xfrm>
            <a:off x="1528589" y="332656"/>
            <a:ext cx="5707707"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KLIK</a:t>
            </a:r>
            <a:r>
              <a:rPr kumimoji="1" lang="ja-JP" altLang="en-US" dirty="0" smtClean="0"/>
              <a:t>　顔認識アプリ。</a:t>
            </a:r>
            <a:r>
              <a:rPr kumimoji="1" lang="en-US" altLang="ja-JP" dirty="0" smtClean="0"/>
              <a:t>Facebook</a:t>
            </a:r>
            <a:r>
              <a:rPr kumimoji="1" lang="ja-JP" altLang="en-US" dirty="0" smtClean="0"/>
              <a:t>上の顔データを利用して、撮影した写真に自動的に人物名をタグつけする。</a:t>
            </a:r>
            <a:endParaRPr kumimoji="1" lang="ja-JP" altLang="en-US" dirty="0"/>
          </a:p>
        </p:txBody>
      </p:sp>
    </p:spTree>
    <p:extLst>
      <p:ext uri="{BB962C8B-B14F-4D97-AF65-F5344CB8AC3E}">
        <p14:creationId xmlns:p14="http://schemas.microsoft.com/office/powerpoint/2010/main" val="3386997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2" y="503734"/>
            <a:ext cx="9120708" cy="570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611560" y="4725144"/>
            <a:ext cx="4392488"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Web</a:t>
            </a:r>
            <a:r>
              <a:rPr lang="ja-JP" altLang="en-US" dirty="0" smtClean="0"/>
              <a:t>サイトに目的に最適化した検索機能を与えるサービス。検索したいサイトを指定するとクロール＆インデックスが始まり、検索の検索結果順位やアルゴリズムをインタラクティブに編集していくことが</a:t>
            </a:r>
            <a:r>
              <a:rPr lang="ja-JP" altLang="en-US" dirty="0" smtClean="0">
                <a:hlinkClick r:id="rId4"/>
              </a:rPr>
              <a:t>できる。</a:t>
            </a:r>
            <a:endParaRPr kumimoji="1" lang="ja-JP" altLang="en-US" dirty="0"/>
          </a:p>
        </p:txBody>
      </p:sp>
    </p:spTree>
    <p:extLst>
      <p:ext uri="{BB962C8B-B14F-4D97-AF65-F5344CB8AC3E}">
        <p14:creationId xmlns:p14="http://schemas.microsoft.com/office/powerpoint/2010/main" val="3658114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656"/>
            <a:ext cx="9144000" cy="603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2286000" y="6211669"/>
            <a:ext cx="4572000" cy="923330"/>
          </a:xfrm>
          <a:prstGeom prst="rect">
            <a:avLst/>
          </a:prstGeom>
        </p:spPr>
        <p:txBody>
          <a:bodyPr>
            <a:spAutoFit/>
          </a:bodyPr>
          <a:lstStyle/>
          <a:p>
            <a:r>
              <a:rPr lang="en-US" altLang="ja-JP" dirty="0" smtClean="0">
                <a:hlinkClick r:id="rId2"/>
              </a:rPr>
              <a:t>http://www.youtube.com/watch?feature=player_embedded&amp;v=12gOGjn1B6c#</a:t>
            </a:r>
            <a:r>
              <a:rPr lang="en-US" altLang="ja-JP" dirty="0" smtClean="0"/>
              <a:t>!</a:t>
            </a:r>
          </a:p>
          <a:p>
            <a:endParaRPr lang="ja-JP" altLang="en-US" dirty="0"/>
          </a:p>
        </p:txBody>
      </p:sp>
      <p:sp>
        <p:nvSpPr>
          <p:cNvPr id="3" name="角丸四角形 2"/>
          <p:cNvSpPr/>
          <p:nvPr/>
        </p:nvSpPr>
        <p:spPr>
          <a:xfrm>
            <a:off x="5292080" y="4293096"/>
            <a:ext cx="3672408" cy="1702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テレビ番組の生放送にリアルタイムに</a:t>
            </a:r>
            <a:r>
              <a:rPr kumimoji="1" lang="en-US" altLang="ja-JP" dirty="0" smtClean="0"/>
              <a:t>Twitter</a:t>
            </a:r>
            <a:r>
              <a:rPr kumimoji="1" lang="ja-JP" altLang="en-US" dirty="0" smtClean="0"/>
              <a:t>の書き込みを表示させるための管理ツール。タグで検索した結果をピックアップして表示させる。日本でも</a:t>
            </a:r>
            <a:r>
              <a:rPr kumimoji="1" lang="en-US" altLang="ja-JP" dirty="0" smtClean="0"/>
              <a:t>NewsWeb24</a:t>
            </a:r>
            <a:r>
              <a:rPr kumimoji="1" lang="ja-JP" altLang="en-US" dirty="0" smtClean="0"/>
              <a:t>など増えてきたスタイル。</a:t>
            </a:r>
            <a:endParaRPr kumimoji="1" lang="ja-JP" altLang="en-US" dirty="0"/>
          </a:p>
        </p:txBody>
      </p:sp>
    </p:spTree>
    <p:extLst>
      <p:ext uri="{BB962C8B-B14F-4D97-AF65-F5344CB8AC3E}">
        <p14:creationId xmlns:p14="http://schemas.microsoft.com/office/powerpoint/2010/main" val="1685900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57" y="620688"/>
            <a:ext cx="9079047" cy="59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611560" y="5157192"/>
            <a:ext cx="3168352" cy="1452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デジタルコンテンツ（電子書籍、音楽、映像など）に値段をつけて</a:t>
            </a:r>
            <a:r>
              <a:rPr lang="ja-JP" altLang="en-US" dirty="0"/>
              <a:t>販売すること</a:t>
            </a:r>
            <a:r>
              <a:rPr lang="ja-JP" altLang="en-US" dirty="0" smtClean="0"/>
              <a:t>ができる</a:t>
            </a:r>
            <a:r>
              <a:rPr lang="en-US" altLang="ja-JP" dirty="0" smtClean="0"/>
              <a:t>e</a:t>
            </a:r>
            <a:r>
              <a:rPr lang="ja-JP" altLang="en-US" dirty="0" smtClean="0"/>
              <a:t>コマースプラットフォーム。</a:t>
            </a:r>
            <a:endParaRPr kumimoji="1" lang="ja-JP" altLang="en-US" dirty="0"/>
          </a:p>
        </p:txBody>
      </p:sp>
    </p:spTree>
    <p:extLst>
      <p:ext uri="{BB962C8B-B14F-4D97-AF65-F5344CB8AC3E}">
        <p14:creationId xmlns:p14="http://schemas.microsoft.com/office/powerpoint/2010/main" val="2091177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6" y="692696"/>
            <a:ext cx="9010274" cy="540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1835696" y="5229200"/>
            <a:ext cx="3384376"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どちらの絵が好み？を次々に選んでいくだけで性格診断。結果を使って商品や情報のリコメンドへつなげていく予定。</a:t>
            </a:r>
            <a:endParaRPr kumimoji="1" lang="ja-JP" altLang="en-US" dirty="0"/>
          </a:p>
        </p:txBody>
      </p:sp>
    </p:spTree>
    <p:extLst>
      <p:ext uri="{BB962C8B-B14F-4D97-AF65-F5344CB8AC3E}">
        <p14:creationId xmlns:p14="http://schemas.microsoft.com/office/powerpoint/2010/main" val="840178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8" y="404664"/>
            <a:ext cx="9144917" cy="579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5796136" y="5157192"/>
            <a:ext cx="3096344"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教室で学生たちがスマホやタブレットから、理解度を送信。リアルタイムに全体の理解度を把握しながら授業を進めることができる。</a:t>
            </a:r>
            <a:endParaRPr kumimoji="1" lang="ja-JP" altLang="en-US" dirty="0"/>
          </a:p>
        </p:txBody>
      </p:sp>
    </p:spTree>
    <p:extLst>
      <p:ext uri="{BB962C8B-B14F-4D97-AF65-F5344CB8AC3E}">
        <p14:creationId xmlns:p14="http://schemas.microsoft.com/office/powerpoint/2010/main" val="4143422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 y="565561"/>
            <a:ext cx="9071248" cy="542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969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8964488" cy="535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2411760" y="4797152"/>
            <a:ext cx="4464496"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ニュースをゲーム化。ニュース内容について「原発は停止させるべき？」のような</a:t>
            </a:r>
            <a:r>
              <a:rPr kumimoji="1" lang="en-US" altLang="ja-JP" dirty="0" smtClean="0"/>
              <a:t>YES/NO</a:t>
            </a:r>
            <a:r>
              <a:rPr kumimoji="1" lang="ja-JP" altLang="en-US" dirty="0" smtClean="0"/>
              <a:t>問題に答える。全体で多い答えが正解になる。世の中で多数派の答えはどちらかを考えるゲームであり教育コンテンツ。</a:t>
            </a:r>
            <a:endParaRPr kumimoji="1" lang="ja-JP" altLang="en-US" dirty="0"/>
          </a:p>
        </p:txBody>
      </p:sp>
    </p:spTree>
    <p:extLst>
      <p:ext uri="{BB962C8B-B14F-4D97-AF65-F5344CB8AC3E}">
        <p14:creationId xmlns:p14="http://schemas.microsoft.com/office/powerpoint/2010/main" val="2933497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 y="116632"/>
            <a:ext cx="9044268"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6372200" y="5013176"/>
            <a:ext cx="2592288"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論争する二人が決着をつけるために友人を呼ぶ。双方の主張を聞いてもらいながら、議論を進めて、投票で勝者を決める。</a:t>
            </a:r>
            <a:endParaRPr kumimoji="1" lang="ja-JP" altLang="en-US" dirty="0"/>
          </a:p>
        </p:txBody>
      </p:sp>
    </p:spTree>
    <p:extLst>
      <p:ext uri="{BB962C8B-B14F-4D97-AF65-F5344CB8AC3E}">
        <p14:creationId xmlns:p14="http://schemas.microsoft.com/office/powerpoint/2010/main" val="271032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www.egouz.com/uploadfile/2012/0423/2012042301042178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32656"/>
            <a:ext cx="7416824" cy="6012876"/>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6300192" y="5085184"/>
            <a:ext cx="2664296"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これから発売される商品のクチコミをまとめて</a:t>
            </a:r>
            <a:endParaRPr kumimoji="1" lang="en-US" altLang="ja-JP" dirty="0" smtClean="0"/>
          </a:p>
          <a:p>
            <a:pPr algn="ctr"/>
            <a:r>
              <a:rPr lang="ja-JP" altLang="en-US" dirty="0"/>
              <a:t>メール</a:t>
            </a:r>
            <a:r>
              <a:rPr lang="ja-JP" altLang="en-US" dirty="0" smtClean="0"/>
              <a:t>で届ける</a:t>
            </a:r>
            <a:endParaRPr kumimoji="1" lang="ja-JP" altLang="en-US" dirty="0"/>
          </a:p>
        </p:txBody>
      </p:sp>
    </p:spTree>
    <p:extLst>
      <p:ext uri="{BB962C8B-B14F-4D97-AF65-F5344CB8AC3E}">
        <p14:creationId xmlns:p14="http://schemas.microsoft.com/office/powerpoint/2010/main" val="2352088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7" y="0"/>
            <a:ext cx="9410233"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361" y="4509120"/>
            <a:ext cx="3941639" cy="223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6012160" y="116632"/>
            <a:ext cx="3312368"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ホームレスに</a:t>
            </a:r>
            <a:r>
              <a:rPr lang="en-US" altLang="ja-JP" dirty="0" smtClean="0"/>
              <a:t>Wi-Fi</a:t>
            </a:r>
            <a:r>
              <a:rPr lang="ja-JP" altLang="en-US" dirty="0" smtClean="0"/>
              <a:t>ステーションを持たせて地域をホットスポット化する。ホームレスには報酬が与えられる。</a:t>
            </a:r>
            <a:r>
              <a:rPr lang="en-US" altLang="ja-JP" dirty="0" smtClean="0"/>
              <a:t>T</a:t>
            </a:r>
            <a:r>
              <a:rPr lang="ja-JP" altLang="en-US" dirty="0" smtClean="0"/>
              <a:t>シャツが目印。広告代理店が企画。</a:t>
            </a:r>
            <a:endParaRPr kumimoji="1" lang="ja-JP" altLang="en-US" dirty="0"/>
          </a:p>
        </p:txBody>
      </p:sp>
    </p:spTree>
    <p:extLst>
      <p:ext uri="{BB962C8B-B14F-4D97-AF65-F5344CB8AC3E}">
        <p14:creationId xmlns:p14="http://schemas.microsoft.com/office/powerpoint/2010/main" val="2889465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8938540"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5508104" y="4797152"/>
            <a:ext cx="3456384"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中国。インスタントメッセージ、ゲーム、アバター、出会い、独自の貨幣、ショッピング。ユーザー数７億１２００万人の巨大サイト。</a:t>
            </a:r>
            <a:endParaRPr kumimoji="1" lang="ja-JP" altLang="en-US" dirty="0"/>
          </a:p>
        </p:txBody>
      </p:sp>
    </p:spTree>
    <p:extLst>
      <p:ext uri="{BB962C8B-B14F-4D97-AF65-F5344CB8AC3E}">
        <p14:creationId xmlns:p14="http://schemas.microsoft.com/office/powerpoint/2010/main" val="2772153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7831"/>
            <a:ext cx="9266255" cy="6425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827584" y="5013176"/>
            <a:ext cx="3024336"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楽天が買収したグローバル電子書籍プラットフォーム。専用端末もあるがあらゆるデバイスへコンテンツ配信が可能。</a:t>
            </a:r>
            <a:r>
              <a:rPr kumimoji="1" lang="en-US" altLang="ja-JP" dirty="0" smtClean="0"/>
              <a:t>Amazon</a:t>
            </a:r>
            <a:r>
              <a:rPr kumimoji="1" lang="ja-JP" altLang="en-US" dirty="0" smtClean="0"/>
              <a:t>　</a:t>
            </a:r>
            <a:r>
              <a:rPr kumimoji="1" lang="en-US" altLang="ja-JP" dirty="0" smtClean="0"/>
              <a:t>Kindle</a:t>
            </a:r>
            <a:r>
              <a:rPr kumimoji="1" lang="ja-JP" altLang="en-US" dirty="0" smtClean="0"/>
              <a:t>の最大のライバル。</a:t>
            </a:r>
            <a:endParaRPr kumimoji="1" lang="ja-JP" altLang="en-US" dirty="0"/>
          </a:p>
        </p:txBody>
      </p:sp>
    </p:spTree>
    <p:extLst>
      <p:ext uri="{BB962C8B-B14F-4D97-AF65-F5344CB8AC3E}">
        <p14:creationId xmlns:p14="http://schemas.microsoft.com/office/powerpoint/2010/main" val="3436441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094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Grindr</a:t>
            </a:r>
            <a:r>
              <a:rPr lang="en-US" altLang="ja-JP" dirty="0"/>
              <a:t> - </a:t>
            </a:r>
            <a:r>
              <a:rPr lang="ja-JP" altLang="en-US" dirty="0"/>
              <a:t>ゲイ、バイセクシュアル、好奇心旺盛な男性のレーダースコープ。</a:t>
            </a: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 y="1556792"/>
            <a:ext cx="31813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849" y="1412776"/>
            <a:ext cx="31813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412776"/>
            <a:ext cx="31813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030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293"/>
            <a:ext cx="8666956" cy="678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321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869"/>
            <a:ext cx="8748464" cy="684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461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9183"/>
            <a:ext cx="8578663" cy="671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723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20300" cy="783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431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41085"/>
            <a:ext cx="8293889" cy="677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551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9144000" cy="629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5796136" y="764704"/>
            <a:ext cx="3240360" cy="1944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t>Evernote</a:t>
            </a:r>
            <a:r>
              <a:rPr kumimoji="1" lang="ja-JP" altLang="en-US" dirty="0" smtClean="0"/>
              <a:t>と似ているが、情報をカテゴリ別に整理して</a:t>
            </a:r>
            <a:endParaRPr kumimoji="1" lang="en-US" altLang="ja-JP" dirty="0" smtClean="0"/>
          </a:p>
          <a:p>
            <a:pPr algn="ctr"/>
            <a:r>
              <a:rPr lang="ja-JP" altLang="en-US" dirty="0"/>
              <a:t>自動的</a:t>
            </a:r>
            <a:r>
              <a:rPr lang="ja-JP" altLang="en-US" dirty="0" smtClean="0"/>
              <a:t>に関連情報を付加</a:t>
            </a:r>
            <a:endParaRPr kumimoji="1" lang="ja-JP" altLang="en-US" dirty="0"/>
          </a:p>
        </p:txBody>
      </p:sp>
    </p:spTree>
    <p:extLst>
      <p:ext uri="{BB962C8B-B14F-4D97-AF65-F5344CB8AC3E}">
        <p14:creationId xmlns:p14="http://schemas.microsoft.com/office/powerpoint/2010/main" val="2668791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8257"/>
            <a:ext cx="8436124" cy="659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033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490538"/>
            <a:ext cx="10020300" cy="783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4558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949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コミュニケーションサービス</a:t>
            </a:r>
            <a:r>
              <a:rPr lang="en-US" altLang="ja-JP" dirty="0"/>
              <a:t/>
            </a:r>
            <a:br>
              <a:rPr lang="en-US" altLang="ja-JP" dirty="0"/>
            </a:br>
            <a:r>
              <a:rPr lang="ja-JP" altLang="en-US" dirty="0" smtClean="0"/>
              <a:t>次はこれがくる？お気楽トーク</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308207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713"/>
            <a:ext cx="9753600"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329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923925"/>
            <a:ext cx="767715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7324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304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836712"/>
            <a:ext cx="304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88157"/>
            <a:ext cx="304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3851920" y="260648"/>
            <a:ext cx="821828" cy="584775"/>
          </a:xfrm>
          <a:prstGeom prst="rect">
            <a:avLst/>
          </a:prstGeom>
        </p:spPr>
        <p:txBody>
          <a:bodyPr wrap="none">
            <a:spAutoFit/>
          </a:bodyPr>
          <a:lstStyle/>
          <a:p>
            <a:r>
              <a:rPr lang="en-US" altLang="ja-JP" sz="3200" dirty="0" smtClean="0"/>
              <a:t>Pair</a:t>
            </a:r>
            <a:endParaRPr lang="ja-JP" altLang="en-US" sz="3200" dirty="0"/>
          </a:p>
        </p:txBody>
      </p:sp>
    </p:spTree>
    <p:extLst>
      <p:ext uri="{BB962C8B-B14F-4D97-AF65-F5344CB8AC3E}">
        <p14:creationId xmlns:p14="http://schemas.microsoft.com/office/powerpoint/2010/main" val="36955323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077"/>
            <a:ext cx="8280920" cy="676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42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871"/>
            <a:ext cx="7200800" cy="6745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4194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679"/>
            <a:ext cx="7350765" cy="688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633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9076303" cy="598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107504" y="1052736"/>
            <a:ext cx="259228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Windows8</a:t>
            </a:r>
            <a:r>
              <a:rPr kumimoji="1" lang="ja-JP" altLang="en-US" dirty="0" smtClean="0"/>
              <a:t>の</a:t>
            </a:r>
            <a:r>
              <a:rPr kumimoji="1" lang="en-US" altLang="ja-JP" dirty="0" smtClean="0"/>
              <a:t>Metro</a:t>
            </a:r>
            <a:r>
              <a:rPr kumimoji="1" lang="ja-JP" altLang="en-US" dirty="0" smtClean="0"/>
              <a:t>インタフェース風に記事を表示するニュースリーダー。タッチパネル対応。</a:t>
            </a:r>
            <a:endParaRPr kumimoji="1" lang="ja-JP" altLang="en-US" dirty="0"/>
          </a:p>
        </p:txBody>
      </p:sp>
    </p:spTree>
    <p:extLst>
      <p:ext uri="{BB962C8B-B14F-4D97-AF65-F5344CB8AC3E}">
        <p14:creationId xmlns:p14="http://schemas.microsoft.com/office/powerpoint/2010/main" val="1569577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381000"/>
            <a:ext cx="40671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72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30" y="-22076"/>
            <a:ext cx="8959169" cy="693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214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図表 5"/>
          <p:cNvGraphicFramePr/>
          <p:nvPr>
            <p:extLst>
              <p:ext uri="{D42A27DB-BD31-4B8C-83A1-F6EECF244321}">
                <p14:modId xmlns:p14="http://schemas.microsoft.com/office/powerpoint/2010/main" val="2367156770"/>
              </p:ext>
            </p:extLst>
          </p:nvPr>
        </p:nvGraphicFramePr>
        <p:xfrm>
          <a:off x="541998" y="765895"/>
          <a:ext cx="8280920"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正方形/長方形 6"/>
          <p:cNvSpPr/>
          <p:nvPr/>
        </p:nvSpPr>
        <p:spPr>
          <a:xfrm>
            <a:off x="7164288" y="4293096"/>
            <a:ext cx="1737976" cy="646331"/>
          </a:xfrm>
          <a:prstGeom prst="rect">
            <a:avLst/>
          </a:prstGeom>
        </p:spPr>
        <p:txBody>
          <a:bodyPr wrap="none">
            <a:spAutoFit/>
          </a:bodyPr>
          <a:lstStyle/>
          <a:p>
            <a:r>
              <a:rPr lang="ja-JP" altLang="en-US" dirty="0" smtClean="0"/>
              <a:t>ハイコンテクスト</a:t>
            </a:r>
            <a:endParaRPr lang="en-US" altLang="ja-JP" dirty="0" smtClean="0"/>
          </a:p>
          <a:p>
            <a:endParaRPr lang="ja-JP" altLang="en-US" dirty="0"/>
          </a:p>
        </p:txBody>
      </p:sp>
      <p:sp>
        <p:nvSpPr>
          <p:cNvPr id="8" name="正方形/長方形 7"/>
          <p:cNvSpPr/>
          <p:nvPr/>
        </p:nvSpPr>
        <p:spPr>
          <a:xfrm>
            <a:off x="1461591" y="6260435"/>
            <a:ext cx="6557620" cy="369332"/>
          </a:xfrm>
          <a:prstGeom prst="rect">
            <a:avLst/>
          </a:prstGeom>
        </p:spPr>
        <p:txBody>
          <a:bodyPr wrap="square">
            <a:spAutoFit/>
          </a:bodyPr>
          <a:lstStyle/>
          <a:p>
            <a:r>
              <a:rPr lang="en-US" altLang="ja-JP" dirty="0"/>
              <a:t>SNS</a:t>
            </a:r>
            <a:r>
              <a:rPr lang="ja-JP" altLang="en-US" dirty="0"/>
              <a:t>時代はハイコンテクストの感性コミュニケーションが主流に。</a:t>
            </a:r>
            <a:r>
              <a:rPr lang="ja-JP" altLang="en-US" dirty="0" smtClean="0"/>
              <a:t> </a:t>
            </a:r>
            <a:endParaRPr lang="ja-JP" altLang="en-US" dirty="0"/>
          </a:p>
        </p:txBody>
      </p:sp>
      <p:sp>
        <p:nvSpPr>
          <p:cNvPr id="9" name="正方形/長方形 8"/>
          <p:cNvSpPr/>
          <p:nvPr/>
        </p:nvSpPr>
        <p:spPr>
          <a:xfrm>
            <a:off x="107504" y="4308455"/>
            <a:ext cx="1736373" cy="369332"/>
          </a:xfrm>
          <a:prstGeom prst="rect">
            <a:avLst/>
          </a:prstGeom>
        </p:spPr>
        <p:txBody>
          <a:bodyPr wrap="none">
            <a:spAutoFit/>
          </a:bodyPr>
          <a:lstStyle/>
          <a:p>
            <a:r>
              <a:rPr lang="ja-JP" altLang="en-US" dirty="0" smtClean="0"/>
              <a:t>ローコンテクスト</a:t>
            </a:r>
            <a:endParaRPr lang="ja-JP" altLang="en-US" dirty="0"/>
          </a:p>
        </p:txBody>
      </p:sp>
      <p:sp>
        <p:nvSpPr>
          <p:cNvPr id="10" name="正方形/長方形 9"/>
          <p:cNvSpPr/>
          <p:nvPr/>
        </p:nvSpPr>
        <p:spPr>
          <a:xfrm>
            <a:off x="107504" y="4754761"/>
            <a:ext cx="1736373" cy="369332"/>
          </a:xfrm>
          <a:prstGeom prst="rect">
            <a:avLst/>
          </a:prstGeom>
        </p:spPr>
        <p:txBody>
          <a:bodyPr wrap="none">
            <a:spAutoFit/>
          </a:bodyPr>
          <a:lstStyle/>
          <a:p>
            <a:r>
              <a:rPr lang="ja-JP" altLang="en-US" dirty="0" smtClean="0"/>
              <a:t>ブロードキャスト</a:t>
            </a:r>
            <a:endParaRPr lang="en-US" altLang="ja-JP" dirty="0" smtClean="0"/>
          </a:p>
        </p:txBody>
      </p:sp>
      <p:sp>
        <p:nvSpPr>
          <p:cNvPr id="11" name="正方形/長方形 10"/>
          <p:cNvSpPr/>
          <p:nvPr/>
        </p:nvSpPr>
        <p:spPr>
          <a:xfrm>
            <a:off x="7192340" y="4754761"/>
            <a:ext cx="1681871" cy="369332"/>
          </a:xfrm>
          <a:prstGeom prst="rect">
            <a:avLst/>
          </a:prstGeom>
        </p:spPr>
        <p:txBody>
          <a:bodyPr wrap="none">
            <a:spAutoFit/>
          </a:bodyPr>
          <a:lstStyle/>
          <a:p>
            <a:r>
              <a:rPr lang="ja-JP" altLang="en-US" dirty="0" smtClean="0"/>
              <a:t>インタラクティブ</a:t>
            </a:r>
            <a:endParaRPr lang="ja-JP" altLang="en-US" dirty="0"/>
          </a:p>
        </p:txBody>
      </p:sp>
      <p:sp>
        <p:nvSpPr>
          <p:cNvPr id="12" name="正方形/長方形 11"/>
          <p:cNvSpPr/>
          <p:nvPr/>
        </p:nvSpPr>
        <p:spPr>
          <a:xfrm>
            <a:off x="3203848" y="188640"/>
            <a:ext cx="22860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2000" dirty="0" smtClean="0"/>
              <a:t>個人メディアの変遷</a:t>
            </a:r>
          </a:p>
          <a:p>
            <a:pPr algn="ctr"/>
            <a:r>
              <a:rPr lang="ja-JP" altLang="en-US" sz="2000" dirty="0" smtClean="0"/>
              <a:t>２０００→２０１２</a:t>
            </a:r>
            <a:endParaRPr lang="ja-JP" altLang="en-US" sz="2000" dirty="0"/>
          </a:p>
        </p:txBody>
      </p:sp>
      <p:sp>
        <p:nvSpPr>
          <p:cNvPr id="14" name="正方形/長方形 13"/>
          <p:cNvSpPr/>
          <p:nvPr/>
        </p:nvSpPr>
        <p:spPr>
          <a:xfrm>
            <a:off x="124272" y="5200977"/>
            <a:ext cx="1853392" cy="369332"/>
          </a:xfrm>
          <a:prstGeom prst="rect">
            <a:avLst/>
          </a:prstGeom>
        </p:spPr>
        <p:txBody>
          <a:bodyPr wrap="none">
            <a:spAutoFit/>
          </a:bodyPr>
          <a:lstStyle/>
          <a:p>
            <a:r>
              <a:rPr lang="ja-JP" altLang="en-US" dirty="0" smtClean="0"/>
              <a:t>長文的メッセージ</a:t>
            </a:r>
            <a:endParaRPr lang="ja-JP" altLang="en-US" dirty="0"/>
          </a:p>
        </p:txBody>
      </p:sp>
      <p:sp>
        <p:nvSpPr>
          <p:cNvPr id="15" name="正方形/長方形 14"/>
          <p:cNvSpPr/>
          <p:nvPr/>
        </p:nvSpPr>
        <p:spPr>
          <a:xfrm>
            <a:off x="6891777" y="5206285"/>
            <a:ext cx="1853392" cy="369332"/>
          </a:xfrm>
          <a:prstGeom prst="rect">
            <a:avLst/>
          </a:prstGeom>
        </p:spPr>
        <p:txBody>
          <a:bodyPr wrap="none">
            <a:spAutoFit/>
          </a:bodyPr>
          <a:lstStyle/>
          <a:p>
            <a:r>
              <a:rPr lang="ja-JP" altLang="en-US" dirty="0" smtClean="0"/>
              <a:t>記号的メッセージ</a:t>
            </a:r>
            <a:endParaRPr lang="ja-JP" altLang="en-US" dirty="0"/>
          </a:p>
        </p:txBody>
      </p:sp>
      <p:sp>
        <p:nvSpPr>
          <p:cNvPr id="17" name="正方形/長方形 16"/>
          <p:cNvSpPr/>
          <p:nvPr/>
        </p:nvSpPr>
        <p:spPr>
          <a:xfrm>
            <a:off x="217309" y="4577759"/>
            <a:ext cx="1516762" cy="200055"/>
          </a:xfrm>
          <a:prstGeom prst="rect">
            <a:avLst/>
          </a:prstGeom>
        </p:spPr>
        <p:txBody>
          <a:bodyPr wrap="none">
            <a:spAutoFit/>
          </a:bodyPr>
          <a:lstStyle/>
          <a:p>
            <a:r>
              <a:rPr lang="en-US" altLang="ja-JP" sz="700" dirty="0" smtClean="0"/>
              <a:t>*</a:t>
            </a:r>
            <a:r>
              <a:rPr lang="ja-JP" altLang="en-US" sz="700" dirty="0" smtClean="0"/>
              <a:t>文化</a:t>
            </a:r>
            <a:r>
              <a:rPr lang="ja-JP" altLang="en-US" sz="700" dirty="0"/>
              <a:t>人類学者エドワード</a:t>
            </a:r>
            <a:r>
              <a:rPr lang="en-US" altLang="ja-JP" sz="700" dirty="0"/>
              <a:t>.T.</a:t>
            </a:r>
            <a:r>
              <a:rPr lang="ja-JP" altLang="en-US" sz="700" dirty="0"/>
              <a:t>ホール</a:t>
            </a:r>
            <a:r>
              <a:rPr lang="ja-JP" altLang="en-US" sz="700" dirty="0" smtClean="0"/>
              <a:t> </a:t>
            </a:r>
            <a:endParaRPr lang="ja-JP" altLang="en-US" sz="700" dirty="0"/>
          </a:p>
        </p:txBody>
      </p:sp>
      <p:sp>
        <p:nvSpPr>
          <p:cNvPr id="18" name="左右矢印 17"/>
          <p:cNvSpPr/>
          <p:nvPr/>
        </p:nvSpPr>
        <p:spPr>
          <a:xfrm>
            <a:off x="2195736" y="4498429"/>
            <a:ext cx="4464496" cy="89252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54600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606199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中国人観光客のクチコミマップ＆ランキング情報</a:t>
            </a:r>
            <a:r>
              <a:rPr lang="ja-JP" altLang="en-US" dirty="0" smtClean="0"/>
              <a:t>配信事業</a:t>
            </a:r>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777040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8956827"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389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8" y="476672"/>
            <a:ext cx="9160258" cy="557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284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1438"/>
            <a:ext cx="7724775" cy="671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1883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図表 4"/>
          <p:cNvGraphicFramePr/>
          <p:nvPr>
            <p:extLst>
              <p:ext uri="{D42A27DB-BD31-4B8C-83A1-F6EECF244321}">
                <p14:modId xmlns:p14="http://schemas.microsoft.com/office/powerpoint/2010/main" val="1593143568"/>
              </p:ext>
            </p:extLst>
          </p:nvPr>
        </p:nvGraphicFramePr>
        <p:xfrm>
          <a:off x="323528" y="476672"/>
          <a:ext cx="8568952"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グループ化 5"/>
          <p:cNvGrpSpPr/>
          <p:nvPr/>
        </p:nvGrpSpPr>
        <p:grpSpPr>
          <a:xfrm rot="5400000">
            <a:off x="5672637" y="3602793"/>
            <a:ext cx="457040" cy="354061"/>
            <a:chOff x="3923254" y="462145"/>
            <a:chExt cx="457040" cy="354061"/>
          </a:xfrm>
        </p:grpSpPr>
        <p:sp>
          <p:nvSpPr>
            <p:cNvPr id="7" name="右矢印 6"/>
            <p:cNvSpPr/>
            <p:nvPr/>
          </p:nvSpPr>
          <p:spPr>
            <a:xfrm>
              <a:off x="3923254" y="462145"/>
              <a:ext cx="457040" cy="354061"/>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右矢印 4"/>
            <p:cNvSpPr/>
            <p:nvPr/>
          </p:nvSpPr>
          <p:spPr>
            <a:xfrm>
              <a:off x="3923254" y="532957"/>
              <a:ext cx="350822" cy="2124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kumimoji="1" lang="ja-JP" altLang="en-US" sz="1000" kern="1200"/>
            </a:p>
          </p:txBody>
        </p:sp>
      </p:grpSp>
      <p:grpSp>
        <p:nvGrpSpPr>
          <p:cNvPr id="9" name="グループ化 8"/>
          <p:cNvGrpSpPr/>
          <p:nvPr/>
        </p:nvGrpSpPr>
        <p:grpSpPr>
          <a:xfrm>
            <a:off x="5190109" y="4217268"/>
            <a:ext cx="1422098" cy="1890000"/>
            <a:chOff x="4861282" y="920107"/>
            <a:chExt cx="1422098" cy="1890000"/>
          </a:xfrm>
        </p:grpSpPr>
        <p:sp>
          <p:nvSpPr>
            <p:cNvPr id="10" name="角丸四角形 9"/>
            <p:cNvSpPr/>
            <p:nvPr/>
          </p:nvSpPr>
          <p:spPr>
            <a:xfrm>
              <a:off x="4861282" y="920107"/>
              <a:ext cx="1422098" cy="1890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角丸四角形 4"/>
            <p:cNvSpPr/>
            <p:nvPr/>
          </p:nvSpPr>
          <p:spPr>
            <a:xfrm>
              <a:off x="4902934" y="961759"/>
              <a:ext cx="1338794" cy="18066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kumimoji="1" lang="ja-JP" altLang="en-US" sz="1200" kern="1200" dirty="0" smtClean="0"/>
                <a:t>デジタルサイネージ</a:t>
              </a:r>
              <a:endParaRPr kumimoji="1" lang="en-US" altLang="ja-JP" sz="1200" kern="1200" dirty="0" smtClean="0"/>
            </a:p>
            <a:p>
              <a:pPr marL="114300" lvl="1" indent="-114300" algn="l" defTabSz="533400">
                <a:lnSpc>
                  <a:spcPct val="90000"/>
                </a:lnSpc>
                <a:spcBef>
                  <a:spcPct val="0"/>
                </a:spcBef>
                <a:spcAft>
                  <a:spcPct val="15000"/>
                </a:spcAft>
                <a:buChar char="••"/>
              </a:pPr>
              <a:r>
                <a:rPr lang="ja-JP" altLang="en-US" sz="1200" dirty="0" smtClean="0"/>
                <a:t>ネットプリント</a:t>
              </a:r>
              <a:endParaRPr lang="en-US" altLang="ja-JP" sz="1200" dirty="0" smtClean="0"/>
            </a:p>
            <a:p>
              <a:pPr marL="114300" lvl="1" indent="-114300" algn="l" defTabSz="533400">
                <a:lnSpc>
                  <a:spcPct val="90000"/>
                </a:lnSpc>
                <a:spcBef>
                  <a:spcPct val="0"/>
                </a:spcBef>
                <a:spcAft>
                  <a:spcPct val="15000"/>
                </a:spcAft>
                <a:buChar char="••"/>
              </a:pPr>
              <a:r>
                <a:rPr kumimoji="1" lang="ja-JP" altLang="en-US" sz="1200" kern="1200" dirty="0" smtClean="0"/>
                <a:t>地域情報誌</a:t>
              </a:r>
              <a:endParaRPr kumimoji="1" lang="ja-JP" altLang="en-US" sz="1200" kern="1200" dirty="0"/>
            </a:p>
          </p:txBody>
        </p:sp>
      </p:gr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3519" y="355374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グループ化 13"/>
          <p:cNvGrpSpPr/>
          <p:nvPr/>
        </p:nvGrpSpPr>
        <p:grpSpPr>
          <a:xfrm>
            <a:off x="2879476" y="4258920"/>
            <a:ext cx="1422098" cy="1890000"/>
            <a:chOff x="2576843" y="920107"/>
            <a:chExt cx="1422098" cy="1890000"/>
          </a:xfrm>
        </p:grpSpPr>
        <p:sp>
          <p:nvSpPr>
            <p:cNvPr id="15" name="角丸四角形 14"/>
            <p:cNvSpPr/>
            <p:nvPr/>
          </p:nvSpPr>
          <p:spPr>
            <a:xfrm>
              <a:off x="2576843" y="920107"/>
              <a:ext cx="1422098" cy="1890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角丸四角形 4"/>
            <p:cNvSpPr/>
            <p:nvPr/>
          </p:nvSpPr>
          <p:spPr>
            <a:xfrm>
              <a:off x="2618495" y="961759"/>
              <a:ext cx="1338794" cy="18066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kumimoji="1" lang="ja-JP" altLang="en-US" sz="1200" kern="1200" dirty="0" smtClean="0"/>
                <a:t>地域店舗</a:t>
              </a:r>
              <a:endParaRPr kumimoji="1" lang="en-US" altLang="ja-JP" sz="1200" kern="1200" dirty="0" smtClean="0"/>
            </a:p>
            <a:p>
              <a:pPr marL="114300" lvl="1" indent="-114300" algn="l" defTabSz="533400">
                <a:lnSpc>
                  <a:spcPct val="90000"/>
                </a:lnSpc>
                <a:spcBef>
                  <a:spcPct val="0"/>
                </a:spcBef>
                <a:spcAft>
                  <a:spcPct val="15000"/>
                </a:spcAft>
                <a:buChar char="••"/>
              </a:pPr>
              <a:r>
                <a:rPr lang="ja-JP" altLang="en-US" sz="1200" dirty="0" smtClean="0"/>
                <a:t>家電量販店</a:t>
              </a:r>
              <a:endParaRPr lang="en-US" altLang="ja-JP" sz="1200" dirty="0" smtClean="0"/>
            </a:p>
            <a:p>
              <a:pPr marL="114300" lvl="1" indent="-114300" algn="l" defTabSz="533400">
                <a:lnSpc>
                  <a:spcPct val="90000"/>
                </a:lnSpc>
                <a:spcBef>
                  <a:spcPct val="0"/>
                </a:spcBef>
                <a:spcAft>
                  <a:spcPct val="15000"/>
                </a:spcAft>
                <a:buChar char="••"/>
              </a:pPr>
              <a:r>
                <a:rPr kumimoji="1" lang="ja-JP" altLang="en-US" sz="1200" kern="1200" dirty="0" smtClean="0"/>
                <a:t>観光行政</a:t>
              </a:r>
              <a:endParaRPr kumimoji="1" lang="en-US" altLang="ja-JP" sz="1200" kern="1200" dirty="0" smtClean="0"/>
            </a:p>
            <a:p>
              <a:pPr marL="114300" lvl="1" indent="-114300" algn="l" defTabSz="533400">
                <a:lnSpc>
                  <a:spcPct val="90000"/>
                </a:lnSpc>
                <a:spcBef>
                  <a:spcPct val="0"/>
                </a:spcBef>
                <a:spcAft>
                  <a:spcPct val="15000"/>
                </a:spcAft>
                <a:buChar char="••"/>
              </a:pPr>
              <a:endParaRPr kumimoji="1" lang="ja-JP" altLang="en-US" sz="1200" kern="1200" dirty="0"/>
            </a:p>
          </p:txBody>
        </p:sp>
      </p:grpSp>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8384" y="361089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グループ化 17"/>
          <p:cNvGrpSpPr/>
          <p:nvPr/>
        </p:nvGrpSpPr>
        <p:grpSpPr>
          <a:xfrm>
            <a:off x="7494341" y="4217268"/>
            <a:ext cx="1422098" cy="1890000"/>
            <a:chOff x="7145721" y="920107"/>
            <a:chExt cx="1422098" cy="1890000"/>
          </a:xfrm>
        </p:grpSpPr>
        <p:sp>
          <p:nvSpPr>
            <p:cNvPr id="19" name="角丸四角形 18"/>
            <p:cNvSpPr/>
            <p:nvPr/>
          </p:nvSpPr>
          <p:spPr>
            <a:xfrm>
              <a:off x="7145721" y="920107"/>
              <a:ext cx="1422098" cy="1890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角丸四角形 4"/>
            <p:cNvSpPr/>
            <p:nvPr/>
          </p:nvSpPr>
          <p:spPr>
            <a:xfrm>
              <a:off x="7187373" y="961759"/>
              <a:ext cx="1338794" cy="18066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kumimoji="1" lang="ja-JP" altLang="en-US" sz="1200" kern="1200" dirty="0" smtClean="0"/>
                <a:t>集客キャンペーンのデザイン</a:t>
              </a:r>
              <a:endParaRPr kumimoji="1" lang="en-US" altLang="ja-JP" sz="1200" kern="1200" dirty="0" smtClean="0"/>
            </a:p>
            <a:p>
              <a:pPr marL="114300" lvl="1" indent="-114300" algn="l" defTabSz="533400">
                <a:lnSpc>
                  <a:spcPct val="90000"/>
                </a:lnSpc>
                <a:spcBef>
                  <a:spcPct val="0"/>
                </a:spcBef>
                <a:spcAft>
                  <a:spcPct val="15000"/>
                </a:spcAft>
                <a:buChar char="••"/>
              </a:pPr>
              <a:r>
                <a:rPr kumimoji="1" lang="ja-JP" altLang="en-US" sz="1200" kern="1200" dirty="0" smtClean="0"/>
                <a:t>中国人観光客向け新商品、サービスの開発</a:t>
              </a:r>
              <a:endParaRPr kumimoji="1" lang="en-US" altLang="ja-JP" sz="1200" kern="1200" dirty="0" smtClean="0"/>
            </a:p>
            <a:p>
              <a:pPr marL="114300" lvl="1" indent="-114300" algn="l" defTabSz="533400">
                <a:lnSpc>
                  <a:spcPct val="90000"/>
                </a:lnSpc>
                <a:spcBef>
                  <a:spcPct val="0"/>
                </a:spcBef>
                <a:spcAft>
                  <a:spcPct val="15000"/>
                </a:spcAft>
                <a:buChar char="••"/>
              </a:pPr>
              <a:r>
                <a:rPr lang="ja-JP" altLang="en-US" sz="1200" dirty="0" smtClean="0"/>
                <a:t>地域振興や工法のための</a:t>
              </a:r>
              <a:r>
                <a:rPr lang="en-US" altLang="ja-JP" sz="1200" dirty="0" smtClean="0"/>
                <a:t>p</a:t>
              </a:r>
              <a:r>
                <a:rPr lang="ja-JP" altLang="en-US" sz="1200" dirty="0" smtClean="0"/>
                <a:t>るオモーションコンテンツの制作</a:t>
              </a:r>
              <a:endParaRPr kumimoji="1" lang="ja-JP" altLang="en-US" sz="1200" kern="1200" dirty="0"/>
            </a:p>
          </p:txBody>
        </p:sp>
      </p:grpSp>
    </p:spTree>
    <p:extLst>
      <p:ext uri="{BB962C8B-B14F-4D97-AF65-F5344CB8AC3E}">
        <p14:creationId xmlns:p14="http://schemas.microsoft.com/office/powerpoint/2010/main" val="3646555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9" y="404664"/>
            <a:ext cx="9166239"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5220072" y="4869160"/>
            <a:ext cx="3312368" cy="18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銀行口座管理、株式取引、小切手取引、資産管理等、パーソナルファイナンスをワンストップで実現するサービス</a:t>
            </a:r>
            <a:r>
              <a:rPr lang="ja-JP" altLang="en-US" dirty="0" smtClean="0"/>
              <a:t>。金融系エリートが起業し、コンテストで優勝した注目株。</a:t>
            </a:r>
            <a:endParaRPr kumimoji="1" lang="ja-JP" altLang="en-US" dirty="0"/>
          </a:p>
        </p:txBody>
      </p:sp>
    </p:spTree>
    <p:extLst>
      <p:ext uri="{BB962C8B-B14F-4D97-AF65-F5344CB8AC3E}">
        <p14:creationId xmlns:p14="http://schemas.microsoft.com/office/powerpoint/2010/main" val="2705858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9480748" cy="625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107504" y="5013176"/>
            <a:ext cx="2376264"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SD</a:t>
            </a:r>
            <a:r>
              <a:rPr kumimoji="1" lang="ja-JP" altLang="en-US" dirty="0" smtClean="0"/>
              <a:t>カードサイズの埋め込みモジュール。あらゆるデバイスを無線</a:t>
            </a:r>
            <a:r>
              <a:rPr kumimoji="1" lang="en-US" altLang="ja-JP" dirty="0" smtClean="0"/>
              <a:t>LAN</a:t>
            </a:r>
            <a:r>
              <a:rPr lang="ja-JP" altLang="en-US" dirty="0" smtClean="0"/>
              <a:t>対応のセンサーに変身させる</a:t>
            </a:r>
            <a:endParaRPr kumimoji="1" lang="ja-JP" altLang="en-US" dirty="0"/>
          </a:p>
        </p:txBody>
      </p:sp>
    </p:spTree>
    <p:extLst>
      <p:ext uri="{BB962C8B-B14F-4D97-AF65-F5344CB8AC3E}">
        <p14:creationId xmlns:p14="http://schemas.microsoft.com/office/powerpoint/2010/main" val="288760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688"/>
            <a:ext cx="9444674" cy="590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6012160" y="4482101"/>
            <a:ext cx="3024336" cy="1874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モバイル</a:t>
            </a:r>
            <a:r>
              <a:rPr kumimoji="1" lang="en-US" altLang="ja-JP" dirty="0" smtClean="0"/>
              <a:t>CRM</a:t>
            </a:r>
            <a:r>
              <a:rPr kumimoji="1" lang="ja-JP" altLang="en-US" dirty="0" smtClean="0"/>
              <a:t>アプリ。自分の</a:t>
            </a:r>
            <a:r>
              <a:rPr lang="ja-JP" altLang="en-US" dirty="0" smtClean="0"/>
              <a:t>コンタクトリストに対して</a:t>
            </a:r>
            <a:r>
              <a:rPr lang="en-US" altLang="ja-JP" dirty="0" err="1" smtClean="0"/>
              <a:t>ToDo</a:t>
            </a:r>
            <a:r>
              <a:rPr lang="ja-JP" altLang="en-US" dirty="0" smtClean="0"/>
              <a:t>や情報管理ができる。メール、電話履歴もひもづく。営業管理、学生管理に。</a:t>
            </a:r>
            <a:endParaRPr kumimoji="1" lang="ja-JP" altLang="en-US" dirty="0"/>
          </a:p>
        </p:txBody>
      </p:sp>
    </p:spTree>
    <p:extLst>
      <p:ext uri="{BB962C8B-B14F-4D97-AF65-F5344CB8AC3E}">
        <p14:creationId xmlns:p14="http://schemas.microsoft.com/office/powerpoint/2010/main" val="2319446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9393"/>
            <a:ext cx="29241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6887" y="1981200"/>
            <a:ext cx="29241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4778" y="122759"/>
            <a:ext cx="3528392" cy="172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1969393"/>
            <a:ext cx="29241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058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92716" cy="574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45" y="3625205"/>
            <a:ext cx="3511810" cy="290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5364088" y="260648"/>
            <a:ext cx="3024336"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２０１２年</a:t>
            </a:r>
            <a:r>
              <a:rPr kumimoji="1" lang="en-US" altLang="ja-JP" dirty="0" smtClean="0"/>
              <a:t>Twitter</a:t>
            </a:r>
            <a:r>
              <a:rPr kumimoji="1" lang="ja-JP" altLang="en-US" dirty="0" smtClean="0"/>
              <a:t>が買収した電子メールマーケティング企業。</a:t>
            </a:r>
            <a:r>
              <a:rPr kumimoji="1" lang="en-US" altLang="ja-JP" dirty="0" smtClean="0"/>
              <a:t>Twitter</a:t>
            </a:r>
            <a:r>
              <a:rPr kumimoji="1" lang="ja-JP" altLang="en-US" dirty="0" smtClean="0"/>
              <a:t>のタイムラインから情報を抽出してメールで配信する。</a:t>
            </a:r>
            <a:r>
              <a:rPr kumimoji="1" lang="en-US" altLang="ja-JP" dirty="0" err="1" smtClean="0"/>
              <a:t>Summify</a:t>
            </a:r>
            <a:r>
              <a:rPr kumimoji="1" lang="ja-JP" altLang="en-US" dirty="0" smtClean="0"/>
              <a:t>と類似したサービス。</a:t>
            </a:r>
            <a:endParaRPr kumimoji="1" lang="ja-JP" altLang="en-US" dirty="0"/>
          </a:p>
        </p:txBody>
      </p:sp>
    </p:spTree>
    <p:extLst>
      <p:ext uri="{BB962C8B-B14F-4D97-AF65-F5344CB8AC3E}">
        <p14:creationId xmlns:p14="http://schemas.microsoft.com/office/powerpoint/2010/main" val="212721674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TotalTime>
  <Words>756</Words>
  <Application>Microsoft Office PowerPoint</Application>
  <PresentationFormat>画面に合わせる (4:3)</PresentationFormat>
  <Paragraphs>87</Paragraphs>
  <Slides>48</Slides>
  <Notes>3</Notes>
  <HiddenSlides>0</HiddenSlides>
  <MMClips>0</MMClips>
  <ScaleCrop>false</ScaleCrop>
  <HeadingPairs>
    <vt:vector size="4" baseType="variant">
      <vt:variant>
        <vt:lpstr>テーマ</vt:lpstr>
      </vt:variant>
      <vt:variant>
        <vt:i4>1</vt:i4>
      </vt:variant>
      <vt:variant>
        <vt:lpstr>スライド タイトル</vt:lpstr>
      </vt:variant>
      <vt:variant>
        <vt:i4>48</vt:i4>
      </vt:variant>
    </vt:vector>
  </HeadingPairs>
  <TitlesOfParts>
    <vt:vector size="49" baseType="lpstr">
      <vt:lpstr>Office ​​テーマ</vt:lpstr>
      <vt:lpstr>２０１２年５月 先端的なサービスを見ながら 事業創造ディスカッション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Grindr - ゲイ、バイセクシュアル、好奇心旺盛な男性のレーダースコープ。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コミュニケーションサービス 次はこれがくる？お気楽トーク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中国人観光客のクチコミマップ＆ランキング情報配信事業</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daiya</dc:creator>
  <cp:lastModifiedBy>daiya</cp:lastModifiedBy>
  <cp:revision>47</cp:revision>
  <dcterms:created xsi:type="dcterms:W3CDTF">2012-05-18T01:10:40Z</dcterms:created>
  <dcterms:modified xsi:type="dcterms:W3CDTF">2012-05-18T11:34:43Z</dcterms:modified>
</cp:coreProperties>
</file>