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71634-CCAE-461A-B25F-69DAF197EB69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2B560-9DAB-4DF4-A221-FB89F5BB0F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015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94A8E2-DB5C-4CB0-8C4E-35C6D30A6302}" type="slidenum">
              <a:rPr lang="en-US" altLang="ja-JP" smtClean="0">
                <a:latin typeface="Times New Roman" pitchFamily="18" charset="0"/>
                <a:ea typeface="ＭＳ Ｐゴシック" pitchFamily="50" charset="-128"/>
              </a:rPr>
              <a:pPr/>
              <a:t>1</a:t>
            </a:fld>
            <a:endParaRPr lang="en-US" altLang="ja-JP" smtClean="0"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pitchFamily="18" charset="0"/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A40865-24D0-4729-85E7-358D90F11BA8}" type="slidenum">
              <a:rPr lang="en-US" altLang="ja-JP" smtClean="0">
                <a:latin typeface="Times New Roman" pitchFamily="18" charset="0"/>
                <a:ea typeface="ＭＳ Ｐゴシック" pitchFamily="50" charset="-128"/>
              </a:rPr>
              <a:pPr/>
              <a:t>2</a:t>
            </a:fld>
            <a:endParaRPr lang="en-US" altLang="ja-JP" smtClean="0"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pitchFamily="18" charset="0"/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A1601C-54B0-4864-B943-3881D7751F50}" type="slidenum">
              <a:rPr lang="en-US" altLang="ja-JP" smtClean="0">
                <a:latin typeface="Times New Roman" pitchFamily="18" charset="0"/>
                <a:ea typeface="ＭＳ Ｐゴシック" pitchFamily="50" charset="-128"/>
              </a:rPr>
              <a:pPr/>
              <a:t>3</a:t>
            </a:fld>
            <a:endParaRPr lang="en-US" altLang="ja-JP" smtClean="0"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pitchFamily="18" charset="0"/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FE3F8E-2EDB-43E7-BFD8-B086E0122411}" type="slidenum">
              <a:rPr lang="en-US" altLang="ja-JP" smtClean="0">
                <a:latin typeface="Times New Roman" pitchFamily="18" charset="0"/>
                <a:ea typeface="ＭＳ Ｐゴシック" pitchFamily="50" charset="-128"/>
              </a:rPr>
              <a:pPr/>
              <a:t>4</a:t>
            </a:fld>
            <a:endParaRPr lang="en-US" altLang="ja-JP" smtClean="0"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pitchFamily="18" charset="0"/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21BB38-27D9-43B2-9540-C9B895A8F9E1}" type="slidenum">
              <a:rPr lang="en-US" altLang="ja-JP" smtClean="0">
                <a:latin typeface="Times New Roman" pitchFamily="18" charset="0"/>
                <a:ea typeface="ＭＳ Ｐゴシック" pitchFamily="50" charset="-128"/>
              </a:rPr>
              <a:pPr/>
              <a:t>5</a:t>
            </a:fld>
            <a:endParaRPr lang="en-US" altLang="ja-JP" smtClean="0"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pitchFamily="18" charset="0"/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6644D9-AFA4-45C3-95A1-03BAF07816E1}" type="slidenum">
              <a:rPr lang="en-US" altLang="ja-JP" smtClean="0">
                <a:latin typeface="Times New Roman" pitchFamily="18" charset="0"/>
                <a:ea typeface="ＭＳ Ｐゴシック" pitchFamily="50" charset="-128"/>
              </a:rPr>
              <a:pPr/>
              <a:t>6</a:t>
            </a:fld>
            <a:endParaRPr lang="en-US" altLang="ja-JP" smtClean="0"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pitchFamily="18" charset="0"/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3B3536-AAE8-4AD7-853F-3AC22EB60E89}" type="slidenum">
              <a:rPr lang="en-US" altLang="ja-JP" smtClean="0">
                <a:latin typeface="Times New Roman" pitchFamily="18" charset="0"/>
                <a:ea typeface="ＭＳ Ｐゴシック" pitchFamily="50" charset="-128"/>
              </a:rPr>
              <a:pPr/>
              <a:t>7</a:t>
            </a:fld>
            <a:endParaRPr lang="en-US" altLang="ja-JP" smtClean="0"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pitchFamily="18" charset="0"/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F2992-4202-482A-ACE1-CBD252FB3092}" type="slidenum">
              <a:rPr lang="en-US" altLang="ja-JP" smtClean="0">
                <a:latin typeface="Times New Roman" pitchFamily="18" charset="0"/>
                <a:ea typeface="ＭＳ Ｐゴシック" pitchFamily="50" charset="-128"/>
              </a:rPr>
              <a:pPr/>
              <a:t>8</a:t>
            </a:fld>
            <a:endParaRPr lang="en-US" altLang="ja-JP" smtClean="0"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pitchFamily="18" charset="0"/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ja-JP" altLang="en-US" smtClean="0">
              <a:latin typeface="Times New Roman" pitchFamily="18" charset="0"/>
              <a:ea typeface="ＭＳ Ｐ明朝" pitchFamily="18" charset="-128"/>
            </a:endParaRPr>
          </a:p>
        </p:txBody>
      </p:sp>
      <p:sp>
        <p:nvSpPr>
          <p:cNvPr id="6144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B05046-491B-4511-89B5-602FC89341E5}" type="slidenum">
              <a:rPr lang="ja-JP" altLang="en-US" smtClean="0">
                <a:latin typeface="Times New Roman" pitchFamily="18" charset="0"/>
                <a:ea typeface="ＭＳ Ｐゴシック" pitchFamily="50" charset="-128"/>
              </a:rPr>
              <a:pPr/>
              <a:t>9</a:t>
            </a:fld>
            <a:endParaRPr lang="ja-JP" altLang="en-US" smtClean="0">
              <a:latin typeface="Times New Roman" pitchFamily="18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0A7-FE64-4DFF-ACEA-BDA1FD5F4FC9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2F85-70FC-4B85-AB57-AE004B500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0A7-FE64-4DFF-ACEA-BDA1FD5F4FC9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2F85-70FC-4B85-AB57-AE004B500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0A7-FE64-4DFF-ACEA-BDA1FD5F4FC9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2F85-70FC-4B85-AB57-AE004B500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タイトル、テキスト、クリップ アー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クリップアート プレースホルダ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F505B-ECD8-4915-8403-CE2440B22F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0A7-FE64-4DFF-ACEA-BDA1FD5F4FC9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2F85-70FC-4B85-AB57-AE004B500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0A7-FE64-4DFF-ACEA-BDA1FD5F4FC9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2F85-70FC-4B85-AB57-AE004B500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0A7-FE64-4DFF-ACEA-BDA1FD5F4FC9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2F85-70FC-4B85-AB57-AE004B500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0A7-FE64-4DFF-ACEA-BDA1FD5F4FC9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2F85-70FC-4B85-AB57-AE004B500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0A7-FE64-4DFF-ACEA-BDA1FD5F4FC9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2F85-70FC-4B85-AB57-AE004B500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0A7-FE64-4DFF-ACEA-BDA1FD5F4FC9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2F85-70FC-4B85-AB57-AE004B500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0A7-FE64-4DFF-ACEA-BDA1FD5F4FC9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2F85-70FC-4B85-AB57-AE004B500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E20A7-FE64-4DFF-ACEA-BDA1FD5F4FC9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2F85-70FC-4B85-AB57-AE004B500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E20A7-FE64-4DFF-ACEA-BDA1FD5F4FC9}" type="datetimeFigureOut">
              <a:rPr kumimoji="1" lang="ja-JP" altLang="en-US" smtClean="0"/>
              <a:t>2013/5/8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22F85-70FC-4B85-AB57-AE004B500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dea-marathon.net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dirty="0" smtClean="0"/>
              <a:t>アイデアマラソン発想術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デジタルハリウッド大学</a:t>
            </a:r>
          </a:p>
          <a:p>
            <a:pPr eaLnBrk="1" hangingPunct="1"/>
            <a:r>
              <a:rPr lang="ja-JP" altLang="en-US" smtClean="0"/>
              <a:t>橋本大也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発想を生む技術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本日の特別な講師　樋口健夫先生</a:t>
            </a:r>
          </a:p>
          <a:p>
            <a:pPr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「アイデアマラソン発想法」創始者</a:t>
            </a:r>
          </a:p>
          <a:p>
            <a:pPr eaLnBrk="1" hangingPunct="1"/>
            <a:endParaRPr lang="ja-JP" altLang="en-US" smtClean="0"/>
          </a:p>
          <a:p>
            <a:pPr eaLnBrk="1" hangingPunct="1"/>
            <a:r>
              <a:rPr lang="en-US" altLang="ja-JP" smtClean="0"/>
              <a:t>Welcome to the Official Website of Idea Marathon System</a:t>
            </a:r>
          </a:p>
          <a:p>
            <a:pPr lvl="1" eaLnBrk="1" hangingPunct="1"/>
            <a:r>
              <a:rPr lang="en-US" altLang="ja-JP" smtClean="0">
                <a:hlinkClick r:id="rId3"/>
              </a:rPr>
              <a:t>http://www.idea-marathon.net/</a:t>
            </a:r>
            <a:endParaRPr lang="en-US" altLang="ja-JP" smtClean="0"/>
          </a:p>
          <a:p>
            <a:pPr eaLnBrk="1" hangingPunct="1"/>
            <a:endParaRPr lang="en-US" altLang="ja-JP" smtClean="0"/>
          </a:p>
          <a:p>
            <a:pPr eaLnBrk="1" hangingPunct="1"/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樋口先生の略歴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800" smtClean="0"/>
              <a:t>1946</a:t>
            </a:r>
            <a:r>
              <a:rPr lang="ja-JP" altLang="en-US" sz="2800" smtClean="0"/>
              <a:t>年</a:t>
            </a:r>
            <a:r>
              <a:rPr lang="en-US" altLang="ja-JP" sz="2800" smtClean="0"/>
              <a:t>(</a:t>
            </a:r>
            <a:r>
              <a:rPr lang="ja-JP" altLang="en-US" sz="2800" smtClean="0"/>
              <a:t>昭和</a:t>
            </a:r>
            <a:r>
              <a:rPr lang="en-US" altLang="ja-JP" sz="2800" smtClean="0"/>
              <a:t>21</a:t>
            </a:r>
            <a:r>
              <a:rPr lang="ja-JP" altLang="en-US" sz="2800" smtClean="0"/>
              <a:t>年）京都生まれ</a:t>
            </a:r>
            <a:br>
              <a:rPr lang="ja-JP" altLang="en-US" sz="2800" smtClean="0"/>
            </a:br>
            <a:r>
              <a:rPr lang="en-US" altLang="ja-JP" sz="2800" smtClean="0"/>
              <a:t>1971</a:t>
            </a:r>
            <a:r>
              <a:rPr lang="ja-JP" altLang="en-US" sz="2800" smtClean="0"/>
              <a:t>年三井物産株式会社入社</a:t>
            </a:r>
            <a:br>
              <a:rPr lang="ja-JP" altLang="en-US" sz="2800" smtClean="0"/>
            </a:br>
            <a:endParaRPr lang="ja-JP" altLang="en-US" sz="2800" smtClean="0"/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アフリカ・ナイジェリア・ラゴス事務所</a:t>
            </a:r>
            <a:r>
              <a:rPr lang="en-US" altLang="ja-JP" sz="2800" smtClean="0"/>
              <a:t>(3</a:t>
            </a:r>
            <a:r>
              <a:rPr lang="ja-JP" altLang="en-US" sz="2800" smtClean="0"/>
              <a:t>年間）</a:t>
            </a:r>
            <a:br>
              <a:rPr lang="ja-JP" altLang="en-US" sz="2800" smtClean="0"/>
            </a:br>
            <a:r>
              <a:rPr lang="ja-JP" altLang="en-US" sz="2800" smtClean="0"/>
              <a:t>中近東・サウジアラビア･リヤド事務所</a:t>
            </a:r>
            <a:r>
              <a:rPr lang="en-US" altLang="ja-JP" sz="2800" smtClean="0"/>
              <a:t>8</a:t>
            </a:r>
            <a:r>
              <a:rPr lang="ja-JP" altLang="en-US" sz="2800" smtClean="0"/>
              <a:t>年半）</a:t>
            </a:r>
            <a:br>
              <a:rPr lang="ja-JP" altLang="en-US" sz="2800" smtClean="0"/>
            </a:br>
            <a:r>
              <a:rPr lang="ja-JP" altLang="en-US" sz="2800" smtClean="0"/>
              <a:t>ベトナム･ハノイ事務所</a:t>
            </a:r>
            <a:r>
              <a:rPr lang="en-US" altLang="ja-JP" sz="2800" smtClean="0"/>
              <a:t>(2</a:t>
            </a:r>
            <a:r>
              <a:rPr lang="ja-JP" altLang="en-US" sz="2800" smtClean="0"/>
              <a:t>年間）</a:t>
            </a:r>
            <a:br>
              <a:rPr lang="ja-JP" altLang="en-US" sz="2800" smtClean="0"/>
            </a:br>
            <a:r>
              <a:rPr lang="ja-JP" altLang="en-US" sz="2800" smtClean="0"/>
              <a:t>東京通信ネットワーク出向を経て、</a:t>
            </a:r>
            <a:r>
              <a:rPr lang="en-US" altLang="ja-JP" sz="2800" smtClean="0"/>
              <a:t>2000</a:t>
            </a:r>
            <a:r>
              <a:rPr lang="ja-JP" altLang="en-US" sz="2800" smtClean="0"/>
              <a:t>年から三井物産ネパール・カトマンドゥ事務所長</a:t>
            </a:r>
            <a:r>
              <a:rPr lang="en-US" altLang="ja-JP" sz="2800" smtClean="0"/>
              <a:t>(4</a:t>
            </a:r>
            <a:r>
              <a:rPr lang="ja-JP" altLang="en-US" sz="2800" smtClean="0"/>
              <a:t>年半）</a:t>
            </a:r>
            <a:br>
              <a:rPr lang="ja-JP" altLang="en-US" sz="2800" smtClean="0"/>
            </a:br>
            <a:r>
              <a:rPr lang="en-US" altLang="ja-JP" sz="2800" smtClean="0"/>
              <a:t>2004</a:t>
            </a:r>
            <a:r>
              <a:rPr lang="ja-JP" altLang="en-US" sz="2800" smtClean="0"/>
              <a:t>年</a:t>
            </a:r>
            <a:r>
              <a:rPr lang="en-US" altLang="ja-JP" sz="2800" smtClean="0"/>
              <a:t>6</a:t>
            </a:r>
            <a:r>
              <a:rPr lang="ja-JP" altLang="en-US" sz="2800" smtClean="0"/>
              <a:t>月帰国し、同年</a:t>
            </a:r>
            <a:r>
              <a:rPr lang="en-US" altLang="ja-JP" sz="2800" smtClean="0"/>
              <a:t>8</a:t>
            </a:r>
            <a:r>
              <a:rPr lang="ja-JP" altLang="en-US" sz="2800" smtClean="0"/>
              <a:t>月末に三井物産を定年退職。</a:t>
            </a:r>
          </a:p>
          <a:p>
            <a:pPr eaLnBrk="1" hangingPunct="1">
              <a:lnSpc>
                <a:spcPct val="90000"/>
              </a:lnSpc>
            </a:pPr>
            <a:endParaRPr lang="en-US" altLang="ja-JP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アイデアマラソンの本</a:t>
            </a:r>
          </a:p>
        </p:txBody>
      </p:sp>
      <p:pic>
        <p:nvPicPr>
          <p:cNvPr id="26627" name="Picture 6" descr="C:\Documents and Settings\daiya\My Documents\My Pictures\アイデアマラソン\book-07-sma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2362200"/>
            <a:ext cx="24352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7" descr="C:\Documents and Settings\daiya\My Documents\My Pictures\アイデアマラソン\無題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286000"/>
            <a:ext cx="242252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8" descr="C:\Documents and Settings\daiya\My Documents\My Pictures\アイデアマラソン\book-05-smal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2362200"/>
            <a:ext cx="2449513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ext Box 9"/>
          <p:cNvSpPr txBox="1">
            <a:spLocks noChangeArrowheads="1"/>
          </p:cNvSpPr>
          <p:nvPr/>
        </p:nvSpPr>
        <p:spPr bwMode="auto">
          <a:xfrm>
            <a:off x="838200" y="59436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1"/>
              <a:t>このほか樋口先生の著著は数十冊出版されている</a:t>
            </a:r>
          </a:p>
        </p:txBody>
      </p:sp>
      <p:pic>
        <p:nvPicPr>
          <p:cNvPr id="26631" name="Picture 10" descr="C:\Documents and Settings\daiya\My Documents\My Pictures\アイデアマラソン\book-01-smal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00" y="1905000"/>
            <a:ext cx="12573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2" name="Picture 11" descr="C:\Documents and Settings\daiya\My Documents\My Pictures\アイデアマラソン\book-04-small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20000" y="3962400"/>
            <a:ext cx="12573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5" imgW="6753454" imgH="4810354" progId="Excel.Sheet.8">
                  <p:embed/>
                </p:oleObj>
              </mc:Choice>
              <mc:Fallback>
                <p:oleObj name="Worksheet" r:id="rId5" imgW="6753454" imgH="4810354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海外でも翻訳されている</a:t>
            </a:r>
          </a:p>
        </p:txBody>
      </p:sp>
      <p:pic>
        <p:nvPicPr>
          <p:cNvPr id="27651" name="Picture 4" descr="C:\Documents and Settings\daiya\My Documents\My Pictures\アイデアマラソン\IMS-English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676400"/>
            <a:ext cx="2468563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5" descr="C:\Documents and Settings\daiya\My Documents\My Pictures\アイデアマラソン\Notebook-Kore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1752600"/>
            <a:ext cx="254952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1752600" y="5486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英語版</a:t>
            </a:r>
          </a:p>
        </p:txBody>
      </p:sp>
      <p:sp>
        <p:nvSpPr>
          <p:cNvPr id="27654" name="Text Box 10"/>
          <p:cNvSpPr txBox="1">
            <a:spLocks noChangeArrowheads="1"/>
          </p:cNvSpPr>
          <p:nvPr/>
        </p:nvSpPr>
        <p:spPr bwMode="auto">
          <a:xfrm>
            <a:off x="6172200" y="55626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韓国語版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世界中で</a:t>
            </a:r>
            <a:r>
              <a:rPr lang="en-US" altLang="ja-JP" smtClean="0"/>
              <a:t>…</a:t>
            </a:r>
          </a:p>
        </p:txBody>
      </p:sp>
      <p:pic>
        <p:nvPicPr>
          <p:cNvPr id="28675" name="Picture 4" descr="C:\Documents and Settings\daiya\My Documents\My Pictures\アイデアマラソン\IMS-Chines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676400"/>
            <a:ext cx="25939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5" descr="C:\Documents and Settings\daiya\My Documents\My Pictures\アイデアマラソン\IMS-HIndi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1600200"/>
            <a:ext cx="2332038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6" descr="C:\Documents and Settings\daiya\My Documents\My Pictures\アイデアマラソン\IMS-Thai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1676400"/>
            <a:ext cx="24923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914400" y="57150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中国語</a:t>
            </a:r>
          </a:p>
        </p:txBody>
      </p:sp>
      <p:sp>
        <p:nvSpPr>
          <p:cNvPr id="28679" name="Text Box 8"/>
          <p:cNvSpPr txBox="1">
            <a:spLocks noChangeArrowheads="1"/>
          </p:cNvSpPr>
          <p:nvPr/>
        </p:nvSpPr>
        <p:spPr bwMode="auto">
          <a:xfrm>
            <a:off x="7162800" y="5715000"/>
            <a:ext cx="97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タイ語</a:t>
            </a:r>
          </a:p>
        </p:txBody>
      </p:sp>
      <p:sp>
        <p:nvSpPr>
          <p:cNvPr id="28680" name="Text Box 9"/>
          <p:cNvSpPr txBox="1">
            <a:spLocks noChangeArrowheads="1"/>
          </p:cNvSpPr>
          <p:nvPr/>
        </p:nvSpPr>
        <p:spPr bwMode="auto">
          <a:xfrm>
            <a:off x="3962400" y="5715000"/>
            <a:ext cx="177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ヒンディー語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アイデアマラソンって何？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ja-JP" sz="2400" b="1" smtClean="0"/>
          </a:p>
          <a:p>
            <a:pPr eaLnBrk="1" hangingPunct="1">
              <a:lnSpc>
                <a:spcPct val="90000"/>
              </a:lnSpc>
            </a:pPr>
            <a:r>
              <a:rPr lang="ja-JP" altLang="en-US" sz="2400" b="1" smtClean="0"/>
              <a:t>「発想の分野を限定しないで、個人が考えたものを、即時、できるだけ早く、できるだけ短く、ノートやパソコンデータに記録し、周りに話をする」</a:t>
            </a:r>
            <a:r>
              <a:rPr lang="ja-JP" altLang="en-US" sz="2400" smtClean="0"/>
              <a:t>発想システムです。</a:t>
            </a:r>
          </a:p>
          <a:p>
            <a:pPr eaLnBrk="1" hangingPunct="1">
              <a:lnSpc>
                <a:spcPct val="90000"/>
              </a:lnSpc>
            </a:pPr>
            <a:endParaRPr lang="ja-JP" alt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ja-JP" sz="2000" smtClean="0"/>
              <a:t>IMS</a:t>
            </a:r>
            <a:r>
              <a:rPr lang="ja-JP" altLang="en-US" sz="2000" smtClean="0"/>
              <a:t>公式</a:t>
            </a:r>
            <a:r>
              <a:rPr lang="en-US" altLang="ja-JP" sz="2000" smtClean="0"/>
              <a:t>Web</a:t>
            </a:r>
            <a:r>
              <a:rPr lang="ja-JP" altLang="en-US" sz="2000" smtClean="0"/>
              <a:t>サイトより引用</a:t>
            </a:r>
            <a:br>
              <a:rPr lang="ja-JP" altLang="en-US" sz="2000" smtClean="0"/>
            </a:br>
            <a:endParaRPr lang="ja-JP" altLang="en-US" sz="2000" smtClean="0"/>
          </a:p>
          <a:p>
            <a:pPr eaLnBrk="1" hangingPunct="1">
              <a:lnSpc>
                <a:spcPct val="90000"/>
              </a:lnSpc>
            </a:pPr>
            <a:endParaRPr lang="en-US" altLang="ja-JP" sz="2400" smtClean="0"/>
          </a:p>
        </p:txBody>
      </p:sp>
      <p:pic>
        <p:nvPicPr>
          <p:cNvPr id="29700" name="Picture 6" descr="C:\Documents and Settings\daiya\My Documents\My Pictures\アイデアマラソン\DSC09126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8200" y="2501900"/>
            <a:ext cx="3810000" cy="307181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/>
          <p:cNvSpPr>
            <a:spLocks noGrp="1"/>
          </p:cNvSpPr>
          <p:nvPr>
            <p:ph type="title"/>
          </p:nvPr>
        </p:nvSpPr>
        <p:spPr>
          <a:xfrm>
            <a:off x="714375" y="0"/>
            <a:ext cx="7772400" cy="1143000"/>
          </a:xfrm>
        </p:spPr>
        <p:txBody>
          <a:bodyPr/>
          <a:lstStyle/>
          <a:p>
            <a:r>
              <a:rPr lang="ja-JP" altLang="en-US" smtClean="0"/>
              <a:t>次回までに読書をおすすめ</a:t>
            </a:r>
          </a:p>
        </p:txBody>
      </p:sp>
      <p:pic>
        <p:nvPicPr>
          <p:cNvPr id="30723" name="コンテンツ プレースホルダ 3" descr="51YujQF3juL__SS500_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85875" y="1214438"/>
            <a:ext cx="6000750" cy="6000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118</Words>
  <Application>Microsoft Office PowerPoint</Application>
  <PresentationFormat>画面に合わせる (4:3)</PresentationFormat>
  <Paragraphs>37</Paragraphs>
  <Slides>9</Slides>
  <Notes>9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Office テーマ</vt:lpstr>
      <vt:lpstr>Worksheet</vt:lpstr>
      <vt:lpstr>アイデアマラソン発想術</vt:lpstr>
      <vt:lpstr>発想を生む技術</vt:lpstr>
      <vt:lpstr>樋口先生の略歴</vt:lpstr>
      <vt:lpstr>アイデアマラソンの本</vt:lpstr>
      <vt:lpstr>PowerPoint プレゼンテーション</vt:lpstr>
      <vt:lpstr>海外でも翻訳されている</vt:lpstr>
      <vt:lpstr>世界中で…</vt:lpstr>
      <vt:lpstr>アイデアマラソンって何？</vt:lpstr>
      <vt:lpstr>次回までに読書をおすすめ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アイデアマラソン発想術</dc:title>
  <dc:creator>daiya</dc:creator>
  <cp:lastModifiedBy>Daiya</cp:lastModifiedBy>
  <cp:revision>1</cp:revision>
  <dcterms:created xsi:type="dcterms:W3CDTF">2010-06-02T09:11:30Z</dcterms:created>
  <dcterms:modified xsi:type="dcterms:W3CDTF">2013-05-08T07:52:24Z</dcterms:modified>
</cp:coreProperties>
</file>