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59" r:id="rId4"/>
    <p:sldId id="257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E17EA-0597-42D6-845F-048587973077}" type="datetimeFigureOut">
              <a:rPr kumimoji="1" lang="ja-JP" altLang="en-US" smtClean="0"/>
              <a:t>2012/6/27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0AFCB-135A-4A65-8C94-5A29BBFCC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94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6312FA5-1ACC-4CA0-86DE-2EE7D7FD073B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C36C-0496-4129-9768-E30567FC1D56}" type="datetimeFigureOut">
              <a:rPr kumimoji="1" lang="ja-JP" altLang="en-US" smtClean="0"/>
              <a:t>2012/6/27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561A-25F8-49DA-ADBB-4832C2EB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530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C36C-0496-4129-9768-E30567FC1D56}" type="datetimeFigureOut">
              <a:rPr kumimoji="1" lang="ja-JP" altLang="en-US" smtClean="0"/>
              <a:t>2012/6/27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561A-25F8-49DA-ADBB-4832C2EB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73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C36C-0496-4129-9768-E30567FC1D56}" type="datetimeFigureOut">
              <a:rPr kumimoji="1" lang="ja-JP" altLang="en-US" smtClean="0"/>
              <a:t>2012/6/27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561A-25F8-49DA-ADBB-4832C2EB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831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C465C-3CE0-4C64-A4DE-931967BD32DE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25A81-951E-4B1C-8CFE-DD95B60C750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566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32F42-FFF4-4C9D-8BDA-B060CF9C3222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C94F2-911B-4713-A85C-232D2777BEB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522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DB00A-A89C-416F-B673-5DC964D4088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69372-F4DD-4C7B-BF8A-12F7D492CBA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356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83D00-7896-4219-A19E-11A35394DE16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A06A4-AB68-4EFF-83B4-B305EB6A044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8125C-DC73-434A-B2FD-C9CE8F4DA386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C7B64-A8F6-4A15-B6BD-8E749B6CEAB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6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E5D3A-433F-4CB3-8F4A-18A161FE1276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0BFC0-51B1-4749-B6E0-BEB796EF576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598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D9AC8-E66E-457E-8F5D-7DBFF1DB220C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57A6-0C2D-4F61-9E66-5FE3417E4DA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503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EDA57-C761-421E-B1DC-3C3F88EE61A4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EC7A0-A2D3-4355-9ADA-E743E10BF30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82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C36C-0496-4129-9768-E30567FC1D56}" type="datetimeFigureOut">
              <a:rPr kumimoji="1" lang="ja-JP" altLang="en-US" smtClean="0"/>
              <a:t>2012/6/27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561A-25F8-49DA-ADBB-4832C2EB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34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3C76A-C71D-45EE-B6D0-EFEC443B0ECC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A2DEA-C1FA-4F77-9948-15B255087A0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885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2FEFC-86F6-48C6-A6FC-FF03A08C1DF2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DDE23-0DA0-4990-A616-EE17929774C7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159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621A4-9B2D-4AE3-91B4-CB9228D5821F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87FB-E5F5-4C51-8F8A-5B37448F203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89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C36C-0496-4129-9768-E30567FC1D56}" type="datetimeFigureOut">
              <a:rPr kumimoji="1" lang="ja-JP" altLang="en-US" smtClean="0"/>
              <a:t>2012/6/27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561A-25F8-49DA-ADBB-4832C2EB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37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C36C-0496-4129-9768-E30567FC1D56}" type="datetimeFigureOut">
              <a:rPr kumimoji="1" lang="ja-JP" altLang="en-US" smtClean="0"/>
              <a:t>2012/6/27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561A-25F8-49DA-ADBB-4832C2EB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43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C36C-0496-4129-9768-E30567FC1D56}" type="datetimeFigureOut">
              <a:rPr kumimoji="1" lang="ja-JP" altLang="en-US" smtClean="0"/>
              <a:t>2012/6/27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561A-25F8-49DA-ADBB-4832C2EB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81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C36C-0496-4129-9768-E30567FC1D56}" type="datetimeFigureOut">
              <a:rPr kumimoji="1" lang="ja-JP" altLang="en-US" smtClean="0"/>
              <a:t>2012/6/27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561A-25F8-49DA-ADBB-4832C2EB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454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C36C-0496-4129-9768-E30567FC1D56}" type="datetimeFigureOut">
              <a:rPr kumimoji="1" lang="ja-JP" altLang="en-US" smtClean="0"/>
              <a:t>2012/6/27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561A-25F8-49DA-ADBB-4832C2EB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53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C36C-0496-4129-9768-E30567FC1D56}" type="datetimeFigureOut">
              <a:rPr kumimoji="1" lang="ja-JP" altLang="en-US" smtClean="0"/>
              <a:t>2012/6/27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561A-25F8-49DA-ADBB-4832C2EB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46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C36C-0496-4129-9768-E30567FC1D56}" type="datetimeFigureOut">
              <a:rPr kumimoji="1" lang="ja-JP" altLang="en-US" smtClean="0"/>
              <a:t>2012/6/27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561A-25F8-49DA-ADBB-4832C2EB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72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0C36C-0496-4129-9768-E30567FC1D56}" type="datetimeFigureOut">
              <a:rPr kumimoji="1" lang="ja-JP" altLang="en-US" smtClean="0"/>
              <a:t>2012/6/27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1561A-25F8-49DA-ADBB-4832C2EB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31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E890BE9-6CC1-434B-8975-9F324E32167D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230424C-FC14-4CC0-8F8C-838F2549433D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69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リサーチ＆プランニング第１０回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2700" dirty="0" smtClean="0"/>
              <a:t>特別</a:t>
            </a:r>
            <a:r>
              <a:rPr lang="ja-JP" altLang="en-US" sz="2700" dirty="0" smtClean="0"/>
              <a:t>ゲスト講義</a:t>
            </a:r>
            <a:r>
              <a:rPr lang="en-US" altLang="ja-JP" sz="2700" dirty="0" smtClean="0"/>
              <a:t/>
            </a:r>
            <a:br>
              <a:rPr lang="en-US" altLang="ja-JP" sz="2700" dirty="0" smtClean="0"/>
            </a:br>
            <a:r>
              <a:rPr lang="ja-JP" altLang="en-US" dirty="0" smtClean="0"/>
              <a:t>朝日新聞記者のネット情報活用術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02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 smtClean="0"/>
              <a:t>リサーチ＆プランニング</a:t>
            </a:r>
            <a:endParaRPr lang="ja-JP" altLang="en-US" sz="36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86238" cy="4525963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ja-JP" altLang="en-US" dirty="0" smtClean="0">
                <a:solidFill>
                  <a:srgbClr val="FF0000"/>
                </a:solidFill>
              </a:rPr>
              <a:t>アツメル</a:t>
            </a:r>
          </a:p>
          <a:p>
            <a:pPr marL="971550" lvl="1" indent="-514350" eaLnBrk="1" hangingPunct="1"/>
            <a:r>
              <a:rPr lang="ja-JP" altLang="en-US" dirty="0" smtClean="0"/>
              <a:t>情報を収集する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ja-JP" altLang="en-US" dirty="0" smtClean="0">
                <a:solidFill>
                  <a:srgbClr val="FF0000"/>
                </a:solidFill>
              </a:rPr>
              <a:t>ナラベル</a:t>
            </a:r>
          </a:p>
          <a:p>
            <a:pPr marL="971550" lvl="1" indent="-514350" eaLnBrk="1" hangingPunct="1"/>
            <a:r>
              <a:rPr lang="ja-JP" altLang="en-US" dirty="0" smtClean="0"/>
              <a:t>情報を整理する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ja-JP" altLang="en-US" dirty="0" smtClean="0">
                <a:solidFill>
                  <a:srgbClr val="FF0000"/>
                </a:solidFill>
              </a:rPr>
              <a:t>ヒキダス</a:t>
            </a:r>
          </a:p>
          <a:p>
            <a:pPr marL="971550" lvl="1" indent="-514350" eaLnBrk="1" hangingPunct="1"/>
            <a:r>
              <a:rPr lang="ja-JP" altLang="en-US" dirty="0" smtClean="0"/>
              <a:t>情報を分析する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ja-JP" altLang="en-US" dirty="0" smtClean="0">
                <a:solidFill>
                  <a:srgbClr val="FF0000"/>
                </a:solidFill>
              </a:rPr>
              <a:t>カキダス</a:t>
            </a:r>
          </a:p>
          <a:p>
            <a:pPr marL="971550" lvl="1" indent="-514350" eaLnBrk="1" hangingPunct="1"/>
            <a:r>
              <a:rPr lang="ja-JP" altLang="en-US" dirty="0" smtClean="0"/>
              <a:t>情報を発信する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003800" y="1628775"/>
            <a:ext cx="25193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>
                <a:solidFill>
                  <a:prstClr val="black"/>
                </a:solidFill>
              </a:rPr>
              <a:t>情報収集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003800" y="2708275"/>
            <a:ext cx="25193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>
                <a:solidFill>
                  <a:prstClr val="black"/>
                </a:solidFill>
              </a:rPr>
              <a:t>情報整理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003800" y="3789363"/>
            <a:ext cx="25193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>
                <a:solidFill>
                  <a:prstClr val="black"/>
                </a:solidFill>
              </a:rPr>
              <a:t>情報分析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5003800" y="4868863"/>
            <a:ext cx="25193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>
                <a:solidFill>
                  <a:prstClr val="black"/>
                </a:solidFill>
              </a:rPr>
              <a:t>情報発信</a:t>
            </a:r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5148263" y="1844675"/>
            <a:ext cx="287337" cy="3529013"/>
          </a:xfrm>
          <a:prstGeom prst="downArrow">
            <a:avLst>
              <a:gd name="adj1" fmla="val 50000"/>
              <a:gd name="adj2" fmla="val 307045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4911725" y="5738813"/>
            <a:ext cx="2686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>
                <a:solidFill>
                  <a:prstClr val="black"/>
                </a:solidFill>
                <a:latin typeface="Calibri" pitchFamily="34" charset="0"/>
              </a:rPr>
              <a:t>リサーチのワークフロー図</a:t>
            </a:r>
            <a:endParaRPr lang="ja-JP" altLang="en-US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490" name="Text Box 11"/>
          <p:cNvSpPr txBox="1">
            <a:spLocks noChangeArrowheads="1"/>
          </p:cNvSpPr>
          <p:nvPr/>
        </p:nvSpPr>
        <p:spPr bwMode="auto">
          <a:xfrm>
            <a:off x="7735888" y="1628775"/>
            <a:ext cx="549275" cy="3887788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2400">
                <a:solidFill>
                  <a:prstClr val="black"/>
                </a:solidFill>
                <a:latin typeface="Calibri" pitchFamily="34" charset="0"/>
              </a:rPr>
              <a:t>インターネットの活用</a:t>
            </a:r>
          </a:p>
        </p:txBody>
      </p:sp>
    </p:spTree>
    <p:extLst>
      <p:ext uri="{BB962C8B-B14F-4D97-AF65-F5344CB8AC3E}">
        <p14:creationId xmlns:p14="http://schemas.microsoft.com/office/powerpoint/2010/main" val="22059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550"/>
            <a:ext cx="4086225" cy="643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029" y="174129"/>
            <a:ext cx="4718050" cy="571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4788024" y="5885954"/>
            <a:ext cx="3528392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TW" altLang="en-US" dirty="0" smtClean="0">
                <a:latin typeface="ＭＳ Ｐゴシック" pitchFamily="50" charset="-128"/>
                <a:ea typeface="ＭＳ Ｐゴシック" pitchFamily="50" charset="-128"/>
              </a:rPr>
              <a:t>「収集」、「保存」、「確認」、「編集」、「発信」、「共有」、「安全」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の７つのポイント</a:t>
            </a:r>
            <a:endParaRPr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1884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73</Words>
  <Application>Microsoft Office PowerPoint</Application>
  <PresentationFormat>画面に合わせる (4:3)</PresentationFormat>
  <Paragraphs>18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Office ​​テーマ</vt:lpstr>
      <vt:lpstr>Office テーマ</vt:lpstr>
      <vt:lpstr>リサーチ＆プランニング第１０回 特別ゲスト講義 朝日新聞記者のネット情報活用術</vt:lpstr>
      <vt:lpstr>リサーチ＆プランニング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daiya</dc:creator>
  <cp:lastModifiedBy>daiya</cp:lastModifiedBy>
  <cp:revision>4</cp:revision>
  <dcterms:created xsi:type="dcterms:W3CDTF">2012-06-27T04:24:58Z</dcterms:created>
  <dcterms:modified xsi:type="dcterms:W3CDTF">2012-06-27T05:20:18Z</dcterms:modified>
</cp:coreProperties>
</file>