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259"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Lst>
  <p:sldSz cx="9144000" cy="6858000" type="screen4x3"/>
  <p:notesSz cx="6858000" cy="9144000"/>
  <p:defaultTextStyle>
    <a:defPPr>
      <a:defRPr kumimoji="1" lang="ja-JP"/>
    </a:defPPr>
    <a:lvl1pPr marL="0" algn="l" defTabSz="914400" rtl="0" eaLnBrk="1" latinLnBrk="0" hangingPunct="1">
      <a:defRPr kumimoji="1" lang="ja-JP" sz="1800" kern="1200">
        <a:solidFill>
          <a:schemeClr val="tx1"/>
        </a:solidFill>
        <a:latin typeface="+mn-lt"/>
        <a:ea typeface="+mn-ea"/>
        <a:cs typeface="+mn-cs"/>
      </a:defRPr>
    </a:lvl1pPr>
    <a:lvl2pPr marL="457200" algn="l" defTabSz="914400" rtl="0" eaLnBrk="1" latinLnBrk="0" hangingPunct="1">
      <a:defRPr kumimoji="1" lang="ja-JP" sz="1800" kern="1200">
        <a:solidFill>
          <a:schemeClr val="tx1"/>
        </a:solidFill>
        <a:latin typeface="+mn-lt"/>
        <a:ea typeface="+mn-ea"/>
        <a:cs typeface="+mn-cs"/>
      </a:defRPr>
    </a:lvl2pPr>
    <a:lvl3pPr marL="914400" algn="l" defTabSz="914400" rtl="0" eaLnBrk="1" latinLnBrk="0" hangingPunct="1">
      <a:defRPr kumimoji="1" lang="ja-JP" sz="1800" kern="1200">
        <a:solidFill>
          <a:schemeClr val="tx1"/>
        </a:solidFill>
        <a:latin typeface="+mn-lt"/>
        <a:ea typeface="+mn-ea"/>
        <a:cs typeface="+mn-cs"/>
      </a:defRPr>
    </a:lvl3pPr>
    <a:lvl4pPr marL="1371600" algn="l" defTabSz="914400" rtl="0" eaLnBrk="1" latinLnBrk="0" hangingPunct="1">
      <a:defRPr kumimoji="1" lang="ja-JP" sz="1800" kern="1200">
        <a:solidFill>
          <a:schemeClr val="tx1"/>
        </a:solidFill>
        <a:latin typeface="+mn-lt"/>
        <a:ea typeface="+mn-ea"/>
        <a:cs typeface="+mn-cs"/>
      </a:defRPr>
    </a:lvl4pPr>
    <a:lvl5pPr marL="1828800" algn="l" defTabSz="914400" rtl="0" eaLnBrk="1" latinLnBrk="0" hangingPunct="1">
      <a:defRPr kumimoji="1" lang="ja-JP" sz="1800" kern="1200">
        <a:solidFill>
          <a:schemeClr val="tx1"/>
        </a:solidFill>
        <a:latin typeface="+mn-lt"/>
        <a:ea typeface="+mn-ea"/>
        <a:cs typeface="+mn-cs"/>
      </a:defRPr>
    </a:lvl5pPr>
    <a:lvl6pPr marL="2286000" algn="l" defTabSz="914400" rtl="0" eaLnBrk="1" latinLnBrk="0" hangingPunct="1">
      <a:defRPr kumimoji="1" lang="ja-JP" sz="1800" kern="1200">
        <a:solidFill>
          <a:schemeClr val="tx1"/>
        </a:solidFill>
        <a:latin typeface="+mn-lt"/>
        <a:ea typeface="+mn-ea"/>
        <a:cs typeface="+mn-cs"/>
      </a:defRPr>
    </a:lvl6pPr>
    <a:lvl7pPr marL="2743200" algn="l" defTabSz="914400" rtl="0" eaLnBrk="1" latinLnBrk="0" hangingPunct="1">
      <a:defRPr kumimoji="1" lang="ja-JP" sz="1800" kern="1200">
        <a:solidFill>
          <a:schemeClr val="tx1"/>
        </a:solidFill>
        <a:latin typeface="+mn-lt"/>
        <a:ea typeface="+mn-ea"/>
        <a:cs typeface="+mn-cs"/>
      </a:defRPr>
    </a:lvl7pPr>
    <a:lvl8pPr marL="3200400" algn="l" defTabSz="914400" rtl="0" eaLnBrk="1" latinLnBrk="0" hangingPunct="1">
      <a:defRPr kumimoji="1" lang="ja-JP" sz="1800" kern="1200">
        <a:solidFill>
          <a:schemeClr val="tx1"/>
        </a:solidFill>
        <a:latin typeface="+mn-lt"/>
        <a:ea typeface="+mn-ea"/>
        <a:cs typeface="+mn-cs"/>
      </a:defRPr>
    </a:lvl8pPr>
    <a:lvl9pPr marL="3657600" algn="l" defTabSz="914400" rtl="0" eaLnBrk="1" latinLnBrk="0" hangingPunct="1">
      <a:defRPr kumimoji="1" lang="ja-JP"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79CC93D-E52E-4D84-901B-11D7331DD495}">
          <p14:sldIdLst>
            <p14:sldId id="259"/>
          </p14:sldIdLst>
        </p14:section>
        <p14:section name="概要と目標" id="{ABA716BF-3A5C-4ADB-94C9-CFEF84EBA240}">
          <p14:sldIdLst/>
        </p14:section>
        <p14:section name="トピック 1" id="{6D9936A3-3945-4757-BC8B-B5C252D8E036}">
          <p14:sldIdLst>
            <p14:sldId id="286"/>
            <p14:sldId id="287"/>
            <p14:sldId id="288"/>
            <p14:sldId id="289"/>
            <p14:sldId id="290"/>
            <p14:sldId id="291"/>
            <p14:sldId id="292"/>
            <p14:sldId id="293"/>
            <p14:sldId id="294"/>
            <p14:sldId id="295"/>
            <p14:sldId id="296"/>
            <p14:sldId id="297"/>
            <p14:sldId id="298"/>
            <p14:sldId id="299"/>
            <p14:sldId id="300"/>
            <p14:sldId id="301"/>
            <p14:sldId id="302"/>
          </p14:sldIdLst>
        </p14:section>
        <p14:section name="ケース スタディ" id="{8C0305C9-B152-4FBA-A789-FE1976D53990}">
          <p14:sldIdLst/>
        </p14:section>
        <p14:section name="付録"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83977" autoAdjust="0"/>
  </p:normalViewPr>
  <p:slideViewPr>
    <p:cSldViewPr>
      <p:cViewPr varScale="1">
        <p:scale>
          <a:sx n="97" d="100"/>
          <a:sy n="97" d="100"/>
        </p:scale>
        <p:origin x="-2148" y="-9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kumimoji="1" lang="ja-JP" sz="1200"/>
            </a:lvl1pPr>
          </a:lstStyle>
          <a:p>
            <a:endParaRPr kumimoji="1" lang="ja-JP"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kumimoji="1" lang="ja-JP" sz="1200"/>
            </a:lvl1pPr>
          </a:lstStyle>
          <a:p>
            <a:fld id="{D83FDC75-7F73-4A4A-A77C-09AADF00E0EA}" type="datetimeFigureOut">
              <a:rPr kumimoji="1" lang="en-US" altLang="ja-JP" smtClean="0"/>
              <a:pPr/>
              <a:t>2012/7/25</a:t>
            </a:fld>
            <a:endParaRPr kumimoji="1" lang="ja-JP"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kumimoji="1" lang="ja-JP" sz="1200"/>
            </a:lvl1pPr>
          </a:lstStyle>
          <a:p>
            <a:endParaRPr kumimoji="1" lang="ja-JP"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kumimoji="1" lang="ja-JP" sz="1200"/>
            </a:lvl1pPr>
          </a:lstStyle>
          <a:p>
            <a:fld id="{459226BF-1F13-42D3-80DC-373E7ADD1EBC}" type="slidenum">
              <a:rPr kumimoji="1" lang="ja-JP" smtClean="0"/>
              <a:pPr/>
              <a:t>‹#›</a:t>
            </a:fld>
            <a:endParaRPr kumimoji="1" lang="ja-JP" dirty="0"/>
          </a:p>
        </p:txBody>
      </p:sp>
    </p:spTree>
    <p:extLst>
      <p:ext uri="{BB962C8B-B14F-4D97-AF65-F5344CB8AC3E}">
        <p14:creationId xmlns:p14="http://schemas.microsoft.com/office/powerpoint/2010/main" val="3312081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kumimoji="1" lang="ja-JP" sz="1200"/>
            </a:lvl1pPr>
          </a:lstStyle>
          <a:p>
            <a:endParaRPr kumimoji="1" lang="ja-JP"/>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kumimoji="1" lang="ja-JP" sz="1200"/>
            </a:lvl1pPr>
          </a:lstStyle>
          <a:p>
            <a:fld id="{48AEF76B-3757-4A0B-AF93-28494465C1DD}" type="datetimeFigureOut">
              <a:pPr/>
              <a:t>12/17/2009</a:t>
            </a:fld>
            <a:endParaRPr kumimoji="1" 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kumimoji="1" lang="ja-JP"/>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t>マスター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kumimoji="1" lang="ja-JP" sz="1200"/>
            </a:lvl1pPr>
          </a:lstStyle>
          <a:p>
            <a:endParaRPr kumimoji="1" 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kumimoji="1" lang="ja-JP" sz="1200"/>
            </a:lvl1pPr>
          </a:lstStyle>
          <a:p>
            <a:fld id="{75693FD4-8F83-4EF7-AC3F-0DC0388986B0}" type="slidenum">
              <a:pPr/>
              <a:t>‹#›</a:t>
            </a:fld>
            <a:endParaRPr kumimoji="1" lang="ja-JP"/>
          </a:p>
        </p:txBody>
      </p:sp>
    </p:spTree>
    <p:extLst>
      <p:ext uri="{BB962C8B-B14F-4D97-AF65-F5344CB8AC3E}">
        <p14:creationId xmlns:p14="http://schemas.microsoft.com/office/powerpoint/2010/main" val="2681873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このテンプレートは、トレーニング資料をグループ設定で紹介するための開始ファイルとして使用できます。</a:t>
            </a:r>
          </a:p>
          <a:p>
            <a:endParaRPr kumimoji="1" lang="ja-JP" dirty="0" smtClean="0"/>
          </a:p>
          <a:p>
            <a:pPr lvl="0"/>
            <a:r>
              <a:rPr kumimoji="1" lang="ja-JP" sz="1200" b="1" dirty="0" smtClean="0"/>
              <a:t>セクション</a:t>
            </a:r>
            <a:endParaRPr kumimoji="1" lang="ja-JP" sz="1200" b="0" dirty="0" smtClean="0"/>
          </a:p>
          <a:p>
            <a:pPr lvl="0"/>
            <a:r>
              <a:rPr kumimoji="1" lang="ja-JP" sz="1200" b="0" dirty="0" smtClean="0"/>
              <a:t>セクションを追加するには、スライドを右クリックします。</a:t>
            </a:r>
            <a:r>
              <a:rPr kumimoji="1" lang="ja-JP" sz="1200" b="0" baseline="0" dirty="0" smtClean="0"/>
              <a:t> セクションは、スライドを整理したり、複数の作成者による共同作業を容易にするのに役立ちます。</a:t>
            </a:r>
            <a:endParaRPr kumimoji="1" lang="ja-JP" sz="1200" b="0" dirty="0" smtClean="0"/>
          </a:p>
          <a:p>
            <a:pPr lvl="0"/>
            <a:endParaRPr kumimoji="1" lang="ja-JP" sz="1200" b="1" dirty="0" smtClean="0"/>
          </a:p>
          <a:p>
            <a:pPr lvl="0"/>
            <a:r>
              <a:rPr kumimoji="1" lang="ja-JP" sz="1200" b="1" dirty="0" smtClean="0"/>
              <a:t>ノート</a:t>
            </a:r>
          </a:p>
          <a:p>
            <a:pPr lvl="0"/>
            <a:r>
              <a:rPr kumimoji="1" lang="ja-JP" sz="1200" dirty="0" smtClean="0"/>
              <a:t>ノート セクションは伝達メモとして使用したり、プレゼンテーション対象者に詳細情報を提供するために使用します。</a:t>
            </a:r>
            <a:r>
              <a:rPr kumimoji="1" lang="ja-JP" sz="1200" baseline="0" dirty="0" smtClean="0"/>
              <a:t> これらのノートは、プレゼンテーションの実行時にプレゼンテーション ビューに表示されます。 </a:t>
            </a:r>
          </a:p>
          <a:p>
            <a:pPr lvl="0">
              <a:buFontTx/>
              <a:buNone/>
            </a:pPr>
            <a:r>
              <a:rPr kumimoji="1" lang="ja-JP" sz="1200" dirty="0" smtClean="0"/>
              <a:t>フォント サイズに注意してください (アクセスしやすさ、見やすさ、録画、およびオンラインでの実行のために重要です)</a:t>
            </a:r>
          </a:p>
          <a:p>
            <a:pPr lvl="0"/>
            <a:endParaRPr kumimoji="1" lang="ja-JP" sz="1200" dirty="0" smtClean="0"/>
          </a:p>
          <a:p>
            <a:pPr lvl="0">
              <a:buFontTx/>
              <a:buNone/>
            </a:pPr>
            <a:r>
              <a:rPr kumimoji="1" lang="ja-JP" sz="1200" b="1" dirty="0" smtClean="0"/>
              <a:t>調和のとれた色 </a:t>
            </a:r>
          </a:p>
          <a:p>
            <a:pPr lvl="0">
              <a:buFontTx/>
              <a:buNone/>
            </a:pPr>
            <a:r>
              <a:rPr kumimoji="1" lang="ja-JP" sz="1200" dirty="0" smtClean="0"/>
              <a:t>グラフ、チャート、およびテキスト ボックスに特に注意してください。</a:t>
            </a:r>
            <a:r>
              <a:rPr kumimoji="1" lang="ja-JP" sz="1200" baseline="0" dirty="0" smtClean="0"/>
              <a:t> </a:t>
            </a:r>
            <a:endParaRPr kumimoji="1" lang="ja-JP" sz="1200" dirty="0" smtClean="0"/>
          </a:p>
          <a:p>
            <a:pPr lvl="0"/>
            <a:r>
              <a:rPr kumimoji="1" lang="ja-JP" sz="1200" dirty="0" smtClean="0"/>
              <a:t>参加者が白黒またはグレースケールで印刷することを </a:t>
            </a:r>
            <a:r>
              <a:rPr kumimoji="1" lang="ja-JP" sz="1200" dirty="0" err="1" smtClean="0"/>
              <a:t>考慮してください。</a:t>
            </a:r>
            <a:r>
              <a:rPr kumimoji="1" lang="ja-JP" sz="1200" dirty="0" smtClean="0"/>
              <a:t>テスト印刷を行って、白黒およびグレースケールで印刷したときの状態を </a:t>
            </a:r>
            <a:r>
              <a:rPr kumimoji="1" lang="ja-JP" sz="1200" dirty="0" err="1" smtClean="0"/>
              <a:t>確認してください</a:t>
            </a:r>
            <a:r>
              <a:rPr kumimoji="1" lang="ja-JP" sz="1200" dirty="0" smtClean="0"/>
              <a:t>。</a:t>
            </a:r>
          </a:p>
          <a:p>
            <a:pPr lvl="0">
              <a:buFontTx/>
              <a:buNone/>
            </a:pPr>
            <a:endParaRPr kumimoji="1" lang="ja-JP" sz="1200" dirty="0" smtClean="0"/>
          </a:p>
          <a:p>
            <a:pPr lvl="0">
              <a:buFontTx/>
              <a:buNone/>
            </a:pPr>
            <a:r>
              <a:rPr kumimoji="1" lang="ja-JP" sz="1200" b="1" dirty="0" smtClean="0"/>
              <a:t>グラフィックス、表、およびグラフ</a:t>
            </a:r>
          </a:p>
          <a:p>
            <a:pPr lvl="0"/>
            <a:r>
              <a:rPr kumimoji="1" lang="ja-JP" sz="1200" dirty="0" smtClean="0"/>
              <a:t>シンプルな構成にします。可能であれば、一貫性のある落ち着いたスタイルと色を使用してください。</a:t>
            </a:r>
          </a:p>
          <a:p>
            <a:pPr lvl="0"/>
            <a:r>
              <a:rPr kumimoji="1" lang="ja-JP" sz="1200" dirty="0" smtClean="0"/>
              <a:t>すべてのグラフと表にラベルを付けてください。</a:t>
            </a:r>
          </a:p>
          <a:p>
            <a:endParaRPr kumimoji="1" lang="ja-JP" dirty="0" smtClean="0"/>
          </a:p>
          <a:p>
            <a:endParaRPr kumimoji="1" lang="ja-JP" dirty="0" smtClean="0"/>
          </a:p>
          <a:p>
            <a:endParaRPr kumimoji="1" lang="ja-JP" dirty="0"/>
          </a:p>
        </p:txBody>
      </p:sp>
      <p:sp>
        <p:nvSpPr>
          <p:cNvPr id="4" name="Slide Number Placeholder 3"/>
          <p:cNvSpPr>
            <a:spLocks noGrp="1"/>
          </p:cNvSpPr>
          <p:nvPr>
            <p:ph type="sldNum" sz="quarter" idx="10"/>
          </p:nvPr>
        </p:nvSpPr>
        <p:spPr/>
        <p:txBody>
          <a:bodyPr/>
          <a:lstStyle/>
          <a:p>
            <a:fld id="{EC6EAC7D-5A89-47C2-8ABA-56C9C2DEF7A4}" type="slidenum">
              <a:rPr kumimoji="1" lang="ja-JP" smtClean="0"/>
              <a:pPr/>
              <a:t>1</a:t>
            </a:fld>
            <a:endParaRPr kumimoji="1" 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10</a:t>
            </a:fld>
            <a:endParaRPr kumimoji="1" 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11</a:t>
            </a:fld>
            <a:endParaRPr kumimoji="1" lang="ja-JP"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12</a:t>
            </a:fld>
            <a:endParaRPr kumimoji="1" 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13</a:t>
            </a:fld>
            <a:endParaRPr kumimoji="1" 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14</a:t>
            </a:fld>
            <a:endParaRPr kumimoji="1" lang="ja-JP"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15</a:t>
            </a:fld>
            <a:endParaRPr kumimoji="1" lang="ja-JP"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16</a:t>
            </a:fld>
            <a:endParaRPr kumimoji="1" 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17</a:t>
            </a:fld>
            <a:endParaRPr kumimoji="1" lang="ja-JP"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18</a:t>
            </a:fld>
            <a:endParaRPr kumimoji="1" 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2</a:t>
            </a:fld>
            <a:endParaRPr kumimoji="1" 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3</a:t>
            </a:fld>
            <a:endParaRPr kumimoji="1" 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4</a:t>
            </a:fld>
            <a:endParaRPr kumimoji="1" 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5</a:t>
            </a:fld>
            <a:endParaRPr kumimoji="1" 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6</a:t>
            </a:fld>
            <a:endParaRPr kumimoji="1" 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7</a:t>
            </a:fld>
            <a:endParaRPr kumimoji="1" 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8</a:t>
            </a:fld>
            <a:endParaRPr kumimoji="1" lang="ja-JP"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kumimoji="1" lang="ja-JP"/>
            </a:pPr>
            <a:r>
              <a:rPr kumimoji="1" lang="ja-JP" dirty="0" smtClean="0"/>
              <a:t>トピックごとにセクション ヘッダーを使用して、トピックの切り替えを明確にします。 </a:t>
            </a:r>
          </a:p>
          <a:p>
            <a:endParaRPr kumimoji="1" lang="ja-JP" dirty="0"/>
          </a:p>
        </p:txBody>
      </p:sp>
      <p:sp>
        <p:nvSpPr>
          <p:cNvPr id="4" name="Slide Number Placeholder 3"/>
          <p:cNvSpPr>
            <a:spLocks noGrp="1"/>
          </p:cNvSpPr>
          <p:nvPr>
            <p:ph type="sldNum" sz="quarter" idx="10"/>
          </p:nvPr>
        </p:nvSpPr>
        <p:spPr/>
        <p:txBody>
          <a:bodyPr/>
          <a:lstStyle/>
          <a:p>
            <a:fld id="{75693FD4-8F83-4EF7-AC3F-0DC0388986B0}" type="slidenum">
              <a:rPr kumimoji="1" lang="en-US" altLang="ja-JP" smtClean="0"/>
              <a:pPr/>
              <a:t>9</a:t>
            </a:fld>
            <a:endParaRPr kumimoji="1" lang="ja-JP"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ja-JP" b="1" cap="small" baseline="0">
                <a:solidFill>
                  <a:srgbClr val="003300"/>
                </a:solidFill>
              </a:defRPr>
            </a:lvl1pPr>
          </a:lstStyle>
          <a:p>
            <a:r>
              <a:rPr kumimoji="0" lang="ja-JP"/>
              <a:t>マスター タイトルの書式設定</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ja-JP" sz="2000" b="0">
                <a:solidFill>
                  <a:schemeClr val="tx1"/>
                </a:solidFill>
                <a:latin typeface="Georgia" pitchFamily="18" charset="0"/>
              </a:defRPr>
            </a:lvl1pPr>
            <a:lvl2pPr marL="457200" indent="0" algn="ctr" eaLnBrk="1" latinLnBrk="0" hangingPunct="1">
              <a:buNone/>
              <a:defRPr kumimoji="0" lang="ja-JP">
                <a:solidFill>
                  <a:schemeClr val="tx1">
                    <a:tint val="75000"/>
                  </a:schemeClr>
                </a:solidFill>
              </a:defRPr>
            </a:lvl2pPr>
            <a:lvl3pPr marL="914400" indent="0" algn="ctr" eaLnBrk="1" latinLnBrk="0" hangingPunct="1">
              <a:buNone/>
              <a:defRPr kumimoji="0" lang="ja-JP">
                <a:solidFill>
                  <a:schemeClr val="tx1">
                    <a:tint val="75000"/>
                  </a:schemeClr>
                </a:solidFill>
              </a:defRPr>
            </a:lvl3pPr>
            <a:lvl4pPr marL="1371600" indent="0" algn="ctr" eaLnBrk="1" latinLnBrk="0" hangingPunct="1">
              <a:buNone/>
              <a:defRPr kumimoji="0" lang="ja-JP">
                <a:solidFill>
                  <a:schemeClr val="tx1">
                    <a:tint val="75000"/>
                  </a:schemeClr>
                </a:solidFill>
              </a:defRPr>
            </a:lvl4pPr>
            <a:lvl5pPr marL="1828800" indent="0" algn="ctr" eaLnBrk="1" latinLnBrk="0" hangingPunct="1">
              <a:buNone/>
              <a:defRPr kumimoji="0" lang="ja-JP">
                <a:solidFill>
                  <a:schemeClr val="tx1">
                    <a:tint val="75000"/>
                  </a:schemeClr>
                </a:solidFill>
              </a:defRPr>
            </a:lvl5pPr>
            <a:lvl6pPr marL="2286000" indent="0" algn="ctr" eaLnBrk="1" latinLnBrk="0" hangingPunct="1">
              <a:buNone/>
              <a:defRPr kumimoji="0" lang="ja-JP">
                <a:solidFill>
                  <a:schemeClr val="tx1">
                    <a:tint val="75000"/>
                  </a:schemeClr>
                </a:solidFill>
              </a:defRPr>
            </a:lvl6pPr>
            <a:lvl7pPr marL="2743200" indent="0" algn="ctr" eaLnBrk="1" latinLnBrk="0" hangingPunct="1">
              <a:buNone/>
              <a:defRPr kumimoji="0" lang="ja-JP">
                <a:solidFill>
                  <a:schemeClr val="tx1">
                    <a:tint val="75000"/>
                  </a:schemeClr>
                </a:solidFill>
              </a:defRPr>
            </a:lvl7pPr>
            <a:lvl8pPr marL="3200400" indent="0" algn="ctr" eaLnBrk="1" latinLnBrk="0" hangingPunct="1">
              <a:buNone/>
              <a:defRPr kumimoji="0" lang="ja-JP">
                <a:solidFill>
                  <a:schemeClr val="tx1">
                    <a:tint val="75000"/>
                  </a:schemeClr>
                </a:solidFill>
              </a:defRPr>
            </a:lvl8pPr>
            <a:lvl9pPr marL="3657600" indent="0" algn="ctr" eaLnBrk="1" latinLnBrk="0" hangingPunct="1">
              <a:buNone/>
              <a:defRPr kumimoji="0" lang="ja-JP">
                <a:solidFill>
                  <a:schemeClr val="tx1">
                    <a:tint val="75000"/>
                  </a:schemeClr>
                </a:solidFill>
              </a:defRPr>
            </a:lvl9pPr>
          </a:lstStyle>
          <a:p>
            <a:pPr eaLnBrk="1" latinLnBrk="0" hangingPunct="1"/>
            <a:r>
              <a:rPr lang="ja-JP" altLang="en-US" smtClean="0"/>
              <a:t>マスター サブタイトルの書式設定</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ja-JP" sz="2000" baseline="0"/>
            </a:lvl1pPr>
          </a:lstStyle>
          <a:p>
            <a:r>
              <a:rPr kumimoji="0" lang="ja-JP"/>
              <a:t>会社のロゴ</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757B281C-5159-4971-8228-52B9A72E9ED2}" type="datetimeFigureOut">
              <a:pPr/>
              <a:t>12/17/2009</a:t>
            </a:fld>
            <a:endParaRPr kumimoji="0" lang="ja-JP"/>
          </a:p>
        </p:txBody>
      </p:sp>
      <p:sp>
        <p:nvSpPr>
          <p:cNvPr id="4" name="Footer Placeholder 3"/>
          <p:cNvSpPr>
            <a:spLocks noGrp="1"/>
          </p:cNvSpPr>
          <p:nvPr>
            <p:ph type="ftr" sz="quarter" idx="11"/>
          </p:nvPr>
        </p:nvSpPr>
        <p:spPr/>
        <p:txBody>
          <a:bodyPr/>
          <a:lstStyle/>
          <a:p>
            <a:endParaRPr kumimoji="0" lang="ja-JP"/>
          </a:p>
        </p:txBody>
      </p:sp>
      <p:sp>
        <p:nvSpPr>
          <p:cNvPr id="5" name="Slide Number Placeholder 4"/>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12/17/2009</a:t>
            </a:fld>
            <a:endParaRPr kumimoji="0" lang="ja-JP"/>
          </a:p>
        </p:txBody>
      </p:sp>
      <p:sp>
        <p:nvSpPr>
          <p:cNvPr id="3" name="Footer Placeholder 2"/>
          <p:cNvSpPr>
            <a:spLocks noGrp="1"/>
          </p:cNvSpPr>
          <p:nvPr>
            <p:ph type="ftr" sz="quarter" idx="11"/>
          </p:nvPr>
        </p:nvSpPr>
        <p:spPr/>
        <p:txBody>
          <a:bodyPr/>
          <a:lstStyle/>
          <a:p>
            <a:endParaRPr kumimoji="0" lang="ja-JP"/>
          </a:p>
        </p:txBody>
      </p:sp>
      <p:sp>
        <p:nvSpPr>
          <p:cNvPr id="4" name="Slide Number Placeholder 3"/>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背景のみ">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12/17/2009</a:t>
            </a:fld>
            <a:endParaRPr kumimoji="0" lang="ja-JP"/>
          </a:p>
        </p:txBody>
      </p:sp>
      <p:sp>
        <p:nvSpPr>
          <p:cNvPr id="4" name="Footer Placeholder 4"/>
          <p:cNvSpPr>
            <a:spLocks noGrp="1"/>
          </p:cNvSpPr>
          <p:nvPr>
            <p:ph type="ftr" sz="quarter" idx="11"/>
          </p:nvPr>
        </p:nvSpPr>
        <p:spPr>
          <a:xfrm>
            <a:off x="3352800" y="6356350"/>
            <a:ext cx="2895600" cy="365125"/>
          </a:xfrm>
        </p:spPr>
        <p:txBody>
          <a:bodyPr/>
          <a:lstStyle/>
          <a:p>
            <a:endParaRPr kumimoji="0" lang="ja-JP"/>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kumimoji="0" lang="ja-JP"/>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セクション ヘッダー">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ja-JP" sz="4000" b="1" cap="small" baseline="0">
                <a:solidFill>
                  <a:srgbClr val="003300"/>
                </a:solidFill>
              </a:defRPr>
            </a:lvl1pPr>
          </a:lstStyle>
          <a:p>
            <a:r>
              <a:rPr kumimoji="0" lang="ja-JP"/>
              <a:t>マスター タイトルの書式設定</a:t>
            </a:r>
          </a:p>
        </p:txBody>
      </p:sp>
      <p:sp>
        <p:nvSpPr>
          <p:cNvPr id="4" name="Date Placeholder 3"/>
          <p:cNvSpPr>
            <a:spLocks noGrp="1"/>
          </p:cNvSpPr>
          <p:nvPr>
            <p:ph type="dt" sz="half" idx="10"/>
          </p:nvPr>
        </p:nvSpPr>
        <p:spPr/>
        <p:txBody>
          <a:bodyPr/>
          <a:lstStyle/>
          <a:p>
            <a:fld id="{757B281C-5159-4971-8228-52B9A72E9ED2}" type="datetimeFigureOut">
              <a:pPr/>
              <a:t>12/17/2009</a:t>
            </a:fld>
            <a:endParaRPr kumimoji="0" lang="ja-JP"/>
          </a:p>
        </p:txBody>
      </p:sp>
      <p:sp>
        <p:nvSpPr>
          <p:cNvPr id="5" name="Footer Placeholder 4"/>
          <p:cNvSpPr>
            <a:spLocks noGrp="1"/>
          </p:cNvSpPr>
          <p:nvPr>
            <p:ph type="ftr" sz="quarter" idx="11"/>
          </p:nvPr>
        </p:nvSpPr>
        <p:spPr/>
        <p:txBody>
          <a:bodyPr/>
          <a:lstStyle/>
          <a:p>
            <a:endParaRPr kumimoji="0" lang="ja-JP"/>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ja-JP"/>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ja-JP" sz="1800"/>
            </a:lvl1pPr>
          </a:lstStyle>
          <a:p>
            <a:r>
              <a:rPr kumimoji="0" lang="ja-JP"/>
              <a:t>会社のロゴ</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ja-JP"/>
            </a:lvl1pPr>
          </a:lstStyle>
          <a:p>
            <a:r>
              <a:rPr kumimoji="0" lang="ja-JP"/>
              <a:t>マスター タイトルの書式設定</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ja-JP" sz="3200">
                <a:latin typeface="+mn-lt"/>
              </a:defRPr>
            </a:lvl1pPr>
            <a:lvl2pPr eaLnBrk="1" latinLnBrk="0" hangingPunct="1">
              <a:defRPr kumimoji="0" lang="ja-JP" sz="2800">
                <a:latin typeface="+mn-lt"/>
              </a:defRPr>
            </a:lvl2pPr>
            <a:lvl3pPr eaLnBrk="1" latinLnBrk="0" hangingPunct="1">
              <a:defRPr kumimoji="0" lang="ja-JP" sz="2400">
                <a:latin typeface="+mn-lt"/>
              </a:defRPr>
            </a:lvl3pPr>
            <a:lvl4pPr eaLnBrk="1" latinLnBrk="0" hangingPunct="1">
              <a:defRPr kumimoji="0" lang="ja-JP" sz="2400">
                <a:latin typeface="+mn-lt"/>
              </a:defRPr>
            </a:lvl4pPr>
            <a:lvl5pPr eaLnBrk="1" latinLnBrk="0" hangingPunct="1">
              <a:defRPr kumimoji="0" lang="ja-JP" sz="2400">
                <a:latin typeface="+mn-lt"/>
              </a:defRPr>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4" name="Date Placeholder 3"/>
          <p:cNvSpPr>
            <a:spLocks noGrp="1"/>
          </p:cNvSpPr>
          <p:nvPr>
            <p:ph type="dt" sz="half" idx="10"/>
          </p:nvPr>
        </p:nvSpPr>
        <p:spPr/>
        <p:txBody>
          <a:bodyPr/>
          <a:lstStyle/>
          <a:p>
            <a:fld id="{757B281C-5159-4971-8228-52B9A72E9ED2}" type="datetimeFigureOut">
              <a:pPr/>
              <a:t>12/17/2009</a:t>
            </a:fld>
            <a:endParaRPr kumimoji="0" lang="ja-JP"/>
          </a:p>
        </p:txBody>
      </p:sp>
      <p:sp>
        <p:nvSpPr>
          <p:cNvPr id="5" name="Footer Placeholder 4"/>
          <p:cNvSpPr>
            <a:spLocks noGrp="1"/>
          </p:cNvSpPr>
          <p:nvPr>
            <p:ph type="ftr" sz="quarter" idx="11"/>
          </p:nvPr>
        </p:nvSpPr>
        <p:spPr/>
        <p:txBody>
          <a:bodyPr/>
          <a:lstStyle/>
          <a:p>
            <a:endParaRPr kumimoji="0" lang="ja-JP"/>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kumimoji="0" lang="ja-JP"/>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ja-JP" altLang="en-US" smtClean="0"/>
              <a:t>マスター タイトルの書式設定</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ja-JP" sz="2800"/>
            </a:lvl1pPr>
            <a:lvl2pPr eaLnBrk="1" latinLnBrk="0" hangingPunct="1">
              <a:defRPr kumimoji="0" lang="ja-JP" sz="2400"/>
            </a:lvl2pPr>
            <a:lvl3pPr eaLnBrk="1" latinLnBrk="0" hangingPunct="1">
              <a:defRPr kumimoji="0" lang="ja-JP" sz="2000"/>
            </a:lvl3pPr>
            <a:lvl4pPr eaLnBrk="1" latinLnBrk="0" hangingPunct="1">
              <a:defRPr kumimoji="0" lang="ja-JP" sz="1800"/>
            </a:lvl4pPr>
            <a:lvl5pPr eaLnBrk="1" latinLnBrk="0" hangingPunct="1">
              <a:defRPr kumimoji="0" lang="ja-JP" sz="1800"/>
            </a:lvl5pPr>
            <a:lvl6pPr eaLnBrk="1" latinLnBrk="0" hangingPunct="1">
              <a:defRPr kumimoji="0" lang="ja-JP" sz="1800"/>
            </a:lvl6pPr>
            <a:lvl7pPr eaLnBrk="1" latinLnBrk="0" hangingPunct="1">
              <a:defRPr kumimoji="0" lang="ja-JP" sz="1800"/>
            </a:lvl7pPr>
            <a:lvl8pPr eaLnBrk="1" latinLnBrk="0" hangingPunct="1">
              <a:defRPr kumimoji="0" lang="ja-JP" sz="1800"/>
            </a:lvl8pPr>
            <a:lvl9pPr eaLnBrk="1" latinLnBrk="0" hangingPunct="1">
              <a:defRPr kumimoji="0" lang="ja-JP"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ja-JP" sz="2800"/>
            </a:lvl1pPr>
            <a:lvl2pPr eaLnBrk="1" latinLnBrk="0" hangingPunct="1">
              <a:defRPr kumimoji="0" lang="ja-JP" sz="2400"/>
            </a:lvl2pPr>
            <a:lvl3pPr eaLnBrk="1" latinLnBrk="0" hangingPunct="1">
              <a:defRPr kumimoji="0" lang="ja-JP" sz="2000"/>
            </a:lvl3pPr>
            <a:lvl4pPr eaLnBrk="1" latinLnBrk="0" hangingPunct="1">
              <a:defRPr kumimoji="0" lang="ja-JP" sz="1800"/>
            </a:lvl4pPr>
            <a:lvl5pPr eaLnBrk="1" latinLnBrk="0" hangingPunct="1">
              <a:defRPr kumimoji="0" lang="ja-JP" sz="1800"/>
            </a:lvl5pPr>
            <a:lvl6pPr eaLnBrk="1" latinLnBrk="0" hangingPunct="1">
              <a:defRPr kumimoji="0" lang="ja-JP" sz="1800"/>
            </a:lvl6pPr>
            <a:lvl7pPr eaLnBrk="1" latinLnBrk="0" hangingPunct="1">
              <a:defRPr kumimoji="0" lang="ja-JP" sz="1800"/>
            </a:lvl7pPr>
            <a:lvl8pPr eaLnBrk="1" latinLnBrk="0" hangingPunct="1">
              <a:defRPr kumimoji="0" lang="ja-JP" sz="1800"/>
            </a:lvl8pPr>
            <a:lvl9pPr eaLnBrk="1" latinLnBrk="0" hangingPunct="1">
              <a:defRPr kumimoji="0" lang="ja-JP"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5" name="Date Placeholder 4"/>
          <p:cNvSpPr>
            <a:spLocks noGrp="1"/>
          </p:cNvSpPr>
          <p:nvPr>
            <p:ph type="dt" sz="half" idx="10"/>
          </p:nvPr>
        </p:nvSpPr>
        <p:spPr/>
        <p:txBody>
          <a:bodyPr/>
          <a:lstStyle/>
          <a:p>
            <a:fld id="{757B281C-5159-4971-8228-52B9A72E9ED2}" type="datetimeFigureOut">
              <a:pPr/>
              <a:t>12/17/2009</a:t>
            </a:fld>
            <a:endParaRPr kumimoji="0" lang="ja-JP"/>
          </a:p>
        </p:txBody>
      </p:sp>
      <p:sp>
        <p:nvSpPr>
          <p:cNvPr id="6" name="Footer Placeholder 5"/>
          <p:cNvSpPr>
            <a:spLocks noGrp="1"/>
          </p:cNvSpPr>
          <p:nvPr>
            <p:ph type="ftr" sz="quarter" idx="11"/>
          </p:nvPr>
        </p:nvSpPr>
        <p:spPr/>
        <p:txBody>
          <a:bodyPr/>
          <a:lstStyle/>
          <a:p>
            <a:endParaRPr kumimoji="0" lang="ja-JP"/>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ja-JP"/>
            </a:lvl1pPr>
          </a:lstStyle>
          <a:p>
            <a:pPr eaLnBrk="1" latinLnBrk="0" hangingPunct="1"/>
            <a:r>
              <a:rPr lang="ja-JP" altLang="en-US" smtClean="0"/>
              <a:t>マスター タイトルの書式設定</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ja-JP" sz="2400" b="1"/>
            </a:lvl1pPr>
            <a:lvl2pPr marL="457200" indent="0" eaLnBrk="1" latinLnBrk="0" hangingPunct="1">
              <a:buNone/>
              <a:defRPr kumimoji="0" lang="ja-JP" sz="2000" b="1"/>
            </a:lvl2pPr>
            <a:lvl3pPr marL="914400" indent="0" eaLnBrk="1" latinLnBrk="0" hangingPunct="1">
              <a:buNone/>
              <a:defRPr kumimoji="0" lang="ja-JP" sz="1800" b="1"/>
            </a:lvl3pPr>
            <a:lvl4pPr marL="1371600" indent="0" eaLnBrk="1" latinLnBrk="0" hangingPunct="1">
              <a:buNone/>
              <a:defRPr kumimoji="0" lang="ja-JP" sz="1600" b="1"/>
            </a:lvl4pPr>
            <a:lvl5pPr marL="1828800" indent="0" eaLnBrk="1" latinLnBrk="0" hangingPunct="1">
              <a:buNone/>
              <a:defRPr kumimoji="0" lang="ja-JP" sz="1600" b="1"/>
            </a:lvl5pPr>
            <a:lvl6pPr marL="2286000" indent="0" eaLnBrk="1" latinLnBrk="0" hangingPunct="1">
              <a:buNone/>
              <a:defRPr kumimoji="0" lang="ja-JP" sz="1600" b="1"/>
            </a:lvl6pPr>
            <a:lvl7pPr marL="2743200" indent="0" eaLnBrk="1" latinLnBrk="0" hangingPunct="1">
              <a:buNone/>
              <a:defRPr kumimoji="0" lang="ja-JP" sz="1600" b="1"/>
            </a:lvl7pPr>
            <a:lvl8pPr marL="3200400" indent="0" eaLnBrk="1" latinLnBrk="0" hangingPunct="1">
              <a:buNone/>
              <a:defRPr kumimoji="0" lang="ja-JP" sz="1600" b="1"/>
            </a:lvl8pPr>
            <a:lvl9pPr marL="3657600" indent="0" eaLnBrk="1" latinLnBrk="0" hangingPunct="1">
              <a:buNone/>
              <a:defRPr kumimoji="0" lang="ja-JP" sz="1600" b="1"/>
            </a:lvl9pPr>
          </a:lstStyle>
          <a:p>
            <a:pPr lvl="0" eaLnBrk="1" latinLnBrk="0" hangingPunct="1"/>
            <a:r>
              <a:rPr lang="ja-JP" altLang="en-US" smtClean="0"/>
              <a:t>マスター テキストの書式設定</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ja-JP" sz="2400"/>
            </a:lvl1pPr>
            <a:lvl2pPr eaLnBrk="1" latinLnBrk="0" hangingPunct="1">
              <a:defRPr kumimoji="0" lang="ja-JP" sz="2000"/>
            </a:lvl2pPr>
            <a:lvl3pPr eaLnBrk="1" latinLnBrk="0" hangingPunct="1">
              <a:defRPr kumimoji="0" lang="ja-JP" sz="1800"/>
            </a:lvl3pPr>
            <a:lvl4pPr eaLnBrk="1" latinLnBrk="0" hangingPunct="1">
              <a:defRPr kumimoji="0" lang="ja-JP" sz="1600"/>
            </a:lvl4pPr>
            <a:lvl5pPr eaLnBrk="1" latinLnBrk="0" hangingPunct="1">
              <a:defRPr kumimoji="0" lang="ja-JP" sz="1600"/>
            </a:lvl5pPr>
            <a:lvl6pPr eaLnBrk="1" latinLnBrk="0" hangingPunct="1">
              <a:defRPr kumimoji="0" lang="ja-JP" sz="1600"/>
            </a:lvl6pPr>
            <a:lvl7pPr eaLnBrk="1" latinLnBrk="0" hangingPunct="1">
              <a:defRPr kumimoji="0" lang="ja-JP" sz="1600"/>
            </a:lvl7pPr>
            <a:lvl8pPr eaLnBrk="1" latinLnBrk="0" hangingPunct="1">
              <a:defRPr kumimoji="0" lang="ja-JP" sz="1600"/>
            </a:lvl8pPr>
            <a:lvl9pPr eaLnBrk="1" latinLnBrk="0" hangingPunct="1">
              <a:defRPr kumimoji="0" lang="ja-JP"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ja-JP" sz="2400" b="1"/>
            </a:lvl1pPr>
            <a:lvl2pPr marL="457200" indent="0" eaLnBrk="1" latinLnBrk="0" hangingPunct="1">
              <a:buNone/>
              <a:defRPr kumimoji="0" lang="ja-JP" sz="2000" b="1"/>
            </a:lvl2pPr>
            <a:lvl3pPr marL="914400" indent="0" eaLnBrk="1" latinLnBrk="0" hangingPunct="1">
              <a:buNone/>
              <a:defRPr kumimoji="0" lang="ja-JP" sz="1800" b="1"/>
            </a:lvl3pPr>
            <a:lvl4pPr marL="1371600" indent="0" eaLnBrk="1" latinLnBrk="0" hangingPunct="1">
              <a:buNone/>
              <a:defRPr kumimoji="0" lang="ja-JP" sz="1600" b="1"/>
            </a:lvl4pPr>
            <a:lvl5pPr marL="1828800" indent="0" eaLnBrk="1" latinLnBrk="0" hangingPunct="1">
              <a:buNone/>
              <a:defRPr kumimoji="0" lang="ja-JP" sz="1600" b="1"/>
            </a:lvl5pPr>
            <a:lvl6pPr marL="2286000" indent="0" eaLnBrk="1" latinLnBrk="0" hangingPunct="1">
              <a:buNone/>
              <a:defRPr kumimoji="0" lang="ja-JP" sz="1600" b="1"/>
            </a:lvl6pPr>
            <a:lvl7pPr marL="2743200" indent="0" eaLnBrk="1" latinLnBrk="0" hangingPunct="1">
              <a:buNone/>
              <a:defRPr kumimoji="0" lang="ja-JP" sz="1600" b="1"/>
            </a:lvl7pPr>
            <a:lvl8pPr marL="3200400" indent="0" eaLnBrk="1" latinLnBrk="0" hangingPunct="1">
              <a:buNone/>
              <a:defRPr kumimoji="0" lang="ja-JP" sz="1600" b="1"/>
            </a:lvl8pPr>
            <a:lvl9pPr marL="3657600" indent="0" eaLnBrk="1" latinLnBrk="0" hangingPunct="1">
              <a:buNone/>
              <a:defRPr kumimoji="0" lang="ja-JP" sz="1600" b="1"/>
            </a:lvl9pPr>
          </a:lstStyle>
          <a:p>
            <a:pPr lvl="0" eaLnBrk="1" latinLnBrk="0" hangingPunct="1"/>
            <a:r>
              <a:rPr lang="ja-JP" altLang="en-US" smtClean="0"/>
              <a:t>マスター テキストの書式設定</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ja-JP" sz="2400"/>
            </a:lvl1pPr>
            <a:lvl2pPr eaLnBrk="1" latinLnBrk="0" hangingPunct="1">
              <a:defRPr kumimoji="0" lang="ja-JP" sz="2000"/>
            </a:lvl2pPr>
            <a:lvl3pPr eaLnBrk="1" latinLnBrk="0" hangingPunct="1">
              <a:defRPr kumimoji="0" lang="ja-JP" sz="1800"/>
            </a:lvl3pPr>
            <a:lvl4pPr eaLnBrk="1" latinLnBrk="0" hangingPunct="1">
              <a:defRPr kumimoji="0" lang="ja-JP" sz="1600"/>
            </a:lvl4pPr>
            <a:lvl5pPr eaLnBrk="1" latinLnBrk="0" hangingPunct="1">
              <a:defRPr kumimoji="0" lang="ja-JP" sz="1600"/>
            </a:lvl5pPr>
            <a:lvl6pPr eaLnBrk="1" latinLnBrk="0" hangingPunct="1">
              <a:defRPr kumimoji="0" lang="ja-JP" sz="1600"/>
            </a:lvl6pPr>
            <a:lvl7pPr eaLnBrk="1" latinLnBrk="0" hangingPunct="1">
              <a:defRPr kumimoji="0" lang="ja-JP" sz="1600"/>
            </a:lvl7pPr>
            <a:lvl8pPr eaLnBrk="1" latinLnBrk="0" hangingPunct="1">
              <a:defRPr kumimoji="0" lang="ja-JP" sz="1600"/>
            </a:lvl8pPr>
            <a:lvl9pPr eaLnBrk="1" latinLnBrk="0" hangingPunct="1">
              <a:defRPr kumimoji="0" lang="ja-JP"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7" name="Date Placeholder 6"/>
          <p:cNvSpPr>
            <a:spLocks noGrp="1"/>
          </p:cNvSpPr>
          <p:nvPr>
            <p:ph type="dt" sz="half" idx="10"/>
          </p:nvPr>
        </p:nvSpPr>
        <p:spPr/>
        <p:txBody>
          <a:bodyPr/>
          <a:lstStyle/>
          <a:p>
            <a:fld id="{757B281C-5159-4971-8228-52B9A72E9ED2}" type="datetimeFigureOut">
              <a:pPr/>
              <a:t>12/17/2009</a:t>
            </a:fld>
            <a:endParaRPr kumimoji="0" lang="ja-JP"/>
          </a:p>
        </p:txBody>
      </p:sp>
      <p:sp>
        <p:nvSpPr>
          <p:cNvPr id="8" name="Footer Placeholder 7"/>
          <p:cNvSpPr>
            <a:spLocks noGrp="1"/>
          </p:cNvSpPr>
          <p:nvPr>
            <p:ph type="ftr" sz="quarter" idx="11"/>
          </p:nvPr>
        </p:nvSpPr>
        <p:spPr/>
        <p:txBody>
          <a:bodyPr/>
          <a:lstStyle/>
          <a:p>
            <a:endParaRPr kumimoji="0" lang="ja-JP"/>
          </a:p>
        </p:txBody>
      </p:sp>
      <p:sp>
        <p:nvSpPr>
          <p:cNvPr id="9" name="Slide Number Placeholder 8"/>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ja-JP" sz="2000" b="1"/>
            </a:lvl1pPr>
          </a:lstStyle>
          <a:p>
            <a:pPr eaLnBrk="1" latinLnBrk="0" hangingPunct="1"/>
            <a:r>
              <a:rPr lang="ja-JP" altLang="en-US" smtClean="0"/>
              <a:t>マスター タイトルの書式設定</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ja-JP" sz="3200"/>
            </a:lvl1pPr>
            <a:lvl2pPr eaLnBrk="1" latinLnBrk="0" hangingPunct="1">
              <a:defRPr kumimoji="0" lang="ja-JP" sz="2800"/>
            </a:lvl2pPr>
            <a:lvl3pPr eaLnBrk="1" latinLnBrk="0" hangingPunct="1">
              <a:defRPr kumimoji="0" lang="ja-JP" sz="2400"/>
            </a:lvl3pPr>
            <a:lvl4pPr eaLnBrk="1" latinLnBrk="0" hangingPunct="1">
              <a:defRPr kumimoji="0" lang="ja-JP" sz="2000"/>
            </a:lvl4pPr>
            <a:lvl5pPr eaLnBrk="1" latinLnBrk="0" hangingPunct="1">
              <a:defRPr kumimoji="0" lang="ja-JP" sz="2000"/>
            </a:lvl5pPr>
            <a:lvl6pPr eaLnBrk="1" latinLnBrk="0" hangingPunct="1">
              <a:defRPr kumimoji="0" lang="ja-JP" sz="2000"/>
            </a:lvl6pPr>
            <a:lvl7pPr eaLnBrk="1" latinLnBrk="0" hangingPunct="1">
              <a:defRPr kumimoji="0" lang="ja-JP" sz="2000"/>
            </a:lvl7pPr>
            <a:lvl8pPr eaLnBrk="1" latinLnBrk="0" hangingPunct="1">
              <a:defRPr kumimoji="0" lang="ja-JP" sz="2000"/>
            </a:lvl8pPr>
            <a:lvl9pPr eaLnBrk="1" latinLnBrk="0" hangingPunct="1">
              <a:defRPr kumimoji="0" lang="ja-JP" sz="20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ja-JP" sz="1400"/>
            </a:lvl1pPr>
            <a:lvl2pPr marL="457200" indent="0" eaLnBrk="1" latinLnBrk="0" hangingPunct="1">
              <a:buNone/>
              <a:defRPr kumimoji="0" lang="ja-JP" sz="1200"/>
            </a:lvl2pPr>
            <a:lvl3pPr marL="914400" indent="0" eaLnBrk="1" latinLnBrk="0" hangingPunct="1">
              <a:buNone/>
              <a:defRPr kumimoji="0" lang="ja-JP" sz="1000"/>
            </a:lvl3pPr>
            <a:lvl4pPr marL="1371600" indent="0" eaLnBrk="1" latinLnBrk="0" hangingPunct="1">
              <a:buNone/>
              <a:defRPr kumimoji="0" lang="ja-JP" sz="900"/>
            </a:lvl4pPr>
            <a:lvl5pPr marL="1828800" indent="0" eaLnBrk="1" latinLnBrk="0" hangingPunct="1">
              <a:buNone/>
              <a:defRPr kumimoji="0" lang="ja-JP" sz="900"/>
            </a:lvl5pPr>
            <a:lvl6pPr marL="2286000" indent="0" eaLnBrk="1" latinLnBrk="0" hangingPunct="1">
              <a:buNone/>
              <a:defRPr kumimoji="0" lang="ja-JP" sz="900"/>
            </a:lvl6pPr>
            <a:lvl7pPr marL="2743200" indent="0" eaLnBrk="1" latinLnBrk="0" hangingPunct="1">
              <a:buNone/>
              <a:defRPr kumimoji="0" lang="ja-JP" sz="900"/>
            </a:lvl7pPr>
            <a:lvl8pPr marL="3200400" indent="0" eaLnBrk="1" latinLnBrk="0" hangingPunct="1">
              <a:buNone/>
              <a:defRPr kumimoji="0" lang="ja-JP" sz="900"/>
            </a:lvl8pPr>
            <a:lvl9pPr marL="3657600" indent="0" eaLnBrk="1" latinLnBrk="0" hangingPunct="1">
              <a:buNone/>
              <a:defRPr kumimoji="0" lang="ja-JP" sz="900"/>
            </a:lvl9pPr>
          </a:lstStyle>
          <a:p>
            <a:pPr lvl="0" eaLnBrk="1" latinLnBrk="0" hangingPunct="1"/>
            <a:r>
              <a:rPr lang="ja-JP" altLang="en-US" smtClean="0"/>
              <a:t>マスター テキストの書式設定</a:t>
            </a:r>
          </a:p>
        </p:txBody>
      </p:sp>
      <p:sp>
        <p:nvSpPr>
          <p:cNvPr id="5" name="Date Placeholder 4"/>
          <p:cNvSpPr>
            <a:spLocks noGrp="1"/>
          </p:cNvSpPr>
          <p:nvPr>
            <p:ph type="dt" sz="half" idx="10"/>
          </p:nvPr>
        </p:nvSpPr>
        <p:spPr/>
        <p:txBody>
          <a:bodyPr/>
          <a:lstStyle/>
          <a:p>
            <a:fld id="{757B281C-5159-4971-8228-52B9A72E9ED2}" type="datetimeFigureOut">
              <a:pPr/>
              <a:t>12/17/2009</a:t>
            </a:fld>
            <a:endParaRPr kumimoji="0" lang="ja-JP"/>
          </a:p>
        </p:txBody>
      </p:sp>
      <p:sp>
        <p:nvSpPr>
          <p:cNvPr id="6" name="Footer Placeholder 5"/>
          <p:cNvSpPr>
            <a:spLocks noGrp="1"/>
          </p:cNvSpPr>
          <p:nvPr>
            <p:ph type="ftr" sz="quarter" idx="11"/>
          </p:nvPr>
        </p:nvSpPr>
        <p:spPr/>
        <p:txBody>
          <a:bodyPr/>
          <a:lstStyle/>
          <a:p>
            <a:endParaRPr kumimoji="0" lang="ja-JP"/>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ja-JP" sz="2000" b="1"/>
            </a:lvl1pPr>
          </a:lstStyle>
          <a:p>
            <a:pPr eaLnBrk="1" latinLnBrk="0" hangingPunct="1"/>
            <a:r>
              <a:rPr lang="ja-JP" altLang="en-US" smtClean="0"/>
              <a:t>マスター タイトルの書式設定</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ja-JP" sz="3200"/>
            </a:lvl1pPr>
            <a:lvl2pPr marL="457200" indent="0" eaLnBrk="1" latinLnBrk="0" hangingPunct="1">
              <a:buNone/>
              <a:defRPr kumimoji="0" lang="ja-JP" sz="2800"/>
            </a:lvl2pPr>
            <a:lvl3pPr marL="914400" indent="0" eaLnBrk="1" latinLnBrk="0" hangingPunct="1">
              <a:buNone/>
              <a:defRPr kumimoji="0" lang="ja-JP" sz="2400"/>
            </a:lvl3pPr>
            <a:lvl4pPr marL="1371600" indent="0" eaLnBrk="1" latinLnBrk="0" hangingPunct="1">
              <a:buNone/>
              <a:defRPr kumimoji="0" lang="ja-JP" sz="2000"/>
            </a:lvl4pPr>
            <a:lvl5pPr marL="1828800" indent="0" eaLnBrk="1" latinLnBrk="0" hangingPunct="1">
              <a:buNone/>
              <a:defRPr kumimoji="0" lang="ja-JP" sz="2000"/>
            </a:lvl5pPr>
            <a:lvl6pPr marL="2286000" indent="0" eaLnBrk="1" latinLnBrk="0" hangingPunct="1">
              <a:buNone/>
              <a:defRPr kumimoji="0" lang="ja-JP" sz="2000"/>
            </a:lvl6pPr>
            <a:lvl7pPr marL="2743200" indent="0" eaLnBrk="1" latinLnBrk="0" hangingPunct="1">
              <a:buNone/>
              <a:defRPr kumimoji="0" lang="ja-JP" sz="2000"/>
            </a:lvl7pPr>
            <a:lvl8pPr marL="3200400" indent="0" eaLnBrk="1" latinLnBrk="0" hangingPunct="1">
              <a:buNone/>
              <a:defRPr kumimoji="0" lang="ja-JP" sz="2000"/>
            </a:lvl8pPr>
            <a:lvl9pPr marL="3657600" indent="0" eaLnBrk="1" latinLnBrk="0" hangingPunct="1">
              <a:buNone/>
              <a:defRPr kumimoji="0" lang="ja-JP" sz="2000"/>
            </a:lvl9pPr>
          </a:lstStyle>
          <a:p>
            <a:pPr eaLnBrk="1" latinLnBrk="0" hangingPunct="1"/>
            <a:r>
              <a:rPr lang="ja-JP" altLang="en-US" smtClean="0"/>
              <a:t>アイコンをクリックして図を追加</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ja-JP" sz="1400"/>
            </a:lvl1pPr>
            <a:lvl2pPr marL="457200" indent="0" eaLnBrk="1" latinLnBrk="0" hangingPunct="1">
              <a:buNone/>
              <a:defRPr kumimoji="0" lang="ja-JP" sz="1200"/>
            </a:lvl2pPr>
            <a:lvl3pPr marL="914400" indent="0" eaLnBrk="1" latinLnBrk="0" hangingPunct="1">
              <a:buNone/>
              <a:defRPr kumimoji="0" lang="ja-JP" sz="1000"/>
            </a:lvl3pPr>
            <a:lvl4pPr marL="1371600" indent="0" eaLnBrk="1" latinLnBrk="0" hangingPunct="1">
              <a:buNone/>
              <a:defRPr kumimoji="0" lang="ja-JP" sz="900"/>
            </a:lvl4pPr>
            <a:lvl5pPr marL="1828800" indent="0" eaLnBrk="1" latinLnBrk="0" hangingPunct="1">
              <a:buNone/>
              <a:defRPr kumimoji="0" lang="ja-JP" sz="900"/>
            </a:lvl5pPr>
            <a:lvl6pPr marL="2286000" indent="0" eaLnBrk="1" latinLnBrk="0" hangingPunct="1">
              <a:buNone/>
              <a:defRPr kumimoji="0" lang="ja-JP" sz="900"/>
            </a:lvl6pPr>
            <a:lvl7pPr marL="2743200" indent="0" eaLnBrk="1" latinLnBrk="0" hangingPunct="1">
              <a:buNone/>
              <a:defRPr kumimoji="0" lang="ja-JP" sz="900"/>
            </a:lvl7pPr>
            <a:lvl8pPr marL="3200400" indent="0" eaLnBrk="1" latinLnBrk="0" hangingPunct="1">
              <a:buNone/>
              <a:defRPr kumimoji="0" lang="ja-JP" sz="900"/>
            </a:lvl8pPr>
            <a:lvl9pPr marL="3657600" indent="0" eaLnBrk="1" latinLnBrk="0" hangingPunct="1">
              <a:buNone/>
              <a:defRPr kumimoji="0" lang="ja-JP" sz="900"/>
            </a:lvl9pPr>
          </a:lstStyle>
          <a:p>
            <a:pPr lvl="0" eaLnBrk="1" latinLnBrk="0" hangingPunct="1"/>
            <a:r>
              <a:rPr lang="ja-JP" altLang="en-US" smtClean="0"/>
              <a:t>マスター テキストの書式設定</a:t>
            </a:r>
          </a:p>
        </p:txBody>
      </p:sp>
      <p:sp>
        <p:nvSpPr>
          <p:cNvPr id="5" name="Date Placeholder 4"/>
          <p:cNvSpPr>
            <a:spLocks noGrp="1"/>
          </p:cNvSpPr>
          <p:nvPr>
            <p:ph type="dt" sz="half" idx="10"/>
          </p:nvPr>
        </p:nvSpPr>
        <p:spPr/>
        <p:txBody>
          <a:bodyPr/>
          <a:lstStyle/>
          <a:p>
            <a:fld id="{757B281C-5159-4971-8228-52B9A72E9ED2}" type="datetimeFigureOut">
              <a:pPr/>
              <a:t>12/17/2009</a:t>
            </a:fld>
            <a:endParaRPr kumimoji="0" lang="ja-JP"/>
          </a:p>
        </p:txBody>
      </p:sp>
      <p:sp>
        <p:nvSpPr>
          <p:cNvPr id="6" name="Footer Placeholder 5"/>
          <p:cNvSpPr>
            <a:spLocks noGrp="1"/>
          </p:cNvSpPr>
          <p:nvPr>
            <p:ph type="ftr" sz="quarter" idx="11"/>
          </p:nvPr>
        </p:nvSpPr>
        <p:spPr/>
        <p:txBody>
          <a:bodyPr/>
          <a:lstStyle/>
          <a:p>
            <a:endParaRPr kumimoji="0" lang="ja-JP"/>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4" name="Date Placeholder 3"/>
          <p:cNvSpPr>
            <a:spLocks noGrp="1"/>
          </p:cNvSpPr>
          <p:nvPr>
            <p:ph type="dt" sz="half" idx="10"/>
          </p:nvPr>
        </p:nvSpPr>
        <p:spPr/>
        <p:txBody>
          <a:bodyPr/>
          <a:lstStyle/>
          <a:p>
            <a:fld id="{757B281C-5159-4971-8228-52B9A72E9ED2}" type="datetimeFigureOut">
              <a:pPr/>
              <a:t>12/17/2009</a:t>
            </a:fld>
            <a:endParaRPr kumimoji="0" lang="ja-JP"/>
          </a:p>
        </p:txBody>
      </p:sp>
      <p:sp>
        <p:nvSpPr>
          <p:cNvPr id="5" name="Footer Placeholder 4"/>
          <p:cNvSpPr>
            <a:spLocks noGrp="1"/>
          </p:cNvSpPr>
          <p:nvPr>
            <p:ph type="ftr" sz="quarter" idx="11"/>
          </p:nvPr>
        </p:nvSpPr>
        <p:spPr/>
        <p:txBody>
          <a:bodyPr/>
          <a:lstStyle/>
          <a:p>
            <a:endParaRPr kumimoji="0" lang="ja-JP"/>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ja-JP" altLang="en-US" smtClean="0"/>
              <a:t>マスター タイトルの書式設定</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a:p>
        </p:txBody>
      </p:sp>
      <p:sp>
        <p:nvSpPr>
          <p:cNvPr id="4" name="Date Placeholder 3"/>
          <p:cNvSpPr>
            <a:spLocks noGrp="1"/>
          </p:cNvSpPr>
          <p:nvPr>
            <p:ph type="dt" sz="half" idx="10"/>
          </p:nvPr>
        </p:nvSpPr>
        <p:spPr/>
        <p:txBody>
          <a:bodyPr/>
          <a:lstStyle/>
          <a:p>
            <a:fld id="{757B281C-5159-4971-8228-52B9A72E9ED2}" type="datetimeFigureOut">
              <a:pPr/>
              <a:t>12/17/2009</a:t>
            </a:fld>
            <a:endParaRPr kumimoji="0" lang="ja-JP"/>
          </a:p>
        </p:txBody>
      </p:sp>
      <p:sp>
        <p:nvSpPr>
          <p:cNvPr id="5" name="Footer Placeholder 4"/>
          <p:cNvSpPr>
            <a:spLocks noGrp="1"/>
          </p:cNvSpPr>
          <p:nvPr>
            <p:ph type="ftr" sz="quarter" idx="11"/>
          </p:nvPr>
        </p:nvSpPr>
        <p:spPr/>
        <p:txBody>
          <a:bodyPr/>
          <a:lstStyle/>
          <a:p>
            <a:endParaRPr kumimoji="0" lang="ja-JP"/>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ja-JP"/>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ja-JP" altLang="en-US" smtClean="0"/>
              <a:t>マスター タイトルの書式設定</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ja-JP" sz="1200">
                <a:solidFill>
                  <a:schemeClr val="tx1">
                    <a:tint val="75000"/>
                  </a:schemeClr>
                </a:solidFill>
              </a:defRPr>
            </a:lvl1pPr>
          </a:lstStyle>
          <a:p>
            <a:fld id="{757B281C-5159-4971-8228-52B9A72E9ED2}" type="datetimeFigureOut">
              <a:pPr/>
              <a:t>12/17/2009</a:t>
            </a:fld>
            <a:endParaRPr kumimoji="0" lang="ja-JP"/>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ja-JP" sz="1200">
                <a:solidFill>
                  <a:schemeClr val="tx1">
                    <a:tint val="75000"/>
                  </a:schemeClr>
                </a:solidFill>
              </a:defRPr>
            </a:lvl1pPr>
          </a:lstStyle>
          <a:p>
            <a:endParaRPr kumimoji="0" lang="ja-JP"/>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ja-JP" sz="1200">
                <a:solidFill>
                  <a:schemeClr val="tx1">
                    <a:tint val="75000"/>
                  </a:schemeClr>
                </a:solidFill>
              </a:defRPr>
            </a:lvl1pPr>
          </a:lstStyle>
          <a:p>
            <a:fld id="{33D6E5A2-EC83-451F-A719-9AC1370DD5CF}" type="slidenum">
              <a:pPr/>
              <a:t>‹#›</a:t>
            </a:fld>
            <a:endParaRPr kumimoji="0" lang="ja-JP"/>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kumimoji="1" lang="ja-JP"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lang="ja-JP"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lang="ja-JP"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lang="ja-JP"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lang="ja-JP"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lang="ja-JP"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lang="ja-JP"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lang="ja-JP"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lang="ja-JP"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lang="ja-JP" sz="2000" kern="1200">
          <a:solidFill>
            <a:schemeClr val="tx1"/>
          </a:solidFill>
          <a:latin typeface="+mn-lt"/>
          <a:ea typeface="+mn-ea"/>
          <a:cs typeface="+mn-cs"/>
        </a:defRPr>
      </a:lvl9pPr>
    </p:bodyStyle>
    <p:otherStyle>
      <a:defPPr>
        <a:defRPr kumimoji="0" lang="ja-JP"/>
      </a:defPPr>
      <a:lvl1pPr marL="0" algn="l" defTabSz="914400" rtl="0" eaLnBrk="1" latinLnBrk="0" hangingPunct="1">
        <a:defRPr kumimoji="1" lang="ja-JP" sz="1800" kern="1200">
          <a:solidFill>
            <a:schemeClr val="tx1"/>
          </a:solidFill>
          <a:latin typeface="+mn-lt"/>
          <a:ea typeface="+mn-ea"/>
          <a:cs typeface="+mn-cs"/>
        </a:defRPr>
      </a:lvl1pPr>
      <a:lvl2pPr marL="457200" algn="l" defTabSz="914400" rtl="0" eaLnBrk="1" latinLnBrk="0" hangingPunct="1">
        <a:defRPr kumimoji="1" lang="ja-JP" sz="1800" kern="1200">
          <a:solidFill>
            <a:schemeClr val="tx1"/>
          </a:solidFill>
          <a:latin typeface="+mn-lt"/>
          <a:ea typeface="+mn-ea"/>
          <a:cs typeface="+mn-cs"/>
        </a:defRPr>
      </a:lvl2pPr>
      <a:lvl3pPr marL="914400" algn="l" defTabSz="914400" rtl="0" eaLnBrk="1" latinLnBrk="0" hangingPunct="1">
        <a:defRPr kumimoji="1" lang="ja-JP" sz="1800" kern="1200">
          <a:solidFill>
            <a:schemeClr val="tx1"/>
          </a:solidFill>
          <a:latin typeface="+mn-lt"/>
          <a:ea typeface="+mn-ea"/>
          <a:cs typeface="+mn-cs"/>
        </a:defRPr>
      </a:lvl3pPr>
      <a:lvl4pPr marL="1371600" algn="l" defTabSz="914400" rtl="0" eaLnBrk="1" latinLnBrk="0" hangingPunct="1">
        <a:defRPr kumimoji="1" lang="ja-JP" sz="1800" kern="1200">
          <a:solidFill>
            <a:schemeClr val="tx1"/>
          </a:solidFill>
          <a:latin typeface="+mn-lt"/>
          <a:ea typeface="+mn-ea"/>
          <a:cs typeface="+mn-cs"/>
        </a:defRPr>
      </a:lvl4pPr>
      <a:lvl5pPr marL="1828800" algn="l" defTabSz="914400" rtl="0" eaLnBrk="1" latinLnBrk="0" hangingPunct="1">
        <a:defRPr kumimoji="1" lang="ja-JP" sz="1800" kern="1200">
          <a:solidFill>
            <a:schemeClr val="tx1"/>
          </a:solidFill>
          <a:latin typeface="+mn-lt"/>
          <a:ea typeface="+mn-ea"/>
          <a:cs typeface="+mn-cs"/>
        </a:defRPr>
      </a:lvl5pPr>
      <a:lvl6pPr marL="2286000" algn="l" defTabSz="914400" rtl="0" eaLnBrk="1" latinLnBrk="0" hangingPunct="1">
        <a:defRPr kumimoji="1" lang="ja-JP" sz="1800" kern="1200">
          <a:solidFill>
            <a:schemeClr val="tx1"/>
          </a:solidFill>
          <a:latin typeface="+mn-lt"/>
          <a:ea typeface="+mn-ea"/>
          <a:cs typeface="+mn-cs"/>
        </a:defRPr>
      </a:lvl6pPr>
      <a:lvl7pPr marL="2743200" algn="l" defTabSz="914400" rtl="0" eaLnBrk="1" latinLnBrk="0" hangingPunct="1">
        <a:defRPr kumimoji="1" lang="ja-JP" sz="1800" kern="1200">
          <a:solidFill>
            <a:schemeClr val="tx1"/>
          </a:solidFill>
          <a:latin typeface="+mn-lt"/>
          <a:ea typeface="+mn-ea"/>
          <a:cs typeface="+mn-cs"/>
        </a:defRPr>
      </a:lvl7pPr>
      <a:lvl8pPr marL="3200400" algn="l" defTabSz="914400" rtl="0" eaLnBrk="1" latinLnBrk="0" hangingPunct="1">
        <a:defRPr kumimoji="1" lang="ja-JP" sz="1800" kern="1200">
          <a:solidFill>
            <a:schemeClr val="tx1"/>
          </a:solidFill>
          <a:latin typeface="+mn-lt"/>
          <a:ea typeface="+mn-ea"/>
          <a:cs typeface="+mn-cs"/>
        </a:defRPr>
      </a:lvl8pPr>
      <a:lvl9pPr marL="3657600" algn="l" defTabSz="914400" rtl="0" eaLnBrk="1" latinLnBrk="0" hangingPunct="1">
        <a:defRPr kumimoji="1" lang="ja-JP"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a:bodyPr>
          <a:lstStyle/>
          <a:p>
            <a:r>
              <a:rPr kumimoji="1" lang="ja-JP" altLang="en-US" dirty="0" smtClean="0"/>
              <a:t>リサーチ＆プランニング</a:t>
            </a:r>
            <a:r>
              <a:rPr kumimoji="1" lang="en-US" altLang="ja-JP" dirty="0" smtClean="0"/>
              <a:t/>
            </a:r>
            <a:br>
              <a:rPr kumimoji="1" lang="en-US" altLang="ja-JP" dirty="0" smtClean="0"/>
            </a:br>
            <a:r>
              <a:rPr kumimoji="1" lang="ja-JP" altLang="en-US" dirty="0" smtClean="0"/>
              <a:t>２０１２　授業</a:t>
            </a:r>
            <a:r>
              <a:rPr kumimoji="1" lang="ja-JP" altLang="en-US" dirty="0" smtClean="0"/>
              <a:t>質問と回答</a:t>
            </a:r>
            <a:endParaRPr kumimoji="1" lang="ja-JP" dirty="0"/>
          </a:p>
        </p:txBody>
      </p:sp>
      <p:sp>
        <p:nvSpPr>
          <p:cNvPr id="3" name="Subtitle 2"/>
          <p:cNvSpPr>
            <a:spLocks noGrp="1"/>
          </p:cNvSpPr>
          <p:nvPr>
            <p:ph type="subTitle" idx="1"/>
            <p:custDataLst>
              <p:tags r:id="rId3"/>
            </p:custDataLst>
          </p:nvPr>
        </p:nvSpPr>
        <p:spPr/>
        <p:txBody>
          <a:bodyPr>
            <a:normAutofit/>
          </a:bodyPr>
          <a:lstStyle/>
          <a:p>
            <a:r>
              <a:rPr kumimoji="1" lang="ja-JP" altLang="en-US" sz="2400" dirty="0" smtClean="0">
                <a:latin typeface="+mn-lt"/>
              </a:rPr>
              <a:t>橋本大也</a:t>
            </a:r>
            <a:endParaRPr kumimoji="1" lang="en-US" altLang="ja-JP" sz="2400" dirty="0" smtClean="0">
              <a:latin typeface="+mn-lt"/>
            </a:endParaRPr>
          </a:p>
          <a:p>
            <a:r>
              <a:rPr kumimoji="1" lang="ja-JP" altLang="en-US" sz="2400" dirty="0" smtClean="0">
                <a:latin typeface="+mn-lt"/>
              </a:rPr>
              <a:t>２０１２年７月２５日</a:t>
            </a:r>
            <a:endParaRPr kumimoji="1" lang="ja-JP" sz="2400"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4509120"/>
            <a:ext cx="4343400" cy="1362075"/>
          </a:xfrm>
        </p:spPr>
        <p:txBody>
          <a:bodyPr>
            <a:normAutofit fontScale="90000"/>
          </a:bodyPr>
          <a:lstStyle/>
          <a:p>
            <a:r>
              <a:rPr kumimoji="1" lang="en-US" altLang="ja-JP" sz="5400" dirty="0"/>
              <a:t>【</a:t>
            </a:r>
            <a:r>
              <a:rPr kumimoji="1" lang="ja-JP" altLang="en-US" sz="5400" dirty="0"/>
              <a:t>Ｑ９</a:t>
            </a:r>
            <a:r>
              <a:rPr kumimoji="1" lang="en-US" altLang="ja-JP" sz="5400" dirty="0"/>
              <a:t>】</a:t>
            </a:r>
            <a:r>
              <a:rPr kumimoji="1" lang="ja-JP" altLang="en-US" sz="5400" dirty="0"/>
              <a:t>先生が学生だったら今どんな職業に行きたい、またしたいと思いますか</a:t>
            </a:r>
            <a:r>
              <a:rPr kumimoji="1" lang="ja-JP" altLang="en-US" sz="5400" dirty="0" smtClean="0"/>
              <a:t>？</a:t>
            </a:r>
            <a:endParaRPr kumimoji="1" lang="ja-JP" sz="5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1" lang="en-US" altLang="ja-JP" sz="5400" dirty="0"/>
              <a:t>【</a:t>
            </a:r>
            <a:r>
              <a:rPr kumimoji="1" lang="ja-JP" altLang="en-US" sz="5400" dirty="0"/>
              <a:t>Ｑ</a:t>
            </a:r>
            <a:r>
              <a:rPr kumimoji="1" lang="en-US" altLang="ja-JP" sz="5400" dirty="0"/>
              <a:t>10】</a:t>
            </a:r>
            <a:r>
              <a:rPr kumimoji="1" lang="ja-JP" altLang="en-US" sz="5400" dirty="0"/>
              <a:t>本に書かれている情報はどのくらい信用できますか</a:t>
            </a:r>
            <a:r>
              <a:rPr kumimoji="1" lang="ja-JP" altLang="en-US" sz="5400" dirty="0" smtClean="0"/>
              <a:t>？</a:t>
            </a:r>
            <a:endParaRPr kumimoji="1" lang="ja-JP" sz="5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1" lang="en-US" altLang="ja-JP" sz="5400" dirty="0"/>
              <a:t>【</a:t>
            </a:r>
            <a:r>
              <a:rPr kumimoji="1" lang="ja-JP" altLang="en-US" sz="5400" dirty="0"/>
              <a:t>Ｑ</a:t>
            </a:r>
            <a:r>
              <a:rPr kumimoji="1" lang="en-US" altLang="ja-JP" sz="5400" dirty="0"/>
              <a:t>11</a:t>
            </a:r>
            <a:r>
              <a:rPr kumimoji="1" lang="en-US" altLang="ja-JP" sz="5400" dirty="0" smtClean="0"/>
              <a:t>】</a:t>
            </a:r>
            <a:r>
              <a:rPr kumimoji="1" lang="ja-JP" altLang="en-US" sz="5400" dirty="0" smtClean="0"/>
              <a:t>欲しい</a:t>
            </a:r>
            <a:r>
              <a:rPr kumimoji="1" lang="ja-JP" altLang="en-US" sz="5400" dirty="0"/>
              <a:t>情報がどうしても見つからない時はどうしたらいいですか？</a:t>
            </a:r>
            <a:endParaRPr kumimoji="1" lang="ja-JP" sz="5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3861048"/>
            <a:ext cx="4343400" cy="1944216"/>
          </a:xfrm>
        </p:spPr>
        <p:txBody>
          <a:bodyPr>
            <a:noAutofit/>
          </a:bodyPr>
          <a:lstStyle/>
          <a:p>
            <a:r>
              <a:rPr kumimoji="1" lang="en-US" altLang="ja-JP" sz="4800" dirty="0"/>
              <a:t>【</a:t>
            </a:r>
            <a:r>
              <a:rPr kumimoji="1" lang="ja-JP" altLang="en-US" sz="4800" dirty="0"/>
              <a:t>Ｑ</a:t>
            </a:r>
            <a:r>
              <a:rPr kumimoji="1" lang="en-US" altLang="ja-JP" sz="4800" dirty="0"/>
              <a:t>12】</a:t>
            </a:r>
            <a:r>
              <a:rPr kumimoji="1" lang="ja-JP" altLang="en-US" sz="4800" dirty="0"/>
              <a:t>授業に関係ない話で恐縮ですが、先生の話し方は安めぐみさんに似て</a:t>
            </a:r>
            <a:r>
              <a:rPr kumimoji="1" lang="ja-JP" altLang="en-US" sz="4800" dirty="0" smtClean="0"/>
              <a:t>いる</a:t>
            </a:r>
            <a:r>
              <a:rPr kumimoji="1" lang="ja-JP" altLang="en-US" sz="4800" dirty="0" err="1" smtClean="0"/>
              <a:t>ず</a:t>
            </a:r>
            <a:r>
              <a:rPr kumimoji="1" lang="ja-JP" altLang="en-US" sz="4800" dirty="0"/>
              <a:t>ーっと思ってました。</a:t>
            </a:r>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3968" y="4653136"/>
            <a:ext cx="4343400" cy="1362075"/>
          </a:xfrm>
        </p:spPr>
        <p:txBody>
          <a:bodyPr>
            <a:noAutofit/>
          </a:bodyPr>
          <a:lstStyle/>
          <a:p>
            <a:r>
              <a:rPr kumimoji="1" lang="en-US" altLang="ja-JP" sz="4400" dirty="0"/>
              <a:t>【</a:t>
            </a:r>
            <a:r>
              <a:rPr kumimoji="1" lang="ja-JP" altLang="en-US" sz="4400" dirty="0"/>
              <a:t>Ｑ</a:t>
            </a:r>
            <a:r>
              <a:rPr kumimoji="1" lang="en-US" altLang="ja-JP" sz="4400" dirty="0"/>
              <a:t>13】</a:t>
            </a:r>
            <a:r>
              <a:rPr kumimoji="1" lang="ja-JP" altLang="en-US" sz="4400" dirty="0"/>
              <a:t>私は話していると、とても言葉をかみます。滑舌が良くなる方法はないでしょうか？滑舌という単語もかんでしまいます。</a:t>
            </a:r>
            <a:endParaRPr kumimoji="1" lang="ja-JP" sz="4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1093" y="4941168"/>
            <a:ext cx="4343400" cy="1362075"/>
          </a:xfrm>
        </p:spPr>
        <p:txBody>
          <a:bodyPr>
            <a:noAutofit/>
          </a:bodyPr>
          <a:lstStyle/>
          <a:p>
            <a:r>
              <a:rPr kumimoji="1" lang="en-US" altLang="ja-JP" dirty="0"/>
              <a:t>【</a:t>
            </a:r>
            <a:r>
              <a:rPr kumimoji="1" lang="ja-JP" altLang="en-US" dirty="0"/>
              <a:t>Ｑ</a:t>
            </a:r>
            <a:r>
              <a:rPr kumimoji="1" lang="en-US" altLang="ja-JP" dirty="0"/>
              <a:t>14】</a:t>
            </a:r>
            <a:r>
              <a:rPr kumimoji="1" lang="ja-JP" altLang="en-US" dirty="0"/>
              <a:t>私は、卒業したらアメリカに留学を考えているのですが、最適な学校や奨学金制度を探すのにとても苦労しています。どのようなリサーチがいいでしょうか</a:t>
            </a:r>
            <a:r>
              <a:rPr kumimoji="1" lang="ja-JP" altLang="en-US" dirty="0" smtClean="0"/>
              <a:t>。</a:t>
            </a:r>
            <a:endParaRPr kumimoji="1" lang="ja-JP"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3048000"/>
            <a:ext cx="6719664" cy="3405336"/>
          </a:xfrm>
        </p:spPr>
        <p:txBody>
          <a:bodyPr>
            <a:noAutofit/>
          </a:bodyPr>
          <a:lstStyle/>
          <a:p>
            <a:r>
              <a:rPr kumimoji="1" lang="en-US" altLang="ja-JP" dirty="0"/>
              <a:t>【</a:t>
            </a:r>
            <a:r>
              <a:rPr kumimoji="1" lang="ja-JP" altLang="en-US" dirty="0"/>
              <a:t>Ｑ</a:t>
            </a:r>
            <a:r>
              <a:rPr kumimoji="1" lang="en-US" altLang="ja-JP" dirty="0"/>
              <a:t>15】</a:t>
            </a:r>
            <a:r>
              <a:rPr kumimoji="1" lang="ja-JP" altLang="en-US" dirty="0"/>
              <a:t>伺いたいとこがありますが、先生の授業で小説とかいろいろ紹介してくださいましたが、本当に本を読むのが好きな人以外は、そんなに時間かかって読むわけがないかなとおもいます。しかし、本に書いた内容は役に立つものがあるはずで、何かいい方法とかありませんか</a:t>
            </a:r>
            <a:r>
              <a:rPr kumimoji="1" lang="ja-JP" altLang="en-US" dirty="0" smtClean="0"/>
              <a:t>。</a:t>
            </a:r>
            <a:endParaRPr kumimoji="1" lang="ja-JP"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904" y="3048000"/>
            <a:ext cx="5207496" cy="1362075"/>
          </a:xfrm>
        </p:spPr>
        <p:txBody>
          <a:bodyPr>
            <a:noAutofit/>
          </a:bodyPr>
          <a:lstStyle/>
          <a:p>
            <a:r>
              <a:rPr kumimoji="1" lang="en-US" altLang="ja-JP" sz="4400" dirty="0"/>
              <a:t>【</a:t>
            </a:r>
            <a:r>
              <a:rPr kumimoji="1" lang="ja-JP" altLang="en-US" sz="4400" dirty="0"/>
              <a:t>Ｑ</a:t>
            </a:r>
            <a:r>
              <a:rPr kumimoji="1" lang="en-US" altLang="ja-JP" sz="4400" dirty="0"/>
              <a:t>16</a:t>
            </a:r>
            <a:r>
              <a:rPr kumimoji="1" lang="en-US" altLang="ja-JP" sz="4400" dirty="0" smtClean="0"/>
              <a:t>】</a:t>
            </a:r>
            <a:r>
              <a:rPr kumimoji="1" lang="ja-JP" altLang="en-US" sz="4400" dirty="0" smtClean="0"/>
              <a:t>質問</a:t>
            </a:r>
            <a:r>
              <a:rPr kumimoji="1" lang="ja-JP" altLang="en-US" sz="4400" dirty="0"/>
              <a:t>：本をたくさん読めば、センターの国語が簡単に解けるというのについてどう思いますか？</a:t>
            </a:r>
            <a:r>
              <a:rPr kumimoji="1" lang="en-US" altLang="ja-JP" sz="4400" dirty="0"/>
              <a:t>"</a:t>
            </a:r>
            <a:endParaRPr kumimoji="1" lang="ja-JP" sz="4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5445224"/>
            <a:ext cx="6503640" cy="1362075"/>
          </a:xfrm>
        </p:spPr>
        <p:txBody>
          <a:bodyPr>
            <a:noAutofit/>
          </a:bodyPr>
          <a:lstStyle/>
          <a:p>
            <a:r>
              <a:rPr kumimoji="1" lang="en-US" altLang="ja-JP" sz="3600" dirty="0"/>
              <a:t>【</a:t>
            </a:r>
            <a:r>
              <a:rPr kumimoji="1" lang="ja-JP" altLang="en-US" sz="3600" dirty="0"/>
              <a:t>Ｑ</a:t>
            </a:r>
            <a:r>
              <a:rPr kumimoji="1" lang="en-US" altLang="ja-JP" sz="3600" dirty="0"/>
              <a:t>17】</a:t>
            </a:r>
            <a:r>
              <a:rPr kumimoji="1" lang="ja-JP" altLang="en-US" sz="3600" dirty="0"/>
              <a:t>聞きそびれてしまったのですが、</a:t>
            </a:r>
            <a:r>
              <a:rPr kumimoji="1" lang="en-US" altLang="ja-JP" sz="3600" dirty="0"/>
              <a:t>Twitter</a:t>
            </a:r>
            <a:r>
              <a:rPr kumimoji="1" lang="ja-JP" altLang="en-US" sz="3600" dirty="0" err="1"/>
              <a:t>のように</a:t>
            </a:r>
            <a:r>
              <a:rPr kumimoji="1" lang="ja-JP" altLang="en-US" sz="3600" dirty="0"/>
              <a:t>フォローとフォロワーを別に管理できる仕組みのない</a:t>
            </a:r>
            <a:r>
              <a:rPr kumimoji="1" lang="en-US" altLang="ja-JP" sz="3600" dirty="0"/>
              <a:t>Facebook</a:t>
            </a:r>
            <a:r>
              <a:rPr kumimoji="1" lang="ja-JP" altLang="en-US" sz="3600" dirty="0" err="1"/>
              <a:t>のような</a:t>
            </a:r>
            <a:r>
              <a:rPr kumimoji="1" lang="en-US" altLang="ja-JP" sz="3600" dirty="0"/>
              <a:t>SNS</a:t>
            </a:r>
            <a:r>
              <a:rPr kumimoji="1" lang="ja-JP" altLang="en-US" sz="3600" dirty="0"/>
              <a:t>で、どうやって重要な情報を選別すればいいのか知りたいです。自分はあまり興味のない人でも友達申請があれば断りにくいし、かといって重要な情報あるかもしれないので、その他のささいな投稿に目を通さなければならないのもつらいです</a:t>
            </a:r>
            <a:r>
              <a:rPr kumimoji="1" lang="ja-JP" altLang="en-US" sz="3600" dirty="0" err="1"/>
              <a:t>。。</a:t>
            </a:r>
            <a:endParaRPr kumimoji="1" lang="ja-JP" sz="36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3968" y="3645024"/>
            <a:ext cx="4343400" cy="1362075"/>
          </a:xfrm>
        </p:spPr>
        <p:txBody>
          <a:bodyPr>
            <a:normAutofit fontScale="90000"/>
          </a:bodyPr>
          <a:lstStyle/>
          <a:p>
            <a:r>
              <a:rPr kumimoji="1" lang="en-US" altLang="ja-JP" sz="5400" dirty="0"/>
              <a:t>【</a:t>
            </a:r>
            <a:r>
              <a:rPr kumimoji="1" lang="ja-JP" altLang="en-US" sz="5400" dirty="0"/>
              <a:t>Ｑ１</a:t>
            </a:r>
            <a:r>
              <a:rPr kumimoji="1" lang="en-US" altLang="ja-JP" sz="5400" dirty="0"/>
              <a:t>】</a:t>
            </a:r>
            <a:r>
              <a:rPr kumimoji="1" lang="ja-JP" altLang="en-US" sz="5400" dirty="0"/>
              <a:t>就職浪人したらどのように這い上がれば良いか教えて下さい</a:t>
            </a:r>
            <a:r>
              <a:rPr kumimoji="1" lang="ja-JP" altLang="en-US" sz="5400" dirty="0" smtClean="0"/>
              <a:t>！</a:t>
            </a:r>
            <a:endParaRPr kumimoji="1" lang="ja-JP" sz="54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6258" y="3844413"/>
            <a:ext cx="4343400" cy="1362075"/>
          </a:xfrm>
        </p:spPr>
        <p:txBody>
          <a:bodyPr>
            <a:noAutofit/>
          </a:bodyPr>
          <a:lstStyle/>
          <a:p>
            <a:r>
              <a:rPr kumimoji="1" lang="en-US" altLang="ja-JP" sz="4400" dirty="0"/>
              <a:t>【</a:t>
            </a:r>
            <a:r>
              <a:rPr kumimoji="1" lang="ja-JP" altLang="en-US" sz="4400" dirty="0"/>
              <a:t>Ｑ２</a:t>
            </a:r>
            <a:r>
              <a:rPr kumimoji="1" lang="en-US" altLang="ja-JP" sz="4400" dirty="0"/>
              <a:t>】</a:t>
            </a:r>
            <a:r>
              <a:rPr kumimoji="1" lang="ja-JP" altLang="en-US" sz="4400" dirty="0"/>
              <a:t>スピーチで詰まってしまったときに繋ぎに使える内容などがあれば教えて下さい！</a:t>
            </a:r>
            <a:endParaRPr kumimoji="1" lang="ja-JP" sz="4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1" lang="en-US" altLang="ja-JP" sz="5400" dirty="0"/>
              <a:t>【</a:t>
            </a:r>
            <a:r>
              <a:rPr kumimoji="1" lang="ja-JP" altLang="en-US" sz="5400" dirty="0"/>
              <a:t>Ｑ３</a:t>
            </a:r>
            <a:r>
              <a:rPr kumimoji="1" lang="en-US" altLang="ja-JP" sz="5400" dirty="0"/>
              <a:t>】</a:t>
            </a:r>
            <a:r>
              <a:rPr kumimoji="1" lang="ja-JP" altLang="en-US" sz="5400" dirty="0"/>
              <a:t>子供の頃は将来の自分はどうなってると思っていました</a:t>
            </a:r>
            <a:r>
              <a:rPr kumimoji="1" lang="ja-JP" altLang="en-US" sz="5400" dirty="0" smtClean="0"/>
              <a:t>か？</a:t>
            </a:r>
            <a:endParaRPr kumimoji="1" lang="ja-JP" sz="5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9952" y="4149080"/>
            <a:ext cx="4343400" cy="1362075"/>
          </a:xfrm>
        </p:spPr>
        <p:txBody>
          <a:bodyPr>
            <a:normAutofit fontScale="90000"/>
          </a:bodyPr>
          <a:lstStyle/>
          <a:p>
            <a:r>
              <a:rPr kumimoji="1" lang="en-US" altLang="ja-JP" sz="5400" dirty="0"/>
              <a:t>【</a:t>
            </a:r>
            <a:r>
              <a:rPr kumimoji="1" lang="ja-JP" altLang="en-US" sz="5400" dirty="0"/>
              <a:t>Ｑ４</a:t>
            </a:r>
            <a:r>
              <a:rPr kumimoji="1" lang="en-US" altLang="ja-JP" sz="5400" dirty="0"/>
              <a:t>】</a:t>
            </a:r>
            <a:r>
              <a:rPr kumimoji="1" lang="ja-JP" altLang="en-US" sz="5400" dirty="0"/>
              <a:t>アクセス向上委員会は、はじめから起業を意識して創られたのでしょうか。 </a:t>
            </a:r>
            <a:endParaRPr kumimoji="1" lang="ja-JP" sz="5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904" y="4653136"/>
            <a:ext cx="4343400" cy="1362075"/>
          </a:xfrm>
        </p:spPr>
        <p:txBody>
          <a:bodyPr>
            <a:noAutofit/>
          </a:bodyPr>
          <a:lstStyle/>
          <a:p>
            <a:r>
              <a:rPr kumimoji="1" lang="en-US" altLang="ja-JP" sz="4400" dirty="0"/>
              <a:t>【</a:t>
            </a:r>
            <a:r>
              <a:rPr kumimoji="1" lang="ja-JP" altLang="en-US" sz="4400" dirty="0"/>
              <a:t>Ｑ５</a:t>
            </a:r>
            <a:r>
              <a:rPr kumimoji="1" lang="en-US" altLang="ja-JP" sz="4400" dirty="0"/>
              <a:t>】</a:t>
            </a:r>
            <a:r>
              <a:rPr kumimoji="1" lang="ja-JP" altLang="en-US" sz="4400" dirty="0"/>
              <a:t>何年間も休まず大量の本を読み続ける秘訣はなんでしょうか。全く別のことに一日使</a:t>
            </a:r>
            <a:r>
              <a:rPr kumimoji="1" lang="ja-JP" altLang="en-US" sz="4400" dirty="0" err="1"/>
              <a:t>いたいく</a:t>
            </a:r>
            <a:r>
              <a:rPr kumimoji="1" lang="ja-JP" altLang="en-US" sz="4400" dirty="0"/>
              <a:t>なる日はありませんか。</a:t>
            </a:r>
            <a:endParaRPr kumimoji="1" lang="ja-JP" sz="4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4869160"/>
            <a:ext cx="5112568" cy="1362075"/>
          </a:xfrm>
        </p:spPr>
        <p:txBody>
          <a:bodyPr>
            <a:noAutofit/>
          </a:bodyPr>
          <a:lstStyle/>
          <a:p>
            <a:r>
              <a:rPr kumimoji="1" lang="en-US" altLang="ja-JP" sz="3600" dirty="0"/>
              <a:t>【</a:t>
            </a:r>
            <a:r>
              <a:rPr kumimoji="1" lang="ja-JP" altLang="en-US" sz="3600" dirty="0"/>
              <a:t>Ｑ６</a:t>
            </a:r>
            <a:r>
              <a:rPr kumimoji="1" lang="en-US" altLang="ja-JP" sz="3600" dirty="0"/>
              <a:t>】"</a:t>
            </a:r>
            <a:r>
              <a:rPr kumimoji="1" lang="ja-JP" altLang="en-US" sz="3600" dirty="0"/>
              <a:t>趣味で写真を撮っているとのことですが、撮ったあと、ご自身で加工などはされているのでしょうか？作品集や自慢の写真があれば是非見せてください！</a:t>
            </a:r>
            <a:br>
              <a:rPr kumimoji="1" lang="ja-JP" altLang="en-US" sz="3600" dirty="0"/>
            </a:br>
            <a:r>
              <a:rPr kumimoji="1" lang="ja-JP" altLang="en-US" sz="3600" dirty="0"/>
              <a:t>カメラ好きと聞きましたが撮った写真などを見てみたいと</a:t>
            </a:r>
            <a:r>
              <a:rPr kumimoji="1" lang="ja-JP" altLang="en-US" sz="3600" dirty="0" smtClean="0"/>
              <a:t>思います</a:t>
            </a:r>
            <a:endParaRPr kumimoji="1" lang="ja-JP" sz="36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1" lang="en-US" altLang="ja-JP" sz="5400" dirty="0"/>
              <a:t>【</a:t>
            </a:r>
            <a:r>
              <a:rPr kumimoji="1" lang="ja-JP" altLang="en-US" sz="5400" dirty="0"/>
              <a:t>Ｑ７</a:t>
            </a:r>
            <a:r>
              <a:rPr kumimoji="1" lang="en-US" altLang="ja-JP" sz="5400" dirty="0"/>
              <a:t>】</a:t>
            </a:r>
            <a:r>
              <a:rPr kumimoji="1" lang="ja-JP" altLang="en-US" sz="5400" dirty="0"/>
              <a:t>どうやって企画の発想力を伸びえるでしょうか。</a:t>
            </a:r>
            <a:endParaRPr kumimoji="1" lang="ja-JP" sz="5400"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0" y="4293096"/>
            <a:ext cx="4343400" cy="1362075"/>
          </a:xfrm>
        </p:spPr>
        <p:txBody>
          <a:bodyPr>
            <a:noAutofit/>
          </a:bodyPr>
          <a:lstStyle/>
          <a:p>
            <a:r>
              <a:rPr kumimoji="1" lang="en-US" altLang="ja-JP" dirty="0"/>
              <a:t>【</a:t>
            </a:r>
            <a:r>
              <a:rPr kumimoji="1" lang="ja-JP" altLang="en-US" dirty="0"/>
              <a:t>Ｑ８</a:t>
            </a:r>
            <a:r>
              <a:rPr kumimoji="1" lang="en-US" altLang="ja-JP" dirty="0"/>
              <a:t>】</a:t>
            </a:r>
            <a:r>
              <a:rPr kumimoji="1" lang="ja-JP" altLang="en-US" dirty="0"/>
              <a:t>先生はレーシックについてどう思いますか？事故がないと聞きますが裏では目に障害が残ったという話をよく聞きます。</a:t>
            </a:r>
            <a:endParaRPr kumimoji="1" lang="ja-JP" dirty="0"/>
          </a:p>
        </p:txBody>
      </p:sp>
    </p:spTree>
    <p:extLst>
      <p:ext uri="{BB962C8B-B14F-4D97-AF65-F5344CB8AC3E}">
        <p14:creationId xmlns:p14="http://schemas.microsoft.com/office/powerpoint/2010/main" val="26937584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トレーニング">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1055</Words>
  <Application>Microsoft Office PowerPoint</Application>
  <PresentationFormat>画面に合わせる (4:3)</PresentationFormat>
  <Paragraphs>72</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トレーニング</vt:lpstr>
      <vt:lpstr>リサーチ＆プランニング ２０１２　授業質問と回答</vt:lpstr>
      <vt:lpstr>【Ｑ１】就職浪人したらどのように這い上がれば良いか教えて下さい！</vt:lpstr>
      <vt:lpstr>【Ｑ２】スピーチで詰まってしまったときに繋ぎに使える内容などがあれば教えて下さい！</vt:lpstr>
      <vt:lpstr>【Ｑ３】子供の頃は将来の自分はどうなってると思っていましたか？</vt:lpstr>
      <vt:lpstr>【Ｑ４】アクセス向上委員会は、はじめから起業を意識して創られたのでしょうか。 </vt:lpstr>
      <vt:lpstr>【Ｑ５】何年間も休まず大量の本を読み続ける秘訣はなんでしょうか。全く別のことに一日使いたいくなる日はありませんか。</vt:lpstr>
      <vt:lpstr>【Ｑ６】"趣味で写真を撮っているとのことですが、撮ったあと、ご自身で加工などはされているのでしょうか？作品集や自慢の写真があれば是非見せてください！ カメラ好きと聞きましたが撮った写真などを見てみたいと思います</vt:lpstr>
      <vt:lpstr>【Ｑ７】どうやって企画の発想力を伸びえるでしょうか。</vt:lpstr>
      <vt:lpstr>【Ｑ８】先生はレーシックについてどう思いますか？事故がないと聞きますが裏では目に障害が残ったという話をよく聞きます。</vt:lpstr>
      <vt:lpstr>【Ｑ９】先生が学生だったら今どんな職業に行きたい、またしたいと思いますか？</vt:lpstr>
      <vt:lpstr>【Ｑ10】本に書かれている情報はどのくらい信用できますか？</vt:lpstr>
      <vt:lpstr>【Ｑ11】欲しい情報がどうしても見つからない時はどうしたらいいですか？</vt:lpstr>
      <vt:lpstr>【Ｑ12】授業に関係ない話で恐縮ですが、先生の話し方は安めぐみさんに似ているずーっと思ってました。</vt:lpstr>
      <vt:lpstr>【Ｑ13】私は話していると、とても言葉をかみます。滑舌が良くなる方法はないでしょうか？滑舌という単語もかんでしまいます。</vt:lpstr>
      <vt:lpstr>【Ｑ14】私は、卒業したらアメリカに留学を考えているのですが、最適な学校や奨学金制度を探すのにとても苦労しています。どのようなリサーチがいいでしょうか。</vt:lpstr>
      <vt:lpstr>【Ｑ15】伺いたいとこがありますが、先生の授業で小説とかいろいろ紹介してくださいましたが、本当に本を読むのが好きな人以外は、そんなに時間かかって読むわけがないかなとおもいます。しかし、本に書いた内容は役に立つものがあるはずで、何かいい方法とかありませんか。</vt:lpstr>
      <vt:lpstr>【Ｑ16】質問：本をたくさん読めば、センターの国語が簡単に解けるというのについてどう思いますか？"</vt:lpstr>
      <vt:lpstr>【Ｑ17】聞きそびれてしまったのですが、Twitterのようにフォローとフォロワーを別に管理できる仕組みのないFacebookのようなSNSで、どうやって重要な情報を選別すればいいのか知りたいです。自分はあまり興味のない人でも友達申請があれば断りにくいし、かといって重要な情報あるかもしれないので、その他のささいな投稿に目を通さなければならないのもつらいで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2012-07-25T05:49:55Z</dcterms:created>
  <dcterms:modified xsi:type="dcterms:W3CDTF">2012-07-25T06:40:16Z</dcterms:modified>
</cp:coreProperties>
</file>