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notesSlides/notesSlide8.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60" r:id="rId3"/>
    <p:sldId id="258" r:id="rId4"/>
    <p:sldId id="315" r:id="rId5"/>
    <p:sldId id="314" r:id="rId6"/>
    <p:sldId id="302" r:id="rId7"/>
    <p:sldId id="306" r:id="rId8"/>
    <p:sldId id="288" r:id="rId9"/>
    <p:sldId id="269" r:id="rId10"/>
    <p:sldId id="307" r:id="rId11"/>
    <p:sldId id="289" r:id="rId12"/>
    <p:sldId id="262" r:id="rId13"/>
    <p:sldId id="265" r:id="rId14"/>
    <p:sldId id="301" r:id="rId15"/>
    <p:sldId id="300" r:id="rId16"/>
    <p:sldId id="290" r:id="rId17"/>
    <p:sldId id="299" r:id="rId18"/>
    <p:sldId id="297" r:id="rId19"/>
    <p:sldId id="278" r:id="rId20"/>
    <p:sldId id="298" r:id="rId21"/>
    <p:sldId id="291" r:id="rId22"/>
    <p:sldId id="285" r:id="rId23"/>
    <p:sldId id="292" r:id="rId24"/>
    <p:sldId id="282" r:id="rId25"/>
    <p:sldId id="284" r:id="rId26"/>
    <p:sldId id="283" r:id="rId27"/>
    <p:sldId id="293" r:id="rId28"/>
    <p:sldId id="286" r:id="rId29"/>
    <p:sldId id="266" r:id="rId30"/>
    <p:sldId id="294" r:id="rId31"/>
    <p:sldId id="287" r:id="rId32"/>
    <p:sldId id="296" r:id="rId33"/>
    <p:sldId id="304" r:id="rId34"/>
    <p:sldId id="313" r:id="rId35"/>
    <p:sldId id="295" r:id="rId36"/>
    <p:sldId id="268" r:id="rId37"/>
    <p:sldId id="263" r:id="rId38"/>
    <p:sldId id="257" r:id="rId39"/>
    <p:sldId id="312" r:id="rId40"/>
    <p:sldId id="308" r:id="rId41"/>
    <p:sldId id="311" r:id="rId42"/>
    <p:sldId id="316" r:id="rId4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既定のセクション" id="{E656AD8F-2B76-48F9-84A6-00C64A17BE0C}">
          <p14:sldIdLst>
            <p14:sldId id="256"/>
            <p14:sldId id="260"/>
            <p14:sldId id="258"/>
            <p14:sldId id="315"/>
            <p14:sldId id="314"/>
            <p14:sldId id="302"/>
            <p14:sldId id="306"/>
            <p14:sldId id="288"/>
            <p14:sldId id="269"/>
            <p14:sldId id="307"/>
            <p14:sldId id="289"/>
            <p14:sldId id="262"/>
            <p14:sldId id="265"/>
            <p14:sldId id="301"/>
            <p14:sldId id="300"/>
            <p14:sldId id="290"/>
            <p14:sldId id="299"/>
            <p14:sldId id="297"/>
            <p14:sldId id="278"/>
            <p14:sldId id="298"/>
            <p14:sldId id="291"/>
            <p14:sldId id="285"/>
            <p14:sldId id="292"/>
            <p14:sldId id="282"/>
            <p14:sldId id="284"/>
            <p14:sldId id="283"/>
            <p14:sldId id="293"/>
            <p14:sldId id="286"/>
            <p14:sldId id="266"/>
            <p14:sldId id="294"/>
            <p14:sldId id="287"/>
            <p14:sldId id="296"/>
            <p14:sldId id="304"/>
            <p14:sldId id="313"/>
            <p14:sldId id="295"/>
            <p14:sldId id="268"/>
            <p14:sldId id="263"/>
            <p14:sldId id="257"/>
            <p14:sldId id="312"/>
            <p14:sldId id="308"/>
            <p14:sldId id="31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8" autoAdjust="0"/>
    <p:restoredTop sz="94660"/>
  </p:normalViewPr>
  <p:slideViewPr>
    <p:cSldViewPr>
      <p:cViewPr varScale="1">
        <p:scale>
          <a:sx n="69" d="100"/>
          <a:sy n="69" d="100"/>
        </p:scale>
        <p:origin x="-66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8CC2A6-009A-4604-A852-45D0676F480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kumimoji="1" lang="ja-JP" altLang="en-US"/>
        </a:p>
      </dgm:t>
    </dgm:pt>
    <dgm:pt modelId="{421F1644-118C-40D0-BBD3-452D13D9225A}">
      <dgm:prSet phldrT="[テキスト]"/>
      <dgm:spPr/>
      <dgm:t>
        <a:bodyPr/>
        <a:lstStyle/>
        <a:p>
          <a:r>
            <a:rPr kumimoji="1" lang="ja-JP" altLang="en-US" dirty="0" smtClean="0"/>
            <a:t>つかむ</a:t>
          </a:r>
          <a:endParaRPr kumimoji="1" lang="ja-JP" altLang="en-US" dirty="0"/>
        </a:p>
      </dgm:t>
    </dgm:pt>
    <dgm:pt modelId="{A6A48668-BCEC-40C1-925F-B29B31651349}" type="parTrans" cxnId="{30353F11-81C2-490E-986E-512A811C6E40}">
      <dgm:prSet/>
      <dgm:spPr/>
      <dgm:t>
        <a:bodyPr/>
        <a:lstStyle/>
        <a:p>
          <a:endParaRPr kumimoji="1" lang="ja-JP" altLang="en-US"/>
        </a:p>
      </dgm:t>
    </dgm:pt>
    <dgm:pt modelId="{E44BB693-39A9-41D6-9849-4018FCF10AB4}" type="sibTrans" cxnId="{30353F11-81C2-490E-986E-512A811C6E40}">
      <dgm:prSet/>
      <dgm:spPr/>
      <dgm:t>
        <a:bodyPr/>
        <a:lstStyle/>
        <a:p>
          <a:endParaRPr kumimoji="1" lang="ja-JP" altLang="en-US"/>
        </a:p>
      </dgm:t>
    </dgm:pt>
    <dgm:pt modelId="{571A4A10-062A-4265-B6EF-CC54BFBB2463}">
      <dgm:prSet phldrT="[テキスト]"/>
      <dgm:spPr/>
      <dgm:t>
        <a:bodyPr/>
        <a:lstStyle/>
        <a:p>
          <a:r>
            <a:rPr kumimoji="1" lang="ja-JP" altLang="en-US" dirty="0" smtClean="0"/>
            <a:t>揺さぶる</a:t>
          </a:r>
          <a:endParaRPr kumimoji="1" lang="ja-JP" altLang="en-US" dirty="0"/>
        </a:p>
      </dgm:t>
    </dgm:pt>
    <dgm:pt modelId="{44880545-2069-45E2-B84A-D51770CEA5FE}" type="parTrans" cxnId="{08DB6BED-0C9C-4095-BB6B-23A87DE018CF}">
      <dgm:prSet/>
      <dgm:spPr/>
      <dgm:t>
        <a:bodyPr/>
        <a:lstStyle/>
        <a:p>
          <a:endParaRPr kumimoji="1" lang="ja-JP" altLang="en-US"/>
        </a:p>
      </dgm:t>
    </dgm:pt>
    <dgm:pt modelId="{53812E82-E702-4CDA-A12C-DC9229170AB1}" type="sibTrans" cxnId="{08DB6BED-0C9C-4095-BB6B-23A87DE018CF}">
      <dgm:prSet/>
      <dgm:spPr/>
      <dgm:t>
        <a:bodyPr/>
        <a:lstStyle/>
        <a:p>
          <a:endParaRPr kumimoji="1" lang="ja-JP" altLang="en-US"/>
        </a:p>
      </dgm:t>
    </dgm:pt>
    <dgm:pt modelId="{EFC9A595-6638-4C1C-AF6D-23729EDF4604}">
      <dgm:prSet phldrT="[テキスト]"/>
      <dgm:spPr/>
      <dgm:t>
        <a:bodyPr/>
        <a:lstStyle/>
        <a:p>
          <a:r>
            <a:rPr kumimoji="1" lang="ja-JP" altLang="en-US" dirty="0" smtClean="0"/>
            <a:t>肩を抱く</a:t>
          </a:r>
          <a:endParaRPr kumimoji="1" lang="ja-JP" altLang="en-US" dirty="0"/>
        </a:p>
      </dgm:t>
    </dgm:pt>
    <dgm:pt modelId="{AE5323C9-A7DA-46F2-8632-DDA1ED3F7293}" type="parTrans" cxnId="{EA89B978-F9B2-4C9D-843B-20BB3C3141D0}">
      <dgm:prSet/>
      <dgm:spPr/>
      <dgm:t>
        <a:bodyPr/>
        <a:lstStyle/>
        <a:p>
          <a:endParaRPr kumimoji="1" lang="ja-JP" altLang="en-US"/>
        </a:p>
      </dgm:t>
    </dgm:pt>
    <dgm:pt modelId="{B9E450F9-3732-4717-B8A2-A543E262B0CA}" type="sibTrans" cxnId="{EA89B978-F9B2-4C9D-843B-20BB3C3141D0}">
      <dgm:prSet/>
      <dgm:spPr/>
      <dgm:t>
        <a:bodyPr/>
        <a:lstStyle/>
        <a:p>
          <a:endParaRPr kumimoji="1" lang="ja-JP" altLang="en-US"/>
        </a:p>
      </dgm:t>
    </dgm:pt>
    <dgm:pt modelId="{AD4E858D-E606-4368-9E08-F323254AC1E6}">
      <dgm:prSet phldrT="[テキスト]"/>
      <dgm:spPr/>
      <dgm:t>
        <a:bodyPr/>
        <a:lstStyle/>
        <a:p>
          <a:r>
            <a:rPr kumimoji="1" lang="ja-JP" altLang="en-US" dirty="0" smtClean="0"/>
            <a:t>押し出す</a:t>
          </a:r>
          <a:endParaRPr kumimoji="1" lang="ja-JP" altLang="en-US" dirty="0"/>
        </a:p>
      </dgm:t>
    </dgm:pt>
    <dgm:pt modelId="{D72C455F-C8BD-4765-B398-C7B1E83A5479}" type="parTrans" cxnId="{CB9ABF55-AA06-4849-9B5D-FDE6C65754AA}">
      <dgm:prSet/>
      <dgm:spPr/>
      <dgm:t>
        <a:bodyPr/>
        <a:lstStyle/>
        <a:p>
          <a:endParaRPr kumimoji="1" lang="ja-JP" altLang="en-US"/>
        </a:p>
      </dgm:t>
    </dgm:pt>
    <dgm:pt modelId="{9C5BE8CE-B99D-4902-AE7D-635EF6D27F9E}" type="sibTrans" cxnId="{CB9ABF55-AA06-4849-9B5D-FDE6C65754AA}">
      <dgm:prSet/>
      <dgm:spPr/>
      <dgm:t>
        <a:bodyPr/>
        <a:lstStyle/>
        <a:p>
          <a:endParaRPr kumimoji="1" lang="ja-JP" altLang="en-US"/>
        </a:p>
      </dgm:t>
    </dgm:pt>
    <dgm:pt modelId="{0098E1D3-4EF3-4BE9-B3DB-B1872A4B721F}" type="pres">
      <dgm:prSet presAssocID="{558CC2A6-009A-4604-A852-45D0676F4802}" presName="Name0" presStyleCnt="0">
        <dgm:presLayoutVars>
          <dgm:dir/>
          <dgm:resizeHandles val="exact"/>
        </dgm:presLayoutVars>
      </dgm:prSet>
      <dgm:spPr/>
      <dgm:t>
        <a:bodyPr/>
        <a:lstStyle/>
        <a:p>
          <a:endParaRPr kumimoji="1" lang="ja-JP" altLang="en-US"/>
        </a:p>
      </dgm:t>
    </dgm:pt>
    <dgm:pt modelId="{B3EC3DE1-604E-4CE3-B9A6-FAADDFB3D4DD}" type="pres">
      <dgm:prSet presAssocID="{421F1644-118C-40D0-BBD3-452D13D9225A}" presName="node" presStyleLbl="node1" presStyleIdx="0" presStyleCnt="4">
        <dgm:presLayoutVars>
          <dgm:bulletEnabled val="1"/>
        </dgm:presLayoutVars>
      </dgm:prSet>
      <dgm:spPr/>
      <dgm:t>
        <a:bodyPr/>
        <a:lstStyle/>
        <a:p>
          <a:endParaRPr kumimoji="1" lang="ja-JP" altLang="en-US"/>
        </a:p>
      </dgm:t>
    </dgm:pt>
    <dgm:pt modelId="{9667748C-E88A-4EA8-8CED-69B82CD310CB}" type="pres">
      <dgm:prSet presAssocID="{E44BB693-39A9-41D6-9849-4018FCF10AB4}" presName="sibTrans" presStyleLbl="sibTrans2D1" presStyleIdx="0" presStyleCnt="3"/>
      <dgm:spPr/>
      <dgm:t>
        <a:bodyPr/>
        <a:lstStyle/>
        <a:p>
          <a:endParaRPr kumimoji="1" lang="ja-JP" altLang="en-US"/>
        </a:p>
      </dgm:t>
    </dgm:pt>
    <dgm:pt modelId="{6AB46CF9-1EC0-46AD-96EE-A300628A88DC}" type="pres">
      <dgm:prSet presAssocID="{E44BB693-39A9-41D6-9849-4018FCF10AB4}" presName="connectorText" presStyleLbl="sibTrans2D1" presStyleIdx="0" presStyleCnt="3"/>
      <dgm:spPr/>
      <dgm:t>
        <a:bodyPr/>
        <a:lstStyle/>
        <a:p>
          <a:endParaRPr kumimoji="1" lang="ja-JP" altLang="en-US"/>
        </a:p>
      </dgm:t>
    </dgm:pt>
    <dgm:pt modelId="{219DA8E5-52B4-4029-B945-18D7BA98385E}" type="pres">
      <dgm:prSet presAssocID="{571A4A10-062A-4265-B6EF-CC54BFBB2463}" presName="node" presStyleLbl="node1" presStyleIdx="1" presStyleCnt="4">
        <dgm:presLayoutVars>
          <dgm:bulletEnabled val="1"/>
        </dgm:presLayoutVars>
      </dgm:prSet>
      <dgm:spPr/>
      <dgm:t>
        <a:bodyPr/>
        <a:lstStyle/>
        <a:p>
          <a:endParaRPr kumimoji="1" lang="ja-JP" altLang="en-US"/>
        </a:p>
      </dgm:t>
    </dgm:pt>
    <dgm:pt modelId="{BE5CA76C-402C-42CB-A3DA-4EC29A95F224}" type="pres">
      <dgm:prSet presAssocID="{53812E82-E702-4CDA-A12C-DC9229170AB1}" presName="sibTrans" presStyleLbl="sibTrans2D1" presStyleIdx="1" presStyleCnt="3"/>
      <dgm:spPr/>
      <dgm:t>
        <a:bodyPr/>
        <a:lstStyle/>
        <a:p>
          <a:endParaRPr kumimoji="1" lang="ja-JP" altLang="en-US"/>
        </a:p>
      </dgm:t>
    </dgm:pt>
    <dgm:pt modelId="{2991E03F-C16F-4B9A-8AA1-CB37A690927D}" type="pres">
      <dgm:prSet presAssocID="{53812E82-E702-4CDA-A12C-DC9229170AB1}" presName="connectorText" presStyleLbl="sibTrans2D1" presStyleIdx="1" presStyleCnt="3"/>
      <dgm:spPr/>
      <dgm:t>
        <a:bodyPr/>
        <a:lstStyle/>
        <a:p>
          <a:endParaRPr kumimoji="1" lang="ja-JP" altLang="en-US"/>
        </a:p>
      </dgm:t>
    </dgm:pt>
    <dgm:pt modelId="{7AAC2240-F587-4AC4-AF90-16980159AB76}" type="pres">
      <dgm:prSet presAssocID="{EFC9A595-6638-4C1C-AF6D-23729EDF4604}" presName="node" presStyleLbl="node1" presStyleIdx="2" presStyleCnt="4">
        <dgm:presLayoutVars>
          <dgm:bulletEnabled val="1"/>
        </dgm:presLayoutVars>
      </dgm:prSet>
      <dgm:spPr/>
      <dgm:t>
        <a:bodyPr/>
        <a:lstStyle/>
        <a:p>
          <a:endParaRPr kumimoji="1" lang="ja-JP" altLang="en-US"/>
        </a:p>
      </dgm:t>
    </dgm:pt>
    <dgm:pt modelId="{D14A0CFE-E144-459F-AFE9-9D235BBE18C2}" type="pres">
      <dgm:prSet presAssocID="{B9E450F9-3732-4717-B8A2-A543E262B0CA}" presName="sibTrans" presStyleLbl="sibTrans2D1" presStyleIdx="2" presStyleCnt="3"/>
      <dgm:spPr/>
      <dgm:t>
        <a:bodyPr/>
        <a:lstStyle/>
        <a:p>
          <a:endParaRPr kumimoji="1" lang="ja-JP" altLang="en-US"/>
        </a:p>
      </dgm:t>
    </dgm:pt>
    <dgm:pt modelId="{E00605FB-5651-4082-879B-5700630DE519}" type="pres">
      <dgm:prSet presAssocID="{B9E450F9-3732-4717-B8A2-A543E262B0CA}" presName="connectorText" presStyleLbl="sibTrans2D1" presStyleIdx="2" presStyleCnt="3"/>
      <dgm:spPr/>
      <dgm:t>
        <a:bodyPr/>
        <a:lstStyle/>
        <a:p>
          <a:endParaRPr kumimoji="1" lang="ja-JP" altLang="en-US"/>
        </a:p>
      </dgm:t>
    </dgm:pt>
    <dgm:pt modelId="{B9C52480-3EFA-4CF7-9ABF-65571D3B2977}" type="pres">
      <dgm:prSet presAssocID="{AD4E858D-E606-4368-9E08-F323254AC1E6}" presName="node" presStyleLbl="node1" presStyleIdx="3" presStyleCnt="4">
        <dgm:presLayoutVars>
          <dgm:bulletEnabled val="1"/>
        </dgm:presLayoutVars>
      </dgm:prSet>
      <dgm:spPr/>
      <dgm:t>
        <a:bodyPr/>
        <a:lstStyle/>
        <a:p>
          <a:endParaRPr kumimoji="1" lang="ja-JP" altLang="en-US"/>
        </a:p>
      </dgm:t>
    </dgm:pt>
  </dgm:ptLst>
  <dgm:cxnLst>
    <dgm:cxn modelId="{30353F11-81C2-490E-986E-512A811C6E40}" srcId="{558CC2A6-009A-4604-A852-45D0676F4802}" destId="{421F1644-118C-40D0-BBD3-452D13D9225A}" srcOrd="0" destOrd="0" parTransId="{A6A48668-BCEC-40C1-925F-B29B31651349}" sibTransId="{E44BB693-39A9-41D6-9849-4018FCF10AB4}"/>
    <dgm:cxn modelId="{936CC1E8-F305-41C1-9E4E-0C0665704187}" type="presOf" srcId="{421F1644-118C-40D0-BBD3-452D13D9225A}" destId="{B3EC3DE1-604E-4CE3-B9A6-FAADDFB3D4DD}" srcOrd="0" destOrd="0" presId="urn:microsoft.com/office/officeart/2005/8/layout/process1"/>
    <dgm:cxn modelId="{577DA77A-53C7-422D-A201-999A4351759F}" type="presOf" srcId="{E44BB693-39A9-41D6-9849-4018FCF10AB4}" destId="{6AB46CF9-1EC0-46AD-96EE-A300628A88DC}" srcOrd="1" destOrd="0" presId="urn:microsoft.com/office/officeart/2005/8/layout/process1"/>
    <dgm:cxn modelId="{D416CDB6-F0AD-4C27-AFE9-043F2A4C5A5C}" type="presOf" srcId="{E44BB693-39A9-41D6-9849-4018FCF10AB4}" destId="{9667748C-E88A-4EA8-8CED-69B82CD310CB}" srcOrd="0" destOrd="0" presId="urn:microsoft.com/office/officeart/2005/8/layout/process1"/>
    <dgm:cxn modelId="{8B1F1028-ACB2-43F5-97A9-0E7831C7EB69}" type="presOf" srcId="{B9E450F9-3732-4717-B8A2-A543E262B0CA}" destId="{D14A0CFE-E144-459F-AFE9-9D235BBE18C2}" srcOrd="0" destOrd="0" presId="urn:microsoft.com/office/officeart/2005/8/layout/process1"/>
    <dgm:cxn modelId="{CB9ABF55-AA06-4849-9B5D-FDE6C65754AA}" srcId="{558CC2A6-009A-4604-A852-45D0676F4802}" destId="{AD4E858D-E606-4368-9E08-F323254AC1E6}" srcOrd="3" destOrd="0" parTransId="{D72C455F-C8BD-4765-B398-C7B1E83A5479}" sibTransId="{9C5BE8CE-B99D-4902-AE7D-635EF6D27F9E}"/>
    <dgm:cxn modelId="{DBCCF19F-59EF-4617-9F46-2EE9E7CD2EF4}" type="presOf" srcId="{AD4E858D-E606-4368-9E08-F323254AC1E6}" destId="{B9C52480-3EFA-4CF7-9ABF-65571D3B2977}" srcOrd="0" destOrd="0" presId="urn:microsoft.com/office/officeart/2005/8/layout/process1"/>
    <dgm:cxn modelId="{08DB6BED-0C9C-4095-BB6B-23A87DE018CF}" srcId="{558CC2A6-009A-4604-A852-45D0676F4802}" destId="{571A4A10-062A-4265-B6EF-CC54BFBB2463}" srcOrd="1" destOrd="0" parTransId="{44880545-2069-45E2-B84A-D51770CEA5FE}" sibTransId="{53812E82-E702-4CDA-A12C-DC9229170AB1}"/>
    <dgm:cxn modelId="{F1322AF0-86F8-45F9-B8D0-117F2D5A4F31}" type="presOf" srcId="{571A4A10-062A-4265-B6EF-CC54BFBB2463}" destId="{219DA8E5-52B4-4029-B945-18D7BA98385E}" srcOrd="0" destOrd="0" presId="urn:microsoft.com/office/officeart/2005/8/layout/process1"/>
    <dgm:cxn modelId="{2ED3C43A-0C5A-4D1A-A9BE-D1E66F8206CD}" type="presOf" srcId="{EFC9A595-6638-4C1C-AF6D-23729EDF4604}" destId="{7AAC2240-F587-4AC4-AF90-16980159AB76}" srcOrd="0" destOrd="0" presId="urn:microsoft.com/office/officeart/2005/8/layout/process1"/>
    <dgm:cxn modelId="{EA89B978-F9B2-4C9D-843B-20BB3C3141D0}" srcId="{558CC2A6-009A-4604-A852-45D0676F4802}" destId="{EFC9A595-6638-4C1C-AF6D-23729EDF4604}" srcOrd="2" destOrd="0" parTransId="{AE5323C9-A7DA-46F2-8632-DDA1ED3F7293}" sibTransId="{B9E450F9-3732-4717-B8A2-A543E262B0CA}"/>
    <dgm:cxn modelId="{4BBAC2C4-23B5-4AD4-8539-F1A239599726}" type="presOf" srcId="{53812E82-E702-4CDA-A12C-DC9229170AB1}" destId="{BE5CA76C-402C-42CB-A3DA-4EC29A95F224}" srcOrd="0" destOrd="0" presId="urn:microsoft.com/office/officeart/2005/8/layout/process1"/>
    <dgm:cxn modelId="{65235F18-1349-4C4A-AE64-38900F44B864}" type="presOf" srcId="{B9E450F9-3732-4717-B8A2-A543E262B0CA}" destId="{E00605FB-5651-4082-879B-5700630DE519}" srcOrd="1" destOrd="0" presId="urn:microsoft.com/office/officeart/2005/8/layout/process1"/>
    <dgm:cxn modelId="{111B80DF-7BFF-46CB-A829-B5578CDCE5E4}" type="presOf" srcId="{558CC2A6-009A-4604-A852-45D0676F4802}" destId="{0098E1D3-4EF3-4BE9-B3DB-B1872A4B721F}" srcOrd="0" destOrd="0" presId="urn:microsoft.com/office/officeart/2005/8/layout/process1"/>
    <dgm:cxn modelId="{7AD57B7B-FAD8-4310-8149-131DAD5F4127}" type="presOf" srcId="{53812E82-E702-4CDA-A12C-DC9229170AB1}" destId="{2991E03F-C16F-4B9A-8AA1-CB37A690927D}" srcOrd="1" destOrd="0" presId="urn:microsoft.com/office/officeart/2005/8/layout/process1"/>
    <dgm:cxn modelId="{231C1E49-DE01-41D1-B04E-74018827098D}" type="presParOf" srcId="{0098E1D3-4EF3-4BE9-B3DB-B1872A4B721F}" destId="{B3EC3DE1-604E-4CE3-B9A6-FAADDFB3D4DD}" srcOrd="0" destOrd="0" presId="urn:microsoft.com/office/officeart/2005/8/layout/process1"/>
    <dgm:cxn modelId="{BD6029E3-5893-4C76-90F0-D81B256EB2BC}" type="presParOf" srcId="{0098E1D3-4EF3-4BE9-B3DB-B1872A4B721F}" destId="{9667748C-E88A-4EA8-8CED-69B82CD310CB}" srcOrd="1" destOrd="0" presId="urn:microsoft.com/office/officeart/2005/8/layout/process1"/>
    <dgm:cxn modelId="{AB022867-76EB-4E3E-A5E6-125F0B086E2F}" type="presParOf" srcId="{9667748C-E88A-4EA8-8CED-69B82CD310CB}" destId="{6AB46CF9-1EC0-46AD-96EE-A300628A88DC}" srcOrd="0" destOrd="0" presId="urn:microsoft.com/office/officeart/2005/8/layout/process1"/>
    <dgm:cxn modelId="{34241999-9DD7-464B-B0B8-52B7A8CE7FCD}" type="presParOf" srcId="{0098E1D3-4EF3-4BE9-B3DB-B1872A4B721F}" destId="{219DA8E5-52B4-4029-B945-18D7BA98385E}" srcOrd="2" destOrd="0" presId="urn:microsoft.com/office/officeart/2005/8/layout/process1"/>
    <dgm:cxn modelId="{E03ACF57-8213-4D13-9EC7-D71B1CF28A7E}" type="presParOf" srcId="{0098E1D3-4EF3-4BE9-B3DB-B1872A4B721F}" destId="{BE5CA76C-402C-42CB-A3DA-4EC29A95F224}" srcOrd="3" destOrd="0" presId="urn:microsoft.com/office/officeart/2005/8/layout/process1"/>
    <dgm:cxn modelId="{75AE6562-91DB-46B6-957F-2C61E72C38BF}" type="presParOf" srcId="{BE5CA76C-402C-42CB-A3DA-4EC29A95F224}" destId="{2991E03F-C16F-4B9A-8AA1-CB37A690927D}" srcOrd="0" destOrd="0" presId="urn:microsoft.com/office/officeart/2005/8/layout/process1"/>
    <dgm:cxn modelId="{77BF75F3-F942-41FB-AC36-3C4799F2DF6D}" type="presParOf" srcId="{0098E1D3-4EF3-4BE9-B3DB-B1872A4B721F}" destId="{7AAC2240-F587-4AC4-AF90-16980159AB76}" srcOrd="4" destOrd="0" presId="urn:microsoft.com/office/officeart/2005/8/layout/process1"/>
    <dgm:cxn modelId="{9618CDA8-2D8E-42C7-A02B-46747691349E}" type="presParOf" srcId="{0098E1D3-4EF3-4BE9-B3DB-B1872A4B721F}" destId="{D14A0CFE-E144-459F-AFE9-9D235BBE18C2}" srcOrd="5" destOrd="0" presId="urn:microsoft.com/office/officeart/2005/8/layout/process1"/>
    <dgm:cxn modelId="{63B7AC3B-C04D-4B83-8D57-0D5DE8C7A2C3}" type="presParOf" srcId="{D14A0CFE-E144-459F-AFE9-9D235BBE18C2}" destId="{E00605FB-5651-4082-879B-5700630DE519}" srcOrd="0" destOrd="0" presId="urn:microsoft.com/office/officeart/2005/8/layout/process1"/>
    <dgm:cxn modelId="{E022AF90-E10D-4DF4-96A1-161629DE3713}" type="presParOf" srcId="{0098E1D3-4EF3-4BE9-B3DB-B1872A4B721F}" destId="{B9C52480-3EFA-4CF7-9ABF-65571D3B2977}"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秘すれば</a:t>
          </a:r>
          <a:endParaRPr kumimoji="1" lang="en-US" altLang="ja-JP" sz="2800" b="1" dirty="0" smtClean="0"/>
        </a:p>
        <a:p>
          <a:r>
            <a:rPr kumimoji="1" lang="ja-JP" altLang="en-US" sz="2800" b="1" dirty="0" smtClean="0"/>
            <a:t>花なり</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r>
            <a:rPr kumimoji="1" lang="ja-JP" altLang="en-US" dirty="0" smtClean="0"/>
            <a:t>熱</a:t>
          </a:r>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a:solidFill>
          <a:srgbClr val="FF0000"/>
        </a:solidFill>
      </dgm:spPr>
      <dgm:t>
        <a:bodyPr/>
        <a:lstStyle/>
        <a:p>
          <a:r>
            <a:rPr kumimoji="1" lang="ja-JP" altLang="en-US" dirty="0" smtClean="0"/>
            <a:t>秘</a:t>
          </a:r>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B53A865-4990-4716-A904-283D20BBABAD}" srcId="{0449AA97-8347-45EF-B203-4CDF7A85AD68}" destId="{35FCB4B9-9DA4-4371-9067-CF8E46BAE134}" srcOrd="0" destOrd="0" parTransId="{086DDDD0-880B-4EEB-B88B-5FC138E1AD30}" sibTransId="{03C5A3A3-AFE8-4402-AF3C-B2BCF6BF1BDF}"/>
    <dgm:cxn modelId="{BA645E21-917B-44A9-AEB8-867F3E694741}" type="presOf" srcId="{BE9694BF-B165-42FE-AF38-EB92D0E93588}" destId="{E0336AE3-797B-4A4E-B771-4F8AAEDFD06C}"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C1FDFC28-9FB9-4DAE-96E0-72981A61FF31}" type="presOf" srcId="{5A60D5A4-523F-4C7E-9C23-BF582E6299CB}" destId="{2412B4FB-3B2D-4ED7-9D3F-787576831EC8}" srcOrd="0" destOrd="0" presId="urn:microsoft.com/office/officeart/2005/8/layout/radial6"/>
    <dgm:cxn modelId="{8288E17B-B3DB-413E-9FAF-8B0276E1E387}" type="presOf" srcId="{35FCB4B9-9DA4-4371-9067-CF8E46BAE134}" destId="{EFEDBEDB-3249-4E57-8035-422EAF355D99}" srcOrd="0" destOrd="0" presId="urn:microsoft.com/office/officeart/2005/8/layout/radial6"/>
    <dgm:cxn modelId="{7D06C39B-7AB2-4E2D-86C9-52F1205D993A}" type="presOf" srcId="{A60EEC56-55FF-4517-BF70-816A8D4725F2}" destId="{E2D82BC7-6F42-4141-BBF0-E1D08091023B}" srcOrd="0" destOrd="0" presId="urn:microsoft.com/office/officeart/2005/8/layout/radial6"/>
    <dgm:cxn modelId="{4D105F90-A10B-4877-B7C3-1AD7033DB85F}" type="presOf" srcId="{A6B03099-9177-401F-8344-491B62ACC7A8}" destId="{CC3F4F21-D44D-4CD2-9767-82496EE9F5B6}"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3247F26F-2064-4691-971A-E8A7C2D35C4E}" type="presOf" srcId="{0449AA97-8347-45EF-B203-4CDF7A85AD68}" destId="{3AE0A7B2-F3D7-4AA8-8193-60F97BC5BBE4}" srcOrd="0" destOrd="0" presId="urn:microsoft.com/office/officeart/2005/8/layout/radial6"/>
    <dgm:cxn modelId="{87364E30-FF7F-44D1-AD54-29CE748BC915}" type="presOf" srcId="{89BF2D36-F1FC-4663-95A5-928F29601633}" destId="{F06D3A60-080C-4533-A021-0572B768D9D2}" srcOrd="0" destOrd="0" presId="urn:microsoft.com/office/officeart/2005/8/layout/radial6"/>
    <dgm:cxn modelId="{F2D918D9-C300-41AC-93E7-A3A8B235FBD0}" type="presOf" srcId="{9430C618-4D94-4110-89DB-65B0629387CA}" destId="{4F9FB7C9-5A01-4525-9BDF-B4EEB29E9078}" srcOrd="0" destOrd="0" presId="urn:microsoft.com/office/officeart/2005/8/layout/radial6"/>
    <dgm:cxn modelId="{61C9B6AC-02C1-4C07-8CB7-2677464DBFA3}" type="presOf" srcId="{0C360B94-1539-41ED-9FEE-355DE7595D62}" destId="{2CE261A9-2CE5-4FA7-8901-59133E4E4AEC}" srcOrd="0" destOrd="0" presId="urn:microsoft.com/office/officeart/2005/8/layout/radial6"/>
    <dgm:cxn modelId="{E7A2BF00-2C3D-47C8-9F7E-3BAF6BA00842}" type="presOf" srcId="{DD900BB2-A1B4-4A20-ABC1-3D52547EDE39}" destId="{0C796C5D-AB23-4415-8BEC-F8F13F5F2ECA}"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56F4E83E-7E31-4E0C-8976-0AB466FBDF63}" type="presOf" srcId="{C8EA0DFA-1D4F-4559-85BF-4E3CBE952CD0}" destId="{31F277A2-5ED4-4E18-B531-952076F875B9}" srcOrd="0" destOrd="0" presId="urn:microsoft.com/office/officeart/2005/8/layout/radial6"/>
    <dgm:cxn modelId="{91462EA6-4068-4DF9-804C-ABBF8D1134D8}" srcId="{35FCB4B9-9DA4-4371-9067-CF8E46BAE134}" destId="{C3D81854-8B59-4AEA-8E40-B3E505FD1868}" srcOrd="7" destOrd="0" parTransId="{4D2182E8-8CD5-4247-9AA4-6FC57C6D9EF3}" sibTransId="{A4EFEAC1-C2D3-4873-9AC3-624508C42DA4}"/>
    <dgm:cxn modelId="{49EE7266-4C6A-4F6D-A457-85AA99B5A796}" type="presOf" srcId="{115D3FBF-573B-421E-990A-28FF0ACE91ED}" destId="{4AB1A3D1-BADA-483D-BD9C-E8995A9369BA}" srcOrd="0" destOrd="0" presId="urn:microsoft.com/office/officeart/2005/8/layout/radial6"/>
    <dgm:cxn modelId="{A768DBF0-1A29-4955-B11C-5DA5D7BDFA3A}" srcId="{0449AA97-8347-45EF-B203-4CDF7A85AD68}" destId="{16FC396E-8521-4B1A-AB85-67DCD93309C1}" srcOrd="1" destOrd="0" parTransId="{731E9C52-22EE-45C3-9925-150178D6F783}" sibTransId="{702BB8AB-6DA9-400F-B433-5D5602B65226}"/>
    <dgm:cxn modelId="{94B248E6-4C72-4DF2-B83A-3907B1452DB0}" type="presOf" srcId="{C3D81854-8B59-4AEA-8E40-B3E505FD1868}" destId="{9B4F0C96-61E4-4374-80D9-4C8FA9020A03}" srcOrd="0" destOrd="0" presId="urn:microsoft.com/office/officeart/2005/8/layout/radial6"/>
    <dgm:cxn modelId="{A94DE570-3955-4D1E-B259-AF27BEBE7E65}" type="presOf" srcId="{565C1D0D-CBB5-4F93-B488-26BA65D4D3F5}" destId="{0594A064-A4F0-4860-B524-F16BD6D33212}"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407D8DD2-AA96-4897-AD22-5FC4815D16B0}" type="presOf" srcId="{E795DCBF-3038-4701-ABCE-5B6FC645BE8E}" destId="{7870BEE6-6DCD-433B-9B91-0C146DF1ADC7}"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1A035B34-37BE-4BCD-85A3-892756E4B1ED}" type="presOf" srcId="{1EEB2AF2-4F62-4A53-AE9D-00363C0011FE}" destId="{031EF8E8-E22B-49F7-9BA5-E2746313D6A7}"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FCE44C64-B98C-44EB-AE88-D898DE98F154}" type="presOf" srcId="{4B353157-53FB-4301-BC0C-6EC32F1C6F0A}" destId="{1682E459-465B-4FE9-A062-96E16D09D9A0}" srcOrd="0" destOrd="0" presId="urn:microsoft.com/office/officeart/2005/8/layout/radial6"/>
    <dgm:cxn modelId="{77A6B5DD-8DED-4AD8-ABCC-06450363C724}" type="presOf" srcId="{E371F5B9-5BA0-4E37-8B1E-EDEC67A47969}" destId="{BB892A1F-FA2A-4DFD-AA41-5163AE3000B4}" srcOrd="0" destOrd="0" presId="urn:microsoft.com/office/officeart/2005/8/layout/radial6"/>
    <dgm:cxn modelId="{49BF4A5C-9513-4B23-8C40-06359536E6F0}" type="presOf" srcId="{A4EFEAC1-C2D3-4873-9AC3-624508C42DA4}" destId="{1702D1FA-14C2-427F-864B-06E22DC09D67}"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B341A31D-96D2-4E49-AC32-1BF26E5398B8}" srcId="{35FCB4B9-9DA4-4371-9067-CF8E46BAE134}" destId="{A60EEC56-55FF-4517-BF70-816A8D4725F2}" srcOrd="3" destOrd="0" parTransId="{C87D1E65-AC8C-4730-8C4B-AF38699F5E90}" sibTransId="{4C6EC1D2-FFD4-4BF9-962E-32C96A00FAC5}"/>
    <dgm:cxn modelId="{100A4522-41EB-4EC8-AE9E-2155986D3B82}" type="presOf" srcId="{4C6EC1D2-FFD4-4BF9-962E-32C96A00FAC5}" destId="{2AB4D8CE-8CB7-4E22-9296-99090BA57931}" srcOrd="0" destOrd="0" presId="urn:microsoft.com/office/officeart/2005/8/layout/radial6"/>
    <dgm:cxn modelId="{9F6DFB80-476C-431C-87EC-EEEE785F8E6F}" type="presOf" srcId="{428934AC-D2D0-4764-81E8-C48C6CFB8674}" destId="{6DC2E357-E00C-4A37-BE6C-88C8BDAEE828}"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4282A8AC-C4EB-41FE-8A0E-CA3AEE110AB1}" srcId="{35FCB4B9-9DA4-4371-9067-CF8E46BAE134}" destId="{1EEB2AF2-4F62-4A53-AE9D-00363C0011FE}" srcOrd="1" destOrd="0" parTransId="{B85F9B33-8153-49B9-906D-443DC5AE15B9}" sibTransId="{428934AC-D2D0-4764-81E8-C48C6CFB8674}"/>
    <dgm:cxn modelId="{2BC38B56-58AE-4124-A4DB-1CC5F227B44A}" srcId="{35FCB4B9-9DA4-4371-9067-CF8E46BAE134}" destId="{BE9694BF-B165-42FE-AF38-EB92D0E93588}" srcOrd="6" destOrd="0" parTransId="{C71E3F6A-C99D-41FF-8567-BDFBAE34DBCB}" sibTransId="{E795DCBF-3038-4701-ABCE-5B6FC645BE8E}"/>
    <dgm:cxn modelId="{6329BF62-E11C-4EAB-BC32-C91110432024}" type="presOf" srcId="{DECD6CFC-5054-4132-8B36-1F62C6BD0D95}" destId="{DF57ADC0-75AA-40D5-953A-DA054E8CE3F1}" srcOrd="0" destOrd="0" presId="urn:microsoft.com/office/officeart/2005/8/layout/radial6"/>
    <dgm:cxn modelId="{84F562DE-7C39-48C0-919E-E95C0B2F6B8A}" type="presParOf" srcId="{3AE0A7B2-F3D7-4AA8-8193-60F97BC5BBE4}" destId="{EFEDBEDB-3249-4E57-8035-422EAF355D99}" srcOrd="0" destOrd="0" presId="urn:microsoft.com/office/officeart/2005/8/layout/radial6"/>
    <dgm:cxn modelId="{96677630-485A-46F1-AC6B-76D510267B9D}" type="presParOf" srcId="{3AE0A7B2-F3D7-4AA8-8193-60F97BC5BBE4}" destId="{2CE261A9-2CE5-4FA7-8901-59133E4E4AEC}" srcOrd="1" destOrd="0" presId="urn:microsoft.com/office/officeart/2005/8/layout/radial6"/>
    <dgm:cxn modelId="{5D8DE25B-9F80-4033-A0A6-F6ED3EF0ABAB}" type="presParOf" srcId="{3AE0A7B2-F3D7-4AA8-8193-60F97BC5BBE4}" destId="{110169E2-CE38-4ADD-81D7-3F0625C67E65}" srcOrd="2" destOrd="0" presId="urn:microsoft.com/office/officeart/2005/8/layout/radial6"/>
    <dgm:cxn modelId="{2662B3F7-1C27-4A0D-A0DF-5151319221DD}" type="presParOf" srcId="{3AE0A7B2-F3D7-4AA8-8193-60F97BC5BBE4}" destId="{4F9FB7C9-5A01-4525-9BDF-B4EEB29E9078}" srcOrd="3" destOrd="0" presId="urn:microsoft.com/office/officeart/2005/8/layout/radial6"/>
    <dgm:cxn modelId="{3024CF6D-4F52-45D9-9A5D-26C7142CBC64}" type="presParOf" srcId="{3AE0A7B2-F3D7-4AA8-8193-60F97BC5BBE4}" destId="{031EF8E8-E22B-49F7-9BA5-E2746313D6A7}" srcOrd="4" destOrd="0" presId="urn:microsoft.com/office/officeart/2005/8/layout/radial6"/>
    <dgm:cxn modelId="{012D3F84-7A25-4546-B552-ED73CBF9903E}" type="presParOf" srcId="{3AE0A7B2-F3D7-4AA8-8193-60F97BC5BBE4}" destId="{E252E302-8CFE-414A-A086-EB242864A36F}" srcOrd="5" destOrd="0" presId="urn:microsoft.com/office/officeart/2005/8/layout/radial6"/>
    <dgm:cxn modelId="{AF6A2D8E-C95B-4A7E-B0B4-8AD0E6C6CE39}" type="presParOf" srcId="{3AE0A7B2-F3D7-4AA8-8193-60F97BC5BBE4}" destId="{6DC2E357-E00C-4A37-BE6C-88C8BDAEE828}" srcOrd="6" destOrd="0" presId="urn:microsoft.com/office/officeart/2005/8/layout/radial6"/>
    <dgm:cxn modelId="{5F5BBA93-E23F-4BE1-BDC5-B15444CAF67A}" type="presParOf" srcId="{3AE0A7B2-F3D7-4AA8-8193-60F97BC5BBE4}" destId="{DF57ADC0-75AA-40D5-953A-DA054E8CE3F1}" srcOrd="7" destOrd="0" presId="urn:microsoft.com/office/officeart/2005/8/layout/radial6"/>
    <dgm:cxn modelId="{E556F7BB-F092-469F-BD6A-6A7A13D390EA}" type="presParOf" srcId="{3AE0A7B2-F3D7-4AA8-8193-60F97BC5BBE4}" destId="{1659B7D4-CD71-4A38-A262-F0944D6F6627}" srcOrd="8" destOrd="0" presId="urn:microsoft.com/office/officeart/2005/8/layout/radial6"/>
    <dgm:cxn modelId="{4CE288DE-DE19-49E6-9572-DB85B0B78035}" type="presParOf" srcId="{3AE0A7B2-F3D7-4AA8-8193-60F97BC5BBE4}" destId="{2412B4FB-3B2D-4ED7-9D3F-787576831EC8}" srcOrd="9" destOrd="0" presId="urn:microsoft.com/office/officeart/2005/8/layout/radial6"/>
    <dgm:cxn modelId="{9DE3533D-8168-4A3B-BC3A-35140F3EB2EC}" type="presParOf" srcId="{3AE0A7B2-F3D7-4AA8-8193-60F97BC5BBE4}" destId="{E2D82BC7-6F42-4141-BBF0-E1D08091023B}" srcOrd="10" destOrd="0" presId="urn:microsoft.com/office/officeart/2005/8/layout/radial6"/>
    <dgm:cxn modelId="{1E60B479-F028-4596-9256-AF17356F5355}" type="presParOf" srcId="{3AE0A7B2-F3D7-4AA8-8193-60F97BC5BBE4}" destId="{28F9927C-3209-4D4B-87FF-F975D0310F7A}" srcOrd="11" destOrd="0" presId="urn:microsoft.com/office/officeart/2005/8/layout/radial6"/>
    <dgm:cxn modelId="{7A2C9614-06FD-488E-A549-EE6D46AEEF32}" type="presParOf" srcId="{3AE0A7B2-F3D7-4AA8-8193-60F97BC5BBE4}" destId="{2AB4D8CE-8CB7-4E22-9296-99090BA57931}" srcOrd="12" destOrd="0" presId="urn:microsoft.com/office/officeart/2005/8/layout/radial6"/>
    <dgm:cxn modelId="{70E925E5-0E78-428D-ADFD-EF850E93DBC8}" type="presParOf" srcId="{3AE0A7B2-F3D7-4AA8-8193-60F97BC5BBE4}" destId="{BB892A1F-FA2A-4DFD-AA41-5163AE3000B4}" srcOrd="13" destOrd="0" presId="urn:microsoft.com/office/officeart/2005/8/layout/radial6"/>
    <dgm:cxn modelId="{4773CB42-ED93-4932-B136-1E6640F85D84}" type="presParOf" srcId="{3AE0A7B2-F3D7-4AA8-8193-60F97BC5BBE4}" destId="{B7ABF146-467B-40F7-9749-84373BEC57B2}" srcOrd="14" destOrd="0" presId="urn:microsoft.com/office/officeart/2005/8/layout/radial6"/>
    <dgm:cxn modelId="{B01A292C-6F76-449D-9489-2DDAC97FF86D}" type="presParOf" srcId="{3AE0A7B2-F3D7-4AA8-8193-60F97BC5BBE4}" destId="{1682E459-465B-4FE9-A062-96E16D09D9A0}" srcOrd="15" destOrd="0" presId="urn:microsoft.com/office/officeart/2005/8/layout/radial6"/>
    <dgm:cxn modelId="{A889EE4B-1F82-4553-BF3C-7885345ED6BC}" type="presParOf" srcId="{3AE0A7B2-F3D7-4AA8-8193-60F97BC5BBE4}" destId="{4AB1A3D1-BADA-483D-BD9C-E8995A9369BA}" srcOrd="16" destOrd="0" presId="urn:microsoft.com/office/officeart/2005/8/layout/radial6"/>
    <dgm:cxn modelId="{77C3DB2D-F7E3-4424-8825-0DC754643FA5}" type="presParOf" srcId="{3AE0A7B2-F3D7-4AA8-8193-60F97BC5BBE4}" destId="{BBB5F5AB-B62A-41EC-81EC-D71345CD7BE7}" srcOrd="17" destOrd="0" presId="urn:microsoft.com/office/officeart/2005/8/layout/radial6"/>
    <dgm:cxn modelId="{BE2BE935-5E81-4F5A-8FC3-A3EED0E33186}" type="presParOf" srcId="{3AE0A7B2-F3D7-4AA8-8193-60F97BC5BBE4}" destId="{0C796C5D-AB23-4415-8BEC-F8F13F5F2ECA}" srcOrd="18" destOrd="0" presId="urn:microsoft.com/office/officeart/2005/8/layout/radial6"/>
    <dgm:cxn modelId="{4B77ABF6-29F6-4260-B1A9-BEECA5B27A2E}" type="presParOf" srcId="{3AE0A7B2-F3D7-4AA8-8193-60F97BC5BBE4}" destId="{E0336AE3-797B-4A4E-B771-4F8AAEDFD06C}" srcOrd="19" destOrd="0" presId="urn:microsoft.com/office/officeart/2005/8/layout/radial6"/>
    <dgm:cxn modelId="{614696D8-9E47-4EAC-97D3-D080DC9496E5}" type="presParOf" srcId="{3AE0A7B2-F3D7-4AA8-8193-60F97BC5BBE4}" destId="{070CFC22-4073-4552-8DEA-606B99FC87C9}" srcOrd="20" destOrd="0" presId="urn:microsoft.com/office/officeart/2005/8/layout/radial6"/>
    <dgm:cxn modelId="{98562FAF-9483-4481-9807-4FDFD9172DFB}" type="presParOf" srcId="{3AE0A7B2-F3D7-4AA8-8193-60F97BC5BBE4}" destId="{7870BEE6-6DCD-433B-9B91-0C146DF1ADC7}" srcOrd="21" destOrd="0" presId="urn:microsoft.com/office/officeart/2005/8/layout/radial6"/>
    <dgm:cxn modelId="{E655417C-401C-4012-8D2B-0EF855705070}" type="presParOf" srcId="{3AE0A7B2-F3D7-4AA8-8193-60F97BC5BBE4}" destId="{9B4F0C96-61E4-4374-80D9-4C8FA9020A03}" srcOrd="22" destOrd="0" presId="urn:microsoft.com/office/officeart/2005/8/layout/radial6"/>
    <dgm:cxn modelId="{9D92458C-25C0-4A06-9472-768DABCDF38F}" type="presParOf" srcId="{3AE0A7B2-F3D7-4AA8-8193-60F97BC5BBE4}" destId="{D436291E-5EDA-4878-99FB-310BAD2AF28B}" srcOrd="23" destOrd="0" presId="urn:microsoft.com/office/officeart/2005/8/layout/radial6"/>
    <dgm:cxn modelId="{B54A67EE-6FF5-4E71-BEFB-54D3B2C405D6}" type="presParOf" srcId="{3AE0A7B2-F3D7-4AA8-8193-60F97BC5BBE4}" destId="{1702D1FA-14C2-427F-864B-06E22DC09D67}" srcOrd="24" destOrd="0" presId="urn:microsoft.com/office/officeart/2005/8/layout/radial6"/>
    <dgm:cxn modelId="{DD1DFDE1-2EDD-46C0-9C28-FC8BF9458FD1}" type="presParOf" srcId="{3AE0A7B2-F3D7-4AA8-8193-60F97BC5BBE4}" destId="{0594A064-A4F0-4860-B524-F16BD6D33212}" srcOrd="25" destOrd="0" presId="urn:microsoft.com/office/officeart/2005/8/layout/radial6"/>
    <dgm:cxn modelId="{F2C3D549-6FA7-4478-BC83-C8566685523F}" type="presParOf" srcId="{3AE0A7B2-F3D7-4AA8-8193-60F97BC5BBE4}" destId="{DE0EEF01-3FDB-4029-8AD8-C7214B654F1F}" srcOrd="26" destOrd="0" presId="urn:microsoft.com/office/officeart/2005/8/layout/radial6"/>
    <dgm:cxn modelId="{B19C520A-94CF-4E55-A56D-250AF5DB3514}" type="presParOf" srcId="{3AE0A7B2-F3D7-4AA8-8193-60F97BC5BBE4}" destId="{F06D3A60-080C-4533-A021-0572B768D9D2}" srcOrd="27" destOrd="0" presId="urn:microsoft.com/office/officeart/2005/8/layout/radial6"/>
    <dgm:cxn modelId="{4E849E9F-5CE1-406A-978D-DF817DC60B34}" type="presParOf" srcId="{3AE0A7B2-F3D7-4AA8-8193-60F97BC5BBE4}" destId="{CC3F4F21-D44D-4CD2-9767-82496EE9F5B6}" srcOrd="28" destOrd="0" presId="urn:microsoft.com/office/officeart/2005/8/layout/radial6"/>
    <dgm:cxn modelId="{92B74397-B4FD-437B-A9BD-BCFC1E1BEAD9}" type="presParOf" srcId="{3AE0A7B2-F3D7-4AA8-8193-60F97BC5BBE4}" destId="{2E80F537-23A2-416D-926F-8A5DEE5B47BC}" srcOrd="29" destOrd="0" presId="urn:microsoft.com/office/officeart/2005/8/layout/radial6"/>
    <dgm:cxn modelId="{606B8DF3-186D-426A-9B3D-C7A0939652BE}"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400" b="1" dirty="0" smtClean="0"/>
            <a:t>わかりやすいたとえで</a:t>
          </a:r>
          <a:endParaRPr kumimoji="1" lang="ja-JP" altLang="en-US" sz="24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r>
            <a:rPr kumimoji="1" lang="ja-JP" altLang="en-US" dirty="0" smtClean="0"/>
            <a:t>熱</a:t>
          </a:r>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r>
            <a:rPr kumimoji="1" lang="ja-JP" altLang="en-US" dirty="0" smtClean="0"/>
            <a:t>変</a:t>
          </a:r>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a:solidFill>
          <a:srgbClr val="FF0000"/>
        </a:solidFill>
      </dgm:spPr>
      <dgm:t>
        <a:bodyPr/>
        <a:lstStyle/>
        <a:p>
          <a:r>
            <a:rPr kumimoji="1" lang="ja-JP" altLang="en-US" dirty="0" smtClean="0"/>
            <a:t>例</a:t>
          </a:r>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B53A865-4990-4716-A904-283D20BBABAD}" srcId="{0449AA97-8347-45EF-B203-4CDF7A85AD68}" destId="{35FCB4B9-9DA4-4371-9067-CF8E46BAE134}" srcOrd="0" destOrd="0" parTransId="{086DDDD0-880B-4EEB-B88B-5FC138E1AD30}" sibTransId="{03C5A3A3-AFE8-4402-AF3C-B2BCF6BF1BDF}"/>
    <dgm:cxn modelId="{03458EF5-862A-413D-98CF-FD6129399529}" srcId="{35FCB4B9-9DA4-4371-9067-CF8E46BAE134}" destId="{E371F5B9-5BA0-4E37-8B1E-EDEC67A47969}" srcOrd="4" destOrd="0" parTransId="{8990CD32-3520-4C5B-9D9A-A3599356DDB2}" sibTransId="{4B353157-53FB-4301-BC0C-6EC32F1C6F0A}"/>
    <dgm:cxn modelId="{35671AC6-B297-4D5D-A8B6-774ED8D54D17}" type="presOf" srcId="{0C360B94-1539-41ED-9FEE-355DE7595D62}" destId="{2CE261A9-2CE5-4FA7-8901-59133E4E4AEC}" srcOrd="0" destOrd="0" presId="urn:microsoft.com/office/officeart/2005/8/layout/radial6"/>
    <dgm:cxn modelId="{70451A1D-AEF8-4916-AB01-09AD0C257494}" type="presOf" srcId="{9430C618-4D94-4110-89DB-65B0629387CA}" destId="{4F9FB7C9-5A01-4525-9BDF-B4EEB29E9078}" srcOrd="0" destOrd="0" presId="urn:microsoft.com/office/officeart/2005/8/layout/radial6"/>
    <dgm:cxn modelId="{73DF5328-81F1-46A0-AED9-6A2BDF88F4B4}" type="presOf" srcId="{BE9694BF-B165-42FE-AF38-EB92D0E93588}" destId="{E0336AE3-797B-4A4E-B771-4F8AAEDFD06C}"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7B0B53D9-FF6C-43C5-9C33-56736C4068D8}" type="presOf" srcId="{C8EA0DFA-1D4F-4559-85BF-4E3CBE952CD0}" destId="{31F277A2-5ED4-4E18-B531-952076F875B9}" srcOrd="0" destOrd="0" presId="urn:microsoft.com/office/officeart/2005/8/layout/radial6"/>
    <dgm:cxn modelId="{892E4133-43A7-42FC-9BE0-78B867A5DFDB}" type="presOf" srcId="{0449AA97-8347-45EF-B203-4CDF7A85AD68}" destId="{3AE0A7B2-F3D7-4AA8-8193-60F97BC5BBE4}" srcOrd="0" destOrd="0" presId="urn:microsoft.com/office/officeart/2005/8/layout/radial6"/>
    <dgm:cxn modelId="{50D4620C-7131-4A60-9AF7-79F54209D4DB}" type="presOf" srcId="{A60EEC56-55FF-4517-BF70-816A8D4725F2}" destId="{E2D82BC7-6F42-4141-BBF0-E1D08091023B}"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CE3BFB9A-A48E-4A8A-8079-B7487F946E17}" type="presOf" srcId="{1EEB2AF2-4F62-4A53-AE9D-00363C0011FE}" destId="{031EF8E8-E22B-49F7-9BA5-E2746313D6A7}"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41287B7C-A489-4502-8101-4F811E7EDDC9}" type="presOf" srcId="{E795DCBF-3038-4701-ABCE-5B6FC645BE8E}" destId="{7870BEE6-6DCD-433B-9B91-0C146DF1ADC7}" srcOrd="0" destOrd="0" presId="urn:microsoft.com/office/officeart/2005/8/layout/radial6"/>
    <dgm:cxn modelId="{4729889B-478C-4F02-9A61-EAF73A31C131}" type="presOf" srcId="{E371F5B9-5BA0-4E37-8B1E-EDEC67A47969}" destId="{BB892A1F-FA2A-4DFD-AA41-5163AE3000B4}" srcOrd="0" destOrd="0" presId="urn:microsoft.com/office/officeart/2005/8/layout/radial6"/>
    <dgm:cxn modelId="{BA2D9D03-B6D2-403E-B2B9-9A8C2CB2AF15}" type="presOf" srcId="{DECD6CFC-5054-4132-8B36-1F62C6BD0D95}" destId="{DF57ADC0-75AA-40D5-953A-DA054E8CE3F1}"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800566DF-E014-49E5-8B88-BB2EFB08CB75}" type="presOf" srcId="{428934AC-D2D0-4764-81E8-C48C6CFB8674}" destId="{6DC2E357-E00C-4A37-BE6C-88C8BDAEE828}" srcOrd="0" destOrd="0" presId="urn:microsoft.com/office/officeart/2005/8/layout/radial6"/>
    <dgm:cxn modelId="{5C3CAFCB-E71A-4078-B0E9-F220C9A46C0C}" type="presOf" srcId="{A6B03099-9177-401F-8344-491B62ACC7A8}" destId="{CC3F4F21-D44D-4CD2-9767-82496EE9F5B6}" srcOrd="0" destOrd="0" presId="urn:microsoft.com/office/officeart/2005/8/layout/radial6"/>
    <dgm:cxn modelId="{CF7B0E41-6DF2-497C-AD2D-4662B9F9D7B4}" type="presOf" srcId="{C3D81854-8B59-4AEA-8E40-B3E505FD1868}" destId="{9B4F0C96-61E4-4374-80D9-4C8FA9020A03}" srcOrd="0" destOrd="0" presId="urn:microsoft.com/office/officeart/2005/8/layout/radial6"/>
    <dgm:cxn modelId="{CE91B0AB-48F1-4461-9335-C996B2BE3069}" type="presOf" srcId="{DD900BB2-A1B4-4A20-ABC1-3D52547EDE39}" destId="{0C796C5D-AB23-4415-8BEC-F8F13F5F2ECA}" srcOrd="0" destOrd="0" presId="urn:microsoft.com/office/officeart/2005/8/layout/radial6"/>
    <dgm:cxn modelId="{317FED4A-BF04-496E-B5C7-4CDB89631533}" type="presOf" srcId="{35FCB4B9-9DA4-4371-9067-CF8E46BAE134}" destId="{EFEDBEDB-3249-4E57-8035-422EAF355D99}" srcOrd="0" destOrd="0" presId="urn:microsoft.com/office/officeart/2005/8/layout/radial6"/>
    <dgm:cxn modelId="{A3DD7261-DDEC-4833-8FB8-AAA9316C59B4}" type="presOf" srcId="{A4EFEAC1-C2D3-4873-9AC3-624508C42DA4}" destId="{1702D1FA-14C2-427F-864B-06E22DC09D67}"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890DF587-4760-4040-8088-FABDFDB2190E}" type="presOf" srcId="{115D3FBF-573B-421E-990A-28FF0ACE91ED}" destId="{4AB1A3D1-BADA-483D-BD9C-E8995A9369BA}" srcOrd="0" destOrd="0" presId="urn:microsoft.com/office/officeart/2005/8/layout/radial6"/>
    <dgm:cxn modelId="{6D9354AB-8B85-4AB7-98B8-848D10FA8505}" type="presOf" srcId="{4B353157-53FB-4301-BC0C-6EC32F1C6F0A}" destId="{1682E459-465B-4FE9-A062-96E16D09D9A0}" srcOrd="0" destOrd="0" presId="urn:microsoft.com/office/officeart/2005/8/layout/radial6"/>
    <dgm:cxn modelId="{9ECBB358-6E5D-4044-B90E-738D608602EB}" type="presOf" srcId="{565C1D0D-CBB5-4F93-B488-26BA65D4D3F5}" destId="{0594A064-A4F0-4860-B524-F16BD6D33212}"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D0357B4B-E980-49F9-B110-375ACD7B97B4}" type="presOf" srcId="{5A60D5A4-523F-4C7E-9C23-BF582E6299CB}" destId="{2412B4FB-3B2D-4ED7-9D3F-787576831EC8}" srcOrd="0" destOrd="0" presId="urn:microsoft.com/office/officeart/2005/8/layout/radial6"/>
    <dgm:cxn modelId="{B341A31D-96D2-4E49-AC32-1BF26E5398B8}" srcId="{35FCB4B9-9DA4-4371-9067-CF8E46BAE134}" destId="{A60EEC56-55FF-4517-BF70-816A8D4725F2}" srcOrd="3" destOrd="0" parTransId="{C87D1E65-AC8C-4730-8C4B-AF38699F5E90}" sibTransId="{4C6EC1D2-FFD4-4BF9-962E-32C96A00FAC5}"/>
    <dgm:cxn modelId="{AFADB18D-192B-459E-8822-D9BE74DACDAD}" type="presOf" srcId="{4C6EC1D2-FFD4-4BF9-962E-32C96A00FAC5}" destId="{2AB4D8CE-8CB7-4E22-9296-99090BA57931}" srcOrd="0" destOrd="0" presId="urn:microsoft.com/office/officeart/2005/8/layout/radial6"/>
    <dgm:cxn modelId="{86D246FC-DFB9-4AF2-B2C9-CE1341F75F95}" type="presOf" srcId="{89BF2D36-F1FC-4663-95A5-928F29601633}" destId="{F06D3A60-080C-4533-A021-0572B768D9D2}"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4282A8AC-C4EB-41FE-8A0E-CA3AEE110AB1}" srcId="{35FCB4B9-9DA4-4371-9067-CF8E46BAE134}" destId="{1EEB2AF2-4F62-4A53-AE9D-00363C0011FE}" srcOrd="1" destOrd="0" parTransId="{B85F9B33-8153-49B9-906D-443DC5AE15B9}" sibTransId="{428934AC-D2D0-4764-81E8-C48C6CFB8674}"/>
    <dgm:cxn modelId="{2BC38B56-58AE-4124-A4DB-1CC5F227B44A}" srcId="{35FCB4B9-9DA4-4371-9067-CF8E46BAE134}" destId="{BE9694BF-B165-42FE-AF38-EB92D0E93588}" srcOrd="6" destOrd="0" parTransId="{C71E3F6A-C99D-41FF-8567-BDFBAE34DBCB}" sibTransId="{E795DCBF-3038-4701-ABCE-5B6FC645BE8E}"/>
    <dgm:cxn modelId="{2B0DF489-B3A9-4C26-895F-87CFEEB37EE9}" type="presParOf" srcId="{3AE0A7B2-F3D7-4AA8-8193-60F97BC5BBE4}" destId="{EFEDBEDB-3249-4E57-8035-422EAF355D99}" srcOrd="0" destOrd="0" presId="urn:microsoft.com/office/officeart/2005/8/layout/radial6"/>
    <dgm:cxn modelId="{6F1EE53C-AB88-4A94-B687-01D86A93FC9C}" type="presParOf" srcId="{3AE0A7B2-F3D7-4AA8-8193-60F97BC5BBE4}" destId="{2CE261A9-2CE5-4FA7-8901-59133E4E4AEC}" srcOrd="1" destOrd="0" presId="urn:microsoft.com/office/officeart/2005/8/layout/radial6"/>
    <dgm:cxn modelId="{4CEEEB81-BCCF-4F75-8008-E302074D2BA1}" type="presParOf" srcId="{3AE0A7B2-F3D7-4AA8-8193-60F97BC5BBE4}" destId="{110169E2-CE38-4ADD-81D7-3F0625C67E65}" srcOrd="2" destOrd="0" presId="urn:microsoft.com/office/officeart/2005/8/layout/radial6"/>
    <dgm:cxn modelId="{2C5749D1-4EB6-4CB7-8BF4-AB4FF381919C}" type="presParOf" srcId="{3AE0A7B2-F3D7-4AA8-8193-60F97BC5BBE4}" destId="{4F9FB7C9-5A01-4525-9BDF-B4EEB29E9078}" srcOrd="3" destOrd="0" presId="urn:microsoft.com/office/officeart/2005/8/layout/radial6"/>
    <dgm:cxn modelId="{37ACC092-E5E7-496B-BE77-9C2D3B2C353D}" type="presParOf" srcId="{3AE0A7B2-F3D7-4AA8-8193-60F97BC5BBE4}" destId="{031EF8E8-E22B-49F7-9BA5-E2746313D6A7}" srcOrd="4" destOrd="0" presId="urn:microsoft.com/office/officeart/2005/8/layout/radial6"/>
    <dgm:cxn modelId="{B02B7348-AEF1-401A-B00A-1B1F79971B06}" type="presParOf" srcId="{3AE0A7B2-F3D7-4AA8-8193-60F97BC5BBE4}" destId="{E252E302-8CFE-414A-A086-EB242864A36F}" srcOrd="5" destOrd="0" presId="urn:microsoft.com/office/officeart/2005/8/layout/radial6"/>
    <dgm:cxn modelId="{4B619144-7052-4635-90B2-51A35FFE2B59}" type="presParOf" srcId="{3AE0A7B2-F3D7-4AA8-8193-60F97BC5BBE4}" destId="{6DC2E357-E00C-4A37-BE6C-88C8BDAEE828}" srcOrd="6" destOrd="0" presId="urn:microsoft.com/office/officeart/2005/8/layout/radial6"/>
    <dgm:cxn modelId="{62E2377E-D18D-4902-A3BD-71F569997290}" type="presParOf" srcId="{3AE0A7B2-F3D7-4AA8-8193-60F97BC5BBE4}" destId="{DF57ADC0-75AA-40D5-953A-DA054E8CE3F1}" srcOrd="7" destOrd="0" presId="urn:microsoft.com/office/officeart/2005/8/layout/radial6"/>
    <dgm:cxn modelId="{AAF30389-7F37-4D3C-88EE-369D1BDA58D1}" type="presParOf" srcId="{3AE0A7B2-F3D7-4AA8-8193-60F97BC5BBE4}" destId="{1659B7D4-CD71-4A38-A262-F0944D6F6627}" srcOrd="8" destOrd="0" presId="urn:microsoft.com/office/officeart/2005/8/layout/radial6"/>
    <dgm:cxn modelId="{AB356A02-F2EA-4231-9B65-F6BBC8695D5D}" type="presParOf" srcId="{3AE0A7B2-F3D7-4AA8-8193-60F97BC5BBE4}" destId="{2412B4FB-3B2D-4ED7-9D3F-787576831EC8}" srcOrd="9" destOrd="0" presId="urn:microsoft.com/office/officeart/2005/8/layout/radial6"/>
    <dgm:cxn modelId="{F39221DF-3410-4B21-93AA-0E0446979B63}" type="presParOf" srcId="{3AE0A7B2-F3D7-4AA8-8193-60F97BC5BBE4}" destId="{E2D82BC7-6F42-4141-BBF0-E1D08091023B}" srcOrd="10" destOrd="0" presId="urn:microsoft.com/office/officeart/2005/8/layout/radial6"/>
    <dgm:cxn modelId="{E80DEA5F-DDA6-4E4C-825C-51EFE041FEBF}" type="presParOf" srcId="{3AE0A7B2-F3D7-4AA8-8193-60F97BC5BBE4}" destId="{28F9927C-3209-4D4B-87FF-F975D0310F7A}" srcOrd="11" destOrd="0" presId="urn:microsoft.com/office/officeart/2005/8/layout/radial6"/>
    <dgm:cxn modelId="{E7542EE7-7E9E-468B-91E7-66790A81D519}" type="presParOf" srcId="{3AE0A7B2-F3D7-4AA8-8193-60F97BC5BBE4}" destId="{2AB4D8CE-8CB7-4E22-9296-99090BA57931}" srcOrd="12" destOrd="0" presId="urn:microsoft.com/office/officeart/2005/8/layout/radial6"/>
    <dgm:cxn modelId="{3D955F8B-9A9B-4F14-801E-CA3987C1FA35}" type="presParOf" srcId="{3AE0A7B2-F3D7-4AA8-8193-60F97BC5BBE4}" destId="{BB892A1F-FA2A-4DFD-AA41-5163AE3000B4}" srcOrd="13" destOrd="0" presId="urn:microsoft.com/office/officeart/2005/8/layout/radial6"/>
    <dgm:cxn modelId="{7CD1BF86-AD06-4C4F-9EAB-B1ED7AE8EE92}" type="presParOf" srcId="{3AE0A7B2-F3D7-4AA8-8193-60F97BC5BBE4}" destId="{B7ABF146-467B-40F7-9749-84373BEC57B2}" srcOrd="14" destOrd="0" presId="urn:microsoft.com/office/officeart/2005/8/layout/radial6"/>
    <dgm:cxn modelId="{0B14A2C6-46C4-4ED9-B7AE-CEDF7CBFC686}" type="presParOf" srcId="{3AE0A7B2-F3D7-4AA8-8193-60F97BC5BBE4}" destId="{1682E459-465B-4FE9-A062-96E16D09D9A0}" srcOrd="15" destOrd="0" presId="urn:microsoft.com/office/officeart/2005/8/layout/radial6"/>
    <dgm:cxn modelId="{D9673D2A-13C0-4C0B-8DA6-ECB4F0AC5DA1}" type="presParOf" srcId="{3AE0A7B2-F3D7-4AA8-8193-60F97BC5BBE4}" destId="{4AB1A3D1-BADA-483D-BD9C-E8995A9369BA}" srcOrd="16" destOrd="0" presId="urn:microsoft.com/office/officeart/2005/8/layout/radial6"/>
    <dgm:cxn modelId="{BC56F40A-DCDD-49DB-B097-F737630CDEB1}" type="presParOf" srcId="{3AE0A7B2-F3D7-4AA8-8193-60F97BC5BBE4}" destId="{BBB5F5AB-B62A-41EC-81EC-D71345CD7BE7}" srcOrd="17" destOrd="0" presId="urn:microsoft.com/office/officeart/2005/8/layout/radial6"/>
    <dgm:cxn modelId="{E77A66E9-94DB-4EA5-B68C-6DB705D235A6}" type="presParOf" srcId="{3AE0A7B2-F3D7-4AA8-8193-60F97BC5BBE4}" destId="{0C796C5D-AB23-4415-8BEC-F8F13F5F2ECA}" srcOrd="18" destOrd="0" presId="urn:microsoft.com/office/officeart/2005/8/layout/radial6"/>
    <dgm:cxn modelId="{F630D0E1-7451-4BC2-BB2B-40608716AC67}" type="presParOf" srcId="{3AE0A7B2-F3D7-4AA8-8193-60F97BC5BBE4}" destId="{E0336AE3-797B-4A4E-B771-4F8AAEDFD06C}" srcOrd="19" destOrd="0" presId="urn:microsoft.com/office/officeart/2005/8/layout/radial6"/>
    <dgm:cxn modelId="{11CE57EC-0F73-4490-8872-01D670AEA7F2}" type="presParOf" srcId="{3AE0A7B2-F3D7-4AA8-8193-60F97BC5BBE4}" destId="{070CFC22-4073-4552-8DEA-606B99FC87C9}" srcOrd="20" destOrd="0" presId="urn:microsoft.com/office/officeart/2005/8/layout/radial6"/>
    <dgm:cxn modelId="{63323283-5272-48EA-8FD0-02BF002974A7}" type="presParOf" srcId="{3AE0A7B2-F3D7-4AA8-8193-60F97BC5BBE4}" destId="{7870BEE6-6DCD-433B-9B91-0C146DF1ADC7}" srcOrd="21" destOrd="0" presId="urn:microsoft.com/office/officeart/2005/8/layout/radial6"/>
    <dgm:cxn modelId="{46B4FAAA-CF26-4423-84EA-0117FC9C82D4}" type="presParOf" srcId="{3AE0A7B2-F3D7-4AA8-8193-60F97BC5BBE4}" destId="{9B4F0C96-61E4-4374-80D9-4C8FA9020A03}" srcOrd="22" destOrd="0" presId="urn:microsoft.com/office/officeart/2005/8/layout/radial6"/>
    <dgm:cxn modelId="{BA05A467-7A47-479B-8397-12930D881D17}" type="presParOf" srcId="{3AE0A7B2-F3D7-4AA8-8193-60F97BC5BBE4}" destId="{D436291E-5EDA-4878-99FB-310BAD2AF28B}" srcOrd="23" destOrd="0" presId="urn:microsoft.com/office/officeart/2005/8/layout/radial6"/>
    <dgm:cxn modelId="{47B09039-4504-44B3-A02A-33BFD8935F20}" type="presParOf" srcId="{3AE0A7B2-F3D7-4AA8-8193-60F97BC5BBE4}" destId="{1702D1FA-14C2-427F-864B-06E22DC09D67}" srcOrd="24" destOrd="0" presId="urn:microsoft.com/office/officeart/2005/8/layout/radial6"/>
    <dgm:cxn modelId="{CD0C360E-0BEF-4C91-841E-76792DC9BFA6}" type="presParOf" srcId="{3AE0A7B2-F3D7-4AA8-8193-60F97BC5BBE4}" destId="{0594A064-A4F0-4860-B524-F16BD6D33212}" srcOrd="25" destOrd="0" presId="urn:microsoft.com/office/officeart/2005/8/layout/radial6"/>
    <dgm:cxn modelId="{F87DE462-5357-426C-A419-EB4E4DC083E0}" type="presParOf" srcId="{3AE0A7B2-F3D7-4AA8-8193-60F97BC5BBE4}" destId="{DE0EEF01-3FDB-4029-8AD8-C7214B654F1F}" srcOrd="26" destOrd="0" presId="urn:microsoft.com/office/officeart/2005/8/layout/radial6"/>
    <dgm:cxn modelId="{96BC39F1-DDF8-4F8C-9F7E-9C054C4DB699}" type="presParOf" srcId="{3AE0A7B2-F3D7-4AA8-8193-60F97BC5BBE4}" destId="{F06D3A60-080C-4533-A021-0572B768D9D2}" srcOrd="27" destOrd="0" presId="urn:microsoft.com/office/officeart/2005/8/layout/radial6"/>
    <dgm:cxn modelId="{FBE7751F-5AAF-47BD-B7DB-170584B6D486}" type="presParOf" srcId="{3AE0A7B2-F3D7-4AA8-8193-60F97BC5BBE4}" destId="{CC3F4F21-D44D-4CD2-9767-82496EE9F5B6}" srcOrd="28" destOrd="0" presId="urn:microsoft.com/office/officeart/2005/8/layout/radial6"/>
    <dgm:cxn modelId="{3ED38302-674A-4B5E-8C17-A6079D383D02}" type="presParOf" srcId="{3AE0A7B2-F3D7-4AA8-8193-60F97BC5BBE4}" destId="{2E80F537-23A2-416D-926F-8A5DEE5B47BC}" srcOrd="29" destOrd="0" presId="urn:microsoft.com/office/officeart/2005/8/layout/radial6"/>
    <dgm:cxn modelId="{C3EF782D-A4CD-4119-8B94-C84773765F57}"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準備命</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r>
            <a:rPr kumimoji="1" lang="ja-JP" altLang="en-US" dirty="0" smtClean="0"/>
            <a:t>熱</a:t>
          </a:r>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r>
            <a:rPr kumimoji="1" lang="ja-JP" altLang="en-US" dirty="0" smtClean="0"/>
            <a:t>変</a:t>
          </a:r>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r>
            <a:rPr kumimoji="1" lang="ja-JP" altLang="en-US" dirty="0" smtClean="0"/>
            <a:t>例</a:t>
          </a:r>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a:solidFill>
          <a:srgbClr val="FF0000"/>
        </a:solidFill>
      </dgm:spPr>
      <dgm:t>
        <a:bodyPr/>
        <a:lstStyle/>
        <a:p>
          <a:r>
            <a:rPr kumimoji="1" lang="ja-JP" altLang="en-US" dirty="0" smtClean="0"/>
            <a:t>備</a:t>
          </a:r>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B53A865-4990-4716-A904-283D20BBABAD}" srcId="{0449AA97-8347-45EF-B203-4CDF7A85AD68}" destId="{35FCB4B9-9DA4-4371-9067-CF8E46BAE134}" srcOrd="0" destOrd="0" parTransId="{086DDDD0-880B-4EEB-B88B-5FC138E1AD30}" sibTransId="{03C5A3A3-AFE8-4402-AF3C-B2BCF6BF1BDF}"/>
    <dgm:cxn modelId="{03458EF5-862A-413D-98CF-FD6129399529}" srcId="{35FCB4B9-9DA4-4371-9067-CF8E46BAE134}" destId="{E371F5B9-5BA0-4E37-8B1E-EDEC67A47969}" srcOrd="4" destOrd="0" parTransId="{8990CD32-3520-4C5B-9D9A-A3599356DDB2}" sibTransId="{4B353157-53FB-4301-BC0C-6EC32F1C6F0A}"/>
    <dgm:cxn modelId="{0AED2410-89B7-444B-92C5-4902AC9697C6}" type="presOf" srcId="{DECD6CFC-5054-4132-8B36-1F62C6BD0D95}" destId="{DF57ADC0-75AA-40D5-953A-DA054E8CE3F1}" srcOrd="0" destOrd="0" presId="urn:microsoft.com/office/officeart/2005/8/layout/radial6"/>
    <dgm:cxn modelId="{86754E73-FA34-4EFF-BAB0-B498C7548CBD}" type="presOf" srcId="{428934AC-D2D0-4764-81E8-C48C6CFB8674}" destId="{6DC2E357-E00C-4A37-BE6C-88C8BDAEE828}" srcOrd="0" destOrd="0" presId="urn:microsoft.com/office/officeart/2005/8/layout/radial6"/>
    <dgm:cxn modelId="{97BF35B8-93FB-415F-B5FC-25A9853DB582}" type="presOf" srcId="{4C6EC1D2-FFD4-4BF9-962E-32C96A00FAC5}" destId="{2AB4D8CE-8CB7-4E22-9296-99090BA57931}"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830B28C6-CC35-405C-A9F7-55AB75B92696}" type="presOf" srcId="{89BF2D36-F1FC-4663-95A5-928F29601633}" destId="{F06D3A60-080C-4533-A021-0572B768D9D2}" srcOrd="0" destOrd="0" presId="urn:microsoft.com/office/officeart/2005/8/layout/radial6"/>
    <dgm:cxn modelId="{E08AD8B9-9C94-4E7A-A8A3-2E4727D7093A}" type="presOf" srcId="{A60EEC56-55FF-4517-BF70-816A8D4725F2}" destId="{E2D82BC7-6F42-4141-BBF0-E1D08091023B}" srcOrd="0" destOrd="0" presId="urn:microsoft.com/office/officeart/2005/8/layout/radial6"/>
    <dgm:cxn modelId="{57DD184D-4E08-402A-B367-C0D182318DE2}" type="presOf" srcId="{115D3FBF-573B-421E-990A-28FF0ACE91ED}" destId="{4AB1A3D1-BADA-483D-BD9C-E8995A9369BA}" srcOrd="0" destOrd="0" presId="urn:microsoft.com/office/officeart/2005/8/layout/radial6"/>
    <dgm:cxn modelId="{C966822A-3AA7-4C72-9140-DB22C913832E}" type="presOf" srcId="{DD900BB2-A1B4-4A20-ABC1-3D52547EDE39}" destId="{0C796C5D-AB23-4415-8BEC-F8F13F5F2ECA}"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6C9421B7-88FE-42EF-8DCB-78C999BEB227}" srcId="{16FC396E-8521-4B1A-AB85-67DCD93309C1}" destId="{0276E429-FE27-4AE2-9967-2435A0478336}" srcOrd="2" destOrd="0" parTransId="{1FB5948C-352D-42F2-AD7F-EEA7D01A36B4}" sibTransId="{C88AABAC-FECC-4BB9-B328-DF0A75F0D9F9}"/>
    <dgm:cxn modelId="{F5CC2BB6-7F39-4B2D-BDC8-A109B6D591CF}" type="presOf" srcId="{9430C618-4D94-4110-89DB-65B0629387CA}" destId="{4F9FB7C9-5A01-4525-9BDF-B4EEB29E9078}" srcOrd="0" destOrd="0" presId="urn:microsoft.com/office/officeart/2005/8/layout/radial6"/>
    <dgm:cxn modelId="{E8D76001-4992-49C4-9BC4-FD70EEBB0B0D}" type="presOf" srcId="{5A60D5A4-523F-4C7E-9C23-BF582E6299CB}" destId="{2412B4FB-3B2D-4ED7-9D3F-787576831EC8}" srcOrd="0" destOrd="0" presId="urn:microsoft.com/office/officeart/2005/8/layout/radial6"/>
    <dgm:cxn modelId="{7E68499F-47AA-4E0F-A1B5-DBD339CCD61D}" type="presOf" srcId="{E795DCBF-3038-4701-ABCE-5B6FC645BE8E}" destId="{7870BEE6-6DCD-433B-9B91-0C146DF1ADC7}" srcOrd="0" destOrd="0" presId="urn:microsoft.com/office/officeart/2005/8/layout/radial6"/>
    <dgm:cxn modelId="{A9DA6902-22F6-480E-B43D-4642E3DCF04A}" type="presOf" srcId="{1EEB2AF2-4F62-4A53-AE9D-00363C0011FE}" destId="{031EF8E8-E22B-49F7-9BA5-E2746313D6A7}"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23EA40F4-93E3-4CE8-9F57-6810B3EBF9B8}" type="presOf" srcId="{565C1D0D-CBB5-4F93-B488-26BA65D4D3F5}" destId="{0594A064-A4F0-4860-B524-F16BD6D33212}" srcOrd="0" destOrd="0" presId="urn:microsoft.com/office/officeart/2005/8/layout/radial6"/>
    <dgm:cxn modelId="{20EC176A-3D7A-4181-A2E9-BFD322F15FD2}" type="presOf" srcId="{E371F5B9-5BA0-4E37-8B1E-EDEC67A47969}" destId="{BB892A1F-FA2A-4DFD-AA41-5163AE3000B4}" srcOrd="0" destOrd="0" presId="urn:microsoft.com/office/officeart/2005/8/layout/radial6"/>
    <dgm:cxn modelId="{8770109B-E620-4077-BCA6-3E98B63F8FAA}" type="presOf" srcId="{35FCB4B9-9DA4-4371-9067-CF8E46BAE134}" destId="{EFEDBEDB-3249-4E57-8035-422EAF355D99}"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3D562ABF-0DC6-49AB-A19D-87F71319E23F}" type="presOf" srcId="{0449AA97-8347-45EF-B203-4CDF7A85AD68}" destId="{3AE0A7B2-F3D7-4AA8-8193-60F97BC5BBE4}" srcOrd="0" destOrd="0" presId="urn:microsoft.com/office/officeart/2005/8/layout/radial6"/>
    <dgm:cxn modelId="{288D5869-6E1A-411A-9649-8845A36D3308}" type="presOf" srcId="{C3D81854-8B59-4AEA-8E40-B3E505FD1868}" destId="{9B4F0C96-61E4-4374-80D9-4C8FA9020A03}" srcOrd="0" destOrd="0" presId="urn:microsoft.com/office/officeart/2005/8/layout/radial6"/>
    <dgm:cxn modelId="{98EE0C64-B264-438E-850E-BE04436E1103}" type="presOf" srcId="{0C360B94-1539-41ED-9FEE-355DE7595D62}" destId="{2CE261A9-2CE5-4FA7-8901-59133E4E4AEC}" srcOrd="0" destOrd="0" presId="urn:microsoft.com/office/officeart/2005/8/layout/radial6"/>
    <dgm:cxn modelId="{F405EDAC-565E-4331-880E-342AD2377B02}" type="presOf" srcId="{A4EFEAC1-C2D3-4873-9AC3-624508C42DA4}" destId="{1702D1FA-14C2-427F-864B-06E22DC09D67}" srcOrd="0" destOrd="0" presId="urn:microsoft.com/office/officeart/2005/8/layout/radial6"/>
    <dgm:cxn modelId="{1D719B17-2A66-43E7-A985-7B114C2EE8B0}" type="presOf" srcId="{BE9694BF-B165-42FE-AF38-EB92D0E93588}" destId="{E0336AE3-797B-4A4E-B771-4F8AAEDFD06C}" srcOrd="0" destOrd="0" presId="urn:microsoft.com/office/officeart/2005/8/layout/radial6"/>
    <dgm:cxn modelId="{6FD905D4-EE31-49F3-8CD8-1432F8A91A95}" type="presOf" srcId="{A6B03099-9177-401F-8344-491B62ACC7A8}" destId="{CC3F4F21-D44D-4CD2-9767-82496EE9F5B6}" srcOrd="0" destOrd="0" presId="urn:microsoft.com/office/officeart/2005/8/layout/radial6"/>
    <dgm:cxn modelId="{B91A827A-0514-46B0-9A75-215EDF5643D9}" type="presOf" srcId="{4B353157-53FB-4301-BC0C-6EC32F1C6F0A}" destId="{1682E459-465B-4FE9-A062-96E16D09D9A0}"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B341A31D-96D2-4E49-AC32-1BF26E5398B8}" srcId="{35FCB4B9-9DA4-4371-9067-CF8E46BAE134}" destId="{A60EEC56-55FF-4517-BF70-816A8D4725F2}" srcOrd="3" destOrd="0" parTransId="{C87D1E65-AC8C-4730-8C4B-AF38699F5E90}" sibTransId="{4C6EC1D2-FFD4-4BF9-962E-32C96A00FAC5}"/>
    <dgm:cxn modelId="{5EE01058-4475-42A0-B35C-F787F3602907}" type="presOf" srcId="{C8EA0DFA-1D4F-4559-85BF-4E3CBE952CD0}" destId="{31F277A2-5ED4-4E18-B531-952076F875B9}"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4282A8AC-C4EB-41FE-8A0E-CA3AEE110AB1}" srcId="{35FCB4B9-9DA4-4371-9067-CF8E46BAE134}" destId="{1EEB2AF2-4F62-4A53-AE9D-00363C0011FE}" srcOrd="1" destOrd="0" parTransId="{B85F9B33-8153-49B9-906D-443DC5AE15B9}" sibTransId="{428934AC-D2D0-4764-81E8-C48C6CFB8674}"/>
    <dgm:cxn modelId="{2BC38B56-58AE-4124-A4DB-1CC5F227B44A}" srcId="{35FCB4B9-9DA4-4371-9067-CF8E46BAE134}" destId="{BE9694BF-B165-42FE-AF38-EB92D0E93588}" srcOrd="6" destOrd="0" parTransId="{C71E3F6A-C99D-41FF-8567-BDFBAE34DBCB}" sibTransId="{E795DCBF-3038-4701-ABCE-5B6FC645BE8E}"/>
    <dgm:cxn modelId="{92A1CD8B-2949-4E0C-8451-F01FD2127DEA}" type="presParOf" srcId="{3AE0A7B2-F3D7-4AA8-8193-60F97BC5BBE4}" destId="{EFEDBEDB-3249-4E57-8035-422EAF355D99}" srcOrd="0" destOrd="0" presId="urn:microsoft.com/office/officeart/2005/8/layout/radial6"/>
    <dgm:cxn modelId="{DFA22C20-8E8D-437E-9428-0DA4A4475BB4}" type="presParOf" srcId="{3AE0A7B2-F3D7-4AA8-8193-60F97BC5BBE4}" destId="{2CE261A9-2CE5-4FA7-8901-59133E4E4AEC}" srcOrd="1" destOrd="0" presId="urn:microsoft.com/office/officeart/2005/8/layout/radial6"/>
    <dgm:cxn modelId="{F03CFBB2-685E-4715-86C3-DBC634284529}" type="presParOf" srcId="{3AE0A7B2-F3D7-4AA8-8193-60F97BC5BBE4}" destId="{110169E2-CE38-4ADD-81D7-3F0625C67E65}" srcOrd="2" destOrd="0" presId="urn:microsoft.com/office/officeart/2005/8/layout/radial6"/>
    <dgm:cxn modelId="{24A1561A-E276-49B7-98F5-31DE389D2D86}" type="presParOf" srcId="{3AE0A7B2-F3D7-4AA8-8193-60F97BC5BBE4}" destId="{4F9FB7C9-5A01-4525-9BDF-B4EEB29E9078}" srcOrd="3" destOrd="0" presId="urn:microsoft.com/office/officeart/2005/8/layout/radial6"/>
    <dgm:cxn modelId="{EBB9C70A-974E-4974-9074-5F10DA63081C}" type="presParOf" srcId="{3AE0A7B2-F3D7-4AA8-8193-60F97BC5BBE4}" destId="{031EF8E8-E22B-49F7-9BA5-E2746313D6A7}" srcOrd="4" destOrd="0" presId="urn:microsoft.com/office/officeart/2005/8/layout/radial6"/>
    <dgm:cxn modelId="{A6269A9B-934C-49C0-9031-477042EED319}" type="presParOf" srcId="{3AE0A7B2-F3D7-4AA8-8193-60F97BC5BBE4}" destId="{E252E302-8CFE-414A-A086-EB242864A36F}" srcOrd="5" destOrd="0" presId="urn:microsoft.com/office/officeart/2005/8/layout/radial6"/>
    <dgm:cxn modelId="{99D92133-0F5A-48F0-AA37-DF34F6A421BF}" type="presParOf" srcId="{3AE0A7B2-F3D7-4AA8-8193-60F97BC5BBE4}" destId="{6DC2E357-E00C-4A37-BE6C-88C8BDAEE828}" srcOrd="6" destOrd="0" presId="urn:microsoft.com/office/officeart/2005/8/layout/radial6"/>
    <dgm:cxn modelId="{22B02A08-B94F-4D47-AB27-82317D233FDF}" type="presParOf" srcId="{3AE0A7B2-F3D7-4AA8-8193-60F97BC5BBE4}" destId="{DF57ADC0-75AA-40D5-953A-DA054E8CE3F1}" srcOrd="7" destOrd="0" presId="urn:microsoft.com/office/officeart/2005/8/layout/radial6"/>
    <dgm:cxn modelId="{B0B45BEA-FE6A-45F0-AB7E-1000776137AA}" type="presParOf" srcId="{3AE0A7B2-F3D7-4AA8-8193-60F97BC5BBE4}" destId="{1659B7D4-CD71-4A38-A262-F0944D6F6627}" srcOrd="8" destOrd="0" presId="urn:microsoft.com/office/officeart/2005/8/layout/radial6"/>
    <dgm:cxn modelId="{17459232-6B8E-4946-9A50-FF46ADC8EAD1}" type="presParOf" srcId="{3AE0A7B2-F3D7-4AA8-8193-60F97BC5BBE4}" destId="{2412B4FB-3B2D-4ED7-9D3F-787576831EC8}" srcOrd="9" destOrd="0" presId="urn:microsoft.com/office/officeart/2005/8/layout/radial6"/>
    <dgm:cxn modelId="{6609AFBE-9256-431F-9432-87612696987D}" type="presParOf" srcId="{3AE0A7B2-F3D7-4AA8-8193-60F97BC5BBE4}" destId="{E2D82BC7-6F42-4141-BBF0-E1D08091023B}" srcOrd="10" destOrd="0" presId="urn:microsoft.com/office/officeart/2005/8/layout/radial6"/>
    <dgm:cxn modelId="{080E2A31-0685-4441-AFE1-0E3A166E76E4}" type="presParOf" srcId="{3AE0A7B2-F3D7-4AA8-8193-60F97BC5BBE4}" destId="{28F9927C-3209-4D4B-87FF-F975D0310F7A}" srcOrd="11" destOrd="0" presId="urn:microsoft.com/office/officeart/2005/8/layout/radial6"/>
    <dgm:cxn modelId="{377E7288-745B-402C-9148-38D615CD8CD3}" type="presParOf" srcId="{3AE0A7B2-F3D7-4AA8-8193-60F97BC5BBE4}" destId="{2AB4D8CE-8CB7-4E22-9296-99090BA57931}" srcOrd="12" destOrd="0" presId="urn:microsoft.com/office/officeart/2005/8/layout/radial6"/>
    <dgm:cxn modelId="{3EAAF5D9-BAB3-44C2-91FD-B0F411AB77BB}" type="presParOf" srcId="{3AE0A7B2-F3D7-4AA8-8193-60F97BC5BBE4}" destId="{BB892A1F-FA2A-4DFD-AA41-5163AE3000B4}" srcOrd="13" destOrd="0" presId="urn:microsoft.com/office/officeart/2005/8/layout/radial6"/>
    <dgm:cxn modelId="{F5F7CEB6-2EE9-4A91-8F9B-2946AB99ECAA}" type="presParOf" srcId="{3AE0A7B2-F3D7-4AA8-8193-60F97BC5BBE4}" destId="{B7ABF146-467B-40F7-9749-84373BEC57B2}" srcOrd="14" destOrd="0" presId="urn:microsoft.com/office/officeart/2005/8/layout/radial6"/>
    <dgm:cxn modelId="{D9DAE14E-7D16-4967-AD86-7D52C8232FE9}" type="presParOf" srcId="{3AE0A7B2-F3D7-4AA8-8193-60F97BC5BBE4}" destId="{1682E459-465B-4FE9-A062-96E16D09D9A0}" srcOrd="15" destOrd="0" presId="urn:microsoft.com/office/officeart/2005/8/layout/radial6"/>
    <dgm:cxn modelId="{85255744-4FAD-40E8-85BE-7010149C6973}" type="presParOf" srcId="{3AE0A7B2-F3D7-4AA8-8193-60F97BC5BBE4}" destId="{4AB1A3D1-BADA-483D-BD9C-E8995A9369BA}" srcOrd="16" destOrd="0" presId="urn:microsoft.com/office/officeart/2005/8/layout/radial6"/>
    <dgm:cxn modelId="{FD11BB70-1307-43EE-9877-EC1236BCDC07}" type="presParOf" srcId="{3AE0A7B2-F3D7-4AA8-8193-60F97BC5BBE4}" destId="{BBB5F5AB-B62A-41EC-81EC-D71345CD7BE7}" srcOrd="17" destOrd="0" presId="urn:microsoft.com/office/officeart/2005/8/layout/radial6"/>
    <dgm:cxn modelId="{87F53FEC-2162-4A6D-92ED-84142CE6D1BA}" type="presParOf" srcId="{3AE0A7B2-F3D7-4AA8-8193-60F97BC5BBE4}" destId="{0C796C5D-AB23-4415-8BEC-F8F13F5F2ECA}" srcOrd="18" destOrd="0" presId="urn:microsoft.com/office/officeart/2005/8/layout/radial6"/>
    <dgm:cxn modelId="{9F4671CB-5419-4C6D-BBAA-13C5B0EB3DF3}" type="presParOf" srcId="{3AE0A7B2-F3D7-4AA8-8193-60F97BC5BBE4}" destId="{E0336AE3-797B-4A4E-B771-4F8AAEDFD06C}" srcOrd="19" destOrd="0" presId="urn:microsoft.com/office/officeart/2005/8/layout/radial6"/>
    <dgm:cxn modelId="{BB759EED-0D84-4310-8465-2478156EE40F}" type="presParOf" srcId="{3AE0A7B2-F3D7-4AA8-8193-60F97BC5BBE4}" destId="{070CFC22-4073-4552-8DEA-606B99FC87C9}" srcOrd="20" destOrd="0" presId="urn:microsoft.com/office/officeart/2005/8/layout/radial6"/>
    <dgm:cxn modelId="{1EB5FC65-0ABB-42EC-8358-7AF86C0CEC9F}" type="presParOf" srcId="{3AE0A7B2-F3D7-4AA8-8193-60F97BC5BBE4}" destId="{7870BEE6-6DCD-433B-9B91-0C146DF1ADC7}" srcOrd="21" destOrd="0" presId="urn:microsoft.com/office/officeart/2005/8/layout/radial6"/>
    <dgm:cxn modelId="{A1F3E2A6-A9C7-49A7-98D9-153C31292FB9}" type="presParOf" srcId="{3AE0A7B2-F3D7-4AA8-8193-60F97BC5BBE4}" destId="{9B4F0C96-61E4-4374-80D9-4C8FA9020A03}" srcOrd="22" destOrd="0" presId="urn:microsoft.com/office/officeart/2005/8/layout/radial6"/>
    <dgm:cxn modelId="{7878F349-D9D9-45AF-ACDB-1030B25A88D9}" type="presParOf" srcId="{3AE0A7B2-F3D7-4AA8-8193-60F97BC5BBE4}" destId="{D436291E-5EDA-4878-99FB-310BAD2AF28B}" srcOrd="23" destOrd="0" presId="urn:microsoft.com/office/officeart/2005/8/layout/radial6"/>
    <dgm:cxn modelId="{69D3E2C2-F21C-41DD-A4A7-B809F3141D04}" type="presParOf" srcId="{3AE0A7B2-F3D7-4AA8-8193-60F97BC5BBE4}" destId="{1702D1FA-14C2-427F-864B-06E22DC09D67}" srcOrd="24" destOrd="0" presId="urn:microsoft.com/office/officeart/2005/8/layout/radial6"/>
    <dgm:cxn modelId="{F359E220-46C3-4C45-9A13-308F7269938C}" type="presParOf" srcId="{3AE0A7B2-F3D7-4AA8-8193-60F97BC5BBE4}" destId="{0594A064-A4F0-4860-B524-F16BD6D33212}" srcOrd="25" destOrd="0" presId="urn:microsoft.com/office/officeart/2005/8/layout/radial6"/>
    <dgm:cxn modelId="{FEE5BEE4-57C2-4255-8E2F-4E03B1078C79}" type="presParOf" srcId="{3AE0A7B2-F3D7-4AA8-8193-60F97BC5BBE4}" destId="{DE0EEF01-3FDB-4029-8AD8-C7214B654F1F}" srcOrd="26" destOrd="0" presId="urn:microsoft.com/office/officeart/2005/8/layout/radial6"/>
    <dgm:cxn modelId="{19EBA371-CE23-4EDE-9ED3-A3D249DC070B}" type="presParOf" srcId="{3AE0A7B2-F3D7-4AA8-8193-60F97BC5BBE4}" destId="{F06D3A60-080C-4533-A021-0572B768D9D2}" srcOrd="27" destOrd="0" presId="urn:microsoft.com/office/officeart/2005/8/layout/radial6"/>
    <dgm:cxn modelId="{40031257-1884-426C-A56D-CE36E499F17C}" type="presParOf" srcId="{3AE0A7B2-F3D7-4AA8-8193-60F97BC5BBE4}" destId="{CC3F4F21-D44D-4CD2-9767-82496EE9F5B6}" srcOrd="28" destOrd="0" presId="urn:microsoft.com/office/officeart/2005/8/layout/radial6"/>
    <dgm:cxn modelId="{3A7C98B9-03D4-47BB-9010-1074879E6607}" type="presParOf" srcId="{3AE0A7B2-F3D7-4AA8-8193-60F97BC5BBE4}" destId="{2E80F537-23A2-416D-926F-8A5DEE5B47BC}" srcOrd="29" destOrd="0" presId="urn:microsoft.com/office/officeart/2005/8/layout/radial6"/>
    <dgm:cxn modelId="{DC8EA86F-6E5C-42B6-974B-7F9F46F30FA8}"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プレゼンの</a:t>
          </a:r>
          <a:endParaRPr kumimoji="1" lang="en-US" altLang="ja-JP" sz="2800" b="1" dirty="0" smtClean="0"/>
        </a:p>
        <a:p>
          <a:r>
            <a:rPr kumimoji="1" lang="en-US" altLang="ja-JP" sz="2800" b="1" dirty="0" smtClean="0"/>
            <a:t>10</a:t>
          </a:r>
          <a:r>
            <a:rPr kumimoji="1" lang="ja-JP" altLang="en-US" sz="2800" b="1" dirty="0" smtClean="0"/>
            <a:t>大要素</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r>
            <a:rPr kumimoji="1" lang="ja-JP" altLang="en-US" dirty="0" smtClean="0"/>
            <a:t>熱</a:t>
          </a:r>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r>
            <a:rPr kumimoji="1" lang="ja-JP" altLang="en-US" dirty="0" smtClean="0"/>
            <a:t>秘</a:t>
          </a:r>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r>
            <a:rPr kumimoji="1" lang="ja-JP" altLang="en-US" dirty="0" smtClean="0"/>
            <a:t>例</a:t>
          </a:r>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r>
            <a:rPr kumimoji="1" lang="ja-JP" altLang="en-US" dirty="0" smtClean="0"/>
            <a:t>備</a:t>
          </a:r>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B53A865-4990-4716-A904-283D20BBABAD}" srcId="{0449AA97-8347-45EF-B203-4CDF7A85AD68}" destId="{35FCB4B9-9DA4-4371-9067-CF8E46BAE134}" srcOrd="0" destOrd="0" parTransId="{086DDDD0-880B-4EEB-B88B-5FC138E1AD30}" sibTransId="{03C5A3A3-AFE8-4402-AF3C-B2BCF6BF1BDF}"/>
    <dgm:cxn modelId="{9984B6AC-D4F0-4426-AB59-99BAD97B05F5}" type="presOf" srcId="{C3D81854-8B59-4AEA-8E40-B3E505FD1868}" destId="{9B4F0C96-61E4-4374-80D9-4C8FA9020A03}"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B324F483-4554-48ED-B331-C23CE5C1487C}" type="presOf" srcId="{A60EEC56-55FF-4517-BF70-816A8D4725F2}" destId="{E2D82BC7-6F42-4141-BBF0-E1D08091023B}"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D44D9CBA-467D-4C94-9F81-96535AC0259E}" type="presOf" srcId="{BE9694BF-B165-42FE-AF38-EB92D0E93588}" destId="{E0336AE3-797B-4A4E-B771-4F8AAEDFD06C}" srcOrd="0" destOrd="0" presId="urn:microsoft.com/office/officeart/2005/8/layout/radial6"/>
    <dgm:cxn modelId="{74BF5A16-6689-4315-85CF-76A7CB377EC8}" type="presOf" srcId="{E371F5B9-5BA0-4E37-8B1E-EDEC67A47969}" destId="{BB892A1F-FA2A-4DFD-AA41-5163AE3000B4}" srcOrd="0" destOrd="0" presId="urn:microsoft.com/office/officeart/2005/8/layout/radial6"/>
    <dgm:cxn modelId="{7EF470CD-447E-45E0-BD97-1834E5F6256F}" type="presOf" srcId="{4B353157-53FB-4301-BC0C-6EC32F1C6F0A}" destId="{1682E459-465B-4FE9-A062-96E16D09D9A0}" srcOrd="0" destOrd="0" presId="urn:microsoft.com/office/officeart/2005/8/layout/radial6"/>
    <dgm:cxn modelId="{2A5D3684-EE78-4DCD-8B1E-1877188FDED4}" type="presOf" srcId="{C8EA0DFA-1D4F-4559-85BF-4E3CBE952CD0}" destId="{31F277A2-5ED4-4E18-B531-952076F875B9}" srcOrd="0" destOrd="0" presId="urn:microsoft.com/office/officeart/2005/8/layout/radial6"/>
    <dgm:cxn modelId="{9AD2A021-82F4-48D1-B7D2-8CC4FC9B0DE8}" type="presOf" srcId="{1EEB2AF2-4F62-4A53-AE9D-00363C0011FE}" destId="{031EF8E8-E22B-49F7-9BA5-E2746313D6A7}" srcOrd="0" destOrd="0" presId="urn:microsoft.com/office/officeart/2005/8/layout/radial6"/>
    <dgm:cxn modelId="{D0DD36FF-8AFE-430D-AB15-500738C36C5B}" type="presOf" srcId="{A4EFEAC1-C2D3-4873-9AC3-624508C42DA4}" destId="{1702D1FA-14C2-427F-864B-06E22DC09D67}" srcOrd="0" destOrd="0" presId="urn:microsoft.com/office/officeart/2005/8/layout/radial6"/>
    <dgm:cxn modelId="{88BD6C8A-FD65-4FE2-83F4-F981DEC3425E}" type="presOf" srcId="{0C360B94-1539-41ED-9FEE-355DE7595D62}" destId="{2CE261A9-2CE5-4FA7-8901-59133E4E4AEC}" srcOrd="0" destOrd="0" presId="urn:microsoft.com/office/officeart/2005/8/layout/radial6"/>
    <dgm:cxn modelId="{7B770783-718C-417E-BB76-F13D9027376A}" type="presOf" srcId="{35FCB4B9-9DA4-4371-9067-CF8E46BAE134}" destId="{EFEDBEDB-3249-4E57-8035-422EAF355D99}"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6C9421B7-88FE-42EF-8DCB-78C999BEB227}" srcId="{16FC396E-8521-4B1A-AB85-67DCD93309C1}" destId="{0276E429-FE27-4AE2-9967-2435A0478336}" srcOrd="2" destOrd="0" parTransId="{1FB5948C-352D-42F2-AD7F-EEA7D01A36B4}" sibTransId="{C88AABAC-FECC-4BB9-B328-DF0A75F0D9F9}"/>
    <dgm:cxn modelId="{58DED657-2F06-4073-A8B4-2813D8807BA9}" type="presOf" srcId="{E795DCBF-3038-4701-ABCE-5B6FC645BE8E}" destId="{7870BEE6-6DCD-433B-9B91-0C146DF1ADC7}" srcOrd="0" destOrd="0" presId="urn:microsoft.com/office/officeart/2005/8/layout/radial6"/>
    <dgm:cxn modelId="{DCAD32E2-E435-44EB-A155-0EC996B794AF}" type="presOf" srcId="{9430C618-4D94-4110-89DB-65B0629387CA}" destId="{4F9FB7C9-5A01-4525-9BDF-B4EEB29E9078}" srcOrd="0" destOrd="0" presId="urn:microsoft.com/office/officeart/2005/8/layout/radial6"/>
    <dgm:cxn modelId="{B48DF37F-2F17-4DFA-A325-517A45318F64}" type="presOf" srcId="{428934AC-D2D0-4764-81E8-C48C6CFB8674}" destId="{6DC2E357-E00C-4A37-BE6C-88C8BDAEE828}" srcOrd="0" destOrd="0" presId="urn:microsoft.com/office/officeart/2005/8/layout/radial6"/>
    <dgm:cxn modelId="{6B172523-80A7-4CDE-9490-0DC8579D4B17}" type="presOf" srcId="{89BF2D36-F1FC-4663-95A5-928F29601633}" destId="{F06D3A60-080C-4533-A021-0572B768D9D2}"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22A178ED-B37E-40C1-98A0-CF1E67AB5BA2}" type="presOf" srcId="{4C6EC1D2-FFD4-4BF9-962E-32C96A00FAC5}" destId="{2AB4D8CE-8CB7-4E22-9296-99090BA57931}" srcOrd="0" destOrd="0" presId="urn:microsoft.com/office/officeart/2005/8/layout/radial6"/>
    <dgm:cxn modelId="{5460429C-7B89-48B8-833D-33203AB47D5E}" type="presOf" srcId="{DD900BB2-A1B4-4A20-ABC1-3D52547EDE39}" destId="{0C796C5D-AB23-4415-8BEC-F8F13F5F2ECA}"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7BCDEF16-D581-4C95-A1C2-5323825E7AB5}" type="presOf" srcId="{A6B03099-9177-401F-8344-491B62ACC7A8}" destId="{CC3F4F21-D44D-4CD2-9767-82496EE9F5B6}" srcOrd="0" destOrd="0" presId="urn:microsoft.com/office/officeart/2005/8/layout/radial6"/>
    <dgm:cxn modelId="{BAC063CA-53D9-443A-81E8-0FAF8A5D3D1F}" type="presOf" srcId="{565C1D0D-CBB5-4F93-B488-26BA65D4D3F5}" destId="{0594A064-A4F0-4860-B524-F16BD6D33212}" srcOrd="0" destOrd="0" presId="urn:microsoft.com/office/officeart/2005/8/layout/radial6"/>
    <dgm:cxn modelId="{E2A7C51A-1A23-4D65-8A58-77FDE07E5096}" type="presOf" srcId="{5A60D5A4-523F-4C7E-9C23-BF582E6299CB}" destId="{2412B4FB-3B2D-4ED7-9D3F-787576831EC8}" srcOrd="0" destOrd="0" presId="urn:microsoft.com/office/officeart/2005/8/layout/radial6"/>
    <dgm:cxn modelId="{9FDDC98B-CCD8-4F5D-978C-34E45877B561}" type="presOf" srcId="{DECD6CFC-5054-4132-8B36-1F62C6BD0D95}" destId="{DF57ADC0-75AA-40D5-953A-DA054E8CE3F1}" srcOrd="0" destOrd="0" presId="urn:microsoft.com/office/officeart/2005/8/layout/radial6"/>
    <dgm:cxn modelId="{CB88E916-4BEB-47B0-940B-03E2289DCF1F}" type="presOf" srcId="{0449AA97-8347-45EF-B203-4CDF7A85AD68}" destId="{3AE0A7B2-F3D7-4AA8-8193-60F97BC5BBE4}"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B341A31D-96D2-4E49-AC32-1BF26E5398B8}" srcId="{35FCB4B9-9DA4-4371-9067-CF8E46BAE134}" destId="{A60EEC56-55FF-4517-BF70-816A8D4725F2}" srcOrd="3" destOrd="0" parTransId="{C87D1E65-AC8C-4730-8C4B-AF38699F5E90}" sibTransId="{4C6EC1D2-FFD4-4BF9-962E-32C96A00FAC5}"/>
    <dgm:cxn modelId="{AE30B720-850F-413A-8846-D21EAA42D3D7}" srcId="{35FCB4B9-9DA4-4371-9067-CF8E46BAE134}" destId="{115D3FBF-573B-421E-990A-28FF0ACE91ED}" srcOrd="5" destOrd="0" parTransId="{6A6EEFD9-D17F-4BBF-9140-4478085489F1}" sibTransId="{DD900BB2-A1B4-4A20-ABC1-3D52547EDE39}"/>
    <dgm:cxn modelId="{E8C33BDB-0D74-4891-881A-F95490BBE6BA}" type="presOf" srcId="{115D3FBF-573B-421E-990A-28FF0ACE91ED}" destId="{4AB1A3D1-BADA-483D-BD9C-E8995A9369BA}"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2BC38B56-58AE-4124-A4DB-1CC5F227B44A}" srcId="{35FCB4B9-9DA4-4371-9067-CF8E46BAE134}" destId="{BE9694BF-B165-42FE-AF38-EB92D0E93588}" srcOrd="6" destOrd="0" parTransId="{C71E3F6A-C99D-41FF-8567-BDFBAE34DBCB}" sibTransId="{E795DCBF-3038-4701-ABCE-5B6FC645BE8E}"/>
    <dgm:cxn modelId="{5DD3488C-3208-4271-B787-529956242363}" type="presParOf" srcId="{3AE0A7B2-F3D7-4AA8-8193-60F97BC5BBE4}" destId="{EFEDBEDB-3249-4E57-8035-422EAF355D99}" srcOrd="0" destOrd="0" presId="urn:microsoft.com/office/officeart/2005/8/layout/radial6"/>
    <dgm:cxn modelId="{02D16BF9-5170-4DB7-80D3-4579E4D44CA5}" type="presParOf" srcId="{3AE0A7B2-F3D7-4AA8-8193-60F97BC5BBE4}" destId="{2CE261A9-2CE5-4FA7-8901-59133E4E4AEC}" srcOrd="1" destOrd="0" presId="urn:microsoft.com/office/officeart/2005/8/layout/radial6"/>
    <dgm:cxn modelId="{231FB6DB-743A-45DE-AAE6-CAFF2136E1B0}" type="presParOf" srcId="{3AE0A7B2-F3D7-4AA8-8193-60F97BC5BBE4}" destId="{110169E2-CE38-4ADD-81D7-3F0625C67E65}" srcOrd="2" destOrd="0" presId="urn:microsoft.com/office/officeart/2005/8/layout/radial6"/>
    <dgm:cxn modelId="{8D47BF63-5BCA-425F-B480-4D7F036B4586}" type="presParOf" srcId="{3AE0A7B2-F3D7-4AA8-8193-60F97BC5BBE4}" destId="{4F9FB7C9-5A01-4525-9BDF-B4EEB29E9078}" srcOrd="3" destOrd="0" presId="urn:microsoft.com/office/officeart/2005/8/layout/radial6"/>
    <dgm:cxn modelId="{1407E617-3212-4863-8A76-BA687B490348}" type="presParOf" srcId="{3AE0A7B2-F3D7-4AA8-8193-60F97BC5BBE4}" destId="{031EF8E8-E22B-49F7-9BA5-E2746313D6A7}" srcOrd="4" destOrd="0" presId="urn:microsoft.com/office/officeart/2005/8/layout/radial6"/>
    <dgm:cxn modelId="{D220FCE6-81AB-46F4-A9BE-BEB9AF3A9FBA}" type="presParOf" srcId="{3AE0A7B2-F3D7-4AA8-8193-60F97BC5BBE4}" destId="{E252E302-8CFE-414A-A086-EB242864A36F}" srcOrd="5" destOrd="0" presId="urn:microsoft.com/office/officeart/2005/8/layout/radial6"/>
    <dgm:cxn modelId="{D4EDF9C8-FC69-4501-A3AA-C0F2254A836A}" type="presParOf" srcId="{3AE0A7B2-F3D7-4AA8-8193-60F97BC5BBE4}" destId="{6DC2E357-E00C-4A37-BE6C-88C8BDAEE828}" srcOrd="6" destOrd="0" presId="urn:microsoft.com/office/officeart/2005/8/layout/radial6"/>
    <dgm:cxn modelId="{4AEC691D-D0AB-4470-9714-11E74628AAAA}" type="presParOf" srcId="{3AE0A7B2-F3D7-4AA8-8193-60F97BC5BBE4}" destId="{DF57ADC0-75AA-40D5-953A-DA054E8CE3F1}" srcOrd="7" destOrd="0" presId="urn:microsoft.com/office/officeart/2005/8/layout/radial6"/>
    <dgm:cxn modelId="{8930B9F7-C5AE-42C5-8E2B-462C55A58B30}" type="presParOf" srcId="{3AE0A7B2-F3D7-4AA8-8193-60F97BC5BBE4}" destId="{1659B7D4-CD71-4A38-A262-F0944D6F6627}" srcOrd="8" destOrd="0" presId="urn:microsoft.com/office/officeart/2005/8/layout/radial6"/>
    <dgm:cxn modelId="{62D22001-E809-423C-A1DC-B6BF74223726}" type="presParOf" srcId="{3AE0A7B2-F3D7-4AA8-8193-60F97BC5BBE4}" destId="{2412B4FB-3B2D-4ED7-9D3F-787576831EC8}" srcOrd="9" destOrd="0" presId="urn:microsoft.com/office/officeart/2005/8/layout/radial6"/>
    <dgm:cxn modelId="{E489393B-20C3-46C9-A357-37D2076D4391}" type="presParOf" srcId="{3AE0A7B2-F3D7-4AA8-8193-60F97BC5BBE4}" destId="{E2D82BC7-6F42-4141-BBF0-E1D08091023B}" srcOrd="10" destOrd="0" presId="urn:microsoft.com/office/officeart/2005/8/layout/radial6"/>
    <dgm:cxn modelId="{29D1259F-F368-4110-B5EC-7A0DD1581312}" type="presParOf" srcId="{3AE0A7B2-F3D7-4AA8-8193-60F97BC5BBE4}" destId="{28F9927C-3209-4D4B-87FF-F975D0310F7A}" srcOrd="11" destOrd="0" presId="urn:microsoft.com/office/officeart/2005/8/layout/radial6"/>
    <dgm:cxn modelId="{C1AC8ED6-AF3A-4674-A38A-5D1E4BAD6FAA}" type="presParOf" srcId="{3AE0A7B2-F3D7-4AA8-8193-60F97BC5BBE4}" destId="{2AB4D8CE-8CB7-4E22-9296-99090BA57931}" srcOrd="12" destOrd="0" presId="urn:microsoft.com/office/officeart/2005/8/layout/radial6"/>
    <dgm:cxn modelId="{EE7E110C-A593-4F7D-9301-DF4601375A94}" type="presParOf" srcId="{3AE0A7B2-F3D7-4AA8-8193-60F97BC5BBE4}" destId="{BB892A1F-FA2A-4DFD-AA41-5163AE3000B4}" srcOrd="13" destOrd="0" presId="urn:microsoft.com/office/officeart/2005/8/layout/radial6"/>
    <dgm:cxn modelId="{F58C08DE-5DEB-4323-A803-66C396A1F297}" type="presParOf" srcId="{3AE0A7B2-F3D7-4AA8-8193-60F97BC5BBE4}" destId="{B7ABF146-467B-40F7-9749-84373BEC57B2}" srcOrd="14" destOrd="0" presId="urn:microsoft.com/office/officeart/2005/8/layout/radial6"/>
    <dgm:cxn modelId="{A5133412-81DB-44FC-A979-BCB8FD6308DA}" type="presParOf" srcId="{3AE0A7B2-F3D7-4AA8-8193-60F97BC5BBE4}" destId="{1682E459-465B-4FE9-A062-96E16D09D9A0}" srcOrd="15" destOrd="0" presId="urn:microsoft.com/office/officeart/2005/8/layout/radial6"/>
    <dgm:cxn modelId="{5F501CE8-306C-4F89-90ED-74D91ECFD0DC}" type="presParOf" srcId="{3AE0A7B2-F3D7-4AA8-8193-60F97BC5BBE4}" destId="{4AB1A3D1-BADA-483D-BD9C-E8995A9369BA}" srcOrd="16" destOrd="0" presId="urn:microsoft.com/office/officeart/2005/8/layout/radial6"/>
    <dgm:cxn modelId="{5EC0F710-3597-4835-AA5A-B13503FE0B59}" type="presParOf" srcId="{3AE0A7B2-F3D7-4AA8-8193-60F97BC5BBE4}" destId="{BBB5F5AB-B62A-41EC-81EC-D71345CD7BE7}" srcOrd="17" destOrd="0" presId="urn:microsoft.com/office/officeart/2005/8/layout/radial6"/>
    <dgm:cxn modelId="{97205C8E-F471-44D9-81A3-89998FC1F81E}" type="presParOf" srcId="{3AE0A7B2-F3D7-4AA8-8193-60F97BC5BBE4}" destId="{0C796C5D-AB23-4415-8BEC-F8F13F5F2ECA}" srcOrd="18" destOrd="0" presId="urn:microsoft.com/office/officeart/2005/8/layout/radial6"/>
    <dgm:cxn modelId="{F6B75F15-647E-41F1-9AE5-B0C44DF996E4}" type="presParOf" srcId="{3AE0A7B2-F3D7-4AA8-8193-60F97BC5BBE4}" destId="{E0336AE3-797B-4A4E-B771-4F8AAEDFD06C}" srcOrd="19" destOrd="0" presId="urn:microsoft.com/office/officeart/2005/8/layout/radial6"/>
    <dgm:cxn modelId="{CA510AFB-5C8A-4256-9674-DDB295E6C9C2}" type="presParOf" srcId="{3AE0A7B2-F3D7-4AA8-8193-60F97BC5BBE4}" destId="{070CFC22-4073-4552-8DEA-606B99FC87C9}" srcOrd="20" destOrd="0" presId="urn:microsoft.com/office/officeart/2005/8/layout/radial6"/>
    <dgm:cxn modelId="{4D622034-CD52-4EF7-BEB7-49378E4A9457}" type="presParOf" srcId="{3AE0A7B2-F3D7-4AA8-8193-60F97BC5BBE4}" destId="{7870BEE6-6DCD-433B-9B91-0C146DF1ADC7}" srcOrd="21" destOrd="0" presId="urn:microsoft.com/office/officeart/2005/8/layout/radial6"/>
    <dgm:cxn modelId="{BA1F9487-6025-476D-83DB-62866FA731A0}" type="presParOf" srcId="{3AE0A7B2-F3D7-4AA8-8193-60F97BC5BBE4}" destId="{9B4F0C96-61E4-4374-80D9-4C8FA9020A03}" srcOrd="22" destOrd="0" presId="urn:microsoft.com/office/officeart/2005/8/layout/radial6"/>
    <dgm:cxn modelId="{31A812DF-7439-46FD-9616-1B7EF0E147D1}" type="presParOf" srcId="{3AE0A7B2-F3D7-4AA8-8193-60F97BC5BBE4}" destId="{D436291E-5EDA-4878-99FB-310BAD2AF28B}" srcOrd="23" destOrd="0" presId="urn:microsoft.com/office/officeart/2005/8/layout/radial6"/>
    <dgm:cxn modelId="{861E3608-6300-48D8-8057-B4EDC10C6F74}" type="presParOf" srcId="{3AE0A7B2-F3D7-4AA8-8193-60F97BC5BBE4}" destId="{1702D1FA-14C2-427F-864B-06E22DC09D67}" srcOrd="24" destOrd="0" presId="urn:microsoft.com/office/officeart/2005/8/layout/radial6"/>
    <dgm:cxn modelId="{24EA688A-E98A-443C-A27E-2A989C09591D}" type="presParOf" srcId="{3AE0A7B2-F3D7-4AA8-8193-60F97BC5BBE4}" destId="{0594A064-A4F0-4860-B524-F16BD6D33212}" srcOrd="25" destOrd="0" presId="urn:microsoft.com/office/officeart/2005/8/layout/radial6"/>
    <dgm:cxn modelId="{63409216-E9C9-48FE-AFA9-2F293861125F}" type="presParOf" srcId="{3AE0A7B2-F3D7-4AA8-8193-60F97BC5BBE4}" destId="{DE0EEF01-3FDB-4029-8AD8-C7214B654F1F}" srcOrd="26" destOrd="0" presId="urn:microsoft.com/office/officeart/2005/8/layout/radial6"/>
    <dgm:cxn modelId="{65E13523-740D-459F-B654-7A1220210471}" type="presParOf" srcId="{3AE0A7B2-F3D7-4AA8-8193-60F97BC5BBE4}" destId="{F06D3A60-080C-4533-A021-0572B768D9D2}" srcOrd="27" destOrd="0" presId="urn:microsoft.com/office/officeart/2005/8/layout/radial6"/>
    <dgm:cxn modelId="{A53A21BD-1968-44BC-8CE4-634CC7BD0FE5}" type="presParOf" srcId="{3AE0A7B2-F3D7-4AA8-8193-60F97BC5BBE4}" destId="{CC3F4F21-D44D-4CD2-9767-82496EE9F5B6}" srcOrd="28" destOrd="0" presId="urn:microsoft.com/office/officeart/2005/8/layout/radial6"/>
    <dgm:cxn modelId="{766527E3-4158-4F15-B86A-340D66A702EA}" type="presParOf" srcId="{3AE0A7B2-F3D7-4AA8-8193-60F97BC5BBE4}" destId="{2E80F537-23A2-416D-926F-8A5DEE5B47BC}" srcOrd="29" destOrd="0" presId="urn:microsoft.com/office/officeart/2005/8/layout/radial6"/>
    <dgm:cxn modelId="{80C87532-84E9-41F6-BD8B-711B96B39D94}"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58CC2A6-009A-4604-A852-45D0676F4802}"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kumimoji="1" lang="ja-JP" altLang="en-US"/>
        </a:p>
      </dgm:t>
    </dgm:pt>
    <dgm:pt modelId="{421F1644-118C-40D0-BBD3-452D13D9225A}">
      <dgm:prSet phldrT="[テキスト]"/>
      <dgm:spPr/>
      <dgm:t>
        <a:bodyPr/>
        <a:lstStyle/>
        <a:p>
          <a:r>
            <a:rPr kumimoji="1" lang="ja-JP" altLang="en-US" dirty="0" smtClean="0"/>
            <a:t>つかむ</a:t>
          </a:r>
          <a:endParaRPr kumimoji="1" lang="ja-JP" altLang="en-US" dirty="0"/>
        </a:p>
      </dgm:t>
    </dgm:pt>
    <dgm:pt modelId="{A6A48668-BCEC-40C1-925F-B29B31651349}" type="parTrans" cxnId="{30353F11-81C2-490E-986E-512A811C6E40}">
      <dgm:prSet/>
      <dgm:spPr/>
      <dgm:t>
        <a:bodyPr/>
        <a:lstStyle/>
        <a:p>
          <a:endParaRPr kumimoji="1" lang="ja-JP" altLang="en-US"/>
        </a:p>
      </dgm:t>
    </dgm:pt>
    <dgm:pt modelId="{E44BB693-39A9-41D6-9849-4018FCF10AB4}" type="sibTrans" cxnId="{30353F11-81C2-490E-986E-512A811C6E40}">
      <dgm:prSet/>
      <dgm:spPr/>
      <dgm:t>
        <a:bodyPr/>
        <a:lstStyle/>
        <a:p>
          <a:endParaRPr kumimoji="1" lang="ja-JP" altLang="en-US"/>
        </a:p>
      </dgm:t>
    </dgm:pt>
    <dgm:pt modelId="{571A4A10-062A-4265-B6EF-CC54BFBB2463}">
      <dgm:prSet phldrT="[テキスト]"/>
      <dgm:spPr/>
      <dgm:t>
        <a:bodyPr/>
        <a:lstStyle/>
        <a:p>
          <a:r>
            <a:rPr kumimoji="1" lang="ja-JP" altLang="en-US" dirty="0" smtClean="0"/>
            <a:t>揺さぶる</a:t>
          </a:r>
          <a:endParaRPr kumimoji="1" lang="ja-JP" altLang="en-US" dirty="0"/>
        </a:p>
      </dgm:t>
    </dgm:pt>
    <dgm:pt modelId="{44880545-2069-45E2-B84A-D51770CEA5FE}" type="parTrans" cxnId="{08DB6BED-0C9C-4095-BB6B-23A87DE018CF}">
      <dgm:prSet/>
      <dgm:spPr/>
      <dgm:t>
        <a:bodyPr/>
        <a:lstStyle/>
        <a:p>
          <a:endParaRPr kumimoji="1" lang="ja-JP" altLang="en-US"/>
        </a:p>
      </dgm:t>
    </dgm:pt>
    <dgm:pt modelId="{53812E82-E702-4CDA-A12C-DC9229170AB1}" type="sibTrans" cxnId="{08DB6BED-0C9C-4095-BB6B-23A87DE018CF}">
      <dgm:prSet/>
      <dgm:spPr/>
      <dgm:t>
        <a:bodyPr/>
        <a:lstStyle/>
        <a:p>
          <a:endParaRPr kumimoji="1" lang="ja-JP" altLang="en-US"/>
        </a:p>
      </dgm:t>
    </dgm:pt>
    <dgm:pt modelId="{EFC9A595-6638-4C1C-AF6D-23729EDF4604}">
      <dgm:prSet phldrT="[テキスト]"/>
      <dgm:spPr/>
      <dgm:t>
        <a:bodyPr/>
        <a:lstStyle/>
        <a:p>
          <a:r>
            <a:rPr kumimoji="1" lang="ja-JP" altLang="en-US" dirty="0" smtClean="0"/>
            <a:t>肩を抱く</a:t>
          </a:r>
          <a:endParaRPr kumimoji="1" lang="ja-JP" altLang="en-US" dirty="0"/>
        </a:p>
      </dgm:t>
    </dgm:pt>
    <dgm:pt modelId="{AE5323C9-A7DA-46F2-8632-DDA1ED3F7293}" type="parTrans" cxnId="{EA89B978-F9B2-4C9D-843B-20BB3C3141D0}">
      <dgm:prSet/>
      <dgm:spPr/>
      <dgm:t>
        <a:bodyPr/>
        <a:lstStyle/>
        <a:p>
          <a:endParaRPr kumimoji="1" lang="ja-JP" altLang="en-US"/>
        </a:p>
      </dgm:t>
    </dgm:pt>
    <dgm:pt modelId="{B9E450F9-3732-4717-B8A2-A543E262B0CA}" type="sibTrans" cxnId="{EA89B978-F9B2-4C9D-843B-20BB3C3141D0}">
      <dgm:prSet/>
      <dgm:spPr/>
      <dgm:t>
        <a:bodyPr/>
        <a:lstStyle/>
        <a:p>
          <a:endParaRPr kumimoji="1" lang="ja-JP" altLang="en-US"/>
        </a:p>
      </dgm:t>
    </dgm:pt>
    <dgm:pt modelId="{AD4E858D-E606-4368-9E08-F323254AC1E6}">
      <dgm:prSet phldrT="[テキスト]"/>
      <dgm:spPr/>
      <dgm:t>
        <a:bodyPr/>
        <a:lstStyle/>
        <a:p>
          <a:r>
            <a:rPr kumimoji="1" lang="ja-JP" altLang="en-US" dirty="0" smtClean="0"/>
            <a:t>押し出す</a:t>
          </a:r>
          <a:endParaRPr kumimoji="1" lang="ja-JP" altLang="en-US" dirty="0"/>
        </a:p>
      </dgm:t>
    </dgm:pt>
    <dgm:pt modelId="{D72C455F-C8BD-4765-B398-C7B1E83A5479}" type="parTrans" cxnId="{CB9ABF55-AA06-4849-9B5D-FDE6C65754AA}">
      <dgm:prSet/>
      <dgm:spPr/>
      <dgm:t>
        <a:bodyPr/>
        <a:lstStyle/>
        <a:p>
          <a:endParaRPr kumimoji="1" lang="ja-JP" altLang="en-US"/>
        </a:p>
      </dgm:t>
    </dgm:pt>
    <dgm:pt modelId="{9C5BE8CE-B99D-4902-AE7D-635EF6D27F9E}" type="sibTrans" cxnId="{CB9ABF55-AA06-4849-9B5D-FDE6C65754AA}">
      <dgm:prSet/>
      <dgm:spPr/>
      <dgm:t>
        <a:bodyPr/>
        <a:lstStyle/>
        <a:p>
          <a:endParaRPr kumimoji="1" lang="ja-JP" altLang="en-US"/>
        </a:p>
      </dgm:t>
    </dgm:pt>
    <dgm:pt modelId="{0098E1D3-4EF3-4BE9-B3DB-B1872A4B721F}" type="pres">
      <dgm:prSet presAssocID="{558CC2A6-009A-4604-A852-45D0676F4802}" presName="Name0" presStyleCnt="0">
        <dgm:presLayoutVars>
          <dgm:dir/>
          <dgm:resizeHandles val="exact"/>
        </dgm:presLayoutVars>
      </dgm:prSet>
      <dgm:spPr/>
      <dgm:t>
        <a:bodyPr/>
        <a:lstStyle/>
        <a:p>
          <a:endParaRPr kumimoji="1" lang="ja-JP" altLang="en-US"/>
        </a:p>
      </dgm:t>
    </dgm:pt>
    <dgm:pt modelId="{B3EC3DE1-604E-4CE3-B9A6-FAADDFB3D4DD}" type="pres">
      <dgm:prSet presAssocID="{421F1644-118C-40D0-BBD3-452D13D9225A}" presName="node" presStyleLbl="node1" presStyleIdx="0" presStyleCnt="4">
        <dgm:presLayoutVars>
          <dgm:bulletEnabled val="1"/>
        </dgm:presLayoutVars>
      </dgm:prSet>
      <dgm:spPr/>
      <dgm:t>
        <a:bodyPr/>
        <a:lstStyle/>
        <a:p>
          <a:endParaRPr kumimoji="1" lang="ja-JP" altLang="en-US"/>
        </a:p>
      </dgm:t>
    </dgm:pt>
    <dgm:pt modelId="{9667748C-E88A-4EA8-8CED-69B82CD310CB}" type="pres">
      <dgm:prSet presAssocID="{E44BB693-39A9-41D6-9849-4018FCF10AB4}" presName="sibTrans" presStyleLbl="sibTrans2D1" presStyleIdx="0" presStyleCnt="3"/>
      <dgm:spPr/>
      <dgm:t>
        <a:bodyPr/>
        <a:lstStyle/>
        <a:p>
          <a:endParaRPr kumimoji="1" lang="ja-JP" altLang="en-US"/>
        </a:p>
      </dgm:t>
    </dgm:pt>
    <dgm:pt modelId="{6AB46CF9-1EC0-46AD-96EE-A300628A88DC}" type="pres">
      <dgm:prSet presAssocID="{E44BB693-39A9-41D6-9849-4018FCF10AB4}" presName="connectorText" presStyleLbl="sibTrans2D1" presStyleIdx="0" presStyleCnt="3"/>
      <dgm:spPr/>
      <dgm:t>
        <a:bodyPr/>
        <a:lstStyle/>
        <a:p>
          <a:endParaRPr kumimoji="1" lang="ja-JP" altLang="en-US"/>
        </a:p>
      </dgm:t>
    </dgm:pt>
    <dgm:pt modelId="{219DA8E5-52B4-4029-B945-18D7BA98385E}" type="pres">
      <dgm:prSet presAssocID="{571A4A10-062A-4265-B6EF-CC54BFBB2463}" presName="node" presStyleLbl="node1" presStyleIdx="1" presStyleCnt="4">
        <dgm:presLayoutVars>
          <dgm:bulletEnabled val="1"/>
        </dgm:presLayoutVars>
      </dgm:prSet>
      <dgm:spPr/>
      <dgm:t>
        <a:bodyPr/>
        <a:lstStyle/>
        <a:p>
          <a:endParaRPr kumimoji="1" lang="ja-JP" altLang="en-US"/>
        </a:p>
      </dgm:t>
    </dgm:pt>
    <dgm:pt modelId="{BE5CA76C-402C-42CB-A3DA-4EC29A95F224}" type="pres">
      <dgm:prSet presAssocID="{53812E82-E702-4CDA-A12C-DC9229170AB1}" presName="sibTrans" presStyleLbl="sibTrans2D1" presStyleIdx="1" presStyleCnt="3"/>
      <dgm:spPr/>
      <dgm:t>
        <a:bodyPr/>
        <a:lstStyle/>
        <a:p>
          <a:endParaRPr kumimoji="1" lang="ja-JP" altLang="en-US"/>
        </a:p>
      </dgm:t>
    </dgm:pt>
    <dgm:pt modelId="{2991E03F-C16F-4B9A-8AA1-CB37A690927D}" type="pres">
      <dgm:prSet presAssocID="{53812E82-E702-4CDA-A12C-DC9229170AB1}" presName="connectorText" presStyleLbl="sibTrans2D1" presStyleIdx="1" presStyleCnt="3"/>
      <dgm:spPr/>
      <dgm:t>
        <a:bodyPr/>
        <a:lstStyle/>
        <a:p>
          <a:endParaRPr kumimoji="1" lang="ja-JP" altLang="en-US"/>
        </a:p>
      </dgm:t>
    </dgm:pt>
    <dgm:pt modelId="{7AAC2240-F587-4AC4-AF90-16980159AB76}" type="pres">
      <dgm:prSet presAssocID="{EFC9A595-6638-4C1C-AF6D-23729EDF4604}" presName="node" presStyleLbl="node1" presStyleIdx="2" presStyleCnt="4">
        <dgm:presLayoutVars>
          <dgm:bulletEnabled val="1"/>
        </dgm:presLayoutVars>
      </dgm:prSet>
      <dgm:spPr/>
      <dgm:t>
        <a:bodyPr/>
        <a:lstStyle/>
        <a:p>
          <a:endParaRPr kumimoji="1" lang="ja-JP" altLang="en-US"/>
        </a:p>
      </dgm:t>
    </dgm:pt>
    <dgm:pt modelId="{D14A0CFE-E144-459F-AFE9-9D235BBE18C2}" type="pres">
      <dgm:prSet presAssocID="{B9E450F9-3732-4717-B8A2-A543E262B0CA}" presName="sibTrans" presStyleLbl="sibTrans2D1" presStyleIdx="2" presStyleCnt="3"/>
      <dgm:spPr/>
      <dgm:t>
        <a:bodyPr/>
        <a:lstStyle/>
        <a:p>
          <a:endParaRPr kumimoji="1" lang="ja-JP" altLang="en-US"/>
        </a:p>
      </dgm:t>
    </dgm:pt>
    <dgm:pt modelId="{E00605FB-5651-4082-879B-5700630DE519}" type="pres">
      <dgm:prSet presAssocID="{B9E450F9-3732-4717-B8A2-A543E262B0CA}" presName="connectorText" presStyleLbl="sibTrans2D1" presStyleIdx="2" presStyleCnt="3"/>
      <dgm:spPr/>
      <dgm:t>
        <a:bodyPr/>
        <a:lstStyle/>
        <a:p>
          <a:endParaRPr kumimoji="1" lang="ja-JP" altLang="en-US"/>
        </a:p>
      </dgm:t>
    </dgm:pt>
    <dgm:pt modelId="{B9C52480-3EFA-4CF7-9ABF-65571D3B2977}" type="pres">
      <dgm:prSet presAssocID="{AD4E858D-E606-4368-9E08-F323254AC1E6}" presName="node" presStyleLbl="node1" presStyleIdx="3" presStyleCnt="4">
        <dgm:presLayoutVars>
          <dgm:bulletEnabled val="1"/>
        </dgm:presLayoutVars>
      </dgm:prSet>
      <dgm:spPr/>
      <dgm:t>
        <a:bodyPr/>
        <a:lstStyle/>
        <a:p>
          <a:endParaRPr kumimoji="1" lang="ja-JP" altLang="en-US"/>
        </a:p>
      </dgm:t>
    </dgm:pt>
  </dgm:ptLst>
  <dgm:cxnLst>
    <dgm:cxn modelId="{25534337-A2BC-4331-867D-FE4F2F10C45D}" type="presOf" srcId="{AD4E858D-E606-4368-9E08-F323254AC1E6}" destId="{B9C52480-3EFA-4CF7-9ABF-65571D3B2977}" srcOrd="0" destOrd="0" presId="urn:microsoft.com/office/officeart/2005/8/layout/process1"/>
    <dgm:cxn modelId="{30353F11-81C2-490E-986E-512A811C6E40}" srcId="{558CC2A6-009A-4604-A852-45D0676F4802}" destId="{421F1644-118C-40D0-BBD3-452D13D9225A}" srcOrd="0" destOrd="0" parTransId="{A6A48668-BCEC-40C1-925F-B29B31651349}" sibTransId="{E44BB693-39A9-41D6-9849-4018FCF10AB4}"/>
    <dgm:cxn modelId="{BB405214-4438-4E00-A4C0-69738F6273A1}" type="presOf" srcId="{E44BB693-39A9-41D6-9849-4018FCF10AB4}" destId="{6AB46CF9-1EC0-46AD-96EE-A300628A88DC}" srcOrd="1" destOrd="0" presId="urn:microsoft.com/office/officeart/2005/8/layout/process1"/>
    <dgm:cxn modelId="{CB9ABF55-AA06-4849-9B5D-FDE6C65754AA}" srcId="{558CC2A6-009A-4604-A852-45D0676F4802}" destId="{AD4E858D-E606-4368-9E08-F323254AC1E6}" srcOrd="3" destOrd="0" parTransId="{D72C455F-C8BD-4765-B398-C7B1E83A5479}" sibTransId="{9C5BE8CE-B99D-4902-AE7D-635EF6D27F9E}"/>
    <dgm:cxn modelId="{4D0B6778-7172-4522-B1CB-3421BE1BE2ED}" type="presOf" srcId="{558CC2A6-009A-4604-A852-45D0676F4802}" destId="{0098E1D3-4EF3-4BE9-B3DB-B1872A4B721F}" srcOrd="0" destOrd="0" presId="urn:microsoft.com/office/officeart/2005/8/layout/process1"/>
    <dgm:cxn modelId="{08DB6BED-0C9C-4095-BB6B-23A87DE018CF}" srcId="{558CC2A6-009A-4604-A852-45D0676F4802}" destId="{571A4A10-062A-4265-B6EF-CC54BFBB2463}" srcOrd="1" destOrd="0" parTransId="{44880545-2069-45E2-B84A-D51770CEA5FE}" sibTransId="{53812E82-E702-4CDA-A12C-DC9229170AB1}"/>
    <dgm:cxn modelId="{EC57F0A1-3B22-4771-AB08-4D0EE5254880}" type="presOf" srcId="{421F1644-118C-40D0-BBD3-452D13D9225A}" destId="{B3EC3DE1-604E-4CE3-B9A6-FAADDFB3D4DD}" srcOrd="0" destOrd="0" presId="urn:microsoft.com/office/officeart/2005/8/layout/process1"/>
    <dgm:cxn modelId="{F1646298-74D7-4BEE-B06A-90C43E71EDB8}" type="presOf" srcId="{B9E450F9-3732-4717-B8A2-A543E262B0CA}" destId="{D14A0CFE-E144-459F-AFE9-9D235BBE18C2}" srcOrd="0" destOrd="0" presId="urn:microsoft.com/office/officeart/2005/8/layout/process1"/>
    <dgm:cxn modelId="{EA89B978-F9B2-4C9D-843B-20BB3C3141D0}" srcId="{558CC2A6-009A-4604-A852-45D0676F4802}" destId="{EFC9A595-6638-4C1C-AF6D-23729EDF4604}" srcOrd="2" destOrd="0" parTransId="{AE5323C9-A7DA-46F2-8632-DDA1ED3F7293}" sibTransId="{B9E450F9-3732-4717-B8A2-A543E262B0CA}"/>
    <dgm:cxn modelId="{2483F619-4E86-4B58-92D4-E761D068D5F7}" type="presOf" srcId="{53812E82-E702-4CDA-A12C-DC9229170AB1}" destId="{BE5CA76C-402C-42CB-A3DA-4EC29A95F224}" srcOrd="0" destOrd="0" presId="urn:microsoft.com/office/officeart/2005/8/layout/process1"/>
    <dgm:cxn modelId="{40268F02-FD32-492F-ACDE-097141DBC795}" type="presOf" srcId="{EFC9A595-6638-4C1C-AF6D-23729EDF4604}" destId="{7AAC2240-F587-4AC4-AF90-16980159AB76}" srcOrd="0" destOrd="0" presId="urn:microsoft.com/office/officeart/2005/8/layout/process1"/>
    <dgm:cxn modelId="{7AD1F752-13B4-4B4E-AB8B-C0FA1176B705}" type="presOf" srcId="{53812E82-E702-4CDA-A12C-DC9229170AB1}" destId="{2991E03F-C16F-4B9A-8AA1-CB37A690927D}" srcOrd="1" destOrd="0" presId="urn:microsoft.com/office/officeart/2005/8/layout/process1"/>
    <dgm:cxn modelId="{A5BA5087-AC8A-4208-BD6E-8221EF142F0C}" type="presOf" srcId="{571A4A10-062A-4265-B6EF-CC54BFBB2463}" destId="{219DA8E5-52B4-4029-B945-18D7BA98385E}" srcOrd="0" destOrd="0" presId="urn:microsoft.com/office/officeart/2005/8/layout/process1"/>
    <dgm:cxn modelId="{2057D988-81A0-42D0-A518-5B78D62B479F}" type="presOf" srcId="{B9E450F9-3732-4717-B8A2-A543E262B0CA}" destId="{E00605FB-5651-4082-879B-5700630DE519}" srcOrd="1" destOrd="0" presId="urn:microsoft.com/office/officeart/2005/8/layout/process1"/>
    <dgm:cxn modelId="{470954B9-2168-4824-9470-9D90662AA4B7}" type="presOf" srcId="{E44BB693-39A9-41D6-9849-4018FCF10AB4}" destId="{9667748C-E88A-4EA8-8CED-69B82CD310CB}" srcOrd="0" destOrd="0" presId="urn:microsoft.com/office/officeart/2005/8/layout/process1"/>
    <dgm:cxn modelId="{D5D39B40-9AEC-4EC7-A274-B8D888D39385}" type="presParOf" srcId="{0098E1D3-4EF3-4BE9-B3DB-B1872A4B721F}" destId="{B3EC3DE1-604E-4CE3-B9A6-FAADDFB3D4DD}" srcOrd="0" destOrd="0" presId="urn:microsoft.com/office/officeart/2005/8/layout/process1"/>
    <dgm:cxn modelId="{B7BE3ED0-BD08-4D61-A97F-E54204E1EAF9}" type="presParOf" srcId="{0098E1D3-4EF3-4BE9-B3DB-B1872A4B721F}" destId="{9667748C-E88A-4EA8-8CED-69B82CD310CB}" srcOrd="1" destOrd="0" presId="urn:microsoft.com/office/officeart/2005/8/layout/process1"/>
    <dgm:cxn modelId="{E7956764-6B9E-4D65-BC42-803431BD187F}" type="presParOf" srcId="{9667748C-E88A-4EA8-8CED-69B82CD310CB}" destId="{6AB46CF9-1EC0-46AD-96EE-A300628A88DC}" srcOrd="0" destOrd="0" presId="urn:microsoft.com/office/officeart/2005/8/layout/process1"/>
    <dgm:cxn modelId="{F32377F8-2F40-44A4-83CF-887A33B438DE}" type="presParOf" srcId="{0098E1D3-4EF3-4BE9-B3DB-B1872A4B721F}" destId="{219DA8E5-52B4-4029-B945-18D7BA98385E}" srcOrd="2" destOrd="0" presId="urn:microsoft.com/office/officeart/2005/8/layout/process1"/>
    <dgm:cxn modelId="{BBC8E3B7-674D-4EEC-BCEE-66BB352F0F22}" type="presParOf" srcId="{0098E1D3-4EF3-4BE9-B3DB-B1872A4B721F}" destId="{BE5CA76C-402C-42CB-A3DA-4EC29A95F224}" srcOrd="3" destOrd="0" presId="urn:microsoft.com/office/officeart/2005/8/layout/process1"/>
    <dgm:cxn modelId="{38DBA341-97A5-4B9A-9EA1-EE408D069A54}" type="presParOf" srcId="{BE5CA76C-402C-42CB-A3DA-4EC29A95F224}" destId="{2991E03F-C16F-4B9A-8AA1-CB37A690927D}" srcOrd="0" destOrd="0" presId="urn:microsoft.com/office/officeart/2005/8/layout/process1"/>
    <dgm:cxn modelId="{109F4CD5-D719-4C2A-A752-F0E61A07797A}" type="presParOf" srcId="{0098E1D3-4EF3-4BE9-B3DB-B1872A4B721F}" destId="{7AAC2240-F587-4AC4-AF90-16980159AB76}" srcOrd="4" destOrd="0" presId="urn:microsoft.com/office/officeart/2005/8/layout/process1"/>
    <dgm:cxn modelId="{44D06F74-92DC-419B-A768-9AABA5C9EAFE}" type="presParOf" srcId="{0098E1D3-4EF3-4BE9-B3DB-B1872A4B721F}" destId="{D14A0CFE-E144-459F-AFE9-9D235BBE18C2}" srcOrd="5" destOrd="0" presId="urn:microsoft.com/office/officeart/2005/8/layout/process1"/>
    <dgm:cxn modelId="{4D30EBE2-4C09-4316-9067-AED7DDA4FA08}" type="presParOf" srcId="{D14A0CFE-E144-459F-AFE9-9D235BBE18C2}" destId="{E00605FB-5651-4082-879B-5700630DE519}" srcOrd="0" destOrd="0" presId="urn:microsoft.com/office/officeart/2005/8/layout/process1"/>
    <dgm:cxn modelId="{5FFFFAEE-2BB0-44DB-A5F9-6A88B1A513B1}" type="presParOf" srcId="{0098E1D3-4EF3-4BE9-B3DB-B1872A4B721F}" destId="{B9C52480-3EFA-4CF7-9ABF-65571D3B2977}"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プレゼンの</a:t>
          </a:r>
          <a:endParaRPr kumimoji="1" lang="en-US" altLang="ja-JP" sz="2800" b="1" dirty="0" smtClean="0"/>
        </a:p>
        <a:p>
          <a:r>
            <a:rPr kumimoji="1" lang="en-US" altLang="ja-JP" sz="2800" b="1" dirty="0" smtClean="0"/>
            <a:t>10</a:t>
          </a:r>
          <a:r>
            <a:rPr kumimoji="1" lang="ja-JP" altLang="en-US" sz="2800" b="1" dirty="0" smtClean="0"/>
            <a:t>大要素</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a:solidFill>
          <a:schemeClr val="accent1"/>
        </a:solidFill>
      </dgm:spPr>
      <dgm:t>
        <a:bodyPr/>
        <a:lstStyle/>
        <a:p>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B53A865-4990-4716-A904-283D20BBABAD}" srcId="{0449AA97-8347-45EF-B203-4CDF7A85AD68}" destId="{35FCB4B9-9DA4-4371-9067-CF8E46BAE134}" srcOrd="0" destOrd="0" parTransId="{086DDDD0-880B-4EEB-B88B-5FC138E1AD30}" sibTransId="{03C5A3A3-AFE8-4402-AF3C-B2BCF6BF1BDF}"/>
    <dgm:cxn modelId="{03458EF5-862A-413D-98CF-FD6129399529}" srcId="{35FCB4B9-9DA4-4371-9067-CF8E46BAE134}" destId="{E371F5B9-5BA0-4E37-8B1E-EDEC67A47969}" srcOrd="4" destOrd="0" parTransId="{8990CD32-3520-4C5B-9D9A-A3599356DDB2}" sibTransId="{4B353157-53FB-4301-BC0C-6EC32F1C6F0A}"/>
    <dgm:cxn modelId="{2EEA85E6-BE16-473D-81E7-3AF34E45C98E}" type="presOf" srcId="{DD900BB2-A1B4-4A20-ABC1-3D52547EDE39}" destId="{0C796C5D-AB23-4415-8BEC-F8F13F5F2ECA}" srcOrd="0" destOrd="0" presId="urn:microsoft.com/office/officeart/2005/8/layout/radial6"/>
    <dgm:cxn modelId="{C0B68171-D473-4234-807E-EA67BB880820}" type="presOf" srcId="{0C360B94-1539-41ED-9FEE-355DE7595D62}" destId="{2CE261A9-2CE5-4FA7-8901-59133E4E4AEC}" srcOrd="0" destOrd="0" presId="urn:microsoft.com/office/officeart/2005/8/layout/radial6"/>
    <dgm:cxn modelId="{B27AB444-ECD6-4188-9D0F-854C8742E726}" type="presOf" srcId="{35FCB4B9-9DA4-4371-9067-CF8E46BAE134}" destId="{EFEDBEDB-3249-4E57-8035-422EAF355D99}"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B4A3F9B9-62EC-4E32-B9AD-A0B038362779}" type="presOf" srcId="{0449AA97-8347-45EF-B203-4CDF7A85AD68}" destId="{3AE0A7B2-F3D7-4AA8-8193-60F97BC5BBE4}" srcOrd="0" destOrd="0" presId="urn:microsoft.com/office/officeart/2005/8/layout/radial6"/>
    <dgm:cxn modelId="{6545F056-A380-45D2-8E2F-D7C0ADDA569C}" type="presOf" srcId="{428934AC-D2D0-4764-81E8-C48C6CFB8674}" destId="{6DC2E357-E00C-4A37-BE6C-88C8BDAEE828}"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8ECC2EB0-CFFA-49D0-9BD4-EC18EBC6116C}" type="presOf" srcId="{1EEB2AF2-4F62-4A53-AE9D-00363C0011FE}" destId="{031EF8E8-E22B-49F7-9BA5-E2746313D6A7}" srcOrd="0" destOrd="0" presId="urn:microsoft.com/office/officeart/2005/8/layout/radial6"/>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6C9421B7-88FE-42EF-8DCB-78C999BEB227}" srcId="{16FC396E-8521-4B1A-AB85-67DCD93309C1}" destId="{0276E429-FE27-4AE2-9967-2435A0478336}" srcOrd="2" destOrd="0" parTransId="{1FB5948C-352D-42F2-AD7F-EEA7D01A36B4}" sibTransId="{C88AABAC-FECC-4BB9-B328-DF0A75F0D9F9}"/>
    <dgm:cxn modelId="{77ADFB85-B5CA-4186-88BC-CFD38B6CE4A2}" srcId="{35FCB4B9-9DA4-4371-9067-CF8E46BAE134}" destId="{565C1D0D-CBB5-4F93-B488-26BA65D4D3F5}" srcOrd="8" destOrd="0" parTransId="{DD838CF4-A5A3-487A-A6DC-5FF205C98809}" sibTransId="{89BF2D36-F1FC-4663-95A5-928F29601633}"/>
    <dgm:cxn modelId="{B94A37E8-2D6F-471B-B384-0B2639C9A1FC}" type="presOf" srcId="{4B353157-53FB-4301-BC0C-6EC32F1C6F0A}" destId="{1682E459-465B-4FE9-A062-96E16D09D9A0}" srcOrd="0" destOrd="0" presId="urn:microsoft.com/office/officeart/2005/8/layout/radial6"/>
    <dgm:cxn modelId="{52639F22-7A7D-441D-BFC5-F3D08BB85A7F}" type="presOf" srcId="{115D3FBF-573B-421E-990A-28FF0ACE91ED}" destId="{4AB1A3D1-BADA-483D-BD9C-E8995A9369BA}" srcOrd="0" destOrd="0" presId="urn:microsoft.com/office/officeart/2005/8/layout/radial6"/>
    <dgm:cxn modelId="{64CFF487-8133-4E04-8821-9B206222A4DE}" type="presOf" srcId="{89BF2D36-F1FC-4663-95A5-928F29601633}" destId="{F06D3A60-080C-4533-A021-0572B768D9D2}" srcOrd="0" destOrd="0" presId="urn:microsoft.com/office/officeart/2005/8/layout/radial6"/>
    <dgm:cxn modelId="{1E3FC7FB-042B-4DE6-9912-A71F2B9F22FF}" type="presOf" srcId="{C3D81854-8B59-4AEA-8E40-B3E505FD1868}" destId="{9B4F0C96-61E4-4374-80D9-4C8FA9020A03}" srcOrd="0" destOrd="0" presId="urn:microsoft.com/office/officeart/2005/8/layout/radial6"/>
    <dgm:cxn modelId="{1FABB5FE-82FA-452C-B0FE-EE5F43DE3F26}" type="presOf" srcId="{DECD6CFC-5054-4132-8B36-1F62C6BD0D95}" destId="{DF57ADC0-75AA-40D5-953A-DA054E8CE3F1}"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5852803F-92EA-4B91-9FEC-91A489962B77}" type="presOf" srcId="{A60EEC56-55FF-4517-BF70-816A8D4725F2}" destId="{E2D82BC7-6F42-4141-BBF0-E1D08091023B}" srcOrd="0" destOrd="0" presId="urn:microsoft.com/office/officeart/2005/8/layout/radial6"/>
    <dgm:cxn modelId="{1EEC7D2C-8465-425F-956C-45FE361641BB}" type="presOf" srcId="{4C6EC1D2-FFD4-4BF9-962E-32C96A00FAC5}" destId="{2AB4D8CE-8CB7-4E22-9296-99090BA57931}" srcOrd="0" destOrd="0" presId="urn:microsoft.com/office/officeart/2005/8/layout/radial6"/>
    <dgm:cxn modelId="{E97893BC-1ED5-4443-A2FA-C6E18772A608}" type="presOf" srcId="{E795DCBF-3038-4701-ABCE-5B6FC645BE8E}" destId="{7870BEE6-6DCD-433B-9B91-0C146DF1ADC7}" srcOrd="0" destOrd="0" presId="urn:microsoft.com/office/officeart/2005/8/layout/radial6"/>
    <dgm:cxn modelId="{CA759695-CF1B-4D1C-83E3-7B26A7C2BA44}" type="presOf" srcId="{565C1D0D-CBB5-4F93-B488-26BA65D4D3F5}" destId="{0594A064-A4F0-4860-B524-F16BD6D33212}" srcOrd="0" destOrd="0" presId="urn:microsoft.com/office/officeart/2005/8/layout/radial6"/>
    <dgm:cxn modelId="{BFD31C8A-D8F0-4075-A809-2E85E741A918}" type="presOf" srcId="{A4EFEAC1-C2D3-4873-9AC3-624508C42DA4}" destId="{1702D1FA-14C2-427F-864B-06E22DC09D67}"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397C16EF-9098-4B0D-A848-1A95EFAA636A}" type="presOf" srcId="{5A60D5A4-523F-4C7E-9C23-BF582E6299CB}" destId="{2412B4FB-3B2D-4ED7-9D3F-787576831EC8}" srcOrd="0" destOrd="0" presId="urn:microsoft.com/office/officeart/2005/8/layout/radial6"/>
    <dgm:cxn modelId="{04DDD171-669F-4681-9078-52CD47CBDF52}" type="presOf" srcId="{C8EA0DFA-1D4F-4559-85BF-4E3CBE952CD0}" destId="{31F277A2-5ED4-4E18-B531-952076F875B9}" srcOrd="0" destOrd="0" presId="urn:microsoft.com/office/officeart/2005/8/layout/radial6"/>
    <dgm:cxn modelId="{B341A31D-96D2-4E49-AC32-1BF26E5398B8}" srcId="{35FCB4B9-9DA4-4371-9067-CF8E46BAE134}" destId="{A60EEC56-55FF-4517-BF70-816A8D4725F2}" srcOrd="3" destOrd="0" parTransId="{C87D1E65-AC8C-4730-8C4B-AF38699F5E90}" sibTransId="{4C6EC1D2-FFD4-4BF9-962E-32C96A00FAC5}"/>
    <dgm:cxn modelId="{AE30B720-850F-413A-8846-D21EAA42D3D7}" srcId="{35FCB4B9-9DA4-4371-9067-CF8E46BAE134}" destId="{115D3FBF-573B-421E-990A-28FF0ACE91ED}" srcOrd="5" destOrd="0" parTransId="{6A6EEFD9-D17F-4BBF-9140-4478085489F1}" sibTransId="{DD900BB2-A1B4-4A20-ABC1-3D52547EDE39}"/>
    <dgm:cxn modelId="{4282A8AC-C4EB-41FE-8A0E-CA3AEE110AB1}" srcId="{35FCB4B9-9DA4-4371-9067-CF8E46BAE134}" destId="{1EEB2AF2-4F62-4A53-AE9D-00363C0011FE}" srcOrd="1" destOrd="0" parTransId="{B85F9B33-8153-49B9-906D-443DC5AE15B9}" sibTransId="{428934AC-D2D0-4764-81E8-C48C6CFB8674}"/>
    <dgm:cxn modelId="{3351C928-DFD4-4202-9FB8-220F20EDD247}" type="presOf" srcId="{E371F5B9-5BA0-4E37-8B1E-EDEC67A47969}" destId="{BB892A1F-FA2A-4DFD-AA41-5163AE3000B4}" srcOrd="0" destOrd="0" presId="urn:microsoft.com/office/officeart/2005/8/layout/radial6"/>
    <dgm:cxn modelId="{02AEE5F6-765D-4EBE-BB5E-F15537439C69}" type="presOf" srcId="{BE9694BF-B165-42FE-AF38-EB92D0E93588}" destId="{E0336AE3-797B-4A4E-B771-4F8AAEDFD06C}" srcOrd="0" destOrd="0" presId="urn:microsoft.com/office/officeart/2005/8/layout/radial6"/>
    <dgm:cxn modelId="{9807BC85-84F9-4794-B728-8BDEC95B0641}" type="presOf" srcId="{9430C618-4D94-4110-89DB-65B0629387CA}" destId="{4F9FB7C9-5A01-4525-9BDF-B4EEB29E9078}" srcOrd="0" destOrd="0" presId="urn:microsoft.com/office/officeart/2005/8/layout/radial6"/>
    <dgm:cxn modelId="{5F8C4F04-62FC-44DF-A73D-5C06DEBA1D70}" type="presOf" srcId="{A6B03099-9177-401F-8344-491B62ACC7A8}" destId="{CC3F4F21-D44D-4CD2-9767-82496EE9F5B6}" srcOrd="0" destOrd="0" presId="urn:microsoft.com/office/officeart/2005/8/layout/radial6"/>
    <dgm:cxn modelId="{2BC38B56-58AE-4124-A4DB-1CC5F227B44A}" srcId="{35FCB4B9-9DA4-4371-9067-CF8E46BAE134}" destId="{BE9694BF-B165-42FE-AF38-EB92D0E93588}" srcOrd="6" destOrd="0" parTransId="{C71E3F6A-C99D-41FF-8567-BDFBAE34DBCB}" sibTransId="{E795DCBF-3038-4701-ABCE-5B6FC645BE8E}"/>
    <dgm:cxn modelId="{0FB40FFB-C0FA-4ECA-B740-9686714D5E47}" type="presParOf" srcId="{3AE0A7B2-F3D7-4AA8-8193-60F97BC5BBE4}" destId="{EFEDBEDB-3249-4E57-8035-422EAF355D99}" srcOrd="0" destOrd="0" presId="urn:microsoft.com/office/officeart/2005/8/layout/radial6"/>
    <dgm:cxn modelId="{E464E4FB-557B-4BF1-849C-3256ABF3B329}" type="presParOf" srcId="{3AE0A7B2-F3D7-4AA8-8193-60F97BC5BBE4}" destId="{2CE261A9-2CE5-4FA7-8901-59133E4E4AEC}" srcOrd="1" destOrd="0" presId="urn:microsoft.com/office/officeart/2005/8/layout/radial6"/>
    <dgm:cxn modelId="{A3447FD9-095A-4575-8239-3094F57735B1}" type="presParOf" srcId="{3AE0A7B2-F3D7-4AA8-8193-60F97BC5BBE4}" destId="{110169E2-CE38-4ADD-81D7-3F0625C67E65}" srcOrd="2" destOrd="0" presId="urn:microsoft.com/office/officeart/2005/8/layout/radial6"/>
    <dgm:cxn modelId="{B55AA3B2-3FE4-4124-8A02-E4F86CFA325B}" type="presParOf" srcId="{3AE0A7B2-F3D7-4AA8-8193-60F97BC5BBE4}" destId="{4F9FB7C9-5A01-4525-9BDF-B4EEB29E9078}" srcOrd="3" destOrd="0" presId="urn:microsoft.com/office/officeart/2005/8/layout/radial6"/>
    <dgm:cxn modelId="{2390EB22-77FA-42D9-A0AB-0B3BFB652229}" type="presParOf" srcId="{3AE0A7B2-F3D7-4AA8-8193-60F97BC5BBE4}" destId="{031EF8E8-E22B-49F7-9BA5-E2746313D6A7}" srcOrd="4" destOrd="0" presId="urn:microsoft.com/office/officeart/2005/8/layout/radial6"/>
    <dgm:cxn modelId="{E3BF78C0-A7DF-47CB-80BC-C9BEAE8A7539}" type="presParOf" srcId="{3AE0A7B2-F3D7-4AA8-8193-60F97BC5BBE4}" destId="{E252E302-8CFE-414A-A086-EB242864A36F}" srcOrd="5" destOrd="0" presId="urn:microsoft.com/office/officeart/2005/8/layout/radial6"/>
    <dgm:cxn modelId="{45E2F630-3524-4F4C-9C32-FF00CB4BD230}" type="presParOf" srcId="{3AE0A7B2-F3D7-4AA8-8193-60F97BC5BBE4}" destId="{6DC2E357-E00C-4A37-BE6C-88C8BDAEE828}" srcOrd="6" destOrd="0" presId="urn:microsoft.com/office/officeart/2005/8/layout/radial6"/>
    <dgm:cxn modelId="{53372363-B654-4EF8-ADBB-29DEE5F68482}" type="presParOf" srcId="{3AE0A7B2-F3D7-4AA8-8193-60F97BC5BBE4}" destId="{DF57ADC0-75AA-40D5-953A-DA054E8CE3F1}" srcOrd="7" destOrd="0" presId="urn:microsoft.com/office/officeart/2005/8/layout/radial6"/>
    <dgm:cxn modelId="{C24F5A2B-162A-4C7B-B72C-2EE3A60F579D}" type="presParOf" srcId="{3AE0A7B2-F3D7-4AA8-8193-60F97BC5BBE4}" destId="{1659B7D4-CD71-4A38-A262-F0944D6F6627}" srcOrd="8" destOrd="0" presId="urn:microsoft.com/office/officeart/2005/8/layout/radial6"/>
    <dgm:cxn modelId="{2DF300E0-881F-4B60-BB29-7B003B23BDC8}" type="presParOf" srcId="{3AE0A7B2-F3D7-4AA8-8193-60F97BC5BBE4}" destId="{2412B4FB-3B2D-4ED7-9D3F-787576831EC8}" srcOrd="9" destOrd="0" presId="urn:microsoft.com/office/officeart/2005/8/layout/radial6"/>
    <dgm:cxn modelId="{A6DB7F61-2CC6-4816-8688-D81778E0BA8C}" type="presParOf" srcId="{3AE0A7B2-F3D7-4AA8-8193-60F97BC5BBE4}" destId="{E2D82BC7-6F42-4141-BBF0-E1D08091023B}" srcOrd="10" destOrd="0" presId="urn:microsoft.com/office/officeart/2005/8/layout/radial6"/>
    <dgm:cxn modelId="{76DF414B-F108-4E84-A5FC-A93CF05F2F87}" type="presParOf" srcId="{3AE0A7B2-F3D7-4AA8-8193-60F97BC5BBE4}" destId="{28F9927C-3209-4D4B-87FF-F975D0310F7A}" srcOrd="11" destOrd="0" presId="urn:microsoft.com/office/officeart/2005/8/layout/radial6"/>
    <dgm:cxn modelId="{3BE5BAD8-3CA9-4BFD-B904-880520E29CF5}" type="presParOf" srcId="{3AE0A7B2-F3D7-4AA8-8193-60F97BC5BBE4}" destId="{2AB4D8CE-8CB7-4E22-9296-99090BA57931}" srcOrd="12" destOrd="0" presId="urn:microsoft.com/office/officeart/2005/8/layout/radial6"/>
    <dgm:cxn modelId="{F9C48E73-E232-4B1C-B770-544E3C0BB16D}" type="presParOf" srcId="{3AE0A7B2-F3D7-4AA8-8193-60F97BC5BBE4}" destId="{BB892A1F-FA2A-4DFD-AA41-5163AE3000B4}" srcOrd="13" destOrd="0" presId="urn:microsoft.com/office/officeart/2005/8/layout/radial6"/>
    <dgm:cxn modelId="{2B3636C2-C004-4BE2-BFCE-18198FE21294}" type="presParOf" srcId="{3AE0A7B2-F3D7-4AA8-8193-60F97BC5BBE4}" destId="{B7ABF146-467B-40F7-9749-84373BEC57B2}" srcOrd="14" destOrd="0" presId="urn:microsoft.com/office/officeart/2005/8/layout/radial6"/>
    <dgm:cxn modelId="{1ABCC405-CD5B-4978-A699-17D84DFDEB59}" type="presParOf" srcId="{3AE0A7B2-F3D7-4AA8-8193-60F97BC5BBE4}" destId="{1682E459-465B-4FE9-A062-96E16D09D9A0}" srcOrd="15" destOrd="0" presId="urn:microsoft.com/office/officeart/2005/8/layout/radial6"/>
    <dgm:cxn modelId="{9F5BE8F5-035B-45E4-B2D3-AC1180618B16}" type="presParOf" srcId="{3AE0A7B2-F3D7-4AA8-8193-60F97BC5BBE4}" destId="{4AB1A3D1-BADA-483D-BD9C-E8995A9369BA}" srcOrd="16" destOrd="0" presId="urn:microsoft.com/office/officeart/2005/8/layout/radial6"/>
    <dgm:cxn modelId="{6AD7D981-1A8C-4C58-814D-1660DD910FF7}" type="presParOf" srcId="{3AE0A7B2-F3D7-4AA8-8193-60F97BC5BBE4}" destId="{BBB5F5AB-B62A-41EC-81EC-D71345CD7BE7}" srcOrd="17" destOrd="0" presId="urn:microsoft.com/office/officeart/2005/8/layout/radial6"/>
    <dgm:cxn modelId="{16A4D593-2AA7-4C29-A691-F61BD80B344F}" type="presParOf" srcId="{3AE0A7B2-F3D7-4AA8-8193-60F97BC5BBE4}" destId="{0C796C5D-AB23-4415-8BEC-F8F13F5F2ECA}" srcOrd="18" destOrd="0" presId="urn:microsoft.com/office/officeart/2005/8/layout/radial6"/>
    <dgm:cxn modelId="{EAFD7067-E66B-4830-885F-4A669F5EC7BE}" type="presParOf" srcId="{3AE0A7B2-F3D7-4AA8-8193-60F97BC5BBE4}" destId="{E0336AE3-797B-4A4E-B771-4F8AAEDFD06C}" srcOrd="19" destOrd="0" presId="urn:microsoft.com/office/officeart/2005/8/layout/radial6"/>
    <dgm:cxn modelId="{5EFF19C2-E0DA-4638-A19C-ABFCA20B9AA2}" type="presParOf" srcId="{3AE0A7B2-F3D7-4AA8-8193-60F97BC5BBE4}" destId="{070CFC22-4073-4552-8DEA-606B99FC87C9}" srcOrd="20" destOrd="0" presId="urn:microsoft.com/office/officeart/2005/8/layout/radial6"/>
    <dgm:cxn modelId="{AC5A4A17-9DB4-46AF-BF47-F21BE04CECDE}" type="presParOf" srcId="{3AE0A7B2-F3D7-4AA8-8193-60F97BC5BBE4}" destId="{7870BEE6-6DCD-433B-9B91-0C146DF1ADC7}" srcOrd="21" destOrd="0" presId="urn:microsoft.com/office/officeart/2005/8/layout/radial6"/>
    <dgm:cxn modelId="{4874653D-1109-4752-A9D9-B27421A90C1F}" type="presParOf" srcId="{3AE0A7B2-F3D7-4AA8-8193-60F97BC5BBE4}" destId="{9B4F0C96-61E4-4374-80D9-4C8FA9020A03}" srcOrd="22" destOrd="0" presId="urn:microsoft.com/office/officeart/2005/8/layout/radial6"/>
    <dgm:cxn modelId="{DC7F258D-EEDD-4A03-908C-9DC138C2F5AF}" type="presParOf" srcId="{3AE0A7B2-F3D7-4AA8-8193-60F97BC5BBE4}" destId="{D436291E-5EDA-4878-99FB-310BAD2AF28B}" srcOrd="23" destOrd="0" presId="urn:microsoft.com/office/officeart/2005/8/layout/radial6"/>
    <dgm:cxn modelId="{ECB2DDE3-79A5-4373-A7C1-7F2508C9D628}" type="presParOf" srcId="{3AE0A7B2-F3D7-4AA8-8193-60F97BC5BBE4}" destId="{1702D1FA-14C2-427F-864B-06E22DC09D67}" srcOrd="24" destOrd="0" presId="urn:microsoft.com/office/officeart/2005/8/layout/radial6"/>
    <dgm:cxn modelId="{EFA696E1-72DD-4E9F-9A5B-7D2417F985F3}" type="presParOf" srcId="{3AE0A7B2-F3D7-4AA8-8193-60F97BC5BBE4}" destId="{0594A064-A4F0-4860-B524-F16BD6D33212}" srcOrd="25" destOrd="0" presId="urn:microsoft.com/office/officeart/2005/8/layout/radial6"/>
    <dgm:cxn modelId="{CC142126-C0FF-406D-8837-A80C0A21D519}" type="presParOf" srcId="{3AE0A7B2-F3D7-4AA8-8193-60F97BC5BBE4}" destId="{DE0EEF01-3FDB-4029-8AD8-C7214B654F1F}" srcOrd="26" destOrd="0" presId="urn:microsoft.com/office/officeart/2005/8/layout/radial6"/>
    <dgm:cxn modelId="{61566686-F136-41B5-A366-5D535B3FFC68}" type="presParOf" srcId="{3AE0A7B2-F3D7-4AA8-8193-60F97BC5BBE4}" destId="{F06D3A60-080C-4533-A021-0572B768D9D2}" srcOrd="27" destOrd="0" presId="urn:microsoft.com/office/officeart/2005/8/layout/radial6"/>
    <dgm:cxn modelId="{B5826F6E-B90A-4585-B6F0-7E06DCCEA563}" type="presParOf" srcId="{3AE0A7B2-F3D7-4AA8-8193-60F97BC5BBE4}" destId="{CC3F4F21-D44D-4CD2-9767-82496EE9F5B6}" srcOrd="28" destOrd="0" presId="urn:microsoft.com/office/officeart/2005/8/layout/radial6"/>
    <dgm:cxn modelId="{44F855B0-99A4-4528-A445-795F77C12E88}" type="presParOf" srcId="{3AE0A7B2-F3D7-4AA8-8193-60F97BC5BBE4}" destId="{2E80F537-23A2-416D-926F-8A5DEE5B47BC}" srcOrd="29" destOrd="0" presId="urn:microsoft.com/office/officeart/2005/8/layout/radial6"/>
    <dgm:cxn modelId="{676B284D-D259-4263-A58A-D4A8E4016078}"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場を選び</a:t>
          </a:r>
          <a:endParaRPr kumimoji="1" lang="en-US" altLang="ja-JP" sz="2800" b="1" dirty="0" smtClean="0"/>
        </a:p>
        <a:p>
          <a:r>
            <a:rPr kumimoji="1" lang="ja-JP" altLang="en-US" sz="2800" b="1" dirty="0" smtClean="0"/>
            <a:t>場を創る</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a:solidFill>
          <a:srgbClr val="FF0000"/>
        </a:solidFill>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B53A865-4990-4716-A904-283D20BBABAD}" srcId="{0449AA97-8347-45EF-B203-4CDF7A85AD68}" destId="{35FCB4B9-9DA4-4371-9067-CF8E46BAE134}" srcOrd="0" destOrd="0" parTransId="{086DDDD0-880B-4EEB-B88B-5FC138E1AD30}" sibTransId="{03C5A3A3-AFE8-4402-AF3C-B2BCF6BF1BDF}"/>
    <dgm:cxn modelId="{85BE4B18-DDC2-4782-9E4B-FBDBE1FBB1AB}" type="presOf" srcId="{A60EEC56-55FF-4517-BF70-816A8D4725F2}" destId="{E2D82BC7-6F42-4141-BBF0-E1D08091023B}"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86B2742C-D07F-4050-8DBE-98CF5F123EAD}" type="presOf" srcId="{565C1D0D-CBB5-4F93-B488-26BA65D4D3F5}" destId="{0594A064-A4F0-4860-B524-F16BD6D33212}" srcOrd="0" destOrd="0" presId="urn:microsoft.com/office/officeart/2005/8/layout/radial6"/>
    <dgm:cxn modelId="{BF40261D-75B8-47D1-96BF-BBDB0BE8038A}" type="presOf" srcId="{0449AA97-8347-45EF-B203-4CDF7A85AD68}" destId="{3AE0A7B2-F3D7-4AA8-8193-60F97BC5BBE4}" srcOrd="0" destOrd="0" presId="urn:microsoft.com/office/officeart/2005/8/layout/radial6"/>
    <dgm:cxn modelId="{DC8B6D38-5CB2-42CD-9D3F-6BAC83361395}" type="presOf" srcId="{DD900BB2-A1B4-4A20-ABC1-3D52547EDE39}" destId="{0C796C5D-AB23-4415-8BEC-F8F13F5F2ECA}" srcOrd="0" destOrd="0" presId="urn:microsoft.com/office/officeart/2005/8/layout/radial6"/>
    <dgm:cxn modelId="{6D860B26-08B3-46CE-8014-73CF48F254C7}" type="presOf" srcId="{5A60D5A4-523F-4C7E-9C23-BF582E6299CB}" destId="{2412B4FB-3B2D-4ED7-9D3F-787576831EC8}"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6DD46B55-B579-41F4-9985-A0C1B1BE303D}" type="presOf" srcId="{1EEB2AF2-4F62-4A53-AE9D-00363C0011FE}" destId="{031EF8E8-E22B-49F7-9BA5-E2746313D6A7}" srcOrd="0" destOrd="0" presId="urn:microsoft.com/office/officeart/2005/8/layout/radial6"/>
    <dgm:cxn modelId="{13A4E15B-96DE-472F-895C-D42F9284BC22}" type="presOf" srcId="{A4EFEAC1-C2D3-4873-9AC3-624508C42DA4}" destId="{1702D1FA-14C2-427F-864B-06E22DC09D67}"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EE461308-3186-4AD4-8542-E34359DF6070}" type="presOf" srcId="{4B353157-53FB-4301-BC0C-6EC32F1C6F0A}" destId="{1682E459-465B-4FE9-A062-96E16D09D9A0}"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E7D653C7-F9AA-4860-B57C-C19D686FB09D}" type="presOf" srcId="{C8EA0DFA-1D4F-4559-85BF-4E3CBE952CD0}" destId="{31F277A2-5ED4-4E18-B531-952076F875B9}" srcOrd="0" destOrd="0" presId="urn:microsoft.com/office/officeart/2005/8/layout/radial6"/>
    <dgm:cxn modelId="{EF27244E-22BE-4A24-AE6D-D28CE138809F}" type="presOf" srcId="{9430C618-4D94-4110-89DB-65B0629387CA}" destId="{4F9FB7C9-5A01-4525-9BDF-B4EEB29E9078}"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E9169210-ABEB-4F9D-878B-039C2F1F2059}" type="presOf" srcId="{115D3FBF-573B-421E-990A-28FF0ACE91ED}" destId="{4AB1A3D1-BADA-483D-BD9C-E8995A9369BA}" srcOrd="0" destOrd="0" presId="urn:microsoft.com/office/officeart/2005/8/layout/radial6"/>
    <dgm:cxn modelId="{138B4245-4026-40B1-9FE5-A7BEAB89475D}" type="presOf" srcId="{E371F5B9-5BA0-4E37-8B1E-EDEC67A47969}" destId="{BB892A1F-FA2A-4DFD-AA41-5163AE3000B4}" srcOrd="0" destOrd="0" presId="urn:microsoft.com/office/officeart/2005/8/layout/radial6"/>
    <dgm:cxn modelId="{4FB582B0-FC57-433B-9000-A938336C2B00}" type="presOf" srcId="{0C360B94-1539-41ED-9FEE-355DE7595D62}" destId="{2CE261A9-2CE5-4FA7-8901-59133E4E4AEC}" srcOrd="0" destOrd="0" presId="urn:microsoft.com/office/officeart/2005/8/layout/radial6"/>
    <dgm:cxn modelId="{2504C39C-0FA9-457E-B96A-32C74D5121DF}" type="presOf" srcId="{A6B03099-9177-401F-8344-491B62ACC7A8}" destId="{CC3F4F21-D44D-4CD2-9767-82496EE9F5B6}" srcOrd="0" destOrd="0" presId="urn:microsoft.com/office/officeart/2005/8/layout/radial6"/>
    <dgm:cxn modelId="{385A4D8C-FAB0-41E4-95A8-48346127D1A1}" type="presOf" srcId="{BE9694BF-B165-42FE-AF38-EB92D0E93588}" destId="{E0336AE3-797B-4A4E-B771-4F8AAEDFD06C}"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EA2D7570-D009-4519-9F55-24F3E7E5F151}" type="presOf" srcId="{35FCB4B9-9DA4-4371-9067-CF8E46BAE134}" destId="{EFEDBEDB-3249-4E57-8035-422EAF355D99}" srcOrd="0" destOrd="0" presId="urn:microsoft.com/office/officeart/2005/8/layout/radial6"/>
    <dgm:cxn modelId="{5D53713E-E16C-49FC-BF7A-1C11831A7FA7}" type="presOf" srcId="{89BF2D36-F1FC-4663-95A5-928F29601633}" destId="{F06D3A60-080C-4533-A021-0572B768D9D2}" srcOrd="0" destOrd="0" presId="urn:microsoft.com/office/officeart/2005/8/layout/radial6"/>
    <dgm:cxn modelId="{711D09AA-1641-4157-8DB6-31FB478F4D5A}" type="presOf" srcId="{E795DCBF-3038-4701-ABCE-5B6FC645BE8E}" destId="{7870BEE6-6DCD-433B-9B91-0C146DF1ADC7}" srcOrd="0" destOrd="0" presId="urn:microsoft.com/office/officeart/2005/8/layout/radial6"/>
    <dgm:cxn modelId="{8E4F290A-5107-4A2C-BB54-CF37843844BF}" type="presOf" srcId="{428934AC-D2D0-4764-81E8-C48C6CFB8674}" destId="{6DC2E357-E00C-4A37-BE6C-88C8BDAEE828}"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8B2B4209-D173-4187-B1B5-39547F1625E4}" type="presOf" srcId="{DECD6CFC-5054-4132-8B36-1F62C6BD0D95}" destId="{DF57ADC0-75AA-40D5-953A-DA054E8CE3F1}" srcOrd="0" destOrd="0" presId="urn:microsoft.com/office/officeart/2005/8/layout/radial6"/>
    <dgm:cxn modelId="{B341A31D-96D2-4E49-AC32-1BF26E5398B8}" srcId="{35FCB4B9-9DA4-4371-9067-CF8E46BAE134}" destId="{A60EEC56-55FF-4517-BF70-816A8D4725F2}" srcOrd="3" destOrd="0" parTransId="{C87D1E65-AC8C-4730-8C4B-AF38699F5E90}" sibTransId="{4C6EC1D2-FFD4-4BF9-962E-32C96A00FAC5}"/>
    <dgm:cxn modelId="{5E89B7C6-8BF7-403A-9327-978BDB2AE26F}" type="presOf" srcId="{4C6EC1D2-FFD4-4BF9-962E-32C96A00FAC5}" destId="{2AB4D8CE-8CB7-4E22-9296-99090BA57931}"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53BD9871-2F57-427E-938F-1A82DECE25AD}" type="presOf" srcId="{C3D81854-8B59-4AEA-8E40-B3E505FD1868}" destId="{9B4F0C96-61E4-4374-80D9-4C8FA9020A03}"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2BC38B56-58AE-4124-A4DB-1CC5F227B44A}" srcId="{35FCB4B9-9DA4-4371-9067-CF8E46BAE134}" destId="{BE9694BF-B165-42FE-AF38-EB92D0E93588}" srcOrd="6" destOrd="0" parTransId="{C71E3F6A-C99D-41FF-8567-BDFBAE34DBCB}" sibTransId="{E795DCBF-3038-4701-ABCE-5B6FC645BE8E}"/>
    <dgm:cxn modelId="{C170997B-F792-48F8-88C8-CD4F82897D43}" type="presParOf" srcId="{3AE0A7B2-F3D7-4AA8-8193-60F97BC5BBE4}" destId="{EFEDBEDB-3249-4E57-8035-422EAF355D99}" srcOrd="0" destOrd="0" presId="urn:microsoft.com/office/officeart/2005/8/layout/radial6"/>
    <dgm:cxn modelId="{73450B20-9E62-4D07-89CF-FBFDC635C56A}" type="presParOf" srcId="{3AE0A7B2-F3D7-4AA8-8193-60F97BC5BBE4}" destId="{2CE261A9-2CE5-4FA7-8901-59133E4E4AEC}" srcOrd="1" destOrd="0" presId="urn:microsoft.com/office/officeart/2005/8/layout/radial6"/>
    <dgm:cxn modelId="{20DB101A-B767-4CA5-B4B7-C25DA0AC8AC1}" type="presParOf" srcId="{3AE0A7B2-F3D7-4AA8-8193-60F97BC5BBE4}" destId="{110169E2-CE38-4ADD-81D7-3F0625C67E65}" srcOrd="2" destOrd="0" presId="urn:microsoft.com/office/officeart/2005/8/layout/radial6"/>
    <dgm:cxn modelId="{A9105860-5A06-49EA-870F-FF36141183B1}" type="presParOf" srcId="{3AE0A7B2-F3D7-4AA8-8193-60F97BC5BBE4}" destId="{4F9FB7C9-5A01-4525-9BDF-B4EEB29E9078}" srcOrd="3" destOrd="0" presId="urn:microsoft.com/office/officeart/2005/8/layout/radial6"/>
    <dgm:cxn modelId="{CFCB4281-73BA-4A0C-B794-85693DB88236}" type="presParOf" srcId="{3AE0A7B2-F3D7-4AA8-8193-60F97BC5BBE4}" destId="{031EF8E8-E22B-49F7-9BA5-E2746313D6A7}" srcOrd="4" destOrd="0" presId="urn:microsoft.com/office/officeart/2005/8/layout/radial6"/>
    <dgm:cxn modelId="{7394D924-7DC9-440E-BDDA-EE01635A9972}" type="presParOf" srcId="{3AE0A7B2-F3D7-4AA8-8193-60F97BC5BBE4}" destId="{E252E302-8CFE-414A-A086-EB242864A36F}" srcOrd="5" destOrd="0" presId="urn:microsoft.com/office/officeart/2005/8/layout/radial6"/>
    <dgm:cxn modelId="{35326534-BEA5-42C8-AA1F-6FDFA74FFC4F}" type="presParOf" srcId="{3AE0A7B2-F3D7-4AA8-8193-60F97BC5BBE4}" destId="{6DC2E357-E00C-4A37-BE6C-88C8BDAEE828}" srcOrd="6" destOrd="0" presId="urn:microsoft.com/office/officeart/2005/8/layout/radial6"/>
    <dgm:cxn modelId="{6D696758-7A3C-459A-AC19-04F8DA4CA302}" type="presParOf" srcId="{3AE0A7B2-F3D7-4AA8-8193-60F97BC5BBE4}" destId="{DF57ADC0-75AA-40D5-953A-DA054E8CE3F1}" srcOrd="7" destOrd="0" presId="urn:microsoft.com/office/officeart/2005/8/layout/radial6"/>
    <dgm:cxn modelId="{5896C807-0647-4DC3-A84E-4F59CB0A648F}" type="presParOf" srcId="{3AE0A7B2-F3D7-4AA8-8193-60F97BC5BBE4}" destId="{1659B7D4-CD71-4A38-A262-F0944D6F6627}" srcOrd="8" destOrd="0" presId="urn:microsoft.com/office/officeart/2005/8/layout/radial6"/>
    <dgm:cxn modelId="{10D45FFE-D715-4E66-AD9C-42B0347B1D7F}" type="presParOf" srcId="{3AE0A7B2-F3D7-4AA8-8193-60F97BC5BBE4}" destId="{2412B4FB-3B2D-4ED7-9D3F-787576831EC8}" srcOrd="9" destOrd="0" presId="urn:microsoft.com/office/officeart/2005/8/layout/radial6"/>
    <dgm:cxn modelId="{68377826-4623-457B-A7C8-24D17011B6FB}" type="presParOf" srcId="{3AE0A7B2-F3D7-4AA8-8193-60F97BC5BBE4}" destId="{E2D82BC7-6F42-4141-BBF0-E1D08091023B}" srcOrd="10" destOrd="0" presId="urn:microsoft.com/office/officeart/2005/8/layout/radial6"/>
    <dgm:cxn modelId="{FE655074-59E3-4501-BA06-F08901189701}" type="presParOf" srcId="{3AE0A7B2-F3D7-4AA8-8193-60F97BC5BBE4}" destId="{28F9927C-3209-4D4B-87FF-F975D0310F7A}" srcOrd="11" destOrd="0" presId="urn:microsoft.com/office/officeart/2005/8/layout/radial6"/>
    <dgm:cxn modelId="{2A02B619-503E-4F13-B929-15821BE3C288}" type="presParOf" srcId="{3AE0A7B2-F3D7-4AA8-8193-60F97BC5BBE4}" destId="{2AB4D8CE-8CB7-4E22-9296-99090BA57931}" srcOrd="12" destOrd="0" presId="urn:microsoft.com/office/officeart/2005/8/layout/radial6"/>
    <dgm:cxn modelId="{9133A4E4-C308-4D02-B9D9-480B22E87FA8}" type="presParOf" srcId="{3AE0A7B2-F3D7-4AA8-8193-60F97BC5BBE4}" destId="{BB892A1F-FA2A-4DFD-AA41-5163AE3000B4}" srcOrd="13" destOrd="0" presId="urn:microsoft.com/office/officeart/2005/8/layout/radial6"/>
    <dgm:cxn modelId="{E444ABA2-1A28-4B95-9343-42A393A7D4F9}" type="presParOf" srcId="{3AE0A7B2-F3D7-4AA8-8193-60F97BC5BBE4}" destId="{B7ABF146-467B-40F7-9749-84373BEC57B2}" srcOrd="14" destOrd="0" presId="urn:microsoft.com/office/officeart/2005/8/layout/radial6"/>
    <dgm:cxn modelId="{4A22A84F-2394-46DF-BF96-4F7AC333E837}" type="presParOf" srcId="{3AE0A7B2-F3D7-4AA8-8193-60F97BC5BBE4}" destId="{1682E459-465B-4FE9-A062-96E16D09D9A0}" srcOrd="15" destOrd="0" presId="urn:microsoft.com/office/officeart/2005/8/layout/radial6"/>
    <dgm:cxn modelId="{2BADD9FB-4116-453D-BFBD-D2EDAA789C54}" type="presParOf" srcId="{3AE0A7B2-F3D7-4AA8-8193-60F97BC5BBE4}" destId="{4AB1A3D1-BADA-483D-BD9C-E8995A9369BA}" srcOrd="16" destOrd="0" presId="urn:microsoft.com/office/officeart/2005/8/layout/radial6"/>
    <dgm:cxn modelId="{54F8D7D1-84A0-4A25-99EA-E82763E36928}" type="presParOf" srcId="{3AE0A7B2-F3D7-4AA8-8193-60F97BC5BBE4}" destId="{BBB5F5AB-B62A-41EC-81EC-D71345CD7BE7}" srcOrd="17" destOrd="0" presId="urn:microsoft.com/office/officeart/2005/8/layout/radial6"/>
    <dgm:cxn modelId="{78FA4C7B-C406-4ECE-B5D6-046236582779}" type="presParOf" srcId="{3AE0A7B2-F3D7-4AA8-8193-60F97BC5BBE4}" destId="{0C796C5D-AB23-4415-8BEC-F8F13F5F2ECA}" srcOrd="18" destOrd="0" presId="urn:microsoft.com/office/officeart/2005/8/layout/radial6"/>
    <dgm:cxn modelId="{7F7052CF-35EE-4180-9F50-F98A4C018289}" type="presParOf" srcId="{3AE0A7B2-F3D7-4AA8-8193-60F97BC5BBE4}" destId="{E0336AE3-797B-4A4E-B771-4F8AAEDFD06C}" srcOrd="19" destOrd="0" presId="urn:microsoft.com/office/officeart/2005/8/layout/radial6"/>
    <dgm:cxn modelId="{CC1517C4-73FA-4E3A-9FCD-79D07F59D6E3}" type="presParOf" srcId="{3AE0A7B2-F3D7-4AA8-8193-60F97BC5BBE4}" destId="{070CFC22-4073-4552-8DEA-606B99FC87C9}" srcOrd="20" destOrd="0" presId="urn:microsoft.com/office/officeart/2005/8/layout/radial6"/>
    <dgm:cxn modelId="{40ADB8DC-166C-44EF-960B-5AF3D59AF424}" type="presParOf" srcId="{3AE0A7B2-F3D7-4AA8-8193-60F97BC5BBE4}" destId="{7870BEE6-6DCD-433B-9B91-0C146DF1ADC7}" srcOrd="21" destOrd="0" presId="urn:microsoft.com/office/officeart/2005/8/layout/radial6"/>
    <dgm:cxn modelId="{5788703D-5AE1-4644-B2CC-F47467459EFE}" type="presParOf" srcId="{3AE0A7B2-F3D7-4AA8-8193-60F97BC5BBE4}" destId="{9B4F0C96-61E4-4374-80D9-4C8FA9020A03}" srcOrd="22" destOrd="0" presId="urn:microsoft.com/office/officeart/2005/8/layout/radial6"/>
    <dgm:cxn modelId="{680838AA-85C8-4CF7-836A-3F622DCE0405}" type="presParOf" srcId="{3AE0A7B2-F3D7-4AA8-8193-60F97BC5BBE4}" destId="{D436291E-5EDA-4878-99FB-310BAD2AF28B}" srcOrd="23" destOrd="0" presId="urn:microsoft.com/office/officeart/2005/8/layout/radial6"/>
    <dgm:cxn modelId="{042868BD-C626-4138-BA0B-44DD98CBCFC7}" type="presParOf" srcId="{3AE0A7B2-F3D7-4AA8-8193-60F97BC5BBE4}" destId="{1702D1FA-14C2-427F-864B-06E22DC09D67}" srcOrd="24" destOrd="0" presId="urn:microsoft.com/office/officeart/2005/8/layout/radial6"/>
    <dgm:cxn modelId="{3CED9AE4-FAB1-470D-B49C-5C698E57A329}" type="presParOf" srcId="{3AE0A7B2-F3D7-4AA8-8193-60F97BC5BBE4}" destId="{0594A064-A4F0-4860-B524-F16BD6D33212}" srcOrd="25" destOrd="0" presId="urn:microsoft.com/office/officeart/2005/8/layout/radial6"/>
    <dgm:cxn modelId="{22E69398-BE91-401E-8800-A00440222F03}" type="presParOf" srcId="{3AE0A7B2-F3D7-4AA8-8193-60F97BC5BBE4}" destId="{DE0EEF01-3FDB-4029-8AD8-C7214B654F1F}" srcOrd="26" destOrd="0" presId="urn:microsoft.com/office/officeart/2005/8/layout/radial6"/>
    <dgm:cxn modelId="{DB891535-425C-40F1-AA75-4AC1E0A9DD3F}" type="presParOf" srcId="{3AE0A7B2-F3D7-4AA8-8193-60F97BC5BBE4}" destId="{F06D3A60-080C-4533-A021-0572B768D9D2}" srcOrd="27" destOrd="0" presId="urn:microsoft.com/office/officeart/2005/8/layout/radial6"/>
    <dgm:cxn modelId="{3D57F7BF-B901-450B-B74E-86BD48296056}" type="presParOf" srcId="{3AE0A7B2-F3D7-4AA8-8193-60F97BC5BBE4}" destId="{CC3F4F21-D44D-4CD2-9767-82496EE9F5B6}" srcOrd="28" destOrd="0" presId="urn:microsoft.com/office/officeart/2005/8/layout/radial6"/>
    <dgm:cxn modelId="{5D9F3F0A-A053-40F4-8799-07D0B7F24F69}" type="presParOf" srcId="{3AE0A7B2-F3D7-4AA8-8193-60F97BC5BBE4}" destId="{2E80F537-23A2-416D-926F-8A5DEE5B47BC}" srcOrd="29" destOrd="0" presId="urn:microsoft.com/office/officeart/2005/8/layout/radial6"/>
    <dgm:cxn modelId="{7AE257D5-B749-4210-896A-499A37B9CC48}"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サビ声で</a:t>
          </a:r>
          <a:endParaRPr kumimoji="1" lang="en-US" altLang="ja-JP" sz="2800" b="1" dirty="0" smtClean="0"/>
        </a:p>
        <a:p>
          <a:r>
            <a:rPr kumimoji="1" lang="ja-JP" altLang="en-US" sz="2800" b="1" dirty="0" smtClean="0"/>
            <a:t>勝負</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a:solidFill>
          <a:srgbClr val="FF0000"/>
        </a:solidFill>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B53A865-4990-4716-A904-283D20BBABAD}" srcId="{0449AA97-8347-45EF-B203-4CDF7A85AD68}" destId="{35FCB4B9-9DA4-4371-9067-CF8E46BAE134}" srcOrd="0" destOrd="0" parTransId="{086DDDD0-880B-4EEB-B88B-5FC138E1AD30}" sibTransId="{03C5A3A3-AFE8-4402-AF3C-B2BCF6BF1BDF}"/>
    <dgm:cxn modelId="{03458EF5-862A-413D-98CF-FD6129399529}" srcId="{35FCB4B9-9DA4-4371-9067-CF8E46BAE134}" destId="{E371F5B9-5BA0-4E37-8B1E-EDEC67A47969}" srcOrd="4" destOrd="0" parTransId="{8990CD32-3520-4C5B-9D9A-A3599356DDB2}" sibTransId="{4B353157-53FB-4301-BC0C-6EC32F1C6F0A}"/>
    <dgm:cxn modelId="{59E0F115-A76E-480C-B28C-A94F358AA3B7}" type="presOf" srcId="{1EEB2AF2-4F62-4A53-AE9D-00363C0011FE}" destId="{031EF8E8-E22B-49F7-9BA5-E2746313D6A7}" srcOrd="0" destOrd="0" presId="urn:microsoft.com/office/officeart/2005/8/layout/radial6"/>
    <dgm:cxn modelId="{47EA2037-101C-4520-9512-B14DC0AE57BD}" type="presOf" srcId="{E795DCBF-3038-4701-ABCE-5B6FC645BE8E}" destId="{7870BEE6-6DCD-433B-9B91-0C146DF1ADC7}"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6DF34660-C107-41F6-980D-D856C519CCFD}" type="presOf" srcId="{565C1D0D-CBB5-4F93-B488-26BA65D4D3F5}" destId="{0594A064-A4F0-4860-B524-F16BD6D33212}" srcOrd="0" destOrd="0" presId="urn:microsoft.com/office/officeart/2005/8/layout/radial6"/>
    <dgm:cxn modelId="{0C7FFB2E-E55B-4843-8076-AB16C465C61C}" srcId="{16FC396E-8521-4B1A-AB85-67DCD93309C1}" destId="{33B6E602-2718-48EA-A09B-3717E7E435FC}" srcOrd="0" destOrd="0" parTransId="{31AC2E50-EE56-4325-AF47-5DAF0C609A40}" sibTransId="{B6D41708-B243-4E4D-9D16-B553D8126808}"/>
    <dgm:cxn modelId="{439967A7-7E0B-4A87-9A5F-D9FAD2FB3BE3}" type="presOf" srcId="{C8EA0DFA-1D4F-4559-85BF-4E3CBE952CD0}" destId="{31F277A2-5ED4-4E18-B531-952076F875B9}" srcOrd="0" destOrd="0" presId="urn:microsoft.com/office/officeart/2005/8/layout/radial6"/>
    <dgm:cxn modelId="{02BBCF12-A1F1-40C5-ABBB-BB83FE769790}" type="presOf" srcId="{DD900BB2-A1B4-4A20-ABC1-3D52547EDE39}" destId="{0C796C5D-AB23-4415-8BEC-F8F13F5F2ECA}" srcOrd="0" destOrd="0" presId="urn:microsoft.com/office/officeart/2005/8/layout/radial6"/>
    <dgm:cxn modelId="{14E62051-32E4-476D-8B3A-9CF659EE22B8}" type="presOf" srcId="{E371F5B9-5BA0-4E37-8B1E-EDEC67A47969}" destId="{BB892A1F-FA2A-4DFD-AA41-5163AE3000B4}" srcOrd="0" destOrd="0" presId="urn:microsoft.com/office/officeart/2005/8/layout/radial6"/>
    <dgm:cxn modelId="{D4C0A714-1A3F-44B0-82AC-1319879969AF}" type="presOf" srcId="{4C6EC1D2-FFD4-4BF9-962E-32C96A00FAC5}" destId="{2AB4D8CE-8CB7-4E22-9296-99090BA57931}" srcOrd="0" destOrd="0" presId="urn:microsoft.com/office/officeart/2005/8/layout/radial6"/>
    <dgm:cxn modelId="{3465350D-A1D4-4621-BD4C-B25854350CB2}" type="presOf" srcId="{C3D81854-8B59-4AEA-8E40-B3E505FD1868}" destId="{9B4F0C96-61E4-4374-80D9-4C8FA9020A03}"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6D221FE5-A849-470C-B081-A9E13B12E381}" type="presOf" srcId="{0449AA97-8347-45EF-B203-4CDF7A85AD68}" destId="{3AE0A7B2-F3D7-4AA8-8193-60F97BC5BBE4}"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C7CE28D8-FEB5-4FDD-8F79-CC2788278D00}" type="presOf" srcId="{4B353157-53FB-4301-BC0C-6EC32F1C6F0A}" destId="{1682E459-465B-4FE9-A062-96E16D09D9A0}"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F4033C80-CEF6-4BDA-862A-7C6BDB3D99B3}" type="presOf" srcId="{A4EFEAC1-C2D3-4873-9AC3-624508C42DA4}" destId="{1702D1FA-14C2-427F-864B-06E22DC09D67}" srcOrd="0" destOrd="0" presId="urn:microsoft.com/office/officeart/2005/8/layout/radial6"/>
    <dgm:cxn modelId="{3D4A5050-02B8-4682-B1AD-83B53402D8D3}" type="presOf" srcId="{0C360B94-1539-41ED-9FEE-355DE7595D62}" destId="{2CE261A9-2CE5-4FA7-8901-59133E4E4AEC}" srcOrd="0" destOrd="0" presId="urn:microsoft.com/office/officeart/2005/8/layout/radial6"/>
    <dgm:cxn modelId="{AF093DE2-1E2A-4DB3-A287-A2B2E30766AB}" type="presOf" srcId="{A60EEC56-55FF-4517-BF70-816A8D4725F2}" destId="{E2D82BC7-6F42-4141-BBF0-E1D08091023B}" srcOrd="0" destOrd="0" presId="urn:microsoft.com/office/officeart/2005/8/layout/radial6"/>
    <dgm:cxn modelId="{C831544E-9B22-4F0B-A70B-05B444B909A8}" type="presOf" srcId="{DECD6CFC-5054-4132-8B36-1F62C6BD0D95}" destId="{DF57ADC0-75AA-40D5-953A-DA054E8CE3F1}"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B43AC600-2014-46E3-95C0-AFF6C93C95C0}" type="presOf" srcId="{A6B03099-9177-401F-8344-491B62ACC7A8}" destId="{CC3F4F21-D44D-4CD2-9767-82496EE9F5B6}" srcOrd="0" destOrd="0" presId="urn:microsoft.com/office/officeart/2005/8/layout/radial6"/>
    <dgm:cxn modelId="{3FBE28A4-DCC3-4800-AAC4-34CC812B1B85}" type="presOf" srcId="{428934AC-D2D0-4764-81E8-C48C6CFB8674}" destId="{6DC2E357-E00C-4A37-BE6C-88C8BDAEE828}" srcOrd="0" destOrd="0" presId="urn:microsoft.com/office/officeart/2005/8/layout/radial6"/>
    <dgm:cxn modelId="{576B4E29-9A33-4148-A467-3FE9261DCBDA}" type="presOf" srcId="{9430C618-4D94-4110-89DB-65B0629387CA}" destId="{4F9FB7C9-5A01-4525-9BDF-B4EEB29E9078}"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B341A31D-96D2-4E49-AC32-1BF26E5398B8}" srcId="{35FCB4B9-9DA4-4371-9067-CF8E46BAE134}" destId="{A60EEC56-55FF-4517-BF70-816A8D4725F2}" srcOrd="3" destOrd="0" parTransId="{C87D1E65-AC8C-4730-8C4B-AF38699F5E90}" sibTransId="{4C6EC1D2-FFD4-4BF9-962E-32C96A00FAC5}"/>
    <dgm:cxn modelId="{EC58EFA7-A4F9-4419-B8BA-B1580CEE2072}" type="presOf" srcId="{BE9694BF-B165-42FE-AF38-EB92D0E93588}" destId="{E0336AE3-797B-4A4E-B771-4F8AAEDFD06C}" srcOrd="0" destOrd="0" presId="urn:microsoft.com/office/officeart/2005/8/layout/radial6"/>
    <dgm:cxn modelId="{E978205C-84E6-4611-848F-A0C543F6DC1F}" type="presOf" srcId="{89BF2D36-F1FC-4663-95A5-928F29601633}" destId="{F06D3A60-080C-4533-A021-0572B768D9D2}"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0481EDAB-063B-4104-BFAB-C95E3757A850}" type="presOf" srcId="{5A60D5A4-523F-4C7E-9C23-BF582E6299CB}" destId="{2412B4FB-3B2D-4ED7-9D3F-787576831EC8}"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6D7DE1E9-5A12-4329-8762-67C98C09ABB0}" type="presOf" srcId="{35FCB4B9-9DA4-4371-9067-CF8E46BAE134}" destId="{EFEDBEDB-3249-4E57-8035-422EAF355D99}" srcOrd="0" destOrd="0" presId="urn:microsoft.com/office/officeart/2005/8/layout/radial6"/>
    <dgm:cxn modelId="{2BC38B56-58AE-4124-A4DB-1CC5F227B44A}" srcId="{35FCB4B9-9DA4-4371-9067-CF8E46BAE134}" destId="{BE9694BF-B165-42FE-AF38-EB92D0E93588}" srcOrd="6" destOrd="0" parTransId="{C71E3F6A-C99D-41FF-8567-BDFBAE34DBCB}" sibTransId="{E795DCBF-3038-4701-ABCE-5B6FC645BE8E}"/>
    <dgm:cxn modelId="{5911396B-2D5D-4493-9A36-B594AE7B8EAC}" type="presOf" srcId="{115D3FBF-573B-421E-990A-28FF0ACE91ED}" destId="{4AB1A3D1-BADA-483D-BD9C-E8995A9369BA}" srcOrd="0" destOrd="0" presId="urn:microsoft.com/office/officeart/2005/8/layout/radial6"/>
    <dgm:cxn modelId="{D15E2509-6CC0-4468-829D-ADAFF2D8EC92}" type="presParOf" srcId="{3AE0A7B2-F3D7-4AA8-8193-60F97BC5BBE4}" destId="{EFEDBEDB-3249-4E57-8035-422EAF355D99}" srcOrd="0" destOrd="0" presId="urn:microsoft.com/office/officeart/2005/8/layout/radial6"/>
    <dgm:cxn modelId="{491C3BA2-F3B9-4BCA-9F1B-9256C55DCC2A}" type="presParOf" srcId="{3AE0A7B2-F3D7-4AA8-8193-60F97BC5BBE4}" destId="{2CE261A9-2CE5-4FA7-8901-59133E4E4AEC}" srcOrd="1" destOrd="0" presId="urn:microsoft.com/office/officeart/2005/8/layout/radial6"/>
    <dgm:cxn modelId="{8925BE2E-438A-4BA9-9ABC-5B7016865B11}" type="presParOf" srcId="{3AE0A7B2-F3D7-4AA8-8193-60F97BC5BBE4}" destId="{110169E2-CE38-4ADD-81D7-3F0625C67E65}" srcOrd="2" destOrd="0" presId="urn:microsoft.com/office/officeart/2005/8/layout/radial6"/>
    <dgm:cxn modelId="{9AFED61F-377C-46BC-9E25-0EFD571CE07E}" type="presParOf" srcId="{3AE0A7B2-F3D7-4AA8-8193-60F97BC5BBE4}" destId="{4F9FB7C9-5A01-4525-9BDF-B4EEB29E9078}" srcOrd="3" destOrd="0" presId="urn:microsoft.com/office/officeart/2005/8/layout/radial6"/>
    <dgm:cxn modelId="{BABA4373-989A-486C-BD31-654B54093528}" type="presParOf" srcId="{3AE0A7B2-F3D7-4AA8-8193-60F97BC5BBE4}" destId="{031EF8E8-E22B-49F7-9BA5-E2746313D6A7}" srcOrd="4" destOrd="0" presId="urn:microsoft.com/office/officeart/2005/8/layout/radial6"/>
    <dgm:cxn modelId="{233989EA-E13E-4FD1-A2DB-3D2301FC732D}" type="presParOf" srcId="{3AE0A7B2-F3D7-4AA8-8193-60F97BC5BBE4}" destId="{E252E302-8CFE-414A-A086-EB242864A36F}" srcOrd="5" destOrd="0" presId="urn:microsoft.com/office/officeart/2005/8/layout/radial6"/>
    <dgm:cxn modelId="{EA9D703E-8DA4-463A-9D0E-AEE708830470}" type="presParOf" srcId="{3AE0A7B2-F3D7-4AA8-8193-60F97BC5BBE4}" destId="{6DC2E357-E00C-4A37-BE6C-88C8BDAEE828}" srcOrd="6" destOrd="0" presId="urn:microsoft.com/office/officeart/2005/8/layout/radial6"/>
    <dgm:cxn modelId="{52E97A33-6EFC-40C2-B4E0-1A108290374F}" type="presParOf" srcId="{3AE0A7B2-F3D7-4AA8-8193-60F97BC5BBE4}" destId="{DF57ADC0-75AA-40D5-953A-DA054E8CE3F1}" srcOrd="7" destOrd="0" presId="urn:microsoft.com/office/officeart/2005/8/layout/radial6"/>
    <dgm:cxn modelId="{8CB7198F-86D3-4C81-8FFB-7D569E5E98FF}" type="presParOf" srcId="{3AE0A7B2-F3D7-4AA8-8193-60F97BC5BBE4}" destId="{1659B7D4-CD71-4A38-A262-F0944D6F6627}" srcOrd="8" destOrd="0" presId="urn:microsoft.com/office/officeart/2005/8/layout/radial6"/>
    <dgm:cxn modelId="{828C6D1E-D8B8-47F8-B36D-E7097B287101}" type="presParOf" srcId="{3AE0A7B2-F3D7-4AA8-8193-60F97BC5BBE4}" destId="{2412B4FB-3B2D-4ED7-9D3F-787576831EC8}" srcOrd="9" destOrd="0" presId="urn:microsoft.com/office/officeart/2005/8/layout/radial6"/>
    <dgm:cxn modelId="{71F50DC9-1664-4F5E-B8FE-801A67290DB8}" type="presParOf" srcId="{3AE0A7B2-F3D7-4AA8-8193-60F97BC5BBE4}" destId="{E2D82BC7-6F42-4141-BBF0-E1D08091023B}" srcOrd="10" destOrd="0" presId="urn:microsoft.com/office/officeart/2005/8/layout/radial6"/>
    <dgm:cxn modelId="{75098DEB-6DEE-4CEB-A846-DF2736FF27C9}" type="presParOf" srcId="{3AE0A7B2-F3D7-4AA8-8193-60F97BC5BBE4}" destId="{28F9927C-3209-4D4B-87FF-F975D0310F7A}" srcOrd="11" destOrd="0" presId="urn:microsoft.com/office/officeart/2005/8/layout/radial6"/>
    <dgm:cxn modelId="{48451DF9-71F9-438A-8DC7-EA44C87EC2D3}" type="presParOf" srcId="{3AE0A7B2-F3D7-4AA8-8193-60F97BC5BBE4}" destId="{2AB4D8CE-8CB7-4E22-9296-99090BA57931}" srcOrd="12" destOrd="0" presId="urn:microsoft.com/office/officeart/2005/8/layout/radial6"/>
    <dgm:cxn modelId="{14B3F004-95A6-429F-89D7-B30E5F341EFE}" type="presParOf" srcId="{3AE0A7B2-F3D7-4AA8-8193-60F97BC5BBE4}" destId="{BB892A1F-FA2A-4DFD-AA41-5163AE3000B4}" srcOrd="13" destOrd="0" presId="urn:microsoft.com/office/officeart/2005/8/layout/radial6"/>
    <dgm:cxn modelId="{8B50B1DC-70B5-4C4E-9A30-8E29C8F51FAC}" type="presParOf" srcId="{3AE0A7B2-F3D7-4AA8-8193-60F97BC5BBE4}" destId="{B7ABF146-467B-40F7-9749-84373BEC57B2}" srcOrd="14" destOrd="0" presId="urn:microsoft.com/office/officeart/2005/8/layout/radial6"/>
    <dgm:cxn modelId="{AF5ADEE4-75E5-4944-B856-CA2494F8AEF8}" type="presParOf" srcId="{3AE0A7B2-F3D7-4AA8-8193-60F97BC5BBE4}" destId="{1682E459-465B-4FE9-A062-96E16D09D9A0}" srcOrd="15" destOrd="0" presId="urn:microsoft.com/office/officeart/2005/8/layout/radial6"/>
    <dgm:cxn modelId="{30735C17-B11C-4584-ADDD-B091B0FD15CF}" type="presParOf" srcId="{3AE0A7B2-F3D7-4AA8-8193-60F97BC5BBE4}" destId="{4AB1A3D1-BADA-483D-BD9C-E8995A9369BA}" srcOrd="16" destOrd="0" presId="urn:microsoft.com/office/officeart/2005/8/layout/radial6"/>
    <dgm:cxn modelId="{65BE4F2D-838A-4492-9F1C-E8AF34455A16}" type="presParOf" srcId="{3AE0A7B2-F3D7-4AA8-8193-60F97BC5BBE4}" destId="{BBB5F5AB-B62A-41EC-81EC-D71345CD7BE7}" srcOrd="17" destOrd="0" presId="urn:microsoft.com/office/officeart/2005/8/layout/radial6"/>
    <dgm:cxn modelId="{78F03C1F-E729-4798-8E94-7FECF0C96E46}" type="presParOf" srcId="{3AE0A7B2-F3D7-4AA8-8193-60F97BC5BBE4}" destId="{0C796C5D-AB23-4415-8BEC-F8F13F5F2ECA}" srcOrd="18" destOrd="0" presId="urn:microsoft.com/office/officeart/2005/8/layout/radial6"/>
    <dgm:cxn modelId="{8F2EAB4B-F4C3-4569-817D-6BA066B0D900}" type="presParOf" srcId="{3AE0A7B2-F3D7-4AA8-8193-60F97BC5BBE4}" destId="{E0336AE3-797B-4A4E-B771-4F8AAEDFD06C}" srcOrd="19" destOrd="0" presId="urn:microsoft.com/office/officeart/2005/8/layout/radial6"/>
    <dgm:cxn modelId="{6617952B-35E3-4FE4-8112-6EFDC9C9FC32}" type="presParOf" srcId="{3AE0A7B2-F3D7-4AA8-8193-60F97BC5BBE4}" destId="{070CFC22-4073-4552-8DEA-606B99FC87C9}" srcOrd="20" destOrd="0" presId="urn:microsoft.com/office/officeart/2005/8/layout/radial6"/>
    <dgm:cxn modelId="{12DE647C-FB39-4D01-850F-58B62668F839}" type="presParOf" srcId="{3AE0A7B2-F3D7-4AA8-8193-60F97BC5BBE4}" destId="{7870BEE6-6DCD-433B-9B91-0C146DF1ADC7}" srcOrd="21" destOrd="0" presId="urn:microsoft.com/office/officeart/2005/8/layout/radial6"/>
    <dgm:cxn modelId="{BFD652F6-C8D6-4D29-82B0-27004D0BB032}" type="presParOf" srcId="{3AE0A7B2-F3D7-4AA8-8193-60F97BC5BBE4}" destId="{9B4F0C96-61E4-4374-80D9-4C8FA9020A03}" srcOrd="22" destOrd="0" presId="urn:microsoft.com/office/officeart/2005/8/layout/radial6"/>
    <dgm:cxn modelId="{A24B21DD-3C88-4BA3-8E28-42B87BF24DA3}" type="presParOf" srcId="{3AE0A7B2-F3D7-4AA8-8193-60F97BC5BBE4}" destId="{D436291E-5EDA-4878-99FB-310BAD2AF28B}" srcOrd="23" destOrd="0" presId="urn:microsoft.com/office/officeart/2005/8/layout/radial6"/>
    <dgm:cxn modelId="{26F2529E-8F69-497D-8CCC-0999BD85AB6A}" type="presParOf" srcId="{3AE0A7B2-F3D7-4AA8-8193-60F97BC5BBE4}" destId="{1702D1FA-14C2-427F-864B-06E22DC09D67}" srcOrd="24" destOrd="0" presId="urn:microsoft.com/office/officeart/2005/8/layout/radial6"/>
    <dgm:cxn modelId="{12DEF496-57E0-43E8-B29D-A005484BD9CE}" type="presParOf" srcId="{3AE0A7B2-F3D7-4AA8-8193-60F97BC5BBE4}" destId="{0594A064-A4F0-4860-B524-F16BD6D33212}" srcOrd="25" destOrd="0" presId="urn:microsoft.com/office/officeart/2005/8/layout/radial6"/>
    <dgm:cxn modelId="{3423D0AF-A7DE-4AE8-A0AC-3FA736D886C3}" type="presParOf" srcId="{3AE0A7B2-F3D7-4AA8-8193-60F97BC5BBE4}" destId="{DE0EEF01-3FDB-4029-8AD8-C7214B654F1F}" srcOrd="26" destOrd="0" presId="urn:microsoft.com/office/officeart/2005/8/layout/radial6"/>
    <dgm:cxn modelId="{C8D72F88-0D4C-42F9-99E7-B6F8427E7C98}" type="presParOf" srcId="{3AE0A7B2-F3D7-4AA8-8193-60F97BC5BBE4}" destId="{F06D3A60-080C-4533-A021-0572B768D9D2}" srcOrd="27" destOrd="0" presId="urn:microsoft.com/office/officeart/2005/8/layout/radial6"/>
    <dgm:cxn modelId="{DCFCF63B-240F-4863-8BEB-6A3CF002785E}" type="presParOf" srcId="{3AE0A7B2-F3D7-4AA8-8193-60F97BC5BBE4}" destId="{CC3F4F21-D44D-4CD2-9767-82496EE9F5B6}" srcOrd="28" destOrd="0" presId="urn:microsoft.com/office/officeart/2005/8/layout/radial6"/>
    <dgm:cxn modelId="{5C546029-3936-4CBA-B514-304EB95ACF82}" type="presParOf" srcId="{3AE0A7B2-F3D7-4AA8-8193-60F97BC5BBE4}" destId="{2E80F537-23A2-416D-926F-8A5DEE5B47BC}" srcOrd="29" destOrd="0" presId="urn:microsoft.com/office/officeart/2005/8/layout/radial6"/>
    <dgm:cxn modelId="{8C3AF79E-E792-4E62-B224-CFDBE5025C5B}"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見かけが</a:t>
          </a:r>
          <a:endParaRPr kumimoji="1" lang="en-US" altLang="ja-JP" sz="2800" b="1" dirty="0" smtClean="0"/>
        </a:p>
        <a:p>
          <a:r>
            <a:rPr kumimoji="1" lang="en-US" altLang="ja-JP" sz="2800" b="1" dirty="0" smtClean="0"/>
            <a:t>9</a:t>
          </a:r>
          <a:r>
            <a:rPr kumimoji="1" lang="ja-JP" altLang="en-US" sz="2800" b="1" dirty="0" smtClean="0"/>
            <a:t>割</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a:solidFill>
          <a:srgbClr val="FF0000"/>
        </a:solidFill>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B53A865-4990-4716-A904-283D20BBABAD}" srcId="{0449AA97-8347-45EF-B203-4CDF7A85AD68}" destId="{35FCB4B9-9DA4-4371-9067-CF8E46BAE134}" srcOrd="0" destOrd="0" parTransId="{086DDDD0-880B-4EEB-B88B-5FC138E1AD30}" sibTransId="{03C5A3A3-AFE8-4402-AF3C-B2BCF6BF1BDF}"/>
    <dgm:cxn modelId="{03458EF5-862A-413D-98CF-FD6129399529}" srcId="{35FCB4B9-9DA4-4371-9067-CF8E46BAE134}" destId="{E371F5B9-5BA0-4E37-8B1E-EDEC67A47969}" srcOrd="4" destOrd="0" parTransId="{8990CD32-3520-4C5B-9D9A-A3599356DDB2}" sibTransId="{4B353157-53FB-4301-BC0C-6EC32F1C6F0A}"/>
    <dgm:cxn modelId="{59367B77-4A39-48BB-BE14-86A205A194B5}" type="presOf" srcId="{E795DCBF-3038-4701-ABCE-5B6FC645BE8E}" destId="{7870BEE6-6DCD-433B-9B91-0C146DF1ADC7}"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934E438A-6187-4BFE-BB7E-EA40F85435C7}" type="presOf" srcId="{DECD6CFC-5054-4132-8B36-1F62C6BD0D95}" destId="{DF57ADC0-75AA-40D5-953A-DA054E8CE3F1}" srcOrd="0" destOrd="0" presId="urn:microsoft.com/office/officeart/2005/8/layout/radial6"/>
    <dgm:cxn modelId="{74E778BF-87F8-4612-B141-0606B6A8C592}" type="presOf" srcId="{428934AC-D2D0-4764-81E8-C48C6CFB8674}" destId="{6DC2E357-E00C-4A37-BE6C-88C8BDAEE828}" srcOrd="0" destOrd="0" presId="urn:microsoft.com/office/officeart/2005/8/layout/radial6"/>
    <dgm:cxn modelId="{6F1534C8-02E9-4050-B447-668D229E1A26}" type="presOf" srcId="{5A60D5A4-523F-4C7E-9C23-BF582E6299CB}" destId="{2412B4FB-3B2D-4ED7-9D3F-787576831EC8}"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91462EA6-4068-4DF9-804C-ABBF8D1134D8}" srcId="{35FCB4B9-9DA4-4371-9067-CF8E46BAE134}" destId="{C3D81854-8B59-4AEA-8E40-B3E505FD1868}" srcOrd="7" destOrd="0" parTransId="{4D2182E8-8CD5-4247-9AA4-6FC57C6D9EF3}" sibTransId="{A4EFEAC1-C2D3-4873-9AC3-624508C42DA4}"/>
    <dgm:cxn modelId="{F60DF269-D3CF-4BB3-A94F-3594B27CA5D8}" type="presOf" srcId="{1EEB2AF2-4F62-4A53-AE9D-00363C0011FE}" destId="{031EF8E8-E22B-49F7-9BA5-E2746313D6A7}" srcOrd="0" destOrd="0" presId="urn:microsoft.com/office/officeart/2005/8/layout/radial6"/>
    <dgm:cxn modelId="{A768DBF0-1A29-4955-B11C-5DA5D7BDFA3A}" srcId="{0449AA97-8347-45EF-B203-4CDF7A85AD68}" destId="{16FC396E-8521-4B1A-AB85-67DCD93309C1}" srcOrd="1" destOrd="0" parTransId="{731E9C52-22EE-45C3-9925-150178D6F783}" sibTransId="{702BB8AB-6DA9-400F-B433-5D5602B65226}"/>
    <dgm:cxn modelId="{E74381A8-DBF6-48E5-A260-8A78258DD904}" type="presOf" srcId="{DD900BB2-A1B4-4A20-ABC1-3D52547EDE39}" destId="{0C796C5D-AB23-4415-8BEC-F8F13F5F2ECA}"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5979BECE-5576-4F7D-BEBC-97EEC3C75514}" type="presOf" srcId="{E371F5B9-5BA0-4E37-8B1E-EDEC67A47969}" destId="{BB892A1F-FA2A-4DFD-AA41-5163AE3000B4}" srcOrd="0" destOrd="0" presId="urn:microsoft.com/office/officeart/2005/8/layout/radial6"/>
    <dgm:cxn modelId="{4F0B11F7-81C7-42B3-99FE-16229E037B2F}" type="presOf" srcId="{4B353157-53FB-4301-BC0C-6EC32F1C6F0A}" destId="{1682E459-465B-4FE9-A062-96E16D09D9A0}"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53E9C292-2608-4CA8-B4B5-7D1A62FB3FC2}" type="presOf" srcId="{A4EFEAC1-C2D3-4873-9AC3-624508C42DA4}" destId="{1702D1FA-14C2-427F-864B-06E22DC09D67}" srcOrd="0" destOrd="0" presId="urn:microsoft.com/office/officeart/2005/8/layout/radial6"/>
    <dgm:cxn modelId="{375CAFDD-18D3-427E-AB9A-734051C80A5F}" type="presOf" srcId="{A60EEC56-55FF-4517-BF70-816A8D4725F2}" destId="{E2D82BC7-6F42-4141-BBF0-E1D08091023B}" srcOrd="0" destOrd="0" presId="urn:microsoft.com/office/officeart/2005/8/layout/radial6"/>
    <dgm:cxn modelId="{FE4E777B-77B8-4988-85DC-6A3A3854B92A}" type="presOf" srcId="{35FCB4B9-9DA4-4371-9067-CF8E46BAE134}" destId="{EFEDBEDB-3249-4E57-8035-422EAF355D99}" srcOrd="0" destOrd="0" presId="urn:microsoft.com/office/officeart/2005/8/layout/radial6"/>
    <dgm:cxn modelId="{C164E277-3BD2-4270-8A39-4E26DEFD84CD}" type="presOf" srcId="{4C6EC1D2-FFD4-4BF9-962E-32C96A00FAC5}" destId="{2AB4D8CE-8CB7-4E22-9296-99090BA57931}" srcOrd="0" destOrd="0" presId="urn:microsoft.com/office/officeart/2005/8/layout/radial6"/>
    <dgm:cxn modelId="{EABDD878-D7C3-459F-ACCD-9049A1146872}" type="presOf" srcId="{BE9694BF-B165-42FE-AF38-EB92D0E93588}" destId="{E0336AE3-797B-4A4E-B771-4F8AAEDFD06C}"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5465BF5B-DDBA-463D-B684-19FC4925C8F2}" type="presOf" srcId="{565C1D0D-CBB5-4F93-B488-26BA65D4D3F5}" destId="{0594A064-A4F0-4860-B524-F16BD6D33212}" srcOrd="0" destOrd="0" presId="urn:microsoft.com/office/officeart/2005/8/layout/radial6"/>
    <dgm:cxn modelId="{9D2A45F7-368F-4339-A721-BC90A926D7A3}" type="presOf" srcId="{C3D81854-8B59-4AEA-8E40-B3E505FD1868}" destId="{9B4F0C96-61E4-4374-80D9-4C8FA9020A03}"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1F53BFA8-E4C2-4D72-8740-CBB9268D5109}" type="presOf" srcId="{115D3FBF-573B-421E-990A-28FF0ACE91ED}" destId="{4AB1A3D1-BADA-483D-BD9C-E8995A9369BA}" srcOrd="0" destOrd="0" presId="urn:microsoft.com/office/officeart/2005/8/layout/radial6"/>
    <dgm:cxn modelId="{0A2D4F4F-8F1D-40A9-9EAA-56E627063C16}" type="presOf" srcId="{9430C618-4D94-4110-89DB-65B0629387CA}" destId="{4F9FB7C9-5A01-4525-9BDF-B4EEB29E9078}" srcOrd="0" destOrd="0" presId="urn:microsoft.com/office/officeart/2005/8/layout/radial6"/>
    <dgm:cxn modelId="{E8AEE228-E521-46E5-8EE8-4280C56DBEA7}" type="presOf" srcId="{0449AA97-8347-45EF-B203-4CDF7A85AD68}" destId="{3AE0A7B2-F3D7-4AA8-8193-60F97BC5BBE4}" srcOrd="0" destOrd="0" presId="urn:microsoft.com/office/officeart/2005/8/layout/radial6"/>
    <dgm:cxn modelId="{B341A31D-96D2-4E49-AC32-1BF26E5398B8}" srcId="{35FCB4B9-9DA4-4371-9067-CF8E46BAE134}" destId="{A60EEC56-55FF-4517-BF70-816A8D4725F2}" srcOrd="3" destOrd="0" parTransId="{C87D1E65-AC8C-4730-8C4B-AF38699F5E90}" sibTransId="{4C6EC1D2-FFD4-4BF9-962E-32C96A00FAC5}"/>
    <dgm:cxn modelId="{AE30B720-850F-413A-8846-D21EAA42D3D7}" srcId="{35FCB4B9-9DA4-4371-9067-CF8E46BAE134}" destId="{115D3FBF-573B-421E-990A-28FF0ACE91ED}" srcOrd="5" destOrd="0" parTransId="{6A6EEFD9-D17F-4BBF-9140-4478085489F1}" sibTransId="{DD900BB2-A1B4-4A20-ABC1-3D52547EDE39}"/>
    <dgm:cxn modelId="{E1841C46-84B1-4CDE-A547-92BD8457CE41}" type="presOf" srcId="{89BF2D36-F1FC-4663-95A5-928F29601633}" destId="{F06D3A60-080C-4533-A021-0572B768D9D2}" srcOrd="0" destOrd="0" presId="urn:microsoft.com/office/officeart/2005/8/layout/radial6"/>
    <dgm:cxn modelId="{4282A8AC-C4EB-41FE-8A0E-CA3AEE110AB1}" srcId="{35FCB4B9-9DA4-4371-9067-CF8E46BAE134}" destId="{1EEB2AF2-4F62-4A53-AE9D-00363C0011FE}" srcOrd="1" destOrd="0" parTransId="{B85F9B33-8153-49B9-906D-443DC5AE15B9}" sibTransId="{428934AC-D2D0-4764-81E8-C48C6CFB8674}"/>
    <dgm:cxn modelId="{3922F678-79D3-408F-A6BF-196A15260A0E}" type="presOf" srcId="{A6B03099-9177-401F-8344-491B62ACC7A8}" destId="{CC3F4F21-D44D-4CD2-9767-82496EE9F5B6}" srcOrd="0" destOrd="0" presId="urn:microsoft.com/office/officeart/2005/8/layout/radial6"/>
    <dgm:cxn modelId="{55505FCE-AC1D-4F2C-B521-2F232572D9CA}" type="presOf" srcId="{0C360B94-1539-41ED-9FEE-355DE7595D62}" destId="{2CE261A9-2CE5-4FA7-8901-59133E4E4AEC}" srcOrd="0" destOrd="0" presId="urn:microsoft.com/office/officeart/2005/8/layout/radial6"/>
    <dgm:cxn modelId="{78BF4C0D-028E-4F47-B58B-62F794BEF8CC}" type="presOf" srcId="{C8EA0DFA-1D4F-4559-85BF-4E3CBE952CD0}" destId="{31F277A2-5ED4-4E18-B531-952076F875B9}" srcOrd="0" destOrd="0" presId="urn:microsoft.com/office/officeart/2005/8/layout/radial6"/>
    <dgm:cxn modelId="{2BC38B56-58AE-4124-A4DB-1CC5F227B44A}" srcId="{35FCB4B9-9DA4-4371-9067-CF8E46BAE134}" destId="{BE9694BF-B165-42FE-AF38-EB92D0E93588}" srcOrd="6" destOrd="0" parTransId="{C71E3F6A-C99D-41FF-8567-BDFBAE34DBCB}" sibTransId="{E795DCBF-3038-4701-ABCE-5B6FC645BE8E}"/>
    <dgm:cxn modelId="{A7E11390-8C70-4CBF-91C3-CC843E8C1058}" type="presParOf" srcId="{3AE0A7B2-F3D7-4AA8-8193-60F97BC5BBE4}" destId="{EFEDBEDB-3249-4E57-8035-422EAF355D99}" srcOrd="0" destOrd="0" presId="urn:microsoft.com/office/officeart/2005/8/layout/radial6"/>
    <dgm:cxn modelId="{6DF3AFAE-92B4-46E1-B86B-7EDAAEB101CE}" type="presParOf" srcId="{3AE0A7B2-F3D7-4AA8-8193-60F97BC5BBE4}" destId="{2CE261A9-2CE5-4FA7-8901-59133E4E4AEC}" srcOrd="1" destOrd="0" presId="urn:microsoft.com/office/officeart/2005/8/layout/radial6"/>
    <dgm:cxn modelId="{2297FC6B-E42F-4405-BD58-F386CBABF1BC}" type="presParOf" srcId="{3AE0A7B2-F3D7-4AA8-8193-60F97BC5BBE4}" destId="{110169E2-CE38-4ADD-81D7-3F0625C67E65}" srcOrd="2" destOrd="0" presId="urn:microsoft.com/office/officeart/2005/8/layout/radial6"/>
    <dgm:cxn modelId="{0603E9F5-EF85-4102-B439-4769B7B81EB5}" type="presParOf" srcId="{3AE0A7B2-F3D7-4AA8-8193-60F97BC5BBE4}" destId="{4F9FB7C9-5A01-4525-9BDF-B4EEB29E9078}" srcOrd="3" destOrd="0" presId="urn:microsoft.com/office/officeart/2005/8/layout/radial6"/>
    <dgm:cxn modelId="{B91908FB-69F2-4947-866F-0160C2F4AC21}" type="presParOf" srcId="{3AE0A7B2-F3D7-4AA8-8193-60F97BC5BBE4}" destId="{031EF8E8-E22B-49F7-9BA5-E2746313D6A7}" srcOrd="4" destOrd="0" presId="urn:microsoft.com/office/officeart/2005/8/layout/radial6"/>
    <dgm:cxn modelId="{1A499FC1-6C63-42DF-A401-52E1FDB31777}" type="presParOf" srcId="{3AE0A7B2-F3D7-4AA8-8193-60F97BC5BBE4}" destId="{E252E302-8CFE-414A-A086-EB242864A36F}" srcOrd="5" destOrd="0" presId="urn:microsoft.com/office/officeart/2005/8/layout/radial6"/>
    <dgm:cxn modelId="{4772A48F-44BF-4D97-A2D5-B0F39F1AA5CC}" type="presParOf" srcId="{3AE0A7B2-F3D7-4AA8-8193-60F97BC5BBE4}" destId="{6DC2E357-E00C-4A37-BE6C-88C8BDAEE828}" srcOrd="6" destOrd="0" presId="urn:microsoft.com/office/officeart/2005/8/layout/radial6"/>
    <dgm:cxn modelId="{55539F9C-7A09-4F2E-91B8-447D5A310CA7}" type="presParOf" srcId="{3AE0A7B2-F3D7-4AA8-8193-60F97BC5BBE4}" destId="{DF57ADC0-75AA-40D5-953A-DA054E8CE3F1}" srcOrd="7" destOrd="0" presId="urn:microsoft.com/office/officeart/2005/8/layout/radial6"/>
    <dgm:cxn modelId="{0A18A648-B315-4BF9-9C31-BB1939C47B81}" type="presParOf" srcId="{3AE0A7B2-F3D7-4AA8-8193-60F97BC5BBE4}" destId="{1659B7D4-CD71-4A38-A262-F0944D6F6627}" srcOrd="8" destOrd="0" presId="urn:microsoft.com/office/officeart/2005/8/layout/radial6"/>
    <dgm:cxn modelId="{6F41E746-13CA-46A7-B24F-2FA19C4EA850}" type="presParOf" srcId="{3AE0A7B2-F3D7-4AA8-8193-60F97BC5BBE4}" destId="{2412B4FB-3B2D-4ED7-9D3F-787576831EC8}" srcOrd="9" destOrd="0" presId="urn:microsoft.com/office/officeart/2005/8/layout/radial6"/>
    <dgm:cxn modelId="{9D036CD5-04F3-4972-9BD7-D61133755E71}" type="presParOf" srcId="{3AE0A7B2-F3D7-4AA8-8193-60F97BC5BBE4}" destId="{E2D82BC7-6F42-4141-BBF0-E1D08091023B}" srcOrd="10" destOrd="0" presId="urn:microsoft.com/office/officeart/2005/8/layout/radial6"/>
    <dgm:cxn modelId="{2B671FC2-0C34-4FDD-9EF7-226E4D820180}" type="presParOf" srcId="{3AE0A7B2-F3D7-4AA8-8193-60F97BC5BBE4}" destId="{28F9927C-3209-4D4B-87FF-F975D0310F7A}" srcOrd="11" destOrd="0" presId="urn:microsoft.com/office/officeart/2005/8/layout/radial6"/>
    <dgm:cxn modelId="{51C0C564-6B3D-4D4D-9B5E-C394147A28E1}" type="presParOf" srcId="{3AE0A7B2-F3D7-4AA8-8193-60F97BC5BBE4}" destId="{2AB4D8CE-8CB7-4E22-9296-99090BA57931}" srcOrd="12" destOrd="0" presId="urn:microsoft.com/office/officeart/2005/8/layout/radial6"/>
    <dgm:cxn modelId="{20B1B0FA-65A1-40C8-8A78-7104B6C5F7FD}" type="presParOf" srcId="{3AE0A7B2-F3D7-4AA8-8193-60F97BC5BBE4}" destId="{BB892A1F-FA2A-4DFD-AA41-5163AE3000B4}" srcOrd="13" destOrd="0" presId="urn:microsoft.com/office/officeart/2005/8/layout/radial6"/>
    <dgm:cxn modelId="{0BD028B3-3EF6-45DA-A404-13A1730379A4}" type="presParOf" srcId="{3AE0A7B2-F3D7-4AA8-8193-60F97BC5BBE4}" destId="{B7ABF146-467B-40F7-9749-84373BEC57B2}" srcOrd="14" destOrd="0" presId="urn:microsoft.com/office/officeart/2005/8/layout/radial6"/>
    <dgm:cxn modelId="{4B429D74-BC80-4491-9A14-454096F762D2}" type="presParOf" srcId="{3AE0A7B2-F3D7-4AA8-8193-60F97BC5BBE4}" destId="{1682E459-465B-4FE9-A062-96E16D09D9A0}" srcOrd="15" destOrd="0" presId="urn:microsoft.com/office/officeart/2005/8/layout/radial6"/>
    <dgm:cxn modelId="{BE78319B-E72D-4BD1-9B70-ECC406CEA807}" type="presParOf" srcId="{3AE0A7B2-F3D7-4AA8-8193-60F97BC5BBE4}" destId="{4AB1A3D1-BADA-483D-BD9C-E8995A9369BA}" srcOrd="16" destOrd="0" presId="urn:microsoft.com/office/officeart/2005/8/layout/radial6"/>
    <dgm:cxn modelId="{B202C285-346B-4586-B5F3-F85A3C3F30E8}" type="presParOf" srcId="{3AE0A7B2-F3D7-4AA8-8193-60F97BC5BBE4}" destId="{BBB5F5AB-B62A-41EC-81EC-D71345CD7BE7}" srcOrd="17" destOrd="0" presId="urn:microsoft.com/office/officeart/2005/8/layout/radial6"/>
    <dgm:cxn modelId="{37575701-184B-4C4A-8D3A-B20D7908D89D}" type="presParOf" srcId="{3AE0A7B2-F3D7-4AA8-8193-60F97BC5BBE4}" destId="{0C796C5D-AB23-4415-8BEC-F8F13F5F2ECA}" srcOrd="18" destOrd="0" presId="urn:microsoft.com/office/officeart/2005/8/layout/radial6"/>
    <dgm:cxn modelId="{A3ADEB21-09A1-42D6-97E6-99E74DA27926}" type="presParOf" srcId="{3AE0A7B2-F3D7-4AA8-8193-60F97BC5BBE4}" destId="{E0336AE3-797B-4A4E-B771-4F8AAEDFD06C}" srcOrd="19" destOrd="0" presId="urn:microsoft.com/office/officeart/2005/8/layout/radial6"/>
    <dgm:cxn modelId="{0C4DD88D-8DDF-461C-AE72-139E7504BA09}" type="presParOf" srcId="{3AE0A7B2-F3D7-4AA8-8193-60F97BC5BBE4}" destId="{070CFC22-4073-4552-8DEA-606B99FC87C9}" srcOrd="20" destOrd="0" presId="urn:microsoft.com/office/officeart/2005/8/layout/radial6"/>
    <dgm:cxn modelId="{93033CB6-052E-4793-80C5-00E46B8B3D96}" type="presParOf" srcId="{3AE0A7B2-F3D7-4AA8-8193-60F97BC5BBE4}" destId="{7870BEE6-6DCD-433B-9B91-0C146DF1ADC7}" srcOrd="21" destOrd="0" presId="urn:microsoft.com/office/officeart/2005/8/layout/radial6"/>
    <dgm:cxn modelId="{9CC0DDDD-F168-4662-8628-40CE3957DE2A}" type="presParOf" srcId="{3AE0A7B2-F3D7-4AA8-8193-60F97BC5BBE4}" destId="{9B4F0C96-61E4-4374-80D9-4C8FA9020A03}" srcOrd="22" destOrd="0" presId="urn:microsoft.com/office/officeart/2005/8/layout/radial6"/>
    <dgm:cxn modelId="{B92F35EF-ECE5-4F1B-A77F-C6AE5954955B}" type="presParOf" srcId="{3AE0A7B2-F3D7-4AA8-8193-60F97BC5BBE4}" destId="{D436291E-5EDA-4878-99FB-310BAD2AF28B}" srcOrd="23" destOrd="0" presId="urn:microsoft.com/office/officeart/2005/8/layout/radial6"/>
    <dgm:cxn modelId="{A53C43B1-3B92-4AE6-AD9F-218DE1212432}" type="presParOf" srcId="{3AE0A7B2-F3D7-4AA8-8193-60F97BC5BBE4}" destId="{1702D1FA-14C2-427F-864B-06E22DC09D67}" srcOrd="24" destOrd="0" presId="urn:microsoft.com/office/officeart/2005/8/layout/radial6"/>
    <dgm:cxn modelId="{817D835B-1A18-45C3-BC53-049E134C878B}" type="presParOf" srcId="{3AE0A7B2-F3D7-4AA8-8193-60F97BC5BBE4}" destId="{0594A064-A4F0-4860-B524-F16BD6D33212}" srcOrd="25" destOrd="0" presId="urn:microsoft.com/office/officeart/2005/8/layout/radial6"/>
    <dgm:cxn modelId="{6B6D23E8-9F19-4BD8-A8BC-8788BC78F7B3}" type="presParOf" srcId="{3AE0A7B2-F3D7-4AA8-8193-60F97BC5BBE4}" destId="{DE0EEF01-3FDB-4029-8AD8-C7214B654F1F}" srcOrd="26" destOrd="0" presId="urn:microsoft.com/office/officeart/2005/8/layout/radial6"/>
    <dgm:cxn modelId="{FECFB14D-10FA-48D0-9511-4221D61B2AB6}" type="presParOf" srcId="{3AE0A7B2-F3D7-4AA8-8193-60F97BC5BBE4}" destId="{F06D3A60-080C-4533-A021-0572B768D9D2}" srcOrd="27" destOrd="0" presId="urn:microsoft.com/office/officeart/2005/8/layout/radial6"/>
    <dgm:cxn modelId="{F2371516-6FA3-411D-93A6-F7831703498C}" type="presParOf" srcId="{3AE0A7B2-F3D7-4AA8-8193-60F97BC5BBE4}" destId="{CC3F4F21-D44D-4CD2-9767-82496EE9F5B6}" srcOrd="28" destOrd="0" presId="urn:microsoft.com/office/officeart/2005/8/layout/radial6"/>
    <dgm:cxn modelId="{671872BE-CAD1-466B-9AA3-9C418BFDBFEC}" type="presParOf" srcId="{3AE0A7B2-F3D7-4AA8-8193-60F97BC5BBE4}" destId="{2E80F537-23A2-416D-926F-8A5DEE5B47BC}" srcOrd="29" destOrd="0" presId="urn:microsoft.com/office/officeart/2005/8/layout/radial6"/>
    <dgm:cxn modelId="{2E38F7DF-6C78-4195-AF68-7D27678CC156}"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一度は</a:t>
          </a:r>
          <a:endParaRPr kumimoji="1" lang="en-US" altLang="ja-JP" sz="2800" b="1" dirty="0" smtClean="0"/>
        </a:p>
        <a:p>
          <a:r>
            <a:rPr kumimoji="1" lang="ja-JP" altLang="en-US" sz="2800" b="1" dirty="0" smtClean="0"/>
            <a:t>笑わせる</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a:solidFill>
          <a:srgbClr val="FF0000"/>
        </a:solidFill>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B53A865-4990-4716-A904-283D20BBABAD}" srcId="{0449AA97-8347-45EF-B203-4CDF7A85AD68}" destId="{35FCB4B9-9DA4-4371-9067-CF8E46BAE134}" srcOrd="0" destOrd="0" parTransId="{086DDDD0-880B-4EEB-B88B-5FC138E1AD30}" sibTransId="{03C5A3A3-AFE8-4402-AF3C-B2BCF6BF1BDF}"/>
    <dgm:cxn modelId="{03458EF5-862A-413D-98CF-FD6129399529}" srcId="{35FCB4B9-9DA4-4371-9067-CF8E46BAE134}" destId="{E371F5B9-5BA0-4E37-8B1E-EDEC67A47969}" srcOrd="4" destOrd="0" parTransId="{8990CD32-3520-4C5B-9D9A-A3599356DDB2}" sibTransId="{4B353157-53FB-4301-BC0C-6EC32F1C6F0A}"/>
    <dgm:cxn modelId="{A734AE64-C845-4CC0-8672-FC12D51D4D63}" type="presOf" srcId="{BE9694BF-B165-42FE-AF38-EB92D0E93588}" destId="{E0336AE3-797B-4A4E-B771-4F8AAEDFD06C}" srcOrd="0" destOrd="0" presId="urn:microsoft.com/office/officeart/2005/8/layout/radial6"/>
    <dgm:cxn modelId="{6A73D4C0-B843-427D-9416-DEB4B5C4E961}" type="presOf" srcId="{E795DCBF-3038-4701-ABCE-5B6FC645BE8E}" destId="{7870BEE6-6DCD-433B-9B91-0C146DF1ADC7}"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59192D9D-A693-4297-8545-FC3D22DF9008}" type="presOf" srcId="{35FCB4B9-9DA4-4371-9067-CF8E46BAE134}" destId="{EFEDBEDB-3249-4E57-8035-422EAF355D99}" srcOrd="0" destOrd="0" presId="urn:microsoft.com/office/officeart/2005/8/layout/radial6"/>
    <dgm:cxn modelId="{1BA8FFF0-3C4D-4435-B728-593CB69EB5FE}" type="presOf" srcId="{5A60D5A4-523F-4C7E-9C23-BF582E6299CB}" destId="{2412B4FB-3B2D-4ED7-9D3F-787576831EC8}" srcOrd="0" destOrd="0" presId="urn:microsoft.com/office/officeart/2005/8/layout/radial6"/>
    <dgm:cxn modelId="{158F405E-FAD3-4681-B4CD-325079A86B01}" type="presOf" srcId="{C8EA0DFA-1D4F-4559-85BF-4E3CBE952CD0}" destId="{31F277A2-5ED4-4E18-B531-952076F875B9}"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6ABFAA26-37C9-42B1-AB1D-78A1BA1088CB}" type="presOf" srcId="{89BF2D36-F1FC-4663-95A5-928F29601633}" destId="{F06D3A60-080C-4533-A021-0572B768D9D2}"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6B8146F5-EB1B-47EE-9C09-171292D768E2}" type="presOf" srcId="{A6B03099-9177-401F-8344-491B62ACC7A8}" destId="{CC3F4F21-D44D-4CD2-9767-82496EE9F5B6}" srcOrd="0" destOrd="0" presId="urn:microsoft.com/office/officeart/2005/8/layout/radial6"/>
    <dgm:cxn modelId="{BE32E17A-02C7-40E2-B037-0355E872E04C}" type="presOf" srcId="{DD900BB2-A1B4-4A20-ABC1-3D52547EDE39}" destId="{0C796C5D-AB23-4415-8BEC-F8F13F5F2ECA}" srcOrd="0" destOrd="0" presId="urn:microsoft.com/office/officeart/2005/8/layout/radial6"/>
    <dgm:cxn modelId="{92674A96-960B-498A-B5F9-35E96B86CBD5}" type="presOf" srcId="{DECD6CFC-5054-4132-8B36-1F62C6BD0D95}" destId="{DF57ADC0-75AA-40D5-953A-DA054E8CE3F1}" srcOrd="0" destOrd="0" presId="urn:microsoft.com/office/officeart/2005/8/layout/radial6"/>
    <dgm:cxn modelId="{73EF3952-84CC-4DAC-B18D-8F4DA79B08D1}" type="presOf" srcId="{A60EEC56-55FF-4517-BF70-816A8D4725F2}" destId="{E2D82BC7-6F42-4141-BBF0-E1D08091023B}"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26FA473E-C4E7-4429-A8C1-9DF6D8AB3B19}" type="presOf" srcId="{9430C618-4D94-4110-89DB-65B0629387CA}" destId="{4F9FB7C9-5A01-4525-9BDF-B4EEB29E9078}" srcOrd="0" destOrd="0" presId="urn:microsoft.com/office/officeart/2005/8/layout/radial6"/>
    <dgm:cxn modelId="{72F06851-AC5B-48CB-9ABE-2835FA7CD70F}" type="presOf" srcId="{C3D81854-8B59-4AEA-8E40-B3E505FD1868}" destId="{9B4F0C96-61E4-4374-80D9-4C8FA9020A03}" srcOrd="0" destOrd="0" presId="urn:microsoft.com/office/officeart/2005/8/layout/radial6"/>
    <dgm:cxn modelId="{7BC9AC76-CD09-473D-9727-8E5CBA332225}" type="presOf" srcId="{565C1D0D-CBB5-4F93-B488-26BA65D4D3F5}" destId="{0594A064-A4F0-4860-B524-F16BD6D33212}" srcOrd="0" destOrd="0" presId="urn:microsoft.com/office/officeart/2005/8/layout/radial6"/>
    <dgm:cxn modelId="{E1273617-0761-469F-ACE0-FA8B820416BD}" type="presOf" srcId="{0449AA97-8347-45EF-B203-4CDF7A85AD68}" destId="{3AE0A7B2-F3D7-4AA8-8193-60F97BC5BBE4}" srcOrd="0" destOrd="0" presId="urn:microsoft.com/office/officeart/2005/8/layout/radial6"/>
    <dgm:cxn modelId="{4B43323B-1718-41B1-86B7-38F88F9BA6A1}" type="presOf" srcId="{115D3FBF-573B-421E-990A-28FF0ACE91ED}" destId="{4AB1A3D1-BADA-483D-BD9C-E8995A9369BA}" srcOrd="0" destOrd="0" presId="urn:microsoft.com/office/officeart/2005/8/layout/radial6"/>
    <dgm:cxn modelId="{2032FD01-927D-467E-972D-1388D81B20E2}" type="presOf" srcId="{1EEB2AF2-4F62-4A53-AE9D-00363C0011FE}" destId="{031EF8E8-E22B-49F7-9BA5-E2746313D6A7}"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1CD9A886-9867-45C1-B4C7-78FBFA05477B}" type="presOf" srcId="{428934AC-D2D0-4764-81E8-C48C6CFB8674}" destId="{6DC2E357-E00C-4A37-BE6C-88C8BDAEE828}" srcOrd="0" destOrd="0" presId="urn:microsoft.com/office/officeart/2005/8/layout/radial6"/>
    <dgm:cxn modelId="{28012796-6BAF-46DD-845A-9BBC5D2BB4F3}" type="presOf" srcId="{4C6EC1D2-FFD4-4BF9-962E-32C96A00FAC5}" destId="{2AB4D8CE-8CB7-4E22-9296-99090BA57931}" srcOrd="0" destOrd="0" presId="urn:microsoft.com/office/officeart/2005/8/layout/radial6"/>
    <dgm:cxn modelId="{8F350E2E-AC92-43C2-AC32-9828295DD793}" type="presOf" srcId="{A4EFEAC1-C2D3-4873-9AC3-624508C42DA4}" destId="{1702D1FA-14C2-427F-864B-06E22DC09D67}" srcOrd="0" destOrd="0" presId="urn:microsoft.com/office/officeart/2005/8/layout/radial6"/>
    <dgm:cxn modelId="{CFAA8D8A-B0CD-43BC-A0EE-7CA6911D671D}" type="presOf" srcId="{0C360B94-1539-41ED-9FEE-355DE7595D62}" destId="{2CE261A9-2CE5-4FA7-8901-59133E4E4AEC}"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CA6427B6-491D-4D19-940D-E5BAA01BECEB}" type="presOf" srcId="{4B353157-53FB-4301-BC0C-6EC32F1C6F0A}" destId="{1682E459-465B-4FE9-A062-96E16D09D9A0}" srcOrd="0" destOrd="0" presId="urn:microsoft.com/office/officeart/2005/8/layout/radial6"/>
    <dgm:cxn modelId="{B341A31D-96D2-4E49-AC32-1BF26E5398B8}" srcId="{35FCB4B9-9DA4-4371-9067-CF8E46BAE134}" destId="{A60EEC56-55FF-4517-BF70-816A8D4725F2}" srcOrd="3" destOrd="0" parTransId="{C87D1E65-AC8C-4730-8C4B-AF38699F5E90}" sibTransId="{4C6EC1D2-FFD4-4BF9-962E-32C96A00FAC5}"/>
    <dgm:cxn modelId="{A880853C-F799-4BFB-A712-CA33CB3E551C}" type="presOf" srcId="{E371F5B9-5BA0-4E37-8B1E-EDEC67A47969}" destId="{BB892A1F-FA2A-4DFD-AA41-5163AE3000B4}"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4282A8AC-C4EB-41FE-8A0E-CA3AEE110AB1}" srcId="{35FCB4B9-9DA4-4371-9067-CF8E46BAE134}" destId="{1EEB2AF2-4F62-4A53-AE9D-00363C0011FE}" srcOrd="1" destOrd="0" parTransId="{B85F9B33-8153-49B9-906D-443DC5AE15B9}" sibTransId="{428934AC-D2D0-4764-81E8-C48C6CFB8674}"/>
    <dgm:cxn modelId="{2BC38B56-58AE-4124-A4DB-1CC5F227B44A}" srcId="{35FCB4B9-9DA4-4371-9067-CF8E46BAE134}" destId="{BE9694BF-B165-42FE-AF38-EB92D0E93588}" srcOrd="6" destOrd="0" parTransId="{C71E3F6A-C99D-41FF-8567-BDFBAE34DBCB}" sibTransId="{E795DCBF-3038-4701-ABCE-5B6FC645BE8E}"/>
    <dgm:cxn modelId="{64CE0427-929D-41FF-8E7F-27CCD7881727}" type="presParOf" srcId="{3AE0A7B2-F3D7-4AA8-8193-60F97BC5BBE4}" destId="{EFEDBEDB-3249-4E57-8035-422EAF355D99}" srcOrd="0" destOrd="0" presId="urn:microsoft.com/office/officeart/2005/8/layout/radial6"/>
    <dgm:cxn modelId="{F4787B0B-05FF-4107-BAB8-33A3D41B5893}" type="presParOf" srcId="{3AE0A7B2-F3D7-4AA8-8193-60F97BC5BBE4}" destId="{2CE261A9-2CE5-4FA7-8901-59133E4E4AEC}" srcOrd="1" destOrd="0" presId="urn:microsoft.com/office/officeart/2005/8/layout/radial6"/>
    <dgm:cxn modelId="{8D5A477E-8D2E-4FEC-9234-3D96E08B03FB}" type="presParOf" srcId="{3AE0A7B2-F3D7-4AA8-8193-60F97BC5BBE4}" destId="{110169E2-CE38-4ADD-81D7-3F0625C67E65}" srcOrd="2" destOrd="0" presId="urn:microsoft.com/office/officeart/2005/8/layout/radial6"/>
    <dgm:cxn modelId="{9F983375-1A76-4562-A1A8-285A461E4FEA}" type="presParOf" srcId="{3AE0A7B2-F3D7-4AA8-8193-60F97BC5BBE4}" destId="{4F9FB7C9-5A01-4525-9BDF-B4EEB29E9078}" srcOrd="3" destOrd="0" presId="urn:microsoft.com/office/officeart/2005/8/layout/radial6"/>
    <dgm:cxn modelId="{DA106F55-A3E4-4832-B2FA-E21A1E0672FA}" type="presParOf" srcId="{3AE0A7B2-F3D7-4AA8-8193-60F97BC5BBE4}" destId="{031EF8E8-E22B-49F7-9BA5-E2746313D6A7}" srcOrd="4" destOrd="0" presId="urn:microsoft.com/office/officeart/2005/8/layout/radial6"/>
    <dgm:cxn modelId="{E0B4330F-7B4A-4FC8-AD2B-F05CB27DD61A}" type="presParOf" srcId="{3AE0A7B2-F3D7-4AA8-8193-60F97BC5BBE4}" destId="{E252E302-8CFE-414A-A086-EB242864A36F}" srcOrd="5" destOrd="0" presId="urn:microsoft.com/office/officeart/2005/8/layout/radial6"/>
    <dgm:cxn modelId="{D121B55E-9C6D-48BC-83E4-0BCC4FAA8FDC}" type="presParOf" srcId="{3AE0A7B2-F3D7-4AA8-8193-60F97BC5BBE4}" destId="{6DC2E357-E00C-4A37-BE6C-88C8BDAEE828}" srcOrd="6" destOrd="0" presId="urn:microsoft.com/office/officeart/2005/8/layout/radial6"/>
    <dgm:cxn modelId="{166798DD-ECBD-4F27-B536-BC9B8CBE6BCB}" type="presParOf" srcId="{3AE0A7B2-F3D7-4AA8-8193-60F97BC5BBE4}" destId="{DF57ADC0-75AA-40D5-953A-DA054E8CE3F1}" srcOrd="7" destOrd="0" presId="urn:microsoft.com/office/officeart/2005/8/layout/radial6"/>
    <dgm:cxn modelId="{807A2845-8FDE-4F1A-B255-81F766F56536}" type="presParOf" srcId="{3AE0A7B2-F3D7-4AA8-8193-60F97BC5BBE4}" destId="{1659B7D4-CD71-4A38-A262-F0944D6F6627}" srcOrd="8" destOrd="0" presId="urn:microsoft.com/office/officeart/2005/8/layout/radial6"/>
    <dgm:cxn modelId="{12C64CC9-6E16-435F-8E9F-D62C7011D091}" type="presParOf" srcId="{3AE0A7B2-F3D7-4AA8-8193-60F97BC5BBE4}" destId="{2412B4FB-3B2D-4ED7-9D3F-787576831EC8}" srcOrd="9" destOrd="0" presId="urn:microsoft.com/office/officeart/2005/8/layout/radial6"/>
    <dgm:cxn modelId="{B3D57277-2A50-4EA5-B428-9C8B1EA4969C}" type="presParOf" srcId="{3AE0A7B2-F3D7-4AA8-8193-60F97BC5BBE4}" destId="{E2D82BC7-6F42-4141-BBF0-E1D08091023B}" srcOrd="10" destOrd="0" presId="urn:microsoft.com/office/officeart/2005/8/layout/radial6"/>
    <dgm:cxn modelId="{FEC85A5C-6A3D-4EE1-A333-441F1885B01E}" type="presParOf" srcId="{3AE0A7B2-F3D7-4AA8-8193-60F97BC5BBE4}" destId="{28F9927C-3209-4D4B-87FF-F975D0310F7A}" srcOrd="11" destOrd="0" presId="urn:microsoft.com/office/officeart/2005/8/layout/radial6"/>
    <dgm:cxn modelId="{22E5B575-75C1-4B45-B4D4-F577C84CE5FE}" type="presParOf" srcId="{3AE0A7B2-F3D7-4AA8-8193-60F97BC5BBE4}" destId="{2AB4D8CE-8CB7-4E22-9296-99090BA57931}" srcOrd="12" destOrd="0" presId="urn:microsoft.com/office/officeart/2005/8/layout/radial6"/>
    <dgm:cxn modelId="{3A690BE3-2E3A-473B-8934-D35ECDE56AE5}" type="presParOf" srcId="{3AE0A7B2-F3D7-4AA8-8193-60F97BC5BBE4}" destId="{BB892A1F-FA2A-4DFD-AA41-5163AE3000B4}" srcOrd="13" destOrd="0" presId="urn:microsoft.com/office/officeart/2005/8/layout/radial6"/>
    <dgm:cxn modelId="{9A062CA2-7D46-49D4-9959-893F01C3DAD5}" type="presParOf" srcId="{3AE0A7B2-F3D7-4AA8-8193-60F97BC5BBE4}" destId="{B7ABF146-467B-40F7-9749-84373BEC57B2}" srcOrd="14" destOrd="0" presId="urn:microsoft.com/office/officeart/2005/8/layout/radial6"/>
    <dgm:cxn modelId="{C69E9D2B-9CB4-4509-835F-856D856EF70B}" type="presParOf" srcId="{3AE0A7B2-F3D7-4AA8-8193-60F97BC5BBE4}" destId="{1682E459-465B-4FE9-A062-96E16D09D9A0}" srcOrd="15" destOrd="0" presId="urn:microsoft.com/office/officeart/2005/8/layout/radial6"/>
    <dgm:cxn modelId="{521F9E94-0BA7-4A92-AFE4-EEF8E9A9E03F}" type="presParOf" srcId="{3AE0A7B2-F3D7-4AA8-8193-60F97BC5BBE4}" destId="{4AB1A3D1-BADA-483D-BD9C-E8995A9369BA}" srcOrd="16" destOrd="0" presId="urn:microsoft.com/office/officeart/2005/8/layout/radial6"/>
    <dgm:cxn modelId="{A63A5704-DA47-4085-B00F-AE9D264419B1}" type="presParOf" srcId="{3AE0A7B2-F3D7-4AA8-8193-60F97BC5BBE4}" destId="{BBB5F5AB-B62A-41EC-81EC-D71345CD7BE7}" srcOrd="17" destOrd="0" presId="urn:microsoft.com/office/officeart/2005/8/layout/radial6"/>
    <dgm:cxn modelId="{ABA7417C-8FB3-42EF-89E4-81A8C8C44189}" type="presParOf" srcId="{3AE0A7B2-F3D7-4AA8-8193-60F97BC5BBE4}" destId="{0C796C5D-AB23-4415-8BEC-F8F13F5F2ECA}" srcOrd="18" destOrd="0" presId="urn:microsoft.com/office/officeart/2005/8/layout/radial6"/>
    <dgm:cxn modelId="{D3F60DD5-6F2C-4BE4-967D-0BF3EA071D35}" type="presParOf" srcId="{3AE0A7B2-F3D7-4AA8-8193-60F97BC5BBE4}" destId="{E0336AE3-797B-4A4E-B771-4F8AAEDFD06C}" srcOrd="19" destOrd="0" presId="urn:microsoft.com/office/officeart/2005/8/layout/radial6"/>
    <dgm:cxn modelId="{F853A712-AE1C-4DA2-9F4D-FB03F485FC68}" type="presParOf" srcId="{3AE0A7B2-F3D7-4AA8-8193-60F97BC5BBE4}" destId="{070CFC22-4073-4552-8DEA-606B99FC87C9}" srcOrd="20" destOrd="0" presId="urn:microsoft.com/office/officeart/2005/8/layout/radial6"/>
    <dgm:cxn modelId="{9F7ED2E5-A7B8-4E1E-BEB4-511EFB6AE293}" type="presParOf" srcId="{3AE0A7B2-F3D7-4AA8-8193-60F97BC5BBE4}" destId="{7870BEE6-6DCD-433B-9B91-0C146DF1ADC7}" srcOrd="21" destOrd="0" presId="urn:microsoft.com/office/officeart/2005/8/layout/radial6"/>
    <dgm:cxn modelId="{0A5A56B6-0CC9-488A-ABDF-130D61D20099}" type="presParOf" srcId="{3AE0A7B2-F3D7-4AA8-8193-60F97BC5BBE4}" destId="{9B4F0C96-61E4-4374-80D9-4C8FA9020A03}" srcOrd="22" destOrd="0" presId="urn:microsoft.com/office/officeart/2005/8/layout/radial6"/>
    <dgm:cxn modelId="{61753A36-9480-47C6-A0A5-C7ED85D2932C}" type="presParOf" srcId="{3AE0A7B2-F3D7-4AA8-8193-60F97BC5BBE4}" destId="{D436291E-5EDA-4878-99FB-310BAD2AF28B}" srcOrd="23" destOrd="0" presId="urn:microsoft.com/office/officeart/2005/8/layout/radial6"/>
    <dgm:cxn modelId="{59DEEFD8-73BB-4026-A40F-9A0A4506DBBB}" type="presParOf" srcId="{3AE0A7B2-F3D7-4AA8-8193-60F97BC5BBE4}" destId="{1702D1FA-14C2-427F-864B-06E22DC09D67}" srcOrd="24" destOrd="0" presId="urn:microsoft.com/office/officeart/2005/8/layout/radial6"/>
    <dgm:cxn modelId="{EFE58478-B2BC-46FA-9F26-D73E734FF502}" type="presParOf" srcId="{3AE0A7B2-F3D7-4AA8-8193-60F97BC5BBE4}" destId="{0594A064-A4F0-4860-B524-F16BD6D33212}" srcOrd="25" destOrd="0" presId="urn:microsoft.com/office/officeart/2005/8/layout/radial6"/>
    <dgm:cxn modelId="{ED65EE6D-CDB2-4D92-AC5E-903C42B75828}" type="presParOf" srcId="{3AE0A7B2-F3D7-4AA8-8193-60F97BC5BBE4}" destId="{DE0EEF01-3FDB-4029-8AD8-C7214B654F1F}" srcOrd="26" destOrd="0" presId="urn:microsoft.com/office/officeart/2005/8/layout/radial6"/>
    <dgm:cxn modelId="{E90E9FBD-A696-43D4-8646-ACFFB6D44788}" type="presParOf" srcId="{3AE0A7B2-F3D7-4AA8-8193-60F97BC5BBE4}" destId="{F06D3A60-080C-4533-A021-0572B768D9D2}" srcOrd="27" destOrd="0" presId="urn:microsoft.com/office/officeart/2005/8/layout/radial6"/>
    <dgm:cxn modelId="{CA3A94E0-269E-4D04-A335-0F9204F22656}" type="presParOf" srcId="{3AE0A7B2-F3D7-4AA8-8193-60F97BC5BBE4}" destId="{CC3F4F21-D44D-4CD2-9767-82496EE9F5B6}" srcOrd="28" destOrd="0" presId="urn:microsoft.com/office/officeart/2005/8/layout/radial6"/>
    <dgm:cxn modelId="{52B16DB3-9F75-4875-B7CB-51150B779FAF}" type="presParOf" srcId="{3AE0A7B2-F3D7-4AA8-8193-60F97BC5BBE4}" destId="{2E80F537-23A2-416D-926F-8A5DEE5B47BC}" srcOrd="29" destOrd="0" presId="urn:microsoft.com/office/officeart/2005/8/layout/radial6"/>
    <dgm:cxn modelId="{95806FB6-A5D9-4E44-BD30-83300EE94582}"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たたみかけのリズム</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a:solidFill>
          <a:srgbClr val="FF0000"/>
        </a:solidFill>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3DD2D6D7-8BAF-4CF1-B150-AE5913A17131}" type="presOf" srcId="{E371F5B9-5BA0-4E37-8B1E-EDEC67A47969}" destId="{BB892A1F-FA2A-4DFD-AA41-5163AE3000B4}" srcOrd="0" destOrd="0" presId="urn:microsoft.com/office/officeart/2005/8/layout/radial6"/>
    <dgm:cxn modelId="{6B53A865-4990-4716-A904-283D20BBABAD}" srcId="{0449AA97-8347-45EF-B203-4CDF7A85AD68}" destId="{35FCB4B9-9DA4-4371-9067-CF8E46BAE134}" srcOrd="0" destOrd="0" parTransId="{086DDDD0-880B-4EEB-B88B-5FC138E1AD30}" sibTransId="{03C5A3A3-AFE8-4402-AF3C-B2BCF6BF1BDF}"/>
    <dgm:cxn modelId="{03458EF5-862A-413D-98CF-FD6129399529}" srcId="{35FCB4B9-9DA4-4371-9067-CF8E46BAE134}" destId="{E371F5B9-5BA0-4E37-8B1E-EDEC67A47969}" srcOrd="4" destOrd="0" parTransId="{8990CD32-3520-4C5B-9D9A-A3599356DDB2}" sibTransId="{4B353157-53FB-4301-BC0C-6EC32F1C6F0A}"/>
    <dgm:cxn modelId="{D028CD8F-6B90-4D79-991B-1980FE808A01}" type="presOf" srcId="{428934AC-D2D0-4764-81E8-C48C6CFB8674}" destId="{6DC2E357-E00C-4A37-BE6C-88C8BDAEE828}" srcOrd="0" destOrd="0" presId="urn:microsoft.com/office/officeart/2005/8/layout/radial6"/>
    <dgm:cxn modelId="{429F81F9-1F0B-4406-B060-043D3AB74092}" type="presOf" srcId="{35FCB4B9-9DA4-4371-9067-CF8E46BAE134}" destId="{EFEDBEDB-3249-4E57-8035-422EAF355D99}" srcOrd="0" destOrd="0" presId="urn:microsoft.com/office/officeart/2005/8/layout/radial6"/>
    <dgm:cxn modelId="{6CC472A8-1043-4074-9F7A-2A0E9F1D8B2C}" type="presOf" srcId="{C3D81854-8B59-4AEA-8E40-B3E505FD1868}" destId="{9B4F0C96-61E4-4374-80D9-4C8FA9020A03}" srcOrd="0" destOrd="0" presId="urn:microsoft.com/office/officeart/2005/8/layout/radial6"/>
    <dgm:cxn modelId="{721642E9-F71B-4DEF-9773-0C8514A4AFEE}" type="presOf" srcId="{115D3FBF-573B-421E-990A-28FF0ACE91ED}" destId="{4AB1A3D1-BADA-483D-BD9C-E8995A9369BA}" srcOrd="0" destOrd="0" presId="urn:microsoft.com/office/officeart/2005/8/layout/radial6"/>
    <dgm:cxn modelId="{E923B950-67D6-4CBA-A8E1-72DF6079C782}" type="presOf" srcId="{0449AA97-8347-45EF-B203-4CDF7A85AD68}" destId="{3AE0A7B2-F3D7-4AA8-8193-60F97BC5BBE4}"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914AEC55-A5C7-49F2-893B-C20BA009536B}" type="presOf" srcId="{565C1D0D-CBB5-4F93-B488-26BA65D4D3F5}" destId="{0594A064-A4F0-4860-B524-F16BD6D33212}" srcOrd="0" destOrd="0" presId="urn:microsoft.com/office/officeart/2005/8/layout/radial6"/>
    <dgm:cxn modelId="{9ADF8ABE-5632-4D6B-BA28-6BB20E90F93A}" type="presOf" srcId="{DD900BB2-A1B4-4A20-ABC1-3D52547EDE39}" destId="{0C796C5D-AB23-4415-8BEC-F8F13F5F2ECA}"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6C9421B7-88FE-42EF-8DCB-78C999BEB227}" srcId="{16FC396E-8521-4B1A-AB85-67DCD93309C1}" destId="{0276E429-FE27-4AE2-9967-2435A0478336}" srcOrd="2" destOrd="0" parTransId="{1FB5948C-352D-42F2-AD7F-EEA7D01A36B4}" sibTransId="{C88AABAC-FECC-4BB9-B328-DF0A75F0D9F9}"/>
    <dgm:cxn modelId="{C9BEAEA0-A732-41B0-ADBD-06EAACF0D2A7}" type="presOf" srcId="{DECD6CFC-5054-4132-8B36-1F62C6BD0D95}" destId="{DF57ADC0-75AA-40D5-953A-DA054E8CE3F1}"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D348131A-B871-48D0-B1E6-DFE462C0DF8D}" type="presOf" srcId="{9430C618-4D94-4110-89DB-65B0629387CA}" destId="{4F9FB7C9-5A01-4525-9BDF-B4EEB29E9078}" srcOrd="0" destOrd="0" presId="urn:microsoft.com/office/officeart/2005/8/layout/radial6"/>
    <dgm:cxn modelId="{5D8997D3-8D68-4E6F-AB49-4F08888238D2}" type="presOf" srcId="{BE9694BF-B165-42FE-AF38-EB92D0E93588}" destId="{E0336AE3-797B-4A4E-B771-4F8AAEDFD06C}" srcOrd="0" destOrd="0" presId="urn:microsoft.com/office/officeart/2005/8/layout/radial6"/>
    <dgm:cxn modelId="{2B665536-B4A6-4AF5-B04E-CB9D86705648}" type="presOf" srcId="{A60EEC56-55FF-4517-BF70-816A8D4725F2}" destId="{E2D82BC7-6F42-4141-BBF0-E1D08091023B}" srcOrd="0" destOrd="0" presId="urn:microsoft.com/office/officeart/2005/8/layout/radial6"/>
    <dgm:cxn modelId="{D54A0D58-8B34-449F-8BE4-C797375ABB19}" type="presOf" srcId="{E795DCBF-3038-4701-ABCE-5B6FC645BE8E}" destId="{7870BEE6-6DCD-433B-9B91-0C146DF1ADC7}" srcOrd="0" destOrd="0" presId="urn:microsoft.com/office/officeart/2005/8/layout/radial6"/>
    <dgm:cxn modelId="{E0781861-35CE-432C-B23D-DC2EF4854AA9}" type="presOf" srcId="{4C6EC1D2-FFD4-4BF9-962E-32C96A00FAC5}" destId="{2AB4D8CE-8CB7-4E22-9296-99090BA57931}" srcOrd="0" destOrd="0" presId="urn:microsoft.com/office/officeart/2005/8/layout/radial6"/>
    <dgm:cxn modelId="{F8C19CAC-4FCA-48E6-9C4B-01F4A4491A25}" type="presOf" srcId="{A6B03099-9177-401F-8344-491B62ACC7A8}" destId="{CC3F4F21-D44D-4CD2-9767-82496EE9F5B6}"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66B39815-24C9-41A3-8A30-0D0A062F6AEC}" type="presOf" srcId="{1EEB2AF2-4F62-4A53-AE9D-00363C0011FE}" destId="{031EF8E8-E22B-49F7-9BA5-E2746313D6A7}" srcOrd="0" destOrd="0" presId="urn:microsoft.com/office/officeart/2005/8/layout/radial6"/>
    <dgm:cxn modelId="{F144AF81-558E-4EF3-ACB9-6623C8842AB6}" type="presOf" srcId="{89BF2D36-F1FC-4663-95A5-928F29601633}" destId="{F06D3A60-080C-4533-A021-0572B768D9D2}" srcOrd="0" destOrd="0" presId="urn:microsoft.com/office/officeart/2005/8/layout/radial6"/>
    <dgm:cxn modelId="{78A48B5D-4798-45F3-A48B-56DDF3C586D9}" type="presOf" srcId="{5A60D5A4-523F-4C7E-9C23-BF582E6299CB}" destId="{2412B4FB-3B2D-4ED7-9D3F-787576831EC8}" srcOrd="0" destOrd="0" presId="urn:microsoft.com/office/officeart/2005/8/layout/radial6"/>
    <dgm:cxn modelId="{89EAE9DA-1516-4C0B-97E8-CFB82D05A061}" type="presOf" srcId="{A4EFEAC1-C2D3-4873-9AC3-624508C42DA4}" destId="{1702D1FA-14C2-427F-864B-06E22DC09D67}" srcOrd="0" destOrd="0" presId="urn:microsoft.com/office/officeart/2005/8/layout/radial6"/>
    <dgm:cxn modelId="{2A23DCBF-DA81-49FF-B948-71A5A1AFDCBC}" type="presOf" srcId="{0C360B94-1539-41ED-9FEE-355DE7595D62}" destId="{2CE261A9-2CE5-4FA7-8901-59133E4E4AEC}"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22DF4D68-8FC1-48F5-9EB6-43CF329AC6F3}" type="presOf" srcId="{C8EA0DFA-1D4F-4559-85BF-4E3CBE952CD0}" destId="{31F277A2-5ED4-4E18-B531-952076F875B9}" srcOrd="0" destOrd="0" presId="urn:microsoft.com/office/officeart/2005/8/layout/radial6"/>
    <dgm:cxn modelId="{B341A31D-96D2-4E49-AC32-1BF26E5398B8}" srcId="{35FCB4B9-9DA4-4371-9067-CF8E46BAE134}" destId="{A60EEC56-55FF-4517-BF70-816A8D4725F2}" srcOrd="3" destOrd="0" parTransId="{C87D1E65-AC8C-4730-8C4B-AF38699F5E90}" sibTransId="{4C6EC1D2-FFD4-4BF9-962E-32C96A00FAC5}"/>
    <dgm:cxn modelId="{074B04C3-ACC2-429F-AEF8-D2F2630F0204}" type="presOf" srcId="{4B353157-53FB-4301-BC0C-6EC32F1C6F0A}" destId="{1682E459-465B-4FE9-A062-96E16D09D9A0}"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4282A8AC-C4EB-41FE-8A0E-CA3AEE110AB1}" srcId="{35FCB4B9-9DA4-4371-9067-CF8E46BAE134}" destId="{1EEB2AF2-4F62-4A53-AE9D-00363C0011FE}" srcOrd="1" destOrd="0" parTransId="{B85F9B33-8153-49B9-906D-443DC5AE15B9}" sibTransId="{428934AC-D2D0-4764-81E8-C48C6CFB8674}"/>
    <dgm:cxn modelId="{2BC38B56-58AE-4124-A4DB-1CC5F227B44A}" srcId="{35FCB4B9-9DA4-4371-9067-CF8E46BAE134}" destId="{BE9694BF-B165-42FE-AF38-EB92D0E93588}" srcOrd="6" destOrd="0" parTransId="{C71E3F6A-C99D-41FF-8567-BDFBAE34DBCB}" sibTransId="{E795DCBF-3038-4701-ABCE-5B6FC645BE8E}"/>
    <dgm:cxn modelId="{5C594601-768B-44C5-8794-C1FBF68EBAFB}" type="presParOf" srcId="{3AE0A7B2-F3D7-4AA8-8193-60F97BC5BBE4}" destId="{EFEDBEDB-3249-4E57-8035-422EAF355D99}" srcOrd="0" destOrd="0" presId="urn:microsoft.com/office/officeart/2005/8/layout/radial6"/>
    <dgm:cxn modelId="{4CD0BEB1-E480-46D1-81FB-8AC9A18A51D9}" type="presParOf" srcId="{3AE0A7B2-F3D7-4AA8-8193-60F97BC5BBE4}" destId="{2CE261A9-2CE5-4FA7-8901-59133E4E4AEC}" srcOrd="1" destOrd="0" presId="urn:microsoft.com/office/officeart/2005/8/layout/radial6"/>
    <dgm:cxn modelId="{16C0A71B-EF9B-41BB-907D-50FD3F848E29}" type="presParOf" srcId="{3AE0A7B2-F3D7-4AA8-8193-60F97BC5BBE4}" destId="{110169E2-CE38-4ADD-81D7-3F0625C67E65}" srcOrd="2" destOrd="0" presId="urn:microsoft.com/office/officeart/2005/8/layout/radial6"/>
    <dgm:cxn modelId="{175ECA9F-6EF4-444C-BA02-B04AB598B580}" type="presParOf" srcId="{3AE0A7B2-F3D7-4AA8-8193-60F97BC5BBE4}" destId="{4F9FB7C9-5A01-4525-9BDF-B4EEB29E9078}" srcOrd="3" destOrd="0" presId="urn:microsoft.com/office/officeart/2005/8/layout/radial6"/>
    <dgm:cxn modelId="{EB740EF1-3CF3-41C2-BF14-17BCA1F2BAD2}" type="presParOf" srcId="{3AE0A7B2-F3D7-4AA8-8193-60F97BC5BBE4}" destId="{031EF8E8-E22B-49F7-9BA5-E2746313D6A7}" srcOrd="4" destOrd="0" presId="urn:microsoft.com/office/officeart/2005/8/layout/radial6"/>
    <dgm:cxn modelId="{15AD27EC-1A5B-4881-811C-3E16FDAFDCD5}" type="presParOf" srcId="{3AE0A7B2-F3D7-4AA8-8193-60F97BC5BBE4}" destId="{E252E302-8CFE-414A-A086-EB242864A36F}" srcOrd="5" destOrd="0" presId="urn:microsoft.com/office/officeart/2005/8/layout/radial6"/>
    <dgm:cxn modelId="{07172A71-C34F-4E61-BC9C-966CD3321EF2}" type="presParOf" srcId="{3AE0A7B2-F3D7-4AA8-8193-60F97BC5BBE4}" destId="{6DC2E357-E00C-4A37-BE6C-88C8BDAEE828}" srcOrd="6" destOrd="0" presId="urn:microsoft.com/office/officeart/2005/8/layout/radial6"/>
    <dgm:cxn modelId="{ECA10BCB-C2CB-4BA1-AD07-44399ED6FFEF}" type="presParOf" srcId="{3AE0A7B2-F3D7-4AA8-8193-60F97BC5BBE4}" destId="{DF57ADC0-75AA-40D5-953A-DA054E8CE3F1}" srcOrd="7" destOrd="0" presId="urn:microsoft.com/office/officeart/2005/8/layout/radial6"/>
    <dgm:cxn modelId="{1A8C26C1-5AA2-4636-B770-7C49498D2E53}" type="presParOf" srcId="{3AE0A7B2-F3D7-4AA8-8193-60F97BC5BBE4}" destId="{1659B7D4-CD71-4A38-A262-F0944D6F6627}" srcOrd="8" destOrd="0" presId="urn:microsoft.com/office/officeart/2005/8/layout/radial6"/>
    <dgm:cxn modelId="{ACDB380C-057C-4078-B51B-1A0FC4C3F057}" type="presParOf" srcId="{3AE0A7B2-F3D7-4AA8-8193-60F97BC5BBE4}" destId="{2412B4FB-3B2D-4ED7-9D3F-787576831EC8}" srcOrd="9" destOrd="0" presId="urn:microsoft.com/office/officeart/2005/8/layout/radial6"/>
    <dgm:cxn modelId="{1DCBB6FC-3D02-4EBA-B903-0CC7182A24AE}" type="presParOf" srcId="{3AE0A7B2-F3D7-4AA8-8193-60F97BC5BBE4}" destId="{E2D82BC7-6F42-4141-BBF0-E1D08091023B}" srcOrd="10" destOrd="0" presId="urn:microsoft.com/office/officeart/2005/8/layout/radial6"/>
    <dgm:cxn modelId="{43BA5B2E-FA6E-4D2D-BE02-8D33EA6BA314}" type="presParOf" srcId="{3AE0A7B2-F3D7-4AA8-8193-60F97BC5BBE4}" destId="{28F9927C-3209-4D4B-87FF-F975D0310F7A}" srcOrd="11" destOrd="0" presId="urn:microsoft.com/office/officeart/2005/8/layout/radial6"/>
    <dgm:cxn modelId="{6DED43DD-F98D-43D2-948E-39A65555454C}" type="presParOf" srcId="{3AE0A7B2-F3D7-4AA8-8193-60F97BC5BBE4}" destId="{2AB4D8CE-8CB7-4E22-9296-99090BA57931}" srcOrd="12" destOrd="0" presId="urn:microsoft.com/office/officeart/2005/8/layout/radial6"/>
    <dgm:cxn modelId="{8631458C-6A7F-49D5-83E9-E1B3715042C3}" type="presParOf" srcId="{3AE0A7B2-F3D7-4AA8-8193-60F97BC5BBE4}" destId="{BB892A1F-FA2A-4DFD-AA41-5163AE3000B4}" srcOrd="13" destOrd="0" presId="urn:microsoft.com/office/officeart/2005/8/layout/radial6"/>
    <dgm:cxn modelId="{C9CD2E79-DBFB-4AE5-8B71-F1147E8AB241}" type="presParOf" srcId="{3AE0A7B2-F3D7-4AA8-8193-60F97BC5BBE4}" destId="{B7ABF146-467B-40F7-9749-84373BEC57B2}" srcOrd="14" destOrd="0" presId="urn:microsoft.com/office/officeart/2005/8/layout/radial6"/>
    <dgm:cxn modelId="{88D0207D-49E4-4C9A-A4A3-1F78D5758933}" type="presParOf" srcId="{3AE0A7B2-F3D7-4AA8-8193-60F97BC5BBE4}" destId="{1682E459-465B-4FE9-A062-96E16D09D9A0}" srcOrd="15" destOrd="0" presId="urn:microsoft.com/office/officeart/2005/8/layout/radial6"/>
    <dgm:cxn modelId="{E69A44E0-C8D8-4A21-B66A-F4A0D3F3C7A2}" type="presParOf" srcId="{3AE0A7B2-F3D7-4AA8-8193-60F97BC5BBE4}" destId="{4AB1A3D1-BADA-483D-BD9C-E8995A9369BA}" srcOrd="16" destOrd="0" presId="urn:microsoft.com/office/officeart/2005/8/layout/radial6"/>
    <dgm:cxn modelId="{1FC38F6A-0B4C-402A-8C0B-DA2534946D20}" type="presParOf" srcId="{3AE0A7B2-F3D7-4AA8-8193-60F97BC5BBE4}" destId="{BBB5F5AB-B62A-41EC-81EC-D71345CD7BE7}" srcOrd="17" destOrd="0" presId="urn:microsoft.com/office/officeart/2005/8/layout/radial6"/>
    <dgm:cxn modelId="{D2996992-25B2-4F06-BBF9-AC4E1D3C9342}" type="presParOf" srcId="{3AE0A7B2-F3D7-4AA8-8193-60F97BC5BBE4}" destId="{0C796C5D-AB23-4415-8BEC-F8F13F5F2ECA}" srcOrd="18" destOrd="0" presId="urn:microsoft.com/office/officeart/2005/8/layout/radial6"/>
    <dgm:cxn modelId="{6CB3E829-5DD8-4B92-90EC-B256D5F2C92A}" type="presParOf" srcId="{3AE0A7B2-F3D7-4AA8-8193-60F97BC5BBE4}" destId="{E0336AE3-797B-4A4E-B771-4F8AAEDFD06C}" srcOrd="19" destOrd="0" presId="urn:microsoft.com/office/officeart/2005/8/layout/radial6"/>
    <dgm:cxn modelId="{A6A3A303-78EA-4131-8E76-AE4EA69F2116}" type="presParOf" srcId="{3AE0A7B2-F3D7-4AA8-8193-60F97BC5BBE4}" destId="{070CFC22-4073-4552-8DEA-606B99FC87C9}" srcOrd="20" destOrd="0" presId="urn:microsoft.com/office/officeart/2005/8/layout/radial6"/>
    <dgm:cxn modelId="{DA9291B1-EE4D-4408-82BC-DB8DAD304231}" type="presParOf" srcId="{3AE0A7B2-F3D7-4AA8-8193-60F97BC5BBE4}" destId="{7870BEE6-6DCD-433B-9B91-0C146DF1ADC7}" srcOrd="21" destOrd="0" presId="urn:microsoft.com/office/officeart/2005/8/layout/radial6"/>
    <dgm:cxn modelId="{81514064-B7D7-40AD-8041-B92DE7981525}" type="presParOf" srcId="{3AE0A7B2-F3D7-4AA8-8193-60F97BC5BBE4}" destId="{9B4F0C96-61E4-4374-80D9-4C8FA9020A03}" srcOrd="22" destOrd="0" presId="urn:microsoft.com/office/officeart/2005/8/layout/radial6"/>
    <dgm:cxn modelId="{BC6DC6F6-9482-4BA7-8120-350D2B4AA53F}" type="presParOf" srcId="{3AE0A7B2-F3D7-4AA8-8193-60F97BC5BBE4}" destId="{D436291E-5EDA-4878-99FB-310BAD2AF28B}" srcOrd="23" destOrd="0" presId="urn:microsoft.com/office/officeart/2005/8/layout/radial6"/>
    <dgm:cxn modelId="{9ED0AFAF-04EA-4C08-B88A-9017E2559DE1}" type="presParOf" srcId="{3AE0A7B2-F3D7-4AA8-8193-60F97BC5BBE4}" destId="{1702D1FA-14C2-427F-864B-06E22DC09D67}" srcOrd="24" destOrd="0" presId="urn:microsoft.com/office/officeart/2005/8/layout/radial6"/>
    <dgm:cxn modelId="{2740FB96-8CFB-48E0-AA44-70B79B96E039}" type="presParOf" srcId="{3AE0A7B2-F3D7-4AA8-8193-60F97BC5BBE4}" destId="{0594A064-A4F0-4860-B524-F16BD6D33212}" srcOrd="25" destOrd="0" presId="urn:microsoft.com/office/officeart/2005/8/layout/radial6"/>
    <dgm:cxn modelId="{0FE311A9-1DE4-43C1-8BD3-9877A271F613}" type="presParOf" srcId="{3AE0A7B2-F3D7-4AA8-8193-60F97BC5BBE4}" destId="{DE0EEF01-3FDB-4029-8AD8-C7214B654F1F}" srcOrd="26" destOrd="0" presId="urn:microsoft.com/office/officeart/2005/8/layout/radial6"/>
    <dgm:cxn modelId="{05081DC0-65E7-4DC1-A79A-A24442027F12}" type="presParOf" srcId="{3AE0A7B2-F3D7-4AA8-8193-60F97BC5BBE4}" destId="{F06D3A60-080C-4533-A021-0572B768D9D2}" srcOrd="27" destOrd="0" presId="urn:microsoft.com/office/officeart/2005/8/layout/radial6"/>
    <dgm:cxn modelId="{CB5C4B67-9EE5-4D30-B65D-C527BFE6AC49}" type="presParOf" srcId="{3AE0A7B2-F3D7-4AA8-8193-60F97BC5BBE4}" destId="{CC3F4F21-D44D-4CD2-9767-82496EE9F5B6}" srcOrd="28" destOrd="0" presId="urn:microsoft.com/office/officeart/2005/8/layout/radial6"/>
    <dgm:cxn modelId="{21B0C832-D758-4386-A3FC-C3B297C87115}" type="presParOf" srcId="{3AE0A7B2-F3D7-4AA8-8193-60F97BC5BBE4}" destId="{2E80F537-23A2-416D-926F-8A5DEE5B47BC}" srcOrd="29" destOrd="0" presId="urn:microsoft.com/office/officeart/2005/8/layout/radial6"/>
    <dgm:cxn modelId="{56A7639B-91EB-4A47-BA93-732D95285D30}"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三部構成、</a:t>
          </a:r>
          <a:endParaRPr kumimoji="1" lang="en-US" altLang="ja-JP" sz="2800" b="1" dirty="0" smtClean="0"/>
        </a:p>
        <a:p>
          <a:r>
            <a:rPr kumimoji="1" lang="ja-JP" altLang="en-US" sz="2800" b="1" dirty="0" smtClean="0"/>
            <a:t>三分、三回</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a:solidFill>
          <a:srgbClr val="FF0000"/>
        </a:solidFill>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dgm:t>
        <a:bodyPr/>
        <a:lstStyle/>
        <a:p>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B53A865-4990-4716-A904-283D20BBABAD}" srcId="{0449AA97-8347-45EF-B203-4CDF7A85AD68}" destId="{35FCB4B9-9DA4-4371-9067-CF8E46BAE134}" srcOrd="0" destOrd="0" parTransId="{086DDDD0-880B-4EEB-B88B-5FC138E1AD30}" sibTransId="{03C5A3A3-AFE8-4402-AF3C-B2BCF6BF1BDF}"/>
    <dgm:cxn modelId="{4C20BEC9-60D5-4C4E-954E-240F226C9C8D}" type="presOf" srcId="{E795DCBF-3038-4701-ABCE-5B6FC645BE8E}" destId="{7870BEE6-6DCD-433B-9B91-0C146DF1ADC7}" srcOrd="0" destOrd="0" presId="urn:microsoft.com/office/officeart/2005/8/layout/radial6"/>
    <dgm:cxn modelId="{D52020E0-2932-4429-9C71-A6BC6506050A}" type="presOf" srcId="{DECD6CFC-5054-4132-8B36-1F62C6BD0D95}" destId="{DF57ADC0-75AA-40D5-953A-DA054E8CE3F1}" srcOrd="0" destOrd="0" presId="urn:microsoft.com/office/officeart/2005/8/layout/radial6"/>
    <dgm:cxn modelId="{03458EF5-862A-413D-98CF-FD6129399529}" srcId="{35FCB4B9-9DA4-4371-9067-CF8E46BAE134}" destId="{E371F5B9-5BA0-4E37-8B1E-EDEC67A47969}" srcOrd="4" destOrd="0" parTransId="{8990CD32-3520-4C5B-9D9A-A3599356DDB2}" sibTransId="{4B353157-53FB-4301-BC0C-6EC32F1C6F0A}"/>
    <dgm:cxn modelId="{518F66C4-7F17-4FB3-9E6F-755504DACEEC}" type="presOf" srcId="{0C360B94-1539-41ED-9FEE-355DE7595D62}" destId="{2CE261A9-2CE5-4FA7-8901-59133E4E4AEC}"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F316CB4A-5C2A-4FCA-91BC-0BD367DE9D8A}" type="presOf" srcId="{E371F5B9-5BA0-4E37-8B1E-EDEC67A47969}" destId="{BB892A1F-FA2A-4DFD-AA41-5163AE3000B4}" srcOrd="0" destOrd="0" presId="urn:microsoft.com/office/officeart/2005/8/layout/radial6"/>
    <dgm:cxn modelId="{CE08F076-ADBA-4722-B529-CF454C874ABF}" type="presOf" srcId="{C8EA0DFA-1D4F-4559-85BF-4E3CBE952CD0}" destId="{31F277A2-5ED4-4E18-B531-952076F875B9}" srcOrd="0" destOrd="0" presId="urn:microsoft.com/office/officeart/2005/8/layout/radial6"/>
    <dgm:cxn modelId="{E5AA6E30-20BE-44F1-B5CC-14238D23A429}" type="presOf" srcId="{C3D81854-8B59-4AEA-8E40-B3E505FD1868}" destId="{9B4F0C96-61E4-4374-80D9-4C8FA9020A03}"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247F3983-E0D2-4945-A9CE-08389E7C7394}" type="presOf" srcId="{1EEB2AF2-4F62-4A53-AE9D-00363C0011FE}" destId="{031EF8E8-E22B-49F7-9BA5-E2746313D6A7}" srcOrd="0" destOrd="0" presId="urn:microsoft.com/office/officeart/2005/8/layout/radial6"/>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9FFD9218-30D2-4EB9-99AB-1D614F12BAF6}" type="presOf" srcId="{4C6EC1D2-FFD4-4BF9-962E-32C96A00FAC5}" destId="{2AB4D8CE-8CB7-4E22-9296-99090BA57931}"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E7DFD780-F54C-4D26-A04F-D2374AD0BFED}" type="presOf" srcId="{35FCB4B9-9DA4-4371-9067-CF8E46BAE134}" destId="{EFEDBEDB-3249-4E57-8035-422EAF355D99}" srcOrd="0" destOrd="0" presId="urn:microsoft.com/office/officeart/2005/8/layout/radial6"/>
    <dgm:cxn modelId="{67AFE9EA-4914-4512-BCA8-ADDC942170DC}" type="presOf" srcId="{0449AA97-8347-45EF-B203-4CDF7A85AD68}" destId="{3AE0A7B2-F3D7-4AA8-8193-60F97BC5BBE4}" srcOrd="0" destOrd="0" presId="urn:microsoft.com/office/officeart/2005/8/layout/radial6"/>
    <dgm:cxn modelId="{8E82DD23-0F5D-4B26-9E44-D38F7B61CDAF}" type="presOf" srcId="{115D3FBF-573B-421E-990A-28FF0ACE91ED}" destId="{4AB1A3D1-BADA-483D-BD9C-E8995A9369BA}" srcOrd="0" destOrd="0" presId="urn:microsoft.com/office/officeart/2005/8/layout/radial6"/>
    <dgm:cxn modelId="{3037CA56-08F2-485A-B8F6-5CD88ECB1BC4}" type="presOf" srcId="{565C1D0D-CBB5-4F93-B488-26BA65D4D3F5}" destId="{0594A064-A4F0-4860-B524-F16BD6D33212}"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51709426-2A63-4ECE-A5EB-D53271FB96ED}" type="presOf" srcId="{A60EEC56-55FF-4517-BF70-816A8D4725F2}" destId="{E2D82BC7-6F42-4141-BBF0-E1D08091023B}" srcOrd="0" destOrd="0" presId="urn:microsoft.com/office/officeart/2005/8/layout/radial6"/>
    <dgm:cxn modelId="{947D69B6-C1D1-4239-96FE-0FC21F9B1EE0}" type="presOf" srcId="{428934AC-D2D0-4764-81E8-C48C6CFB8674}" destId="{6DC2E357-E00C-4A37-BE6C-88C8BDAEE828}" srcOrd="0" destOrd="0" presId="urn:microsoft.com/office/officeart/2005/8/layout/radial6"/>
    <dgm:cxn modelId="{5AED7BEA-1225-4464-A1AB-509C3B908370}" type="presOf" srcId="{DD900BB2-A1B4-4A20-ABC1-3D52547EDE39}" destId="{0C796C5D-AB23-4415-8BEC-F8F13F5F2ECA}" srcOrd="0" destOrd="0" presId="urn:microsoft.com/office/officeart/2005/8/layout/radial6"/>
    <dgm:cxn modelId="{4D9E4E28-6327-461B-B106-7C2AC2018C38}" type="presOf" srcId="{89BF2D36-F1FC-4663-95A5-928F29601633}" destId="{F06D3A60-080C-4533-A021-0572B768D9D2}"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ED5DBBDC-C9D8-492D-9B61-B9DC0A10197B}" type="presOf" srcId="{5A60D5A4-523F-4C7E-9C23-BF582E6299CB}" destId="{2412B4FB-3B2D-4ED7-9D3F-787576831EC8}" srcOrd="0" destOrd="0" presId="urn:microsoft.com/office/officeart/2005/8/layout/radial6"/>
    <dgm:cxn modelId="{94586352-7196-4D8B-A7FA-CA928CDE398F}" type="presOf" srcId="{9430C618-4D94-4110-89DB-65B0629387CA}" destId="{4F9FB7C9-5A01-4525-9BDF-B4EEB29E9078}" srcOrd="0" destOrd="0" presId="urn:microsoft.com/office/officeart/2005/8/layout/radial6"/>
    <dgm:cxn modelId="{09756DC6-0882-4AA9-84BC-343BC49EF5A2}" type="presOf" srcId="{BE9694BF-B165-42FE-AF38-EB92D0E93588}" destId="{E0336AE3-797B-4A4E-B771-4F8AAEDFD06C}" srcOrd="0" destOrd="0" presId="urn:microsoft.com/office/officeart/2005/8/layout/radial6"/>
    <dgm:cxn modelId="{9F714817-EF17-4C52-95EB-21BA80E5A031}" type="presOf" srcId="{A4EFEAC1-C2D3-4873-9AC3-624508C42DA4}" destId="{1702D1FA-14C2-427F-864B-06E22DC09D67}" srcOrd="0" destOrd="0" presId="urn:microsoft.com/office/officeart/2005/8/layout/radial6"/>
    <dgm:cxn modelId="{52063423-C81E-433B-B8C2-552C63131EA5}" srcId="{35FCB4B9-9DA4-4371-9067-CF8E46BAE134}" destId="{0C360B94-1539-41ED-9FEE-355DE7595D62}" srcOrd="0" destOrd="0" parTransId="{8ED973D7-EAA3-4A3A-B2BD-806E68550291}" sibTransId="{9430C618-4D94-4110-89DB-65B0629387CA}"/>
    <dgm:cxn modelId="{B341A31D-96D2-4E49-AC32-1BF26E5398B8}" srcId="{35FCB4B9-9DA4-4371-9067-CF8E46BAE134}" destId="{A60EEC56-55FF-4517-BF70-816A8D4725F2}" srcOrd="3" destOrd="0" parTransId="{C87D1E65-AC8C-4730-8C4B-AF38699F5E90}" sibTransId="{4C6EC1D2-FFD4-4BF9-962E-32C96A00FAC5}"/>
    <dgm:cxn modelId="{6A5113EB-2F0E-4CED-AE75-B59F93E52C9C}" type="presOf" srcId="{4B353157-53FB-4301-BC0C-6EC32F1C6F0A}" destId="{1682E459-465B-4FE9-A062-96E16D09D9A0}"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4282A8AC-C4EB-41FE-8A0E-CA3AEE110AB1}" srcId="{35FCB4B9-9DA4-4371-9067-CF8E46BAE134}" destId="{1EEB2AF2-4F62-4A53-AE9D-00363C0011FE}" srcOrd="1" destOrd="0" parTransId="{B85F9B33-8153-49B9-906D-443DC5AE15B9}" sibTransId="{428934AC-D2D0-4764-81E8-C48C6CFB8674}"/>
    <dgm:cxn modelId="{02A2100F-B46B-4141-BD67-4BC1CF5A38D6}" type="presOf" srcId="{A6B03099-9177-401F-8344-491B62ACC7A8}" destId="{CC3F4F21-D44D-4CD2-9767-82496EE9F5B6}" srcOrd="0" destOrd="0" presId="urn:microsoft.com/office/officeart/2005/8/layout/radial6"/>
    <dgm:cxn modelId="{2BC38B56-58AE-4124-A4DB-1CC5F227B44A}" srcId="{35FCB4B9-9DA4-4371-9067-CF8E46BAE134}" destId="{BE9694BF-B165-42FE-AF38-EB92D0E93588}" srcOrd="6" destOrd="0" parTransId="{C71E3F6A-C99D-41FF-8567-BDFBAE34DBCB}" sibTransId="{E795DCBF-3038-4701-ABCE-5B6FC645BE8E}"/>
    <dgm:cxn modelId="{D949523A-6ACE-4AF4-AD44-CAE880C6E32B}" type="presParOf" srcId="{3AE0A7B2-F3D7-4AA8-8193-60F97BC5BBE4}" destId="{EFEDBEDB-3249-4E57-8035-422EAF355D99}" srcOrd="0" destOrd="0" presId="urn:microsoft.com/office/officeart/2005/8/layout/radial6"/>
    <dgm:cxn modelId="{58718C07-C310-49EB-A48D-18791561750F}" type="presParOf" srcId="{3AE0A7B2-F3D7-4AA8-8193-60F97BC5BBE4}" destId="{2CE261A9-2CE5-4FA7-8901-59133E4E4AEC}" srcOrd="1" destOrd="0" presId="urn:microsoft.com/office/officeart/2005/8/layout/radial6"/>
    <dgm:cxn modelId="{139A10D6-3864-4F08-BB06-7029FE060E37}" type="presParOf" srcId="{3AE0A7B2-F3D7-4AA8-8193-60F97BC5BBE4}" destId="{110169E2-CE38-4ADD-81D7-3F0625C67E65}" srcOrd="2" destOrd="0" presId="urn:microsoft.com/office/officeart/2005/8/layout/radial6"/>
    <dgm:cxn modelId="{48976CA5-D4A3-4DEA-B144-D8A366AFC115}" type="presParOf" srcId="{3AE0A7B2-F3D7-4AA8-8193-60F97BC5BBE4}" destId="{4F9FB7C9-5A01-4525-9BDF-B4EEB29E9078}" srcOrd="3" destOrd="0" presId="urn:microsoft.com/office/officeart/2005/8/layout/radial6"/>
    <dgm:cxn modelId="{E009E3F3-F9EB-47EC-B039-D906DD8EC3D8}" type="presParOf" srcId="{3AE0A7B2-F3D7-4AA8-8193-60F97BC5BBE4}" destId="{031EF8E8-E22B-49F7-9BA5-E2746313D6A7}" srcOrd="4" destOrd="0" presId="urn:microsoft.com/office/officeart/2005/8/layout/radial6"/>
    <dgm:cxn modelId="{E6BAF268-F41E-48BF-A44D-F0B8194AC317}" type="presParOf" srcId="{3AE0A7B2-F3D7-4AA8-8193-60F97BC5BBE4}" destId="{E252E302-8CFE-414A-A086-EB242864A36F}" srcOrd="5" destOrd="0" presId="urn:microsoft.com/office/officeart/2005/8/layout/radial6"/>
    <dgm:cxn modelId="{134601B4-AAB0-4FF2-90B1-E4A7E1688F6B}" type="presParOf" srcId="{3AE0A7B2-F3D7-4AA8-8193-60F97BC5BBE4}" destId="{6DC2E357-E00C-4A37-BE6C-88C8BDAEE828}" srcOrd="6" destOrd="0" presId="urn:microsoft.com/office/officeart/2005/8/layout/radial6"/>
    <dgm:cxn modelId="{4836E5FE-27F9-4D71-89F7-EEFFE4FBDD32}" type="presParOf" srcId="{3AE0A7B2-F3D7-4AA8-8193-60F97BC5BBE4}" destId="{DF57ADC0-75AA-40D5-953A-DA054E8CE3F1}" srcOrd="7" destOrd="0" presId="urn:microsoft.com/office/officeart/2005/8/layout/radial6"/>
    <dgm:cxn modelId="{BCCDBC40-270D-48D9-AEA3-34F347948AF2}" type="presParOf" srcId="{3AE0A7B2-F3D7-4AA8-8193-60F97BC5BBE4}" destId="{1659B7D4-CD71-4A38-A262-F0944D6F6627}" srcOrd="8" destOrd="0" presId="urn:microsoft.com/office/officeart/2005/8/layout/radial6"/>
    <dgm:cxn modelId="{E6C38BBB-2A60-458C-A1CB-FA0402A2A468}" type="presParOf" srcId="{3AE0A7B2-F3D7-4AA8-8193-60F97BC5BBE4}" destId="{2412B4FB-3B2D-4ED7-9D3F-787576831EC8}" srcOrd="9" destOrd="0" presId="urn:microsoft.com/office/officeart/2005/8/layout/radial6"/>
    <dgm:cxn modelId="{7A522108-DCBD-4F53-96D5-F390874A69E5}" type="presParOf" srcId="{3AE0A7B2-F3D7-4AA8-8193-60F97BC5BBE4}" destId="{E2D82BC7-6F42-4141-BBF0-E1D08091023B}" srcOrd="10" destOrd="0" presId="urn:microsoft.com/office/officeart/2005/8/layout/radial6"/>
    <dgm:cxn modelId="{A35162A5-E04F-4209-9C2B-68C55ABCC763}" type="presParOf" srcId="{3AE0A7B2-F3D7-4AA8-8193-60F97BC5BBE4}" destId="{28F9927C-3209-4D4B-87FF-F975D0310F7A}" srcOrd="11" destOrd="0" presId="urn:microsoft.com/office/officeart/2005/8/layout/radial6"/>
    <dgm:cxn modelId="{0EE94C43-FF05-4A92-B901-4BE3B5A3F20D}" type="presParOf" srcId="{3AE0A7B2-F3D7-4AA8-8193-60F97BC5BBE4}" destId="{2AB4D8CE-8CB7-4E22-9296-99090BA57931}" srcOrd="12" destOrd="0" presId="urn:microsoft.com/office/officeart/2005/8/layout/radial6"/>
    <dgm:cxn modelId="{1C074B05-71CE-4190-8AF1-794AA30B6CFB}" type="presParOf" srcId="{3AE0A7B2-F3D7-4AA8-8193-60F97BC5BBE4}" destId="{BB892A1F-FA2A-4DFD-AA41-5163AE3000B4}" srcOrd="13" destOrd="0" presId="urn:microsoft.com/office/officeart/2005/8/layout/radial6"/>
    <dgm:cxn modelId="{6D894071-BCCC-4F0E-AEEC-8EFB1C511F1B}" type="presParOf" srcId="{3AE0A7B2-F3D7-4AA8-8193-60F97BC5BBE4}" destId="{B7ABF146-467B-40F7-9749-84373BEC57B2}" srcOrd="14" destOrd="0" presId="urn:microsoft.com/office/officeart/2005/8/layout/radial6"/>
    <dgm:cxn modelId="{E5BA2BA7-7B9B-4E8F-8A06-BF0F3259F6E4}" type="presParOf" srcId="{3AE0A7B2-F3D7-4AA8-8193-60F97BC5BBE4}" destId="{1682E459-465B-4FE9-A062-96E16D09D9A0}" srcOrd="15" destOrd="0" presId="urn:microsoft.com/office/officeart/2005/8/layout/radial6"/>
    <dgm:cxn modelId="{55210846-0226-4444-B404-65DFA74961FD}" type="presParOf" srcId="{3AE0A7B2-F3D7-4AA8-8193-60F97BC5BBE4}" destId="{4AB1A3D1-BADA-483D-BD9C-E8995A9369BA}" srcOrd="16" destOrd="0" presId="urn:microsoft.com/office/officeart/2005/8/layout/radial6"/>
    <dgm:cxn modelId="{92BE7BAE-EED1-4E23-B182-7B842B42CF6C}" type="presParOf" srcId="{3AE0A7B2-F3D7-4AA8-8193-60F97BC5BBE4}" destId="{BBB5F5AB-B62A-41EC-81EC-D71345CD7BE7}" srcOrd="17" destOrd="0" presId="urn:microsoft.com/office/officeart/2005/8/layout/radial6"/>
    <dgm:cxn modelId="{D71AF00A-F8E3-480B-ADAE-C62CB8E01FFC}" type="presParOf" srcId="{3AE0A7B2-F3D7-4AA8-8193-60F97BC5BBE4}" destId="{0C796C5D-AB23-4415-8BEC-F8F13F5F2ECA}" srcOrd="18" destOrd="0" presId="urn:microsoft.com/office/officeart/2005/8/layout/radial6"/>
    <dgm:cxn modelId="{7D6BF54A-910B-4136-B126-F9734553A1D2}" type="presParOf" srcId="{3AE0A7B2-F3D7-4AA8-8193-60F97BC5BBE4}" destId="{E0336AE3-797B-4A4E-B771-4F8AAEDFD06C}" srcOrd="19" destOrd="0" presId="urn:microsoft.com/office/officeart/2005/8/layout/radial6"/>
    <dgm:cxn modelId="{756ECF5A-BA3A-480F-A186-1BEED2B15ED9}" type="presParOf" srcId="{3AE0A7B2-F3D7-4AA8-8193-60F97BC5BBE4}" destId="{070CFC22-4073-4552-8DEA-606B99FC87C9}" srcOrd="20" destOrd="0" presId="urn:microsoft.com/office/officeart/2005/8/layout/radial6"/>
    <dgm:cxn modelId="{B0752A27-0379-401A-9C6C-2731CCF1C2D3}" type="presParOf" srcId="{3AE0A7B2-F3D7-4AA8-8193-60F97BC5BBE4}" destId="{7870BEE6-6DCD-433B-9B91-0C146DF1ADC7}" srcOrd="21" destOrd="0" presId="urn:microsoft.com/office/officeart/2005/8/layout/radial6"/>
    <dgm:cxn modelId="{E658B1B1-82D2-43CC-A917-4E71484CB25B}" type="presParOf" srcId="{3AE0A7B2-F3D7-4AA8-8193-60F97BC5BBE4}" destId="{9B4F0C96-61E4-4374-80D9-4C8FA9020A03}" srcOrd="22" destOrd="0" presId="urn:microsoft.com/office/officeart/2005/8/layout/radial6"/>
    <dgm:cxn modelId="{244851C9-B040-4E49-8EF6-DC45A3073BE6}" type="presParOf" srcId="{3AE0A7B2-F3D7-4AA8-8193-60F97BC5BBE4}" destId="{D436291E-5EDA-4878-99FB-310BAD2AF28B}" srcOrd="23" destOrd="0" presId="urn:microsoft.com/office/officeart/2005/8/layout/radial6"/>
    <dgm:cxn modelId="{3463F8A7-4372-4B66-85B7-73DF92590513}" type="presParOf" srcId="{3AE0A7B2-F3D7-4AA8-8193-60F97BC5BBE4}" destId="{1702D1FA-14C2-427F-864B-06E22DC09D67}" srcOrd="24" destOrd="0" presId="urn:microsoft.com/office/officeart/2005/8/layout/radial6"/>
    <dgm:cxn modelId="{EF3960A8-4900-457E-BE27-E5CED95A00D3}" type="presParOf" srcId="{3AE0A7B2-F3D7-4AA8-8193-60F97BC5BBE4}" destId="{0594A064-A4F0-4860-B524-F16BD6D33212}" srcOrd="25" destOrd="0" presId="urn:microsoft.com/office/officeart/2005/8/layout/radial6"/>
    <dgm:cxn modelId="{2EA662E2-8488-473E-95E9-E17CCF587285}" type="presParOf" srcId="{3AE0A7B2-F3D7-4AA8-8193-60F97BC5BBE4}" destId="{DE0EEF01-3FDB-4029-8AD8-C7214B654F1F}" srcOrd="26" destOrd="0" presId="urn:microsoft.com/office/officeart/2005/8/layout/radial6"/>
    <dgm:cxn modelId="{87CA5F15-ACF6-4B6C-98A5-6E79B11F05D2}" type="presParOf" srcId="{3AE0A7B2-F3D7-4AA8-8193-60F97BC5BBE4}" destId="{F06D3A60-080C-4533-A021-0572B768D9D2}" srcOrd="27" destOrd="0" presId="urn:microsoft.com/office/officeart/2005/8/layout/radial6"/>
    <dgm:cxn modelId="{A366AE36-F9F2-4559-866A-6B03DFF89040}" type="presParOf" srcId="{3AE0A7B2-F3D7-4AA8-8193-60F97BC5BBE4}" destId="{CC3F4F21-D44D-4CD2-9767-82496EE9F5B6}" srcOrd="28" destOrd="0" presId="urn:microsoft.com/office/officeart/2005/8/layout/radial6"/>
    <dgm:cxn modelId="{82564F5C-4473-4C54-BF53-57595D97D8FF}" type="presParOf" srcId="{3AE0A7B2-F3D7-4AA8-8193-60F97BC5BBE4}" destId="{2E80F537-23A2-416D-926F-8A5DEE5B47BC}" srcOrd="29" destOrd="0" presId="urn:microsoft.com/office/officeart/2005/8/layout/radial6"/>
    <dgm:cxn modelId="{BC32E2AD-DFF6-4DB3-8C4C-222D6604FF70}"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449AA97-8347-45EF-B203-4CDF7A85AD6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kumimoji="1" lang="ja-JP" altLang="en-US"/>
        </a:p>
      </dgm:t>
    </dgm:pt>
    <dgm:pt modelId="{35FCB4B9-9DA4-4371-9067-CF8E46BAE134}">
      <dgm:prSet phldrT="[テキスト]" custT="1"/>
      <dgm:spPr/>
      <dgm:t>
        <a:bodyPr/>
        <a:lstStyle/>
        <a:p>
          <a:r>
            <a:rPr kumimoji="1" lang="ja-JP" altLang="en-US" sz="2800" b="1" dirty="0" smtClean="0"/>
            <a:t>情熱的に自信を持って</a:t>
          </a:r>
          <a:endParaRPr kumimoji="1" lang="ja-JP" altLang="en-US" sz="2800" b="1" dirty="0"/>
        </a:p>
      </dgm:t>
    </dgm:pt>
    <dgm:pt modelId="{086DDDD0-880B-4EEB-B88B-5FC138E1AD30}" type="parTrans" cxnId="{6B53A865-4990-4716-A904-283D20BBABAD}">
      <dgm:prSet/>
      <dgm:spPr/>
      <dgm:t>
        <a:bodyPr/>
        <a:lstStyle/>
        <a:p>
          <a:endParaRPr kumimoji="1" lang="ja-JP" altLang="en-US"/>
        </a:p>
      </dgm:t>
    </dgm:pt>
    <dgm:pt modelId="{03C5A3A3-AFE8-4402-AF3C-B2BCF6BF1BDF}" type="sibTrans" cxnId="{6B53A865-4990-4716-A904-283D20BBABAD}">
      <dgm:prSet/>
      <dgm:spPr/>
      <dgm:t>
        <a:bodyPr/>
        <a:lstStyle/>
        <a:p>
          <a:endParaRPr kumimoji="1" lang="ja-JP" altLang="en-US"/>
        </a:p>
      </dgm:t>
    </dgm:pt>
    <dgm:pt modelId="{0C360B94-1539-41ED-9FEE-355DE7595D62}">
      <dgm:prSet phldrT="[テキスト]"/>
      <dgm:spPr/>
      <dgm:t>
        <a:bodyPr/>
        <a:lstStyle/>
        <a:p>
          <a:r>
            <a:rPr kumimoji="1" lang="ja-JP" altLang="en-US" dirty="0" smtClean="0"/>
            <a:t>場</a:t>
          </a:r>
          <a:endParaRPr kumimoji="1" lang="ja-JP" altLang="en-US" dirty="0"/>
        </a:p>
      </dgm:t>
    </dgm:pt>
    <dgm:pt modelId="{8ED973D7-EAA3-4A3A-B2BD-806E68550291}" type="parTrans" cxnId="{52063423-C81E-433B-B8C2-552C63131EA5}">
      <dgm:prSet/>
      <dgm:spPr/>
      <dgm:t>
        <a:bodyPr/>
        <a:lstStyle/>
        <a:p>
          <a:endParaRPr kumimoji="1" lang="ja-JP" altLang="en-US"/>
        </a:p>
      </dgm:t>
    </dgm:pt>
    <dgm:pt modelId="{9430C618-4D94-4110-89DB-65B0629387CA}" type="sibTrans" cxnId="{52063423-C81E-433B-B8C2-552C63131EA5}">
      <dgm:prSet/>
      <dgm:spPr/>
      <dgm:t>
        <a:bodyPr/>
        <a:lstStyle/>
        <a:p>
          <a:endParaRPr kumimoji="1" lang="ja-JP" altLang="en-US"/>
        </a:p>
      </dgm:t>
    </dgm:pt>
    <dgm:pt modelId="{33B6E602-2718-48EA-A09B-3717E7E435FC}">
      <dgm:prSet phldrT="[テキスト]" phldr="1"/>
      <dgm:spPr/>
      <dgm:t>
        <a:bodyPr/>
        <a:lstStyle/>
        <a:p>
          <a:endParaRPr kumimoji="1" lang="ja-JP" altLang="en-US" dirty="0"/>
        </a:p>
      </dgm:t>
    </dgm:pt>
    <dgm:pt modelId="{31AC2E50-EE56-4325-AF47-5DAF0C609A40}" type="parTrans" cxnId="{0C7FFB2E-E55B-4843-8076-AB16C465C61C}">
      <dgm:prSet/>
      <dgm:spPr/>
      <dgm:t>
        <a:bodyPr/>
        <a:lstStyle/>
        <a:p>
          <a:endParaRPr kumimoji="1" lang="ja-JP" altLang="en-US"/>
        </a:p>
      </dgm:t>
    </dgm:pt>
    <dgm:pt modelId="{B6D41708-B243-4E4D-9D16-B553D8126808}" type="sibTrans" cxnId="{0C7FFB2E-E55B-4843-8076-AB16C465C61C}">
      <dgm:prSet/>
      <dgm:spPr/>
      <dgm:t>
        <a:bodyPr/>
        <a:lstStyle/>
        <a:p>
          <a:endParaRPr kumimoji="1" lang="ja-JP" altLang="en-US"/>
        </a:p>
      </dgm:t>
    </dgm:pt>
    <dgm:pt modelId="{7BC021B5-AEB4-4C71-9855-DBCB6B1A5391}">
      <dgm:prSet phldrT="[テキスト]" phldr="1"/>
      <dgm:spPr/>
      <dgm:t>
        <a:bodyPr/>
        <a:lstStyle/>
        <a:p>
          <a:endParaRPr kumimoji="1" lang="ja-JP" altLang="en-US" dirty="0"/>
        </a:p>
      </dgm:t>
    </dgm:pt>
    <dgm:pt modelId="{8A45BF43-1089-4357-94C6-B0689276AA5E}" type="parTrans" cxnId="{8BEA2CA5-110D-4153-930E-ABE631A940AA}">
      <dgm:prSet/>
      <dgm:spPr/>
      <dgm:t>
        <a:bodyPr/>
        <a:lstStyle/>
        <a:p>
          <a:endParaRPr kumimoji="1" lang="ja-JP" altLang="en-US"/>
        </a:p>
      </dgm:t>
    </dgm:pt>
    <dgm:pt modelId="{AD924B0F-16B3-4878-8B26-BD82A1DE4639}" type="sibTrans" cxnId="{8BEA2CA5-110D-4153-930E-ABE631A940AA}">
      <dgm:prSet/>
      <dgm:spPr/>
      <dgm:t>
        <a:bodyPr/>
        <a:lstStyle/>
        <a:p>
          <a:endParaRPr kumimoji="1" lang="ja-JP" altLang="en-US"/>
        </a:p>
      </dgm:t>
    </dgm:pt>
    <dgm:pt modelId="{0276E429-FE27-4AE2-9967-2435A0478336}">
      <dgm:prSet phldrT="[テキスト]" phldr="1"/>
      <dgm:spPr/>
      <dgm:t>
        <a:bodyPr/>
        <a:lstStyle/>
        <a:p>
          <a:endParaRPr kumimoji="1" lang="ja-JP" altLang="en-US" dirty="0"/>
        </a:p>
      </dgm:t>
    </dgm:pt>
    <dgm:pt modelId="{1FB5948C-352D-42F2-AD7F-EEA7D01A36B4}" type="parTrans" cxnId="{6C9421B7-88FE-42EF-8DCB-78C999BEB227}">
      <dgm:prSet/>
      <dgm:spPr/>
      <dgm:t>
        <a:bodyPr/>
        <a:lstStyle/>
        <a:p>
          <a:endParaRPr kumimoji="1" lang="ja-JP" altLang="en-US"/>
        </a:p>
      </dgm:t>
    </dgm:pt>
    <dgm:pt modelId="{C88AABAC-FECC-4BB9-B328-DF0A75F0D9F9}" type="sibTrans" cxnId="{6C9421B7-88FE-42EF-8DCB-78C999BEB227}">
      <dgm:prSet/>
      <dgm:spPr/>
      <dgm:t>
        <a:bodyPr/>
        <a:lstStyle/>
        <a:p>
          <a:endParaRPr kumimoji="1" lang="ja-JP" altLang="en-US"/>
        </a:p>
      </dgm:t>
    </dgm:pt>
    <dgm:pt modelId="{1EEB2AF2-4F62-4A53-AE9D-00363C0011FE}">
      <dgm:prSet/>
      <dgm:spPr/>
      <dgm:t>
        <a:bodyPr/>
        <a:lstStyle/>
        <a:p>
          <a:r>
            <a:rPr kumimoji="1" lang="ja-JP" altLang="en-US" dirty="0" smtClean="0"/>
            <a:t>声</a:t>
          </a:r>
          <a:endParaRPr kumimoji="1" lang="ja-JP" altLang="en-US" dirty="0"/>
        </a:p>
      </dgm:t>
    </dgm:pt>
    <dgm:pt modelId="{B85F9B33-8153-49B9-906D-443DC5AE15B9}" type="parTrans" cxnId="{4282A8AC-C4EB-41FE-8A0E-CA3AEE110AB1}">
      <dgm:prSet/>
      <dgm:spPr/>
      <dgm:t>
        <a:bodyPr/>
        <a:lstStyle/>
        <a:p>
          <a:endParaRPr kumimoji="1" lang="ja-JP" altLang="en-US"/>
        </a:p>
      </dgm:t>
    </dgm:pt>
    <dgm:pt modelId="{428934AC-D2D0-4764-81E8-C48C6CFB8674}" type="sibTrans" cxnId="{4282A8AC-C4EB-41FE-8A0E-CA3AEE110AB1}">
      <dgm:prSet/>
      <dgm:spPr/>
      <dgm:t>
        <a:bodyPr/>
        <a:lstStyle/>
        <a:p>
          <a:endParaRPr kumimoji="1" lang="ja-JP" altLang="en-US"/>
        </a:p>
      </dgm:t>
    </dgm:pt>
    <dgm:pt modelId="{DECD6CFC-5054-4132-8B36-1F62C6BD0D95}">
      <dgm:prSet/>
      <dgm:spPr/>
      <dgm:t>
        <a:bodyPr/>
        <a:lstStyle/>
        <a:p>
          <a:r>
            <a:rPr kumimoji="1" lang="ja-JP" altLang="en-US" dirty="0" smtClean="0"/>
            <a:t>姿</a:t>
          </a:r>
          <a:endParaRPr kumimoji="1" lang="ja-JP" altLang="en-US" dirty="0"/>
        </a:p>
      </dgm:t>
    </dgm:pt>
    <dgm:pt modelId="{C2DB54F9-F8C4-47C2-8343-5DFE3E46AE56}" type="parTrans" cxnId="{1A0AC75F-BFC9-461B-AE0E-D53E34E5409F}">
      <dgm:prSet/>
      <dgm:spPr/>
      <dgm:t>
        <a:bodyPr/>
        <a:lstStyle/>
        <a:p>
          <a:endParaRPr kumimoji="1" lang="ja-JP" altLang="en-US"/>
        </a:p>
      </dgm:t>
    </dgm:pt>
    <dgm:pt modelId="{5A60D5A4-523F-4C7E-9C23-BF582E6299CB}" type="sibTrans" cxnId="{1A0AC75F-BFC9-461B-AE0E-D53E34E5409F}">
      <dgm:prSet/>
      <dgm:spPr/>
      <dgm:t>
        <a:bodyPr/>
        <a:lstStyle/>
        <a:p>
          <a:endParaRPr kumimoji="1" lang="ja-JP" altLang="en-US"/>
        </a:p>
      </dgm:t>
    </dgm:pt>
    <dgm:pt modelId="{A60EEC56-55FF-4517-BF70-816A8D4725F2}">
      <dgm:prSet/>
      <dgm:spPr/>
      <dgm:t>
        <a:bodyPr/>
        <a:lstStyle/>
        <a:p>
          <a:r>
            <a:rPr kumimoji="1" lang="ja-JP" altLang="en-US" dirty="0" smtClean="0"/>
            <a:t>笑</a:t>
          </a:r>
          <a:endParaRPr kumimoji="1" lang="ja-JP" altLang="en-US" dirty="0"/>
        </a:p>
      </dgm:t>
    </dgm:pt>
    <dgm:pt modelId="{C87D1E65-AC8C-4730-8C4B-AF38699F5E90}" type="parTrans" cxnId="{B341A31D-96D2-4E49-AC32-1BF26E5398B8}">
      <dgm:prSet/>
      <dgm:spPr/>
      <dgm:t>
        <a:bodyPr/>
        <a:lstStyle/>
        <a:p>
          <a:endParaRPr kumimoji="1" lang="ja-JP" altLang="en-US"/>
        </a:p>
      </dgm:t>
    </dgm:pt>
    <dgm:pt modelId="{4C6EC1D2-FFD4-4BF9-962E-32C96A00FAC5}" type="sibTrans" cxnId="{B341A31D-96D2-4E49-AC32-1BF26E5398B8}">
      <dgm:prSet/>
      <dgm:spPr/>
      <dgm:t>
        <a:bodyPr/>
        <a:lstStyle/>
        <a:p>
          <a:endParaRPr kumimoji="1" lang="ja-JP" altLang="en-US"/>
        </a:p>
      </dgm:t>
    </dgm:pt>
    <dgm:pt modelId="{E371F5B9-5BA0-4E37-8B1E-EDEC67A47969}">
      <dgm:prSet/>
      <dgm:spPr/>
      <dgm:t>
        <a:bodyPr/>
        <a:lstStyle/>
        <a:p>
          <a:r>
            <a:rPr kumimoji="1" lang="ja-JP" altLang="en-US" dirty="0" smtClean="0"/>
            <a:t>拍</a:t>
          </a:r>
          <a:endParaRPr kumimoji="1" lang="ja-JP" altLang="en-US" dirty="0"/>
        </a:p>
      </dgm:t>
    </dgm:pt>
    <dgm:pt modelId="{8990CD32-3520-4C5B-9D9A-A3599356DDB2}" type="parTrans" cxnId="{03458EF5-862A-413D-98CF-FD6129399529}">
      <dgm:prSet/>
      <dgm:spPr/>
      <dgm:t>
        <a:bodyPr/>
        <a:lstStyle/>
        <a:p>
          <a:endParaRPr kumimoji="1" lang="ja-JP" altLang="en-US"/>
        </a:p>
      </dgm:t>
    </dgm:pt>
    <dgm:pt modelId="{4B353157-53FB-4301-BC0C-6EC32F1C6F0A}" type="sibTrans" cxnId="{03458EF5-862A-413D-98CF-FD6129399529}">
      <dgm:prSet/>
      <dgm:spPr/>
      <dgm:t>
        <a:bodyPr/>
        <a:lstStyle/>
        <a:p>
          <a:endParaRPr kumimoji="1" lang="ja-JP" altLang="en-US"/>
        </a:p>
      </dgm:t>
    </dgm:pt>
    <dgm:pt modelId="{115D3FBF-573B-421E-990A-28FF0ACE91ED}">
      <dgm:prSet/>
      <dgm:spPr/>
      <dgm:t>
        <a:bodyPr/>
        <a:lstStyle/>
        <a:p>
          <a:r>
            <a:rPr kumimoji="1" lang="ja-JP" altLang="en-US" dirty="0" smtClean="0"/>
            <a:t>三</a:t>
          </a:r>
          <a:endParaRPr kumimoji="1" lang="ja-JP" altLang="en-US" dirty="0"/>
        </a:p>
      </dgm:t>
    </dgm:pt>
    <dgm:pt modelId="{6A6EEFD9-D17F-4BBF-9140-4478085489F1}" type="parTrans" cxnId="{AE30B720-850F-413A-8846-D21EAA42D3D7}">
      <dgm:prSet/>
      <dgm:spPr/>
      <dgm:t>
        <a:bodyPr/>
        <a:lstStyle/>
        <a:p>
          <a:endParaRPr kumimoji="1" lang="ja-JP" altLang="en-US"/>
        </a:p>
      </dgm:t>
    </dgm:pt>
    <dgm:pt modelId="{DD900BB2-A1B4-4A20-ABC1-3D52547EDE39}" type="sibTrans" cxnId="{AE30B720-850F-413A-8846-D21EAA42D3D7}">
      <dgm:prSet/>
      <dgm:spPr/>
      <dgm:t>
        <a:bodyPr/>
        <a:lstStyle/>
        <a:p>
          <a:endParaRPr kumimoji="1" lang="ja-JP" altLang="en-US"/>
        </a:p>
      </dgm:t>
    </dgm:pt>
    <dgm:pt modelId="{BE9694BF-B165-42FE-AF38-EB92D0E93588}">
      <dgm:prSet/>
      <dgm:spPr>
        <a:solidFill>
          <a:srgbClr val="FF0000"/>
        </a:solidFill>
      </dgm:spPr>
      <dgm:t>
        <a:bodyPr/>
        <a:lstStyle/>
        <a:p>
          <a:r>
            <a:rPr kumimoji="1" lang="ja-JP" altLang="en-US" dirty="0" smtClean="0"/>
            <a:t>熱</a:t>
          </a:r>
          <a:endParaRPr kumimoji="1" lang="ja-JP" altLang="en-US" dirty="0"/>
        </a:p>
      </dgm:t>
    </dgm:pt>
    <dgm:pt modelId="{C71E3F6A-C99D-41FF-8567-BDFBAE34DBCB}" type="parTrans" cxnId="{2BC38B56-58AE-4124-A4DB-1CC5F227B44A}">
      <dgm:prSet/>
      <dgm:spPr/>
      <dgm:t>
        <a:bodyPr/>
        <a:lstStyle/>
        <a:p>
          <a:endParaRPr kumimoji="1" lang="ja-JP" altLang="en-US"/>
        </a:p>
      </dgm:t>
    </dgm:pt>
    <dgm:pt modelId="{E795DCBF-3038-4701-ABCE-5B6FC645BE8E}" type="sibTrans" cxnId="{2BC38B56-58AE-4124-A4DB-1CC5F227B44A}">
      <dgm:prSet/>
      <dgm:spPr/>
      <dgm:t>
        <a:bodyPr/>
        <a:lstStyle/>
        <a:p>
          <a:endParaRPr kumimoji="1" lang="ja-JP" altLang="en-US"/>
        </a:p>
      </dgm:t>
    </dgm:pt>
    <dgm:pt modelId="{C3D81854-8B59-4AEA-8E40-B3E505FD1868}">
      <dgm:prSet/>
      <dgm:spPr/>
      <dgm:t>
        <a:bodyPr/>
        <a:lstStyle/>
        <a:p>
          <a:endParaRPr kumimoji="1" lang="ja-JP" altLang="en-US" dirty="0"/>
        </a:p>
      </dgm:t>
    </dgm:pt>
    <dgm:pt modelId="{4D2182E8-8CD5-4247-9AA4-6FC57C6D9EF3}" type="parTrans" cxnId="{91462EA6-4068-4DF9-804C-ABBF8D1134D8}">
      <dgm:prSet/>
      <dgm:spPr/>
      <dgm:t>
        <a:bodyPr/>
        <a:lstStyle/>
        <a:p>
          <a:endParaRPr kumimoji="1" lang="ja-JP" altLang="en-US"/>
        </a:p>
      </dgm:t>
    </dgm:pt>
    <dgm:pt modelId="{A4EFEAC1-C2D3-4873-9AC3-624508C42DA4}" type="sibTrans" cxnId="{91462EA6-4068-4DF9-804C-ABBF8D1134D8}">
      <dgm:prSet/>
      <dgm:spPr/>
      <dgm:t>
        <a:bodyPr/>
        <a:lstStyle/>
        <a:p>
          <a:endParaRPr kumimoji="1" lang="ja-JP" altLang="en-US"/>
        </a:p>
      </dgm:t>
    </dgm:pt>
    <dgm:pt modelId="{565C1D0D-CBB5-4F93-B488-26BA65D4D3F5}">
      <dgm:prSet/>
      <dgm:spPr/>
      <dgm:t>
        <a:bodyPr/>
        <a:lstStyle/>
        <a:p>
          <a:endParaRPr kumimoji="1" lang="ja-JP" altLang="en-US" dirty="0"/>
        </a:p>
      </dgm:t>
    </dgm:pt>
    <dgm:pt modelId="{DD838CF4-A5A3-487A-A6DC-5FF205C98809}" type="parTrans" cxnId="{77ADFB85-B5CA-4186-88BC-CFD38B6CE4A2}">
      <dgm:prSet/>
      <dgm:spPr/>
      <dgm:t>
        <a:bodyPr/>
        <a:lstStyle/>
        <a:p>
          <a:endParaRPr kumimoji="1" lang="ja-JP" altLang="en-US"/>
        </a:p>
      </dgm:t>
    </dgm:pt>
    <dgm:pt modelId="{89BF2D36-F1FC-4663-95A5-928F29601633}" type="sibTrans" cxnId="{77ADFB85-B5CA-4186-88BC-CFD38B6CE4A2}">
      <dgm:prSet/>
      <dgm:spPr/>
      <dgm:t>
        <a:bodyPr/>
        <a:lstStyle/>
        <a:p>
          <a:endParaRPr kumimoji="1" lang="ja-JP" altLang="en-US"/>
        </a:p>
      </dgm:t>
    </dgm:pt>
    <dgm:pt modelId="{A6B03099-9177-401F-8344-491B62ACC7A8}">
      <dgm:prSet/>
      <dgm:spPr/>
      <dgm:t>
        <a:bodyPr/>
        <a:lstStyle/>
        <a:p>
          <a:endParaRPr kumimoji="1" lang="ja-JP" altLang="en-US" dirty="0"/>
        </a:p>
      </dgm:t>
    </dgm:pt>
    <dgm:pt modelId="{F6CFA506-3874-44EA-AA9A-BF5EBA635BE7}" type="parTrans" cxnId="{3C9A143E-1B75-459C-825F-F18B426B2FF9}">
      <dgm:prSet/>
      <dgm:spPr/>
      <dgm:t>
        <a:bodyPr/>
        <a:lstStyle/>
        <a:p>
          <a:endParaRPr kumimoji="1" lang="ja-JP" altLang="en-US"/>
        </a:p>
      </dgm:t>
    </dgm:pt>
    <dgm:pt modelId="{C8EA0DFA-1D4F-4559-85BF-4E3CBE952CD0}" type="sibTrans" cxnId="{3C9A143E-1B75-459C-825F-F18B426B2FF9}">
      <dgm:prSet/>
      <dgm:spPr/>
      <dgm:t>
        <a:bodyPr/>
        <a:lstStyle/>
        <a:p>
          <a:endParaRPr kumimoji="1" lang="ja-JP" altLang="en-US"/>
        </a:p>
      </dgm:t>
    </dgm:pt>
    <dgm:pt modelId="{16FC396E-8521-4B1A-AB85-67DCD93309C1}">
      <dgm:prSet/>
      <dgm:spPr/>
      <dgm:t>
        <a:bodyPr/>
        <a:lstStyle/>
        <a:p>
          <a:endParaRPr kumimoji="1" lang="ja-JP" altLang="en-US" dirty="0"/>
        </a:p>
      </dgm:t>
    </dgm:pt>
    <dgm:pt modelId="{731E9C52-22EE-45C3-9925-150178D6F783}" type="parTrans" cxnId="{A768DBF0-1A29-4955-B11C-5DA5D7BDFA3A}">
      <dgm:prSet/>
      <dgm:spPr/>
      <dgm:t>
        <a:bodyPr/>
        <a:lstStyle/>
        <a:p>
          <a:endParaRPr kumimoji="1" lang="ja-JP" altLang="en-US"/>
        </a:p>
      </dgm:t>
    </dgm:pt>
    <dgm:pt modelId="{702BB8AB-6DA9-400F-B433-5D5602B65226}" type="sibTrans" cxnId="{A768DBF0-1A29-4955-B11C-5DA5D7BDFA3A}">
      <dgm:prSet/>
      <dgm:spPr/>
      <dgm:t>
        <a:bodyPr/>
        <a:lstStyle/>
        <a:p>
          <a:endParaRPr kumimoji="1" lang="ja-JP" altLang="en-US"/>
        </a:p>
      </dgm:t>
    </dgm:pt>
    <dgm:pt modelId="{3AE0A7B2-F3D7-4AA8-8193-60F97BC5BBE4}" type="pres">
      <dgm:prSet presAssocID="{0449AA97-8347-45EF-B203-4CDF7A85AD68}" presName="Name0" presStyleCnt="0">
        <dgm:presLayoutVars>
          <dgm:chMax val="1"/>
          <dgm:dir/>
          <dgm:animLvl val="ctr"/>
          <dgm:resizeHandles val="exact"/>
        </dgm:presLayoutVars>
      </dgm:prSet>
      <dgm:spPr/>
      <dgm:t>
        <a:bodyPr/>
        <a:lstStyle/>
        <a:p>
          <a:endParaRPr kumimoji="1" lang="ja-JP" altLang="en-US"/>
        </a:p>
      </dgm:t>
    </dgm:pt>
    <dgm:pt modelId="{EFEDBEDB-3249-4E57-8035-422EAF355D99}" type="pres">
      <dgm:prSet presAssocID="{35FCB4B9-9DA4-4371-9067-CF8E46BAE134}" presName="centerShape" presStyleLbl="node0" presStyleIdx="0" presStyleCnt="1" custScaleX="180310" custScaleY="181118"/>
      <dgm:spPr/>
      <dgm:t>
        <a:bodyPr/>
        <a:lstStyle/>
        <a:p>
          <a:endParaRPr kumimoji="1" lang="ja-JP" altLang="en-US"/>
        </a:p>
      </dgm:t>
    </dgm:pt>
    <dgm:pt modelId="{2CE261A9-2CE5-4FA7-8901-59133E4E4AEC}" type="pres">
      <dgm:prSet presAssocID="{0C360B94-1539-41ED-9FEE-355DE7595D62}" presName="node" presStyleLbl="node1" presStyleIdx="0" presStyleCnt="10">
        <dgm:presLayoutVars>
          <dgm:bulletEnabled val="1"/>
        </dgm:presLayoutVars>
      </dgm:prSet>
      <dgm:spPr/>
      <dgm:t>
        <a:bodyPr/>
        <a:lstStyle/>
        <a:p>
          <a:endParaRPr kumimoji="1" lang="ja-JP" altLang="en-US"/>
        </a:p>
      </dgm:t>
    </dgm:pt>
    <dgm:pt modelId="{110169E2-CE38-4ADD-81D7-3F0625C67E65}" type="pres">
      <dgm:prSet presAssocID="{0C360B94-1539-41ED-9FEE-355DE7595D62}" presName="dummy" presStyleCnt="0"/>
      <dgm:spPr/>
    </dgm:pt>
    <dgm:pt modelId="{4F9FB7C9-5A01-4525-9BDF-B4EEB29E9078}" type="pres">
      <dgm:prSet presAssocID="{9430C618-4D94-4110-89DB-65B0629387CA}" presName="sibTrans" presStyleLbl="sibTrans2D1" presStyleIdx="0" presStyleCnt="10"/>
      <dgm:spPr/>
      <dgm:t>
        <a:bodyPr/>
        <a:lstStyle/>
        <a:p>
          <a:endParaRPr kumimoji="1" lang="ja-JP" altLang="en-US"/>
        </a:p>
      </dgm:t>
    </dgm:pt>
    <dgm:pt modelId="{031EF8E8-E22B-49F7-9BA5-E2746313D6A7}" type="pres">
      <dgm:prSet presAssocID="{1EEB2AF2-4F62-4A53-AE9D-00363C0011FE}" presName="node" presStyleLbl="node1" presStyleIdx="1" presStyleCnt="10">
        <dgm:presLayoutVars>
          <dgm:bulletEnabled val="1"/>
        </dgm:presLayoutVars>
      </dgm:prSet>
      <dgm:spPr/>
      <dgm:t>
        <a:bodyPr/>
        <a:lstStyle/>
        <a:p>
          <a:endParaRPr kumimoji="1" lang="ja-JP" altLang="en-US"/>
        </a:p>
      </dgm:t>
    </dgm:pt>
    <dgm:pt modelId="{E252E302-8CFE-414A-A086-EB242864A36F}" type="pres">
      <dgm:prSet presAssocID="{1EEB2AF2-4F62-4A53-AE9D-00363C0011FE}" presName="dummy" presStyleCnt="0"/>
      <dgm:spPr/>
    </dgm:pt>
    <dgm:pt modelId="{6DC2E357-E00C-4A37-BE6C-88C8BDAEE828}" type="pres">
      <dgm:prSet presAssocID="{428934AC-D2D0-4764-81E8-C48C6CFB8674}" presName="sibTrans" presStyleLbl="sibTrans2D1" presStyleIdx="1" presStyleCnt="10"/>
      <dgm:spPr/>
      <dgm:t>
        <a:bodyPr/>
        <a:lstStyle/>
        <a:p>
          <a:endParaRPr kumimoji="1" lang="ja-JP" altLang="en-US"/>
        </a:p>
      </dgm:t>
    </dgm:pt>
    <dgm:pt modelId="{DF57ADC0-75AA-40D5-953A-DA054E8CE3F1}" type="pres">
      <dgm:prSet presAssocID="{DECD6CFC-5054-4132-8B36-1F62C6BD0D95}" presName="node" presStyleLbl="node1" presStyleIdx="2" presStyleCnt="10">
        <dgm:presLayoutVars>
          <dgm:bulletEnabled val="1"/>
        </dgm:presLayoutVars>
      </dgm:prSet>
      <dgm:spPr/>
      <dgm:t>
        <a:bodyPr/>
        <a:lstStyle/>
        <a:p>
          <a:endParaRPr kumimoji="1" lang="ja-JP" altLang="en-US"/>
        </a:p>
      </dgm:t>
    </dgm:pt>
    <dgm:pt modelId="{1659B7D4-CD71-4A38-A262-F0944D6F6627}" type="pres">
      <dgm:prSet presAssocID="{DECD6CFC-5054-4132-8B36-1F62C6BD0D95}" presName="dummy" presStyleCnt="0"/>
      <dgm:spPr/>
    </dgm:pt>
    <dgm:pt modelId="{2412B4FB-3B2D-4ED7-9D3F-787576831EC8}" type="pres">
      <dgm:prSet presAssocID="{5A60D5A4-523F-4C7E-9C23-BF582E6299CB}" presName="sibTrans" presStyleLbl="sibTrans2D1" presStyleIdx="2" presStyleCnt="10"/>
      <dgm:spPr/>
      <dgm:t>
        <a:bodyPr/>
        <a:lstStyle/>
        <a:p>
          <a:endParaRPr kumimoji="1" lang="ja-JP" altLang="en-US"/>
        </a:p>
      </dgm:t>
    </dgm:pt>
    <dgm:pt modelId="{E2D82BC7-6F42-4141-BBF0-E1D08091023B}" type="pres">
      <dgm:prSet presAssocID="{A60EEC56-55FF-4517-BF70-816A8D4725F2}" presName="node" presStyleLbl="node1" presStyleIdx="3" presStyleCnt="10">
        <dgm:presLayoutVars>
          <dgm:bulletEnabled val="1"/>
        </dgm:presLayoutVars>
      </dgm:prSet>
      <dgm:spPr/>
      <dgm:t>
        <a:bodyPr/>
        <a:lstStyle/>
        <a:p>
          <a:endParaRPr kumimoji="1" lang="ja-JP" altLang="en-US"/>
        </a:p>
      </dgm:t>
    </dgm:pt>
    <dgm:pt modelId="{28F9927C-3209-4D4B-87FF-F975D0310F7A}" type="pres">
      <dgm:prSet presAssocID="{A60EEC56-55FF-4517-BF70-816A8D4725F2}" presName="dummy" presStyleCnt="0"/>
      <dgm:spPr/>
    </dgm:pt>
    <dgm:pt modelId="{2AB4D8CE-8CB7-4E22-9296-99090BA57931}" type="pres">
      <dgm:prSet presAssocID="{4C6EC1D2-FFD4-4BF9-962E-32C96A00FAC5}" presName="sibTrans" presStyleLbl="sibTrans2D1" presStyleIdx="3" presStyleCnt="10"/>
      <dgm:spPr/>
      <dgm:t>
        <a:bodyPr/>
        <a:lstStyle/>
        <a:p>
          <a:endParaRPr kumimoji="1" lang="ja-JP" altLang="en-US"/>
        </a:p>
      </dgm:t>
    </dgm:pt>
    <dgm:pt modelId="{BB892A1F-FA2A-4DFD-AA41-5163AE3000B4}" type="pres">
      <dgm:prSet presAssocID="{E371F5B9-5BA0-4E37-8B1E-EDEC67A47969}" presName="node" presStyleLbl="node1" presStyleIdx="4" presStyleCnt="10">
        <dgm:presLayoutVars>
          <dgm:bulletEnabled val="1"/>
        </dgm:presLayoutVars>
      </dgm:prSet>
      <dgm:spPr/>
      <dgm:t>
        <a:bodyPr/>
        <a:lstStyle/>
        <a:p>
          <a:endParaRPr kumimoji="1" lang="ja-JP" altLang="en-US"/>
        </a:p>
      </dgm:t>
    </dgm:pt>
    <dgm:pt modelId="{B7ABF146-467B-40F7-9749-84373BEC57B2}" type="pres">
      <dgm:prSet presAssocID="{E371F5B9-5BA0-4E37-8B1E-EDEC67A47969}" presName="dummy" presStyleCnt="0"/>
      <dgm:spPr/>
    </dgm:pt>
    <dgm:pt modelId="{1682E459-465B-4FE9-A062-96E16D09D9A0}" type="pres">
      <dgm:prSet presAssocID="{4B353157-53FB-4301-BC0C-6EC32F1C6F0A}" presName="sibTrans" presStyleLbl="sibTrans2D1" presStyleIdx="4" presStyleCnt="10"/>
      <dgm:spPr/>
      <dgm:t>
        <a:bodyPr/>
        <a:lstStyle/>
        <a:p>
          <a:endParaRPr kumimoji="1" lang="ja-JP" altLang="en-US"/>
        </a:p>
      </dgm:t>
    </dgm:pt>
    <dgm:pt modelId="{4AB1A3D1-BADA-483D-BD9C-E8995A9369BA}" type="pres">
      <dgm:prSet presAssocID="{115D3FBF-573B-421E-990A-28FF0ACE91ED}" presName="node" presStyleLbl="node1" presStyleIdx="5" presStyleCnt="10">
        <dgm:presLayoutVars>
          <dgm:bulletEnabled val="1"/>
        </dgm:presLayoutVars>
      </dgm:prSet>
      <dgm:spPr/>
      <dgm:t>
        <a:bodyPr/>
        <a:lstStyle/>
        <a:p>
          <a:endParaRPr kumimoji="1" lang="ja-JP" altLang="en-US"/>
        </a:p>
      </dgm:t>
    </dgm:pt>
    <dgm:pt modelId="{BBB5F5AB-B62A-41EC-81EC-D71345CD7BE7}" type="pres">
      <dgm:prSet presAssocID="{115D3FBF-573B-421E-990A-28FF0ACE91ED}" presName="dummy" presStyleCnt="0"/>
      <dgm:spPr/>
    </dgm:pt>
    <dgm:pt modelId="{0C796C5D-AB23-4415-8BEC-F8F13F5F2ECA}" type="pres">
      <dgm:prSet presAssocID="{DD900BB2-A1B4-4A20-ABC1-3D52547EDE39}" presName="sibTrans" presStyleLbl="sibTrans2D1" presStyleIdx="5" presStyleCnt="10"/>
      <dgm:spPr/>
      <dgm:t>
        <a:bodyPr/>
        <a:lstStyle/>
        <a:p>
          <a:endParaRPr kumimoji="1" lang="ja-JP" altLang="en-US"/>
        </a:p>
      </dgm:t>
    </dgm:pt>
    <dgm:pt modelId="{E0336AE3-797B-4A4E-B771-4F8AAEDFD06C}" type="pres">
      <dgm:prSet presAssocID="{BE9694BF-B165-42FE-AF38-EB92D0E93588}" presName="node" presStyleLbl="node1" presStyleIdx="6" presStyleCnt="10">
        <dgm:presLayoutVars>
          <dgm:bulletEnabled val="1"/>
        </dgm:presLayoutVars>
      </dgm:prSet>
      <dgm:spPr/>
      <dgm:t>
        <a:bodyPr/>
        <a:lstStyle/>
        <a:p>
          <a:endParaRPr kumimoji="1" lang="ja-JP" altLang="en-US"/>
        </a:p>
      </dgm:t>
    </dgm:pt>
    <dgm:pt modelId="{070CFC22-4073-4552-8DEA-606B99FC87C9}" type="pres">
      <dgm:prSet presAssocID="{BE9694BF-B165-42FE-AF38-EB92D0E93588}" presName="dummy" presStyleCnt="0"/>
      <dgm:spPr/>
    </dgm:pt>
    <dgm:pt modelId="{7870BEE6-6DCD-433B-9B91-0C146DF1ADC7}" type="pres">
      <dgm:prSet presAssocID="{E795DCBF-3038-4701-ABCE-5B6FC645BE8E}" presName="sibTrans" presStyleLbl="sibTrans2D1" presStyleIdx="6" presStyleCnt="10"/>
      <dgm:spPr/>
      <dgm:t>
        <a:bodyPr/>
        <a:lstStyle/>
        <a:p>
          <a:endParaRPr kumimoji="1" lang="ja-JP" altLang="en-US"/>
        </a:p>
      </dgm:t>
    </dgm:pt>
    <dgm:pt modelId="{9B4F0C96-61E4-4374-80D9-4C8FA9020A03}" type="pres">
      <dgm:prSet presAssocID="{C3D81854-8B59-4AEA-8E40-B3E505FD1868}" presName="node" presStyleLbl="node1" presStyleIdx="7" presStyleCnt="10">
        <dgm:presLayoutVars>
          <dgm:bulletEnabled val="1"/>
        </dgm:presLayoutVars>
      </dgm:prSet>
      <dgm:spPr/>
      <dgm:t>
        <a:bodyPr/>
        <a:lstStyle/>
        <a:p>
          <a:endParaRPr kumimoji="1" lang="ja-JP" altLang="en-US"/>
        </a:p>
      </dgm:t>
    </dgm:pt>
    <dgm:pt modelId="{D436291E-5EDA-4878-99FB-310BAD2AF28B}" type="pres">
      <dgm:prSet presAssocID="{C3D81854-8B59-4AEA-8E40-B3E505FD1868}" presName="dummy" presStyleCnt="0"/>
      <dgm:spPr/>
    </dgm:pt>
    <dgm:pt modelId="{1702D1FA-14C2-427F-864B-06E22DC09D67}" type="pres">
      <dgm:prSet presAssocID="{A4EFEAC1-C2D3-4873-9AC3-624508C42DA4}" presName="sibTrans" presStyleLbl="sibTrans2D1" presStyleIdx="7" presStyleCnt="10"/>
      <dgm:spPr/>
      <dgm:t>
        <a:bodyPr/>
        <a:lstStyle/>
        <a:p>
          <a:endParaRPr kumimoji="1" lang="ja-JP" altLang="en-US"/>
        </a:p>
      </dgm:t>
    </dgm:pt>
    <dgm:pt modelId="{0594A064-A4F0-4860-B524-F16BD6D33212}" type="pres">
      <dgm:prSet presAssocID="{565C1D0D-CBB5-4F93-B488-26BA65D4D3F5}" presName="node" presStyleLbl="node1" presStyleIdx="8" presStyleCnt="10">
        <dgm:presLayoutVars>
          <dgm:bulletEnabled val="1"/>
        </dgm:presLayoutVars>
      </dgm:prSet>
      <dgm:spPr/>
      <dgm:t>
        <a:bodyPr/>
        <a:lstStyle/>
        <a:p>
          <a:endParaRPr kumimoji="1" lang="ja-JP" altLang="en-US"/>
        </a:p>
      </dgm:t>
    </dgm:pt>
    <dgm:pt modelId="{DE0EEF01-3FDB-4029-8AD8-C7214B654F1F}" type="pres">
      <dgm:prSet presAssocID="{565C1D0D-CBB5-4F93-B488-26BA65D4D3F5}" presName="dummy" presStyleCnt="0"/>
      <dgm:spPr/>
    </dgm:pt>
    <dgm:pt modelId="{F06D3A60-080C-4533-A021-0572B768D9D2}" type="pres">
      <dgm:prSet presAssocID="{89BF2D36-F1FC-4663-95A5-928F29601633}" presName="sibTrans" presStyleLbl="sibTrans2D1" presStyleIdx="8" presStyleCnt="10"/>
      <dgm:spPr/>
      <dgm:t>
        <a:bodyPr/>
        <a:lstStyle/>
        <a:p>
          <a:endParaRPr kumimoji="1" lang="ja-JP" altLang="en-US"/>
        </a:p>
      </dgm:t>
    </dgm:pt>
    <dgm:pt modelId="{CC3F4F21-D44D-4CD2-9767-82496EE9F5B6}" type="pres">
      <dgm:prSet presAssocID="{A6B03099-9177-401F-8344-491B62ACC7A8}" presName="node" presStyleLbl="node1" presStyleIdx="9" presStyleCnt="10">
        <dgm:presLayoutVars>
          <dgm:bulletEnabled val="1"/>
        </dgm:presLayoutVars>
      </dgm:prSet>
      <dgm:spPr/>
      <dgm:t>
        <a:bodyPr/>
        <a:lstStyle/>
        <a:p>
          <a:endParaRPr kumimoji="1" lang="ja-JP" altLang="en-US"/>
        </a:p>
      </dgm:t>
    </dgm:pt>
    <dgm:pt modelId="{2E80F537-23A2-416D-926F-8A5DEE5B47BC}" type="pres">
      <dgm:prSet presAssocID="{A6B03099-9177-401F-8344-491B62ACC7A8}" presName="dummy" presStyleCnt="0"/>
      <dgm:spPr/>
    </dgm:pt>
    <dgm:pt modelId="{31F277A2-5ED4-4E18-B531-952076F875B9}" type="pres">
      <dgm:prSet presAssocID="{C8EA0DFA-1D4F-4559-85BF-4E3CBE952CD0}" presName="sibTrans" presStyleLbl="sibTrans2D1" presStyleIdx="9" presStyleCnt="10"/>
      <dgm:spPr/>
      <dgm:t>
        <a:bodyPr/>
        <a:lstStyle/>
        <a:p>
          <a:endParaRPr kumimoji="1" lang="ja-JP" altLang="en-US"/>
        </a:p>
      </dgm:t>
    </dgm:pt>
  </dgm:ptLst>
  <dgm:cxnLst>
    <dgm:cxn modelId="{6B53A865-4990-4716-A904-283D20BBABAD}" srcId="{0449AA97-8347-45EF-B203-4CDF7A85AD68}" destId="{35FCB4B9-9DA4-4371-9067-CF8E46BAE134}" srcOrd="0" destOrd="0" parTransId="{086DDDD0-880B-4EEB-B88B-5FC138E1AD30}" sibTransId="{03C5A3A3-AFE8-4402-AF3C-B2BCF6BF1BDF}"/>
    <dgm:cxn modelId="{03458EF5-862A-413D-98CF-FD6129399529}" srcId="{35FCB4B9-9DA4-4371-9067-CF8E46BAE134}" destId="{E371F5B9-5BA0-4E37-8B1E-EDEC67A47969}" srcOrd="4" destOrd="0" parTransId="{8990CD32-3520-4C5B-9D9A-A3599356DDB2}" sibTransId="{4B353157-53FB-4301-BC0C-6EC32F1C6F0A}"/>
    <dgm:cxn modelId="{9565D7AD-384D-4413-AB59-CAF7D779C93C}" type="presOf" srcId="{35FCB4B9-9DA4-4371-9067-CF8E46BAE134}" destId="{EFEDBEDB-3249-4E57-8035-422EAF355D99}" srcOrd="0" destOrd="0" presId="urn:microsoft.com/office/officeart/2005/8/layout/radial6"/>
    <dgm:cxn modelId="{54FD167A-4091-4BFE-A0A4-F1847D5A30F2}" type="presOf" srcId="{1EEB2AF2-4F62-4A53-AE9D-00363C0011FE}" destId="{031EF8E8-E22B-49F7-9BA5-E2746313D6A7}" srcOrd="0" destOrd="0" presId="urn:microsoft.com/office/officeart/2005/8/layout/radial6"/>
    <dgm:cxn modelId="{210C4D32-30CB-4D65-8C4D-CD4E3A002300}" type="presOf" srcId="{4C6EC1D2-FFD4-4BF9-962E-32C96A00FAC5}" destId="{2AB4D8CE-8CB7-4E22-9296-99090BA57931}" srcOrd="0" destOrd="0" presId="urn:microsoft.com/office/officeart/2005/8/layout/radial6"/>
    <dgm:cxn modelId="{1A0AC75F-BFC9-461B-AE0E-D53E34E5409F}" srcId="{35FCB4B9-9DA4-4371-9067-CF8E46BAE134}" destId="{DECD6CFC-5054-4132-8B36-1F62C6BD0D95}" srcOrd="2" destOrd="0" parTransId="{C2DB54F9-F8C4-47C2-8343-5DFE3E46AE56}" sibTransId="{5A60D5A4-523F-4C7E-9C23-BF582E6299CB}"/>
    <dgm:cxn modelId="{0C7FFB2E-E55B-4843-8076-AB16C465C61C}" srcId="{16FC396E-8521-4B1A-AB85-67DCD93309C1}" destId="{33B6E602-2718-48EA-A09B-3717E7E435FC}" srcOrd="0" destOrd="0" parTransId="{31AC2E50-EE56-4325-AF47-5DAF0C609A40}" sibTransId="{B6D41708-B243-4E4D-9D16-B553D8126808}"/>
    <dgm:cxn modelId="{1A3269F0-BE28-477C-A777-26DDA7BB1D90}" type="presOf" srcId="{A4EFEAC1-C2D3-4873-9AC3-624508C42DA4}" destId="{1702D1FA-14C2-427F-864B-06E22DC09D67}" srcOrd="0" destOrd="0" presId="urn:microsoft.com/office/officeart/2005/8/layout/radial6"/>
    <dgm:cxn modelId="{726D0290-3597-4C40-A093-A684ECA7AC7B}" type="presOf" srcId="{428934AC-D2D0-4764-81E8-C48C6CFB8674}" destId="{6DC2E357-E00C-4A37-BE6C-88C8BDAEE828}" srcOrd="0" destOrd="0" presId="urn:microsoft.com/office/officeart/2005/8/layout/radial6"/>
    <dgm:cxn modelId="{CE6AF5C6-3A5D-4D8A-9DC0-7930D72F0E70}" type="presOf" srcId="{0C360B94-1539-41ED-9FEE-355DE7595D62}" destId="{2CE261A9-2CE5-4FA7-8901-59133E4E4AEC}" srcOrd="0" destOrd="0" presId="urn:microsoft.com/office/officeart/2005/8/layout/radial6"/>
    <dgm:cxn modelId="{FD312168-0E78-462E-A943-FB26D451F855}" type="presOf" srcId="{A6B03099-9177-401F-8344-491B62ACC7A8}" destId="{CC3F4F21-D44D-4CD2-9767-82496EE9F5B6}" srcOrd="0" destOrd="0" presId="urn:microsoft.com/office/officeart/2005/8/layout/radial6"/>
    <dgm:cxn modelId="{8BEA2CA5-110D-4153-930E-ABE631A940AA}" srcId="{16FC396E-8521-4B1A-AB85-67DCD93309C1}" destId="{7BC021B5-AEB4-4C71-9855-DBCB6B1A5391}" srcOrd="1" destOrd="0" parTransId="{8A45BF43-1089-4357-94C6-B0689276AA5E}" sibTransId="{AD924B0F-16B3-4878-8B26-BD82A1DE4639}"/>
    <dgm:cxn modelId="{91462EA6-4068-4DF9-804C-ABBF8D1134D8}" srcId="{35FCB4B9-9DA4-4371-9067-CF8E46BAE134}" destId="{C3D81854-8B59-4AEA-8E40-B3E505FD1868}" srcOrd="7" destOrd="0" parTransId="{4D2182E8-8CD5-4247-9AA4-6FC57C6D9EF3}" sibTransId="{A4EFEAC1-C2D3-4873-9AC3-624508C42DA4}"/>
    <dgm:cxn modelId="{A768DBF0-1A29-4955-B11C-5DA5D7BDFA3A}" srcId="{0449AA97-8347-45EF-B203-4CDF7A85AD68}" destId="{16FC396E-8521-4B1A-AB85-67DCD93309C1}" srcOrd="1" destOrd="0" parTransId="{731E9C52-22EE-45C3-9925-150178D6F783}" sibTransId="{702BB8AB-6DA9-400F-B433-5D5602B65226}"/>
    <dgm:cxn modelId="{D077F9CA-162B-4AB4-83BB-6D891E1F4AD6}" type="presOf" srcId="{E795DCBF-3038-4701-ABCE-5B6FC645BE8E}" destId="{7870BEE6-6DCD-433B-9B91-0C146DF1ADC7}" srcOrd="0" destOrd="0" presId="urn:microsoft.com/office/officeart/2005/8/layout/radial6"/>
    <dgm:cxn modelId="{F9DD817E-26A6-4C64-910B-585BE2DAAC8C}" type="presOf" srcId="{A60EEC56-55FF-4517-BF70-816A8D4725F2}" destId="{E2D82BC7-6F42-4141-BBF0-E1D08091023B}" srcOrd="0" destOrd="0" presId="urn:microsoft.com/office/officeart/2005/8/layout/radial6"/>
    <dgm:cxn modelId="{6C9421B7-88FE-42EF-8DCB-78C999BEB227}" srcId="{16FC396E-8521-4B1A-AB85-67DCD93309C1}" destId="{0276E429-FE27-4AE2-9967-2435A0478336}" srcOrd="2" destOrd="0" parTransId="{1FB5948C-352D-42F2-AD7F-EEA7D01A36B4}" sibTransId="{C88AABAC-FECC-4BB9-B328-DF0A75F0D9F9}"/>
    <dgm:cxn modelId="{9051E453-030F-4C06-A008-68EF6E33C5E5}" type="presOf" srcId="{DECD6CFC-5054-4132-8B36-1F62C6BD0D95}" destId="{DF57ADC0-75AA-40D5-953A-DA054E8CE3F1}" srcOrd="0" destOrd="0" presId="urn:microsoft.com/office/officeart/2005/8/layout/radial6"/>
    <dgm:cxn modelId="{77ADFB85-B5CA-4186-88BC-CFD38B6CE4A2}" srcId="{35FCB4B9-9DA4-4371-9067-CF8E46BAE134}" destId="{565C1D0D-CBB5-4F93-B488-26BA65D4D3F5}" srcOrd="8" destOrd="0" parTransId="{DD838CF4-A5A3-487A-A6DC-5FF205C98809}" sibTransId="{89BF2D36-F1FC-4663-95A5-928F29601633}"/>
    <dgm:cxn modelId="{B47D6727-D830-434B-9860-F05049014D11}" type="presOf" srcId="{0449AA97-8347-45EF-B203-4CDF7A85AD68}" destId="{3AE0A7B2-F3D7-4AA8-8193-60F97BC5BBE4}" srcOrd="0" destOrd="0" presId="urn:microsoft.com/office/officeart/2005/8/layout/radial6"/>
    <dgm:cxn modelId="{6A928426-E54A-473A-B970-15839F175C4D}" type="presOf" srcId="{BE9694BF-B165-42FE-AF38-EB92D0E93588}" destId="{E0336AE3-797B-4A4E-B771-4F8AAEDFD06C}" srcOrd="0" destOrd="0" presId="urn:microsoft.com/office/officeart/2005/8/layout/radial6"/>
    <dgm:cxn modelId="{7CB4D8F6-BA54-4D9D-A0F6-893D342C8B57}" type="presOf" srcId="{C8EA0DFA-1D4F-4559-85BF-4E3CBE952CD0}" destId="{31F277A2-5ED4-4E18-B531-952076F875B9}" srcOrd="0" destOrd="0" presId="urn:microsoft.com/office/officeart/2005/8/layout/radial6"/>
    <dgm:cxn modelId="{39444F00-E5BB-4F7D-934F-F4C627CD652B}" type="presOf" srcId="{E371F5B9-5BA0-4E37-8B1E-EDEC67A47969}" destId="{BB892A1F-FA2A-4DFD-AA41-5163AE3000B4}" srcOrd="0" destOrd="0" presId="urn:microsoft.com/office/officeart/2005/8/layout/radial6"/>
    <dgm:cxn modelId="{B5073326-D853-403D-8380-B9985DAF4ED2}" type="presOf" srcId="{115D3FBF-573B-421E-990A-28FF0ACE91ED}" destId="{4AB1A3D1-BADA-483D-BD9C-E8995A9369BA}" srcOrd="0" destOrd="0" presId="urn:microsoft.com/office/officeart/2005/8/layout/radial6"/>
    <dgm:cxn modelId="{3C9A143E-1B75-459C-825F-F18B426B2FF9}" srcId="{35FCB4B9-9DA4-4371-9067-CF8E46BAE134}" destId="{A6B03099-9177-401F-8344-491B62ACC7A8}" srcOrd="9" destOrd="0" parTransId="{F6CFA506-3874-44EA-AA9A-BF5EBA635BE7}" sibTransId="{C8EA0DFA-1D4F-4559-85BF-4E3CBE952CD0}"/>
    <dgm:cxn modelId="{52063423-C81E-433B-B8C2-552C63131EA5}" srcId="{35FCB4B9-9DA4-4371-9067-CF8E46BAE134}" destId="{0C360B94-1539-41ED-9FEE-355DE7595D62}" srcOrd="0" destOrd="0" parTransId="{8ED973D7-EAA3-4A3A-B2BD-806E68550291}" sibTransId="{9430C618-4D94-4110-89DB-65B0629387CA}"/>
    <dgm:cxn modelId="{B341A31D-96D2-4E49-AC32-1BF26E5398B8}" srcId="{35FCB4B9-9DA4-4371-9067-CF8E46BAE134}" destId="{A60EEC56-55FF-4517-BF70-816A8D4725F2}" srcOrd="3" destOrd="0" parTransId="{C87D1E65-AC8C-4730-8C4B-AF38699F5E90}" sibTransId="{4C6EC1D2-FFD4-4BF9-962E-32C96A00FAC5}"/>
    <dgm:cxn modelId="{F4F8478D-DEEA-4B41-9B61-15BF4FB3CE98}" type="presOf" srcId="{5A60D5A4-523F-4C7E-9C23-BF582E6299CB}" destId="{2412B4FB-3B2D-4ED7-9D3F-787576831EC8}" srcOrd="0" destOrd="0" presId="urn:microsoft.com/office/officeart/2005/8/layout/radial6"/>
    <dgm:cxn modelId="{E24EA27B-A50E-48E5-BE88-74A0B7616610}" type="presOf" srcId="{9430C618-4D94-4110-89DB-65B0629387CA}" destId="{4F9FB7C9-5A01-4525-9BDF-B4EEB29E9078}" srcOrd="0" destOrd="0" presId="urn:microsoft.com/office/officeart/2005/8/layout/radial6"/>
    <dgm:cxn modelId="{6BC0C9FA-C42A-4C17-8BC6-B632277ADD69}" type="presOf" srcId="{565C1D0D-CBB5-4F93-B488-26BA65D4D3F5}" destId="{0594A064-A4F0-4860-B524-F16BD6D33212}" srcOrd="0" destOrd="0" presId="urn:microsoft.com/office/officeart/2005/8/layout/radial6"/>
    <dgm:cxn modelId="{745D393F-FB3C-404C-8FF9-E65E4D8BB89F}" type="presOf" srcId="{89BF2D36-F1FC-4663-95A5-928F29601633}" destId="{F06D3A60-080C-4533-A021-0572B768D9D2}" srcOrd="0" destOrd="0" presId="urn:microsoft.com/office/officeart/2005/8/layout/radial6"/>
    <dgm:cxn modelId="{2DC2559A-FFD5-432F-BE45-462127FFA857}" type="presOf" srcId="{4B353157-53FB-4301-BC0C-6EC32F1C6F0A}" destId="{1682E459-465B-4FE9-A062-96E16D09D9A0}" srcOrd="0" destOrd="0" presId="urn:microsoft.com/office/officeart/2005/8/layout/radial6"/>
    <dgm:cxn modelId="{AE30B720-850F-413A-8846-D21EAA42D3D7}" srcId="{35FCB4B9-9DA4-4371-9067-CF8E46BAE134}" destId="{115D3FBF-573B-421E-990A-28FF0ACE91ED}" srcOrd="5" destOrd="0" parTransId="{6A6EEFD9-D17F-4BBF-9140-4478085489F1}" sibTransId="{DD900BB2-A1B4-4A20-ABC1-3D52547EDE39}"/>
    <dgm:cxn modelId="{4282A8AC-C4EB-41FE-8A0E-CA3AEE110AB1}" srcId="{35FCB4B9-9DA4-4371-9067-CF8E46BAE134}" destId="{1EEB2AF2-4F62-4A53-AE9D-00363C0011FE}" srcOrd="1" destOrd="0" parTransId="{B85F9B33-8153-49B9-906D-443DC5AE15B9}" sibTransId="{428934AC-D2D0-4764-81E8-C48C6CFB8674}"/>
    <dgm:cxn modelId="{FCE1874E-7E6F-442B-A5B6-0EDEFD925D5F}" type="presOf" srcId="{C3D81854-8B59-4AEA-8E40-B3E505FD1868}" destId="{9B4F0C96-61E4-4374-80D9-4C8FA9020A03}" srcOrd="0" destOrd="0" presId="urn:microsoft.com/office/officeart/2005/8/layout/radial6"/>
    <dgm:cxn modelId="{2BC38B56-58AE-4124-A4DB-1CC5F227B44A}" srcId="{35FCB4B9-9DA4-4371-9067-CF8E46BAE134}" destId="{BE9694BF-B165-42FE-AF38-EB92D0E93588}" srcOrd="6" destOrd="0" parTransId="{C71E3F6A-C99D-41FF-8567-BDFBAE34DBCB}" sibTransId="{E795DCBF-3038-4701-ABCE-5B6FC645BE8E}"/>
    <dgm:cxn modelId="{E641314A-6318-408C-B911-855D13034DFF}" type="presOf" srcId="{DD900BB2-A1B4-4A20-ABC1-3D52547EDE39}" destId="{0C796C5D-AB23-4415-8BEC-F8F13F5F2ECA}" srcOrd="0" destOrd="0" presId="urn:microsoft.com/office/officeart/2005/8/layout/radial6"/>
    <dgm:cxn modelId="{48482CA4-252D-4E39-AF82-00FD0EDB5C36}" type="presParOf" srcId="{3AE0A7B2-F3D7-4AA8-8193-60F97BC5BBE4}" destId="{EFEDBEDB-3249-4E57-8035-422EAF355D99}" srcOrd="0" destOrd="0" presId="urn:microsoft.com/office/officeart/2005/8/layout/radial6"/>
    <dgm:cxn modelId="{9D3B89BD-6238-48CD-B393-931D1477C9D8}" type="presParOf" srcId="{3AE0A7B2-F3D7-4AA8-8193-60F97BC5BBE4}" destId="{2CE261A9-2CE5-4FA7-8901-59133E4E4AEC}" srcOrd="1" destOrd="0" presId="urn:microsoft.com/office/officeart/2005/8/layout/radial6"/>
    <dgm:cxn modelId="{0CD31406-D159-479C-A496-912223D5425B}" type="presParOf" srcId="{3AE0A7B2-F3D7-4AA8-8193-60F97BC5BBE4}" destId="{110169E2-CE38-4ADD-81D7-3F0625C67E65}" srcOrd="2" destOrd="0" presId="urn:microsoft.com/office/officeart/2005/8/layout/radial6"/>
    <dgm:cxn modelId="{8A33610D-0FFE-4C47-9524-E3AB46D004EC}" type="presParOf" srcId="{3AE0A7B2-F3D7-4AA8-8193-60F97BC5BBE4}" destId="{4F9FB7C9-5A01-4525-9BDF-B4EEB29E9078}" srcOrd="3" destOrd="0" presId="urn:microsoft.com/office/officeart/2005/8/layout/radial6"/>
    <dgm:cxn modelId="{F473A869-A3D8-4D91-B3C7-2968BB22D63E}" type="presParOf" srcId="{3AE0A7B2-F3D7-4AA8-8193-60F97BC5BBE4}" destId="{031EF8E8-E22B-49F7-9BA5-E2746313D6A7}" srcOrd="4" destOrd="0" presId="urn:microsoft.com/office/officeart/2005/8/layout/radial6"/>
    <dgm:cxn modelId="{88D34480-A68F-475F-82F5-1A359206B8F4}" type="presParOf" srcId="{3AE0A7B2-F3D7-4AA8-8193-60F97BC5BBE4}" destId="{E252E302-8CFE-414A-A086-EB242864A36F}" srcOrd="5" destOrd="0" presId="urn:microsoft.com/office/officeart/2005/8/layout/radial6"/>
    <dgm:cxn modelId="{2ECD29DA-1320-4864-BB14-5AB80F14796C}" type="presParOf" srcId="{3AE0A7B2-F3D7-4AA8-8193-60F97BC5BBE4}" destId="{6DC2E357-E00C-4A37-BE6C-88C8BDAEE828}" srcOrd="6" destOrd="0" presId="urn:microsoft.com/office/officeart/2005/8/layout/radial6"/>
    <dgm:cxn modelId="{C06D16AE-C8B8-426F-887A-B7F20753BE34}" type="presParOf" srcId="{3AE0A7B2-F3D7-4AA8-8193-60F97BC5BBE4}" destId="{DF57ADC0-75AA-40D5-953A-DA054E8CE3F1}" srcOrd="7" destOrd="0" presId="urn:microsoft.com/office/officeart/2005/8/layout/radial6"/>
    <dgm:cxn modelId="{E920A2E2-206E-4113-8931-E16129101743}" type="presParOf" srcId="{3AE0A7B2-F3D7-4AA8-8193-60F97BC5BBE4}" destId="{1659B7D4-CD71-4A38-A262-F0944D6F6627}" srcOrd="8" destOrd="0" presId="urn:microsoft.com/office/officeart/2005/8/layout/radial6"/>
    <dgm:cxn modelId="{CEF2E9CC-793A-4DA4-800E-F7444D9E2626}" type="presParOf" srcId="{3AE0A7B2-F3D7-4AA8-8193-60F97BC5BBE4}" destId="{2412B4FB-3B2D-4ED7-9D3F-787576831EC8}" srcOrd="9" destOrd="0" presId="urn:microsoft.com/office/officeart/2005/8/layout/radial6"/>
    <dgm:cxn modelId="{0FD319A0-84F9-49CD-AB04-5028F87AF397}" type="presParOf" srcId="{3AE0A7B2-F3D7-4AA8-8193-60F97BC5BBE4}" destId="{E2D82BC7-6F42-4141-BBF0-E1D08091023B}" srcOrd="10" destOrd="0" presId="urn:microsoft.com/office/officeart/2005/8/layout/radial6"/>
    <dgm:cxn modelId="{5B55631C-7FB8-4C6F-898C-67119E4D40C0}" type="presParOf" srcId="{3AE0A7B2-F3D7-4AA8-8193-60F97BC5BBE4}" destId="{28F9927C-3209-4D4B-87FF-F975D0310F7A}" srcOrd="11" destOrd="0" presId="urn:microsoft.com/office/officeart/2005/8/layout/radial6"/>
    <dgm:cxn modelId="{10D3B71C-B4B7-4DD1-ABC1-32B4209DA695}" type="presParOf" srcId="{3AE0A7B2-F3D7-4AA8-8193-60F97BC5BBE4}" destId="{2AB4D8CE-8CB7-4E22-9296-99090BA57931}" srcOrd="12" destOrd="0" presId="urn:microsoft.com/office/officeart/2005/8/layout/radial6"/>
    <dgm:cxn modelId="{5884E37B-2850-45C6-9708-F20215B91C29}" type="presParOf" srcId="{3AE0A7B2-F3D7-4AA8-8193-60F97BC5BBE4}" destId="{BB892A1F-FA2A-4DFD-AA41-5163AE3000B4}" srcOrd="13" destOrd="0" presId="urn:microsoft.com/office/officeart/2005/8/layout/radial6"/>
    <dgm:cxn modelId="{5EDCD15C-A13E-4B00-BE7F-A83F310097F5}" type="presParOf" srcId="{3AE0A7B2-F3D7-4AA8-8193-60F97BC5BBE4}" destId="{B7ABF146-467B-40F7-9749-84373BEC57B2}" srcOrd="14" destOrd="0" presId="urn:microsoft.com/office/officeart/2005/8/layout/radial6"/>
    <dgm:cxn modelId="{216E7A1B-3C63-41D1-BB27-91696F58C7DE}" type="presParOf" srcId="{3AE0A7B2-F3D7-4AA8-8193-60F97BC5BBE4}" destId="{1682E459-465B-4FE9-A062-96E16D09D9A0}" srcOrd="15" destOrd="0" presId="urn:microsoft.com/office/officeart/2005/8/layout/radial6"/>
    <dgm:cxn modelId="{3F6B14F1-5EDD-45EB-ABA9-E33B132E1177}" type="presParOf" srcId="{3AE0A7B2-F3D7-4AA8-8193-60F97BC5BBE4}" destId="{4AB1A3D1-BADA-483D-BD9C-E8995A9369BA}" srcOrd="16" destOrd="0" presId="urn:microsoft.com/office/officeart/2005/8/layout/radial6"/>
    <dgm:cxn modelId="{F27122EF-C041-4EA4-9647-A50883974ACA}" type="presParOf" srcId="{3AE0A7B2-F3D7-4AA8-8193-60F97BC5BBE4}" destId="{BBB5F5AB-B62A-41EC-81EC-D71345CD7BE7}" srcOrd="17" destOrd="0" presId="urn:microsoft.com/office/officeart/2005/8/layout/radial6"/>
    <dgm:cxn modelId="{498D17EE-DB5C-40E7-B87F-3A43B30ADBF9}" type="presParOf" srcId="{3AE0A7B2-F3D7-4AA8-8193-60F97BC5BBE4}" destId="{0C796C5D-AB23-4415-8BEC-F8F13F5F2ECA}" srcOrd="18" destOrd="0" presId="urn:microsoft.com/office/officeart/2005/8/layout/radial6"/>
    <dgm:cxn modelId="{337662FF-DCC6-4500-B82D-C0467A56A100}" type="presParOf" srcId="{3AE0A7B2-F3D7-4AA8-8193-60F97BC5BBE4}" destId="{E0336AE3-797B-4A4E-B771-4F8AAEDFD06C}" srcOrd="19" destOrd="0" presId="urn:microsoft.com/office/officeart/2005/8/layout/radial6"/>
    <dgm:cxn modelId="{28070082-7A27-446E-B214-292AD6E6CB00}" type="presParOf" srcId="{3AE0A7B2-F3D7-4AA8-8193-60F97BC5BBE4}" destId="{070CFC22-4073-4552-8DEA-606B99FC87C9}" srcOrd="20" destOrd="0" presId="urn:microsoft.com/office/officeart/2005/8/layout/radial6"/>
    <dgm:cxn modelId="{DD261E6E-96B7-4AA8-B369-B841348881E8}" type="presParOf" srcId="{3AE0A7B2-F3D7-4AA8-8193-60F97BC5BBE4}" destId="{7870BEE6-6DCD-433B-9B91-0C146DF1ADC7}" srcOrd="21" destOrd="0" presId="urn:microsoft.com/office/officeart/2005/8/layout/radial6"/>
    <dgm:cxn modelId="{3BA65E73-CDF2-4AF4-9201-E778A06898A8}" type="presParOf" srcId="{3AE0A7B2-F3D7-4AA8-8193-60F97BC5BBE4}" destId="{9B4F0C96-61E4-4374-80D9-4C8FA9020A03}" srcOrd="22" destOrd="0" presId="urn:microsoft.com/office/officeart/2005/8/layout/radial6"/>
    <dgm:cxn modelId="{881C1EA0-CB1B-4E77-ABF6-1C4B172718CF}" type="presParOf" srcId="{3AE0A7B2-F3D7-4AA8-8193-60F97BC5BBE4}" destId="{D436291E-5EDA-4878-99FB-310BAD2AF28B}" srcOrd="23" destOrd="0" presId="urn:microsoft.com/office/officeart/2005/8/layout/radial6"/>
    <dgm:cxn modelId="{2D8C737C-866B-4E19-9B34-39221AD5A3B1}" type="presParOf" srcId="{3AE0A7B2-F3D7-4AA8-8193-60F97BC5BBE4}" destId="{1702D1FA-14C2-427F-864B-06E22DC09D67}" srcOrd="24" destOrd="0" presId="urn:microsoft.com/office/officeart/2005/8/layout/radial6"/>
    <dgm:cxn modelId="{9A232002-0322-4D60-BBE6-22C08D312929}" type="presParOf" srcId="{3AE0A7B2-F3D7-4AA8-8193-60F97BC5BBE4}" destId="{0594A064-A4F0-4860-B524-F16BD6D33212}" srcOrd="25" destOrd="0" presId="urn:microsoft.com/office/officeart/2005/8/layout/radial6"/>
    <dgm:cxn modelId="{E7BA87BC-11C1-4049-AE57-5B03A85B5CDB}" type="presParOf" srcId="{3AE0A7B2-F3D7-4AA8-8193-60F97BC5BBE4}" destId="{DE0EEF01-3FDB-4029-8AD8-C7214B654F1F}" srcOrd="26" destOrd="0" presId="urn:microsoft.com/office/officeart/2005/8/layout/radial6"/>
    <dgm:cxn modelId="{922E5009-9404-44B5-B74E-6894F4716ED9}" type="presParOf" srcId="{3AE0A7B2-F3D7-4AA8-8193-60F97BC5BBE4}" destId="{F06D3A60-080C-4533-A021-0572B768D9D2}" srcOrd="27" destOrd="0" presId="urn:microsoft.com/office/officeart/2005/8/layout/radial6"/>
    <dgm:cxn modelId="{70AE549D-EAFE-4347-8909-9C3A58E97455}" type="presParOf" srcId="{3AE0A7B2-F3D7-4AA8-8193-60F97BC5BBE4}" destId="{CC3F4F21-D44D-4CD2-9767-82496EE9F5B6}" srcOrd="28" destOrd="0" presId="urn:microsoft.com/office/officeart/2005/8/layout/radial6"/>
    <dgm:cxn modelId="{82BFD227-3FA7-4E22-962B-7FD7A6E5D390}" type="presParOf" srcId="{3AE0A7B2-F3D7-4AA8-8193-60F97BC5BBE4}" destId="{2E80F537-23A2-416D-926F-8A5DEE5B47BC}" srcOrd="29" destOrd="0" presId="urn:microsoft.com/office/officeart/2005/8/layout/radial6"/>
    <dgm:cxn modelId="{0E8A27B3-F6E0-40D6-96EA-971396D1D70B}" type="presParOf" srcId="{3AE0A7B2-F3D7-4AA8-8193-60F97BC5BBE4}" destId="{31F277A2-5ED4-4E18-B531-952076F875B9}" srcOrd="30"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EC3DE1-604E-4CE3-B9A6-FAADDFB3D4DD}">
      <dsp:nvSpPr>
        <dsp:cNvPr id="0" name=""/>
        <dsp:cNvSpPr/>
      </dsp:nvSpPr>
      <dsp:spPr>
        <a:xfrm>
          <a:off x="3616"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つかむ</a:t>
          </a:r>
          <a:endParaRPr kumimoji="1" lang="ja-JP" altLang="en-US" sz="2700" kern="1200" dirty="0"/>
        </a:p>
      </dsp:txBody>
      <dsp:txXfrm>
        <a:off x="3616" y="944088"/>
        <a:ext cx="1581224" cy="948734"/>
      </dsp:txXfrm>
    </dsp:sp>
    <dsp:sp modelId="{9667748C-E88A-4EA8-8CED-69B82CD310CB}">
      <dsp:nvSpPr>
        <dsp:cNvPr id="0" name=""/>
        <dsp:cNvSpPr/>
      </dsp:nvSpPr>
      <dsp:spPr>
        <a:xfrm>
          <a:off x="1742963" y="1222384"/>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1742963" y="1222384"/>
        <a:ext cx="335219" cy="392143"/>
      </dsp:txXfrm>
    </dsp:sp>
    <dsp:sp modelId="{219DA8E5-52B4-4029-B945-18D7BA98385E}">
      <dsp:nvSpPr>
        <dsp:cNvPr id="0" name=""/>
        <dsp:cNvSpPr/>
      </dsp:nvSpPr>
      <dsp:spPr>
        <a:xfrm>
          <a:off x="2217330"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揺さぶる</a:t>
          </a:r>
          <a:endParaRPr kumimoji="1" lang="ja-JP" altLang="en-US" sz="2700" kern="1200" dirty="0"/>
        </a:p>
      </dsp:txBody>
      <dsp:txXfrm>
        <a:off x="2217330" y="944088"/>
        <a:ext cx="1581224" cy="948734"/>
      </dsp:txXfrm>
    </dsp:sp>
    <dsp:sp modelId="{BE5CA76C-402C-42CB-A3DA-4EC29A95F224}">
      <dsp:nvSpPr>
        <dsp:cNvPr id="0" name=""/>
        <dsp:cNvSpPr/>
      </dsp:nvSpPr>
      <dsp:spPr>
        <a:xfrm>
          <a:off x="3956677" y="1222384"/>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3956677" y="1222384"/>
        <a:ext cx="335219" cy="392143"/>
      </dsp:txXfrm>
    </dsp:sp>
    <dsp:sp modelId="{7AAC2240-F587-4AC4-AF90-16980159AB76}">
      <dsp:nvSpPr>
        <dsp:cNvPr id="0" name=""/>
        <dsp:cNvSpPr/>
      </dsp:nvSpPr>
      <dsp:spPr>
        <a:xfrm>
          <a:off x="4431044"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肩を抱く</a:t>
          </a:r>
          <a:endParaRPr kumimoji="1" lang="ja-JP" altLang="en-US" sz="2700" kern="1200" dirty="0"/>
        </a:p>
      </dsp:txBody>
      <dsp:txXfrm>
        <a:off x="4431044" y="944088"/>
        <a:ext cx="1581224" cy="948734"/>
      </dsp:txXfrm>
    </dsp:sp>
    <dsp:sp modelId="{D14A0CFE-E144-459F-AFE9-9D235BBE18C2}">
      <dsp:nvSpPr>
        <dsp:cNvPr id="0" name=""/>
        <dsp:cNvSpPr/>
      </dsp:nvSpPr>
      <dsp:spPr>
        <a:xfrm>
          <a:off x="6170391" y="1222384"/>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6170391" y="1222384"/>
        <a:ext cx="335219" cy="392143"/>
      </dsp:txXfrm>
    </dsp:sp>
    <dsp:sp modelId="{B9C52480-3EFA-4CF7-9ABF-65571D3B2977}">
      <dsp:nvSpPr>
        <dsp:cNvPr id="0" name=""/>
        <dsp:cNvSpPr/>
      </dsp:nvSpPr>
      <dsp:spPr>
        <a:xfrm>
          <a:off x="6644759"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押し出す</a:t>
          </a:r>
          <a:endParaRPr kumimoji="1" lang="ja-JP" altLang="en-US" sz="2700" kern="1200" dirty="0"/>
        </a:p>
      </dsp:txBody>
      <dsp:txXfrm>
        <a:off x="6644759" y="944088"/>
        <a:ext cx="1581224" cy="948734"/>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秘すれば</a:t>
          </a:r>
          <a:endParaRPr kumimoji="1" lang="en-US" altLang="ja-JP" sz="2800" b="1" kern="1200" dirty="0" smtClean="0"/>
        </a:p>
        <a:p>
          <a:pPr lvl="0" algn="ctr" defTabSz="1244600">
            <a:lnSpc>
              <a:spcPct val="90000"/>
            </a:lnSpc>
            <a:spcBef>
              <a:spcPct val="0"/>
            </a:spcBef>
            <a:spcAft>
              <a:spcPct val="35000"/>
            </a:spcAft>
          </a:pPr>
          <a:r>
            <a:rPr kumimoji="1" lang="ja-JP" altLang="en-US" sz="2800" b="1" kern="1200" dirty="0" smtClean="0"/>
            <a:t>花なり</a:t>
          </a:r>
          <a:endParaRPr kumimoji="1" lang="ja-JP" altLang="en-US" sz="2800" b="1" kern="1200" dirty="0"/>
        </a:p>
      </dsp:txBody>
      <dsp:txXfrm>
        <a:off x="3275859" y="1788591"/>
        <a:ext cx="2592280" cy="2603896"/>
      </dsp:txXfrm>
    </dsp:sp>
    <dsp:sp modelId="{2CE261A9-2CE5-4FA7-8901-59133E4E4AEC}">
      <dsp:nvSpPr>
        <dsp:cNvPr id="0" name=""/>
        <dsp:cNvSpPr/>
      </dsp:nvSpPr>
      <dsp:spPr>
        <a:xfrm>
          <a:off x="4068812" y="54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場</a:t>
          </a:r>
          <a:endParaRPr kumimoji="1" lang="ja-JP" altLang="en-US" sz="4000" kern="1200" dirty="0"/>
        </a:p>
      </dsp:txBody>
      <dsp:txXfrm>
        <a:off x="4068812" y="540"/>
        <a:ext cx="1006375" cy="100637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声</a:t>
          </a:r>
          <a:endParaRPr kumimoji="1" lang="ja-JP" altLang="en-US" sz="4000" kern="1200" dirty="0"/>
        </a:p>
      </dsp:txBody>
      <dsp:txXfrm>
        <a:off x="5589301" y="494577"/>
        <a:ext cx="1006375" cy="100637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姿</a:t>
          </a:r>
          <a:endParaRPr kumimoji="1" lang="ja-JP" altLang="en-US" sz="4000" kern="1200" dirty="0"/>
        </a:p>
      </dsp:txBody>
      <dsp:txXfrm>
        <a:off x="6529015" y="1787983"/>
        <a:ext cx="1006375" cy="100637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笑</a:t>
          </a:r>
          <a:endParaRPr kumimoji="1" lang="ja-JP" altLang="en-US" sz="4000" kern="1200" dirty="0"/>
        </a:p>
      </dsp:txBody>
      <dsp:txXfrm>
        <a:off x="6529015" y="3386720"/>
        <a:ext cx="1006375" cy="100637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拍</a:t>
          </a:r>
          <a:endParaRPr kumimoji="1" lang="ja-JP" altLang="en-US" sz="4000" kern="1200" dirty="0"/>
        </a:p>
      </dsp:txBody>
      <dsp:txXfrm>
        <a:off x="5589301" y="4680126"/>
        <a:ext cx="1006375" cy="100637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三</a:t>
          </a:r>
          <a:endParaRPr kumimoji="1" lang="ja-JP" altLang="en-US" sz="4000" kern="1200" dirty="0"/>
        </a:p>
      </dsp:txBody>
      <dsp:txXfrm>
        <a:off x="4068812" y="5174163"/>
        <a:ext cx="1006375" cy="100637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熱</a:t>
          </a:r>
          <a:endParaRPr kumimoji="1" lang="ja-JP" altLang="en-US" sz="4000" kern="1200" dirty="0"/>
        </a:p>
      </dsp:txBody>
      <dsp:txXfrm>
        <a:off x="2548322" y="4680126"/>
        <a:ext cx="1006375" cy="1006375"/>
      </dsp:txXfrm>
    </dsp:sp>
    <dsp:sp modelId="{9B4F0C96-61E4-4374-80D9-4C8FA9020A03}">
      <dsp:nvSpPr>
        <dsp:cNvPr id="0" name=""/>
        <dsp:cNvSpPr/>
      </dsp:nvSpPr>
      <dsp:spPr>
        <a:xfrm>
          <a:off x="1608608" y="3386720"/>
          <a:ext cx="1006375" cy="100637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秘</a:t>
          </a:r>
          <a:endParaRPr kumimoji="1" lang="ja-JP" altLang="en-US" sz="4000" kern="1200" dirty="0"/>
        </a:p>
      </dsp:txBody>
      <dsp:txXfrm>
        <a:off x="1608608" y="3386720"/>
        <a:ext cx="1006375" cy="100637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608608" y="1787983"/>
        <a:ext cx="1006375" cy="100637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548322" y="494577"/>
        <a:ext cx="1006375" cy="1006375"/>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kumimoji="1" lang="ja-JP" altLang="en-US" sz="2400" b="1" kern="1200" dirty="0" smtClean="0"/>
            <a:t>わかりやすいたとえで</a:t>
          </a:r>
          <a:endParaRPr kumimoji="1" lang="ja-JP" altLang="en-US" sz="2400" b="1" kern="1200" dirty="0"/>
        </a:p>
      </dsp:txBody>
      <dsp:txXfrm>
        <a:off x="3275859" y="1788591"/>
        <a:ext cx="2592280" cy="2603896"/>
      </dsp:txXfrm>
    </dsp:sp>
    <dsp:sp modelId="{2CE261A9-2CE5-4FA7-8901-59133E4E4AEC}">
      <dsp:nvSpPr>
        <dsp:cNvPr id="0" name=""/>
        <dsp:cNvSpPr/>
      </dsp:nvSpPr>
      <dsp:spPr>
        <a:xfrm>
          <a:off x="4068812" y="54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場</a:t>
          </a:r>
          <a:endParaRPr kumimoji="1" lang="ja-JP" altLang="en-US" sz="4000" kern="1200" dirty="0"/>
        </a:p>
      </dsp:txBody>
      <dsp:txXfrm>
        <a:off x="4068812" y="540"/>
        <a:ext cx="1006375" cy="100637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声</a:t>
          </a:r>
          <a:endParaRPr kumimoji="1" lang="ja-JP" altLang="en-US" sz="4000" kern="1200" dirty="0"/>
        </a:p>
      </dsp:txBody>
      <dsp:txXfrm>
        <a:off x="5589301" y="494577"/>
        <a:ext cx="1006375" cy="100637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姿</a:t>
          </a:r>
          <a:endParaRPr kumimoji="1" lang="ja-JP" altLang="en-US" sz="4000" kern="1200" dirty="0"/>
        </a:p>
      </dsp:txBody>
      <dsp:txXfrm>
        <a:off x="6529015" y="1787983"/>
        <a:ext cx="1006375" cy="100637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笑</a:t>
          </a:r>
          <a:endParaRPr kumimoji="1" lang="ja-JP" altLang="en-US" sz="4000" kern="1200" dirty="0"/>
        </a:p>
      </dsp:txBody>
      <dsp:txXfrm>
        <a:off x="6529015" y="3386720"/>
        <a:ext cx="1006375" cy="100637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拍</a:t>
          </a:r>
          <a:endParaRPr kumimoji="1" lang="ja-JP" altLang="en-US" sz="4000" kern="1200" dirty="0"/>
        </a:p>
      </dsp:txBody>
      <dsp:txXfrm>
        <a:off x="5589301" y="4680126"/>
        <a:ext cx="1006375" cy="100637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三</a:t>
          </a:r>
          <a:endParaRPr kumimoji="1" lang="ja-JP" altLang="en-US" sz="4000" kern="1200" dirty="0"/>
        </a:p>
      </dsp:txBody>
      <dsp:txXfrm>
        <a:off x="4068812" y="5174163"/>
        <a:ext cx="1006375" cy="100637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熱</a:t>
          </a:r>
          <a:endParaRPr kumimoji="1" lang="ja-JP" altLang="en-US" sz="4000" kern="1200" dirty="0"/>
        </a:p>
      </dsp:txBody>
      <dsp:txXfrm>
        <a:off x="2548322" y="4680126"/>
        <a:ext cx="1006375" cy="100637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変</a:t>
          </a:r>
          <a:endParaRPr kumimoji="1" lang="ja-JP" altLang="en-US" sz="4000" kern="1200" dirty="0"/>
        </a:p>
      </dsp:txBody>
      <dsp:txXfrm>
        <a:off x="1608608" y="3386720"/>
        <a:ext cx="1006375" cy="1006375"/>
      </dsp:txXfrm>
    </dsp:sp>
    <dsp:sp modelId="{0594A064-A4F0-4860-B524-F16BD6D33212}">
      <dsp:nvSpPr>
        <dsp:cNvPr id="0" name=""/>
        <dsp:cNvSpPr/>
      </dsp:nvSpPr>
      <dsp:spPr>
        <a:xfrm>
          <a:off x="1608608" y="1787983"/>
          <a:ext cx="1006375" cy="100637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例</a:t>
          </a:r>
          <a:endParaRPr kumimoji="1" lang="ja-JP" altLang="en-US" sz="4000" kern="1200" dirty="0"/>
        </a:p>
      </dsp:txBody>
      <dsp:txXfrm>
        <a:off x="1608608" y="1787983"/>
        <a:ext cx="1006375" cy="100637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548322" y="494577"/>
        <a:ext cx="1006375" cy="100637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準備命</a:t>
          </a:r>
          <a:endParaRPr kumimoji="1" lang="ja-JP" altLang="en-US" sz="2800" b="1" kern="1200" dirty="0"/>
        </a:p>
      </dsp:txBody>
      <dsp:txXfrm>
        <a:off x="3275859" y="1788591"/>
        <a:ext cx="2592280" cy="2603896"/>
      </dsp:txXfrm>
    </dsp:sp>
    <dsp:sp modelId="{2CE261A9-2CE5-4FA7-8901-59133E4E4AEC}">
      <dsp:nvSpPr>
        <dsp:cNvPr id="0" name=""/>
        <dsp:cNvSpPr/>
      </dsp:nvSpPr>
      <dsp:spPr>
        <a:xfrm>
          <a:off x="4068812" y="54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場</a:t>
          </a:r>
          <a:endParaRPr kumimoji="1" lang="ja-JP" altLang="en-US" sz="4000" kern="1200" dirty="0"/>
        </a:p>
      </dsp:txBody>
      <dsp:txXfrm>
        <a:off x="4068812" y="540"/>
        <a:ext cx="1006375" cy="100637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声</a:t>
          </a:r>
          <a:endParaRPr kumimoji="1" lang="ja-JP" altLang="en-US" sz="4000" kern="1200" dirty="0"/>
        </a:p>
      </dsp:txBody>
      <dsp:txXfrm>
        <a:off x="5589301" y="494577"/>
        <a:ext cx="1006375" cy="100637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姿</a:t>
          </a:r>
          <a:endParaRPr kumimoji="1" lang="ja-JP" altLang="en-US" sz="4000" kern="1200" dirty="0"/>
        </a:p>
      </dsp:txBody>
      <dsp:txXfrm>
        <a:off x="6529015" y="1787983"/>
        <a:ext cx="1006375" cy="100637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笑</a:t>
          </a:r>
          <a:endParaRPr kumimoji="1" lang="ja-JP" altLang="en-US" sz="4000" kern="1200" dirty="0"/>
        </a:p>
      </dsp:txBody>
      <dsp:txXfrm>
        <a:off x="6529015" y="3386720"/>
        <a:ext cx="1006375" cy="100637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拍</a:t>
          </a:r>
          <a:endParaRPr kumimoji="1" lang="ja-JP" altLang="en-US" sz="4000" kern="1200" dirty="0"/>
        </a:p>
      </dsp:txBody>
      <dsp:txXfrm>
        <a:off x="5589301" y="4680126"/>
        <a:ext cx="1006375" cy="100637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三</a:t>
          </a:r>
          <a:endParaRPr kumimoji="1" lang="ja-JP" altLang="en-US" sz="4000" kern="1200" dirty="0"/>
        </a:p>
      </dsp:txBody>
      <dsp:txXfrm>
        <a:off x="4068812" y="5174163"/>
        <a:ext cx="1006375" cy="100637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熱</a:t>
          </a:r>
          <a:endParaRPr kumimoji="1" lang="ja-JP" altLang="en-US" sz="4000" kern="1200" dirty="0"/>
        </a:p>
      </dsp:txBody>
      <dsp:txXfrm>
        <a:off x="2548322" y="4680126"/>
        <a:ext cx="1006375" cy="100637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変</a:t>
          </a:r>
          <a:endParaRPr kumimoji="1" lang="ja-JP" altLang="en-US" sz="4000" kern="1200" dirty="0"/>
        </a:p>
      </dsp:txBody>
      <dsp:txXfrm>
        <a:off x="1608608" y="3386720"/>
        <a:ext cx="1006375" cy="100637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例</a:t>
          </a:r>
          <a:endParaRPr kumimoji="1" lang="ja-JP" altLang="en-US" sz="4000" kern="1200" dirty="0"/>
        </a:p>
      </dsp:txBody>
      <dsp:txXfrm>
        <a:off x="1608608" y="1787983"/>
        <a:ext cx="1006375" cy="1006375"/>
      </dsp:txXfrm>
    </dsp:sp>
    <dsp:sp modelId="{CC3F4F21-D44D-4CD2-9767-82496EE9F5B6}">
      <dsp:nvSpPr>
        <dsp:cNvPr id="0" name=""/>
        <dsp:cNvSpPr/>
      </dsp:nvSpPr>
      <dsp:spPr>
        <a:xfrm>
          <a:off x="2548322" y="494577"/>
          <a:ext cx="1006375" cy="100637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備</a:t>
          </a:r>
          <a:endParaRPr kumimoji="1" lang="ja-JP" altLang="en-US" sz="4000" kern="1200" dirty="0"/>
        </a:p>
      </dsp:txBody>
      <dsp:txXfrm>
        <a:off x="2548322" y="494577"/>
        <a:ext cx="1006375" cy="1006375"/>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プレゼンの</a:t>
          </a:r>
          <a:endParaRPr kumimoji="1" lang="en-US" altLang="ja-JP" sz="2800" b="1" kern="1200" dirty="0" smtClean="0"/>
        </a:p>
        <a:p>
          <a:pPr lvl="0" algn="ctr" defTabSz="1244600">
            <a:lnSpc>
              <a:spcPct val="90000"/>
            </a:lnSpc>
            <a:spcBef>
              <a:spcPct val="0"/>
            </a:spcBef>
            <a:spcAft>
              <a:spcPct val="35000"/>
            </a:spcAft>
          </a:pPr>
          <a:r>
            <a:rPr kumimoji="1" lang="en-US" altLang="ja-JP" sz="2800" b="1" kern="1200" dirty="0" smtClean="0"/>
            <a:t>10</a:t>
          </a:r>
          <a:r>
            <a:rPr kumimoji="1" lang="ja-JP" altLang="en-US" sz="2800" b="1" kern="1200" dirty="0" smtClean="0"/>
            <a:t>大要素</a:t>
          </a:r>
          <a:endParaRPr kumimoji="1" lang="ja-JP" altLang="en-US" sz="2800" b="1" kern="1200" dirty="0"/>
        </a:p>
      </dsp:txBody>
      <dsp:txXfrm>
        <a:off x="3275859" y="1788591"/>
        <a:ext cx="2592280" cy="2603896"/>
      </dsp:txXfrm>
    </dsp:sp>
    <dsp:sp modelId="{2CE261A9-2CE5-4FA7-8901-59133E4E4AEC}">
      <dsp:nvSpPr>
        <dsp:cNvPr id="0" name=""/>
        <dsp:cNvSpPr/>
      </dsp:nvSpPr>
      <dsp:spPr>
        <a:xfrm>
          <a:off x="4068812" y="54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場</a:t>
          </a:r>
          <a:endParaRPr kumimoji="1" lang="ja-JP" altLang="en-US" sz="4000" kern="1200" dirty="0"/>
        </a:p>
      </dsp:txBody>
      <dsp:txXfrm>
        <a:off x="4068812" y="540"/>
        <a:ext cx="1006375" cy="100637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声</a:t>
          </a:r>
          <a:endParaRPr kumimoji="1" lang="ja-JP" altLang="en-US" sz="4000" kern="1200" dirty="0"/>
        </a:p>
      </dsp:txBody>
      <dsp:txXfrm>
        <a:off x="5589301" y="494577"/>
        <a:ext cx="1006375" cy="100637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姿</a:t>
          </a:r>
          <a:endParaRPr kumimoji="1" lang="ja-JP" altLang="en-US" sz="4000" kern="1200" dirty="0"/>
        </a:p>
      </dsp:txBody>
      <dsp:txXfrm>
        <a:off x="6529015" y="1787983"/>
        <a:ext cx="1006375" cy="100637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笑</a:t>
          </a:r>
          <a:endParaRPr kumimoji="1" lang="ja-JP" altLang="en-US" sz="4000" kern="1200" dirty="0"/>
        </a:p>
      </dsp:txBody>
      <dsp:txXfrm>
        <a:off x="6529015" y="3386720"/>
        <a:ext cx="1006375" cy="100637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拍</a:t>
          </a:r>
          <a:endParaRPr kumimoji="1" lang="ja-JP" altLang="en-US" sz="4000" kern="1200" dirty="0"/>
        </a:p>
      </dsp:txBody>
      <dsp:txXfrm>
        <a:off x="5589301" y="4680126"/>
        <a:ext cx="1006375" cy="100637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三</a:t>
          </a:r>
          <a:endParaRPr kumimoji="1" lang="ja-JP" altLang="en-US" sz="4000" kern="1200" dirty="0"/>
        </a:p>
      </dsp:txBody>
      <dsp:txXfrm>
        <a:off x="4068812" y="5174163"/>
        <a:ext cx="1006375" cy="100637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熱</a:t>
          </a:r>
          <a:endParaRPr kumimoji="1" lang="ja-JP" altLang="en-US" sz="4000" kern="1200" dirty="0"/>
        </a:p>
      </dsp:txBody>
      <dsp:txXfrm>
        <a:off x="2548322" y="4680126"/>
        <a:ext cx="1006375" cy="100637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秘</a:t>
          </a:r>
          <a:endParaRPr kumimoji="1" lang="ja-JP" altLang="en-US" sz="4000" kern="1200" dirty="0"/>
        </a:p>
      </dsp:txBody>
      <dsp:txXfrm>
        <a:off x="1608608" y="3386720"/>
        <a:ext cx="1006375" cy="100637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例</a:t>
          </a:r>
          <a:endParaRPr kumimoji="1" lang="ja-JP" altLang="en-US" sz="4000" kern="1200" dirty="0"/>
        </a:p>
      </dsp:txBody>
      <dsp:txXfrm>
        <a:off x="1608608" y="1787983"/>
        <a:ext cx="1006375" cy="100637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備</a:t>
          </a:r>
          <a:endParaRPr kumimoji="1" lang="ja-JP" altLang="en-US" sz="4000" kern="1200" dirty="0"/>
        </a:p>
      </dsp:txBody>
      <dsp:txXfrm>
        <a:off x="2548322" y="494577"/>
        <a:ext cx="1006375" cy="1006375"/>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EC3DE1-604E-4CE3-B9A6-FAADDFB3D4DD}">
      <dsp:nvSpPr>
        <dsp:cNvPr id="0" name=""/>
        <dsp:cNvSpPr/>
      </dsp:nvSpPr>
      <dsp:spPr>
        <a:xfrm>
          <a:off x="3616"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つかむ</a:t>
          </a:r>
          <a:endParaRPr kumimoji="1" lang="ja-JP" altLang="en-US" sz="2700" kern="1200" dirty="0"/>
        </a:p>
      </dsp:txBody>
      <dsp:txXfrm>
        <a:off x="3616" y="944088"/>
        <a:ext cx="1581224" cy="948734"/>
      </dsp:txXfrm>
    </dsp:sp>
    <dsp:sp modelId="{9667748C-E88A-4EA8-8CED-69B82CD310CB}">
      <dsp:nvSpPr>
        <dsp:cNvPr id="0" name=""/>
        <dsp:cNvSpPr/>
      </dsp:nvSpPr>
      <dsp:spPr>
        <a:xfrm>
          <a:off x="1742963" y="1222384"/>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1742963" y="1222384"/>
        <a:ext cx="335219" cy="392143"/>
      </dsp:txXfrm>
    </dsp:sp>
    <dsp:sp modelId="{219DA8E5-52B4-4029-B945-18D7BA98385E}">
      <dsp:nvSpPr>
        <dsp:cNvPr id="0" name=""/>
        <dsp:cNvSpPr/>
      </dsp:nvSpPr>
      <dsp:spPr>
        <a:xfrm>
          <a:off x="2217330"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揺さぶる</a:t>
          </a:r>
          <a:endParaRPr kumimoji="1" lang="ja-JP" altLang="en-US" sz="2700" kern="1200" dirty="0"/>
        </a:p>
      </dsp:txBody>
      <dsp:txXfrm>
        <a:off x="2217330" y="944088"/>
        <a:ext cx="1581224" cy="948734"/>
      </dsp:txXfrm>
    </dsp:sp>
    <dsp:sp modelId="{BE5CA76C-402C-42CB-A3DA-4EC29A95F224}">
      <dsp:nvSpPr>
        <dsp:cNvPr id="0" name=""/>
        <dsp:cNvSpPr/>
      </dsp:nvSpPr>
      <dsp:spPr>
        <a:xfrm>
          <a:off x="3956677" y="1222384"/>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3956677" y="1222384"/>
        <a:ext cx="335219" cy="392143"/>
      </dsp:txXfrm>
    </dsp:sp>
    <dsp:sp modelId="{7AAC2240-F587-4AC4-AF90-16980159AB76}">
      <dsp:nvSpPr>
        <dsp:cNvPr id="0" name=""/>
        <dsp:cNvSpPr/>
      </dsp:nvSpPr>
      <dsp:spPr>
        <a:xfrm>
          <a:off x="4431044"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肩を抱く</a:t>
          </a:r>
          <a:endParaRPr kumimoji="1" lang="ja-JP" altLang="en-US" sz="2700" kern="1200" dirty="0"/>
        </a:p>
      </dsp:txBody>
      <dsp:txXfrm>
        <a:off x="4431044" y="944088"/>
        <a:ext cx="1581224" cy="948734"/>
      </dsp:txXfrm>
    </dsp:sp>
    <dsp:sp modelId="{D14A0CFE-E144-459F-AFE9-9D235BBE18C2}">
      <dsp:nvSpPr>
        <dsp:cNvPr id="0" name=""/>
        <dsp:cNvSpPr/>
      </dsp:nvSpPr>
      <dsp:spPr>
        <a:xfrm>
          <a:off x="6170391" y="1222384"/>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6170391" y="1222384"/>
        <a:ext cx="335219" cy="392143"/>
      </dsp:txXfrm>
    </dsp:sp>
    <dsp:sp modelId="{B9C52480-3EFA-4CF7-9ABF-65571D3B2977}">
      <dsp:nvSpPr>
        <dsp:cNvPr id="0" name=""/>
        <dsp:cNvSpPr/>
      </dsp:nvSpPr>
      <dsp:spPr>
        <a:xfrm>
          <a:off x="6644759" y="944088"/>
          <a:ext cx="1581224" cy="94873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kumimoji="1" lang="ja-JP" altLang="en-US" sz="2700" kern="1200" dirty="0" smtClean="0"/>
            <a:t>押し出す</a:t>
          </a:r>
          <a:endParaRPr kumimoji="1" lang="ja-JP" altLang="en-US" sz="2700" kern="1200" dirty="0"/>
        </a:p>
      </dsp:txBody>
      <dsp:txXfrm>
        <a:off x="6644759" y="944088"/>
        <a:ext cx="1581224" cy="9487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プレゼンの</a:t>
          </a:r>
          <a:endParaRPr kumimoji="1" lang="en-US" altLang="ja-JP" sz="2800" b="1" kern="1200" dirty="0" smtClean="0"/>
        </a:p>
        <a:p>
          <a:pPr lvl="0" algn="ctr" defTabSz="1244600">
            <a:lnSpc>
              <a:spcPct val="90000"/>
            </a:lnSpc>
            <a:spcBef>
              <a:spcPct val="0"/>
            </a:spcBef>
            <a:spcAft>
              <a:spcPct val="35000"/>
            </a:spcAft>
          </a:pPr>
          <a:r>
            <a:rPr kumimoji="1" lang="en-US" altLang="ja-JP" sz="2800" b="1" kern="1200" dirty="0" smtClean="0"/>
            <a:t>10</a:t>
          </a:r>
          <a:r>
            <a:rPr kumimoji="1" lang="ja-JP" altLang="en-US" sz="2800" b="1" kern="1200" dirty="0" smtClean="0"/>
            <a:t>大要素</a:t>
          </a:r>
          <a:endParaRPr kumimoji="1" lang="ja-JP" altLang="en-US" sz="2800" b="1" kern="1200" dirty="0"/>
        </a:p>
      </dsp:txBody>
      <dsp:txXfrm>
        <a:off x="3275859" y="1788591"/>
        <a:ext cx="2592280" cy="2603896"/>
      </dsp:txXfrm>
    </dsp:sp>
    <dsp:sp modelId="{2CE261A9-2CE5-4FA7-8901-59133E4E4AEC}">
      <dsp:nvSpPr>
        <dsp:cNvPr id="0" name=""/>
        <dsp:cNvSpPr/>
      </dsp:nvSpPr>
      <dsp:spPr>
        <a:xfrm>
          <a:off x="4068812" y="540"/>
          <a:ext cx="1006375" cy="1006375"/>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4068812" y="540"/>
        <a:ext cx="1006375" cy="100637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5589301" y="494577"/>
        <a:ext cx="1006375" cy="100637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6529015" y="1787983"/>
        <a:ext cx="1006375" cy="100637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6529015" y="3386720"/>
        <a:ext cx="1006375" cy="100637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5589301" y="4680126"/>
        <a:ext cx="1006375" cy="100637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4068812" y="5174163"/>
        <a:ext cx="1006375" cy="100637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2548322" y="4680126"/>
        <a:ext cx="1006375" cy="100637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1608608" y="3386720"/>
        <a:ext cx="1006375" cy="100637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1608608" y="1787983"/>
        <a:ext cx="1006375" cy="100637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endParaRPr kumimoji="1" lang="ja-JP" altLang="en-US" sz="4300" kern="1200" dirty="0"/>
        </a:p>
      </dsp:txBody>
      <dsp:txXfrm>
        <a:off x="2548322" y="494577"/>
        <a:ext cx="1006375" cy="10063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場を選び</a:t>
          </a:r>
          <a:endParaRPr kumimoji="1" lang="en-US" altLang="ja-JP" sz="2800" b="1" kern="1200" dirty="0" smtClean="0"/>
        </a:p>
        <a:p>
          <a:pPr lvl="0" algn="ctr" defTabSz="1244600">
            <a:lnSpc>
              <a:spcPct val="90000"/>
            </a:lnSpc>
            <a:spcBef>
              <a:spcPct val="0"/>
            </a:spcBef>
            <a:spcAft>
              <a:spcPct val="35000"/>
            </a:spcAft>
          </a:pPr>
          <a:r>
            <a:rPr kumimoji="1" lang="ja-JP" altLang="en-US" sz="2800" b="1" kern="1200" dirty="0" smtClean="0"/>
            <a:t>場を創る</a:t>
          </a:r>
          <a:endParaRPr kumimoji="1" lang="ja-JP" altLang="en-US" sz="2800" b="1" kern="1200" dirty="0"/>
        </a:p>
      </dsp:txBody>
      <dsp:txXfrm>
        <a:off x="3275859" y="1788591"/>
        <a:ext cx="2592280" cy="2603896"/>
      </dsp:txXfrm>
    </dsp:sp>
    <dsp:sp modelId="{2CE261A9-2CE5-4FA7-8901-59133E4E4AEC}">
      <dsp:nvSpPr>
        <dsp:cNvPr id="0" name=""/>
        <dsp:cNvSpPr/>
      </dsp:nvSpPr>
      <dsp:spPr>
        <a:xfrm>
          <a:off x="4068812" y="540"/>
          <a:ext cx="1006375" cy="100637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場</a:t>
          </a:r>
          <a:endParaRPr kumimoji="1" lang="ja-JP" altLang="en-US" sz="4000" kern="1200" dirty="0"/>
        </a:p>
      </dsp:txBody>
      <dsp:txXfrm>
        <a:off x="4068812" y="540"/>
        <a:ext cx="1006375" cy="100637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5589301" y="494577"/>
        <a:ext cx="1006375" cy="100637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6529015" y="1787983"/>
        <a:ext cx="1006375" cy="100637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6529015" y="3386720"/>
        <a:ext cx="1006375" cy="100637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5589301" y="4680126"/>
        <a:ext cx="1006375" cy="100637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4068812" y="5174163"/>
        <a:ext cx="1006375" cy="100637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548322" y="4680126"/>
        <a:ext cx="1006375" cy="100637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608608" y="3386720"/>
        <a:ext cx="1006375" cy="100637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608608" y="1787983"/>
        <a:ext cx="1006375" cy="100637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548322" y="494577"/>
        <a:ext cx="1006375" cy="100637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サビ声で</a:t>
          </a:r>
          <a:endParaRPr kumimoji="1" lang="en-US" altLang="ja-JP" sz="2800" b="1" kern="1200" dirty="0" smtClean="0"/>
        </a:p>
        <a:p>
          <a:pPr lvl="0" algn="ctr" defTabSz="1244600">
            <a:lnSpc>
              <a:spcPct val="90000"/>
            </a:lnSpc>
            <a:spcBef>
              <a:spcPct val="0"/>
            </a:spcBef>
            <a:spcAft>
              <a:spcPct val="35000"/>
            </a:spcAft>
          </a:pPr>
          <a:r>
            <a:rPr kumimoji="1" lang="ja-JP" altLang="en-US" sz="2800" b="1" kern="1200" dirty="0" smtClean="0"/>
            <a:t>勝負</a:t>
          </a:r>
          <a:endParaRPr kumimoji="1" lang="ja-JP" altLang="en-US" sz="2800" b="1" kern="1200" dirty="0"/>
        </a:p>
      </dsp:txBody>
      <dsp:txXfrm>
        <a:off x="3275859" y="1788591"/>
        <a:ext cx="2592280" cy="2603896"/>
      </dsp:txXfrm>
    </dsp:sp>
    <dsp:sp modelId="{2CE261A9-2CE5-4FA7-8901-59133E4E4AEC}">
      <dsp:nvSpPr>
        <dsp:cNvPr id="0" name=""/>
        <dsp:cNvSpPr/>
      </dsp:nvSpPr>
      <dsp:spPr>
        <a:xfrm>
          <a:off x="4068812" y="54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場</a:t>
          </a:r>
          <a:endParaRPr kumimoji="1" lang="ja-JP" altLang="en-US" sz="4000" kern="1200" dirty="0"/>
        </a:p>
      </dsp:txBody>
      <dsp:txXfrm>
        <a:off x="4068812" y="540"/>
        <a:ext cx="1006375" cy="1006375"/>
      </dsp:txXfrm>
    </dsp:sp>
    <dsp:sp modelId="{031EF8E8-E22B-49F7-9BA5-E2746313D6A7}">
      <dsp:nvSpPr>
        <dsp:cNvPr id="0" name=""/>
        <dsp:cNvSpPr/>
      </dsp:nvSpPr>
      <dsp:spPr>
        <a:xfrm>
          <a:off x="5589301" y="494577"/>
          <a:ext cx="1006375" cy="100637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声</a:t>
          </a:r>
          <a:endParaRPr kumimoji="1" lang="ja-JP" altLang="en-US" sz="4000" kern="1200" dirty="0"/>
        </a:p>
      </dsp:txBody>
      <dsp:txXfrm>
        <a:off x="5589301" y="494577"/>
        <a:ext cx="1006375" cy="100637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6529015" y="1787983"/>
        <a:ext cx="1006375" cy="100637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6529015" y="3386720"/>
        <a:ext cx="1006375" cy="100637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5589301" y="4680126"/>
        <a:ext cx="1006375" cy="100637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4068812" y="5174163"/>
        <a:ext cx="1006375" cy="100637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548322" y="4680126"/>
        <a:ext cx="1006375" cy="100637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608608" y="3386720"/>
        <a:ext cx="1006375" cy="100637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608608" y="1787983"/>
        <a:ext cx="1006375" cy="100637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548322" y="494577"/>
        <a:ext cx="1006375" cy="100637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見かけが</a:t>
          </a:r>
          <a:endParaRPr kumimoji="1" lang="en-US" altLang="ja-JP" sz="2800" b="1" kern="1200" dirty="0" smtClean="0"/>
        </a:p>
        <a:p>
          <a:pPr lvl="0" algn="ctr" defTabSz="1244600">
            <a:lnSpc>
              <a:spcPct val="90000"/>
            </a:lnSpc>
            <a:spcBef>
              <a:spcPct val="0"/>
            </a:spcBef>
            <a:spcAft>
              <a:spcPct val="35000"/>
            </a:spcAft>
          </a:pPr>
          <a:r>
            <a:rPr kumimoji="1" lang="en-US" altLang="ja-JP" sz="2800" b="1" kern="1200" dirty="0" smtClean="0"/>
            <a:t>9</a:t>
          </a:r>
          <a:r>
            <a:rPr kumimoji="1" lang="ja-JP" altLang="en-US" sz="2800" b="1" kern="1200" dirty="0" smtClean="0"/>
            <a:t>割</a:t>
          </a:r>
          <a:endParaRPr kumimoji="1" lang="ja-JP" altLang="en-US" sz="2800" b="1" kern="1200" dirty="0"/>
        </a:p>
      </dsp:txBody>
      <dsp:txXfrm>
        <a:off x="3275859" y="1788591"/>
        <a:ext cx="2592280" cy="2603896"/>
      </dsp:txXfrm>
    </dsp:sp>
    <dsp:sp modelId="{2CE261A9-2CE5-4FA7-8901-59133E4E4AEC}">
      <dsp:nvSpPr>
        <dsp:cNvPr id="0" name=""/>
        <dsp:cNvSpPr/>
      </dsp:nvSpPr>
      <dsp:spPr>
        <a:xfrm>
          <a:off x="4068812" y="54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場</a:t>
          </a:r>
          <a:endParaRPr kumimoji="1" lang="ja-JP" altLang="en-US" sz="4000" kern="1200" dirty="0"/>
        </a:p>
      </dsp:txBody>
      <dsp:txXfrm>
        <a:off x="4068812" y="540"/>
        <a:ext cx="1006375" cy="100637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声</a:t>
          </a:r>
          <a:endParaRPr kumimoji="1" lang="ja-JP" altLang="en-US" sz="4000" kern="1200" dirty="0"/>
        </a:p>
      </dsp:txBody>
      <dsp:txXfrm>
        <a:off x="5589301" y="494577"/>
        <a:ext cx="1006375" cy="1006375"/>
      </dsp:txXfrm>
    </dsp:sp>
    <dsp:sp modelId="{DF57ADC0-75AA-40D5-953A-DA054E8CE3F1}">
      <dsp:nvSpPr>
        <dsp:cNvPr id="0" name=""/>
        <dsp:cNvSpPr/>
      </dsp:nvSpPr>
      <dsp:spPr>
        <a:xfrm>
          <a:off x="6529015" y="1787983"/>
          <a:ext cx="1006375" cy="100637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姿</a:t>
          </a:r>
          <a:endParaRPr kumimoji="1" lang="ja-JP" altLang="en-US" sz="4000" kern="1200" dirty="0"/>
        </a:p>
      </dsp:txBody>
      <dsp:txXfrm>
        <a:off x="6529015" y="1787983"/>
        <a:ext cx="1006375" cy="100637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6529015" y="3386720"/>
        <a:ext cx="1006375" cy="100637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5589301" y="4680126"/>
        <a:ext cx="1006375" cy="100637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4068812" y="5174163"/>
        <a:ext cx="1006375" cy="100637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548322" y="4680126"/>
        <a:ext cx="1006375" cy="100637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608608" y="3386720"/>
        <a:ext cx="1006375" cy="100637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608608" y="1787983"/>
        <a:ext cx="1006375" cy="100637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548322" y="494577"/>
        <a:ext cx="1006375" cy="100637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一度は</a:t>
          </a:r>
          <a:endParaRPr kumimoji="1" lang="en-US" altLang="ja-JP" sz="2800" b="1" kern="1200" dirty="0" smtClean="0"/>
        </a:p>
        <a:p>
          <a:pPr lvl="0" algn="ctr" defTabSz="1244600">
            <a:lnSpc>
              <a:spcPct val="90000"/>
            </a:lnSpc>
            <a:spcBef>
              <a:spcPct val="0"/>
            </a:spcBef>
            <a:spcAft>
              <a:spcPct val="35000"/>
            </a:spcAft>
          </a:pPr>
          <a:r>
            <a:rPr kumimoji="1" lang="ja-JP" altLang="en-US" sz="2800" b="1" kern="1200" dirty="0" smtClean="0"/>
            <a:t>笑わせる</a:t>
          </a:r>
          <a:endParaRPr kumimoji="1" lang="ja-JP" altLang="en-US" sz="2800" b="1" kern="1200" dirty="0"/>
        </a:p>
      </dsp:txBody>
      <dsp:txXfrm>
        <a:off x="3275859" y="1788591"/>
        <a:ext cx="2592280" cy="2603896"/>
      </dsp:txXfrm>
    </dsp:sp>
    <dsp:sp modelId="{2CE261A9-2CE5-4FA7-8901-59133E4E4AEC}">
      <dsp:nvSpPr>
        <dsp:cNvPr id="0" name=""/>
        <dsp:cNvSpPr/>
      </dsp:nvSpPr>
      <dsp:spPr>
        <a:xfrm>
          <a:off x="4068812" y="54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場</a:t>
          </a:r>
          <a:endParaRPr kumimoji="1" lang="ja-JP" altLang="en-US" sz="4000" kern="1200" dirty="0"/>
        </a:p>
      </dsp:txBody>
      <dsp:txXfrm>
        <a:off x="4068812" y="540"/>
        <a:ext cx="1006375" cy="100637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声</a:t>
          </a:r>
          <a:endParaRPr kumimoji="1" lang="ja-JP" altLang="en-US" sz="4000" kern="1200" dirty="0"/>
        </a:p>
      </dsp:txBody>
      <dsp:txXfrm>
        <a:off x="5589301" y="494577"/>
        <a:ext cx="1006375" cy="100637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姿</a:t>
          </a:r>
          <a:endParaRPr kumimoji="1" lang="ja-JP" altLang="en-US" sz="4000" kern="1200" dirty="0"/>
        </a:p>
      </dsp:txBody>
      <dsp:txXfrm>
        <a:off x="6529015" y="1787983"/>
        <a:ext cx="1006375" cy="1006375"/>
      </dsp:txXfrm>
    </dsp:sp>
    <dsp:sp modelId="{E2D82BC7-6F42-4141-BBF0-E1D08091023B}">
      <dsp:nvSpPr>
        <dsp:cNvPr id="0" name=""/>
        <dsp:cNvSpPr/>
      </dsp:nvSpPr>
      <dsp:spPr>
        <a:xfrm>
          <a:off x="6529015" y="3386720"/>
          <a:ext cx="1006375" cy="100637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笑</a:t>
          </a:r>
          <a:endParaRPr kumimoji="1" lang="ja-JP" altLang="en-US" sz="4000" kern="1200" dirty="0"/>
        </a:p>
      </dsp:txBody>
      <dsp:txXfrm>
        <a:off x="6529015" y="3386720"/>
        <a:ext cx="1006375" cy="100637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5589301" y="4680126"/>
        <a:ext cx="1006375" cy="100637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4068812" y="5174163"/>
        <a:ext cx="1006375" cy="100637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548322" y="4680126"/>
        <a:ext cx="1006375" cy="100637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608608" y="3386720"/>
        <a:ext cx="1006375" cy="100637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608608" y="1787983"/>
        <a:ext cx="1006375" cy="100637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548322" y="494577"/>
        <a:ext cx="1006375" cy="100637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たたみかけのリズム</a:t>
          </a:r>
          <a:endParaRPr kumimoji="1" lang="ja-JP" altLang="en-US" sz="2800" b="1" kern="1200" dirty="0"/>
        </a:p>
      </dsp:txBody>
      <dsp:txXfrm>
        <a:off x="3275859" y="1788591"/>
        <a:ext cx="2592280" cy="2603896"/>
      </dsp:txXfrm>
    </dsp:sp>
    <dsp:sp modelId="{2CE261A9-2CE5-4FA7-8901-59133E4E4AEC}">
      <dsp:nvSpPr>
        <dsp:cNvPr id="0" name=""/>
        <dsp:cNvSpPr/>
      </dsp:nvSpPr>
      <dsp:spPr>
        <a:xfrm>
          <a:off x="4068812" y="54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場</a:t>
          </a:r>
          <a:endParaRPr kumimoji="1" lang="ja-JP" altLang="en-US" sz="4000" kern="1200" dirty="0"/>
        </a:p>
      </dsp:txBody>
      <dsp:txXfrm>
        <a:off x="4068812" y="540"/>
        <a:ext cx="1006375" cy="100637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声</a:t>
          </a:r>
          <a:endParaRPr kumimoji="1" lang="ja-JP" altLang="en-US" sz="4000" kern="1200" dirty="0"/>
        </a:p>
      </dsp:txBody>
      <dsp:txXfrm>
        <a:off x="5589301" y="494577"/>
        <a:ext cx="1006375" cy="100637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姿</a:t>
          </a:r>
          <a:endParaRPr kumimoji="1" lang="ja-JP" altLang="en-US" sz="4000" kern="1200" dirty="0"/>
        </a:p>
      </dsp:txBody>
      <dsp:txXfrm>
        <a:off x="6529015" y="1787983"/>
        <a:ext cx="1006375" cy="100637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笑</a:t>
          </a:r>
          <a:endParaRPr kumimoji="1" lang="ja-JP" altLang="en-US" sz="4000" kern="1200" dirty="0"/>
        </a:p>
      </dsp:txBody>
      <dsp:txXfrm>
        <a:off x="6529015" y="3386720"/>
        <a:ext cx="1006375" cy="1006375"/>
      </dsp:txXfrm>
    </dsp:sp>
    <dsp:sp modelId="{BB892A1F-FA2A-4DFD-AA41-5163AE3000B4}">
      <dsp:nvSpPr>
        <dsp:cNvPr id="0" name=""/>
        <dsp:cNvSpPr/>
      </dsp:nvSpPr>
      <dsp:spPr>
        <a:xfrm>
          <a:off x="5589301" y="4680126"/>
          <a:ext cx="1006375" cy="100637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拍</a:t>
          </a:r>
          <a:endParaRPr kumimoji="1" lang="ja-JP" altLang="en-US" sz="4000" kern="1200" dirty="0"/>
        </a:p>
      </dsp:txBody>
      <dsp:txXfrm>
        <a:off x="5589301" y="4680126"/>
        <a:ext cx="1006375" cy="100637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4068812" y="5174163"/>
        <a:ext cx="1006375" cy="100637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548322" y="4680126"/>
        <a:ext cx="1006375" cy="100637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608608" y="3386720"/>
        <a:ext cx="1006375" cy="100637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608608" y="1787983"/>
        <a:ext cx="1006375" cy="100637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548322" y="494577"/>
        <a:ext cx="1006375" cy="1006375"/>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三部構成、</a:t>
          </a:r>
          <a:endParaRPr kumimoji="1" lang="en-US" altLang="ja-JP" sz="2800" b="1" kern="1200" dirty="0" smtClean="0"/>
        </a:p>
        <a:p>
          <a:pPr lvl="0" algn="ctr" defTabSz="1244600">
            <a:lnSpc>
              <a:spcPct val="90000"/>
            </a:lnSpc>
            <a:spcBef>
              <a:spcPct val="0"/>
            </a:spcBef>
            <a:spcAft>
              <a:spcPct val="35000"/>
            </a:spcAft>
          </a:pPr>
          <a:r>
            <a:rPr kumimoji="1" lang="ja-JP" altLang="en-US" sz="2800" b="1" kern="1200" dirty="0" smtClean="0"/>
            <a:t>三分、三回</a:t>
          </a:r>
          <a:endParaRPr kumimoji="1" lang="ja-JP" altLang="en-US" sz="2800" b="1" kern="1200" dirty="0"/>
        </a:p>
      </dsp:txBody>
      <dsp:txXfrm>
        <a:off x="3275859" y="1788591"/>
        <a:ext cx="2592280" cy="2603896"/>
      </dsp:txXfrm>
    </dsp:sp>
    <dsp:sp modelId="{2CE261A9-2CE5-4FA7-8901-59133E4E4AEC}">
      <dsp:nvSpPr>
        <dsp:cNvPr id="0" name=""/>
        <dsp:cNvSpPr/>
      </dsp:nvSpPr>
      <dsp:spPr>
        <a:xfrm>
          <a:off x="4068812" y="54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場</a:t>
          </a:r>
          <a:endParaRPr kumimoji="1" lang="ja-JP" altLang="en-US" sz="4000" kern="1200" dirty="0"/>
        </a:p>
      </dsp:txBody>
      <dsp:txXfrm>
        <a:off x="4068812" y="540"/>
        <a:ext cx="1006375" cy="100637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声</a:t>
          </a:r>
          <a:endParaRPr kumimoji="1" lang="ja-JP" altLang="en-US" sz="4000" kern="1200" dirty="0"/>
        </a:p>
      </dsp:txBody>
      <dsp:txXfrm>
        <a:off x="5589301" y="494577"/>
        <a:ext cx="1006375" cy="100637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姿</a:t>
          </a:r>
          <a:endParaRPr kumimoji="1" lang="ja-JP" altLang="en-US" sz="4000" kern="1200" dirty="0"/>
        </a:p>
      </dsp:txBody>
      <dsp:txXfrm>
        <a:off x="6529015" y="1787983"/>
        <a:ext cx="1006375" cy="100637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笑</a:t>
          </a:r>
          <a:endParaRPr kumimoji="1" lang="ja-JP" altLang="en-US" sz="4000" kern="1200" dirty="0"/>
        </a:p>
      </dsp:txBody>
      <dsp:txXfrm>
        <a:off x="6529015" y="3386720"/>
        <a:ext cx="1006375" cy="100637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拍</a:t>
          </a:r>
          <a:endParaRPr kumimoji="1" lang="ja-JP" altLang="en-US" sz="4000" kern="1200" dirty="0"/>
        </a:p>
      </dsp:txBody>
      <dsp:txXfrm>
        <a:off x="5589301" y="4680126"/>
        <a:ext cx="1006375" cy="1006375"/>
      </dsp:txXfrm>
    </dsp:sp>
    <dsp:sp modelId="{4AB1A3D1-BADA-483D-BD9C-E8995A9369BA}">
      <dsp:nvSpPr>
        <dsp:cNvPr id="0" name=""/>
        <dsp:cNvSpPr/>
      </dsp:nvSpPr>
      <dsp:spPr>
        <a:xfrm>
          <a:off x="4068812" y="5174163"/>
          <a:ext cx="1006375" cy="100637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三</a:t>
          </a:r>
          <a:endParaRPr kumimoji="1" lang="ja-JP" altLang="en-US" sz="4000" kern="1200" dirty="0"/>
        </a:p>
      </dsp:txBody>
      <dsp:txXfrm>
        <a:off x="4068812" y="5174163"/>
        <a:ext cx="1006375" cy="1006375"/>
      </dsp:txXfrm>
    </dsp:sp>
    <dsp:sp modelId="{E0336AE3-797B-4A4E-B771-4F8AAEDFD06C}">
      <dsp:nvSpPr>
        <dsp:cNvPr id="0" name=""/>
        <dsp:cNvSpPr/>
      </dsp:nvSpPr>
      <dsp:spPr>
        <a:xfrm>
          <a:off x="2548322"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548322" y="4680126"/>
        <a:ext cx="1006375" cy="100637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608608" y="3386720"/>
        <a:ext cx="1006375" cy="100637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608608" y="1787983"/>
        <a:ext cx="1006375" cy="100637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548322" y="494577"/>
        <a:ext cx="1006375" cy="100637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F277A2-5ED4-4E18-B531-952076F875B9}">
      <dsp:nvSpPr>
        <dsp:cNvPr id="0" name=""/>
        <dsp:cNvSpPr/>
      </dsp:nvSpPr>
      <dsp:spPr>
        <a:xfrm>
          <a:off x="1948959" y="467499"/>
          <a:ext cx="5246081" cy="5246081"/>
        </a:xfrm>
        <a:prstGeom prst="blockArc">
          <a:avLst>
            <a:gd name="adj1" fmla="val 14040000"/>
            <a:gd name="adj2" fmla="val 162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6D3A60-080C-4533-A021-0572B768D9D2}">
      <dsp:nvSpPr>
        <dsp:cNvPr id="0" name=""/>
        <dsp:cNvSpPr/>
      </dsp:nvSpPr>
      <dsp:spPr>
        <a:xfrm>
          <a:off x="1948959" y="467499"/>
          <a:ext cx="5246081" cy="5246081"/>
        </a:xfrm>
        <a:prstGeom prst="blockArc">
          <a:avLst>
            <a:gd name="adj1" fmla="val 11880000"/>
            <a:gd name="adj2" fmla="val 140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02D1FA-14C2-427F-864B-06E22DC09D67}">
      <dsp:nvSpPr>
        <dsp:cNvPr id="0" name=""/>
        <dsp:cNvSpPr/>
      </dsp:nvSpPr>
      <dsp:spPr>
        <a:xfrm>
          <a:off x="1948959" y="467499"/>
          <a:ext cx="5246081" cy="5246081"/>
        </a:xfrm>
        <a:prstGeom prst="blockArc">
          <a:avLst>
            <a:gd name="adj1" fmla="val 9720000"/>
            <a:gd name="adj2" fmla="val 118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70BEE6-6DCD-433B-9B91-0C146DF1ADC7}">
      <dsp:nvSpPr>
        <dsp:cNvPr id="0" name=""/>
        <dsp:cNvSpPr/>
      </dsp:nvSpPr>
      <dsp:spPr>
        <a:xfrm>
          <a:off x="1948959" y="467499"/>
          <a:ext cx="5246081" cy="5246081"/>
        </a:xfrm>
        <a:prstGeom prst="blockArc">
          <a:avLst>
            <a:gd name="adj1" fmla="val 7560000"/>
            <a:gd name="adj2" fmla="val 97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C796C5D-AB23-4415-8BEC-F8F13F5F2ECA}">
      <dsp:nvSpPr>
        <dsp:cNvPr id="0" name=""/>
        <dsp:cNvSpPr/>
      </dsp:nvSpPr>
      <dsp:spPr>
        <a:xfrm>
          <a:off x="1948959" y="467499"/>
          <a:ext cx="5246081" cy="5246081"/>
        </a:xfrm>
        <a:prstGeom prst="blockArc">
          <a:avLst>
            <a:gd name="adj1" fmla="val 5400000"/>
            <a:gd name="adj2" fmla="val 75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82E459-465B-4FE9-A062-96E16D09D9A0}">
      <dsp:nvSpPr>
        <dsp:cNvPr id="0" name=""/>
        <dsp:cNvSpPr/>
      </dsp:nvSpPr>
      <dsp:spPr>
        <a:xfrm>
          <a:off x="1948959" y="467499"/>
          <a:ext cx="5246081" cy="5246081"/>
        </a:xfrm>
        <a:prstGeom prst="blockArc">
          <a:avLst>
            <a:gd name="adj1" fmla="val 3240000"/>
            <a:gd name="adj2" fmla="val 540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AB4D8CE-8CB7-4E22-9296-99090BA57931}">
      <dsp:nvSpPr>
        <dsp:cNvPr id="0" name=""/>
        <dsp:cNvSpPr/>
      </dsp:nvSpPr>
      <dsp:spPr>
        <a:xfrm>
          <a:off x="1948959" y="467499"/>
          <a:ext cx="5246081" cy="5246081"/>
        </a:xfrm>
        <a:prstGeom prst="blockArc">
          <a:avLst>
            <a:gd name="adj1" fmla="val 1080000"/>
            <a:gd name="adj2" fmla="val 324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2B4FB-3B2D-4ED7-9D3F-787576831EC8}">
      <dsp:nvSpPr>
        <dsp:cNvPr id="0" name=""/>
        <dsp:cNvSpPr/>
      </dsp:nvSpPr>
      <dsp:spPr>
        <a:xfrm>
          <a:off x="1948959" y="467499"/>
          <a:ext cx="5246081" cy="5246081"/>
        </a:xfrm>
        <a:prstGeom prst="blockArc">
          <a:avLst>
            <a:gd name="adj1" fmla="val 20520000"/>
            <a:gd name="adj2" fmla="val 108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C2E357-E00C-4A37-BE6C-88C8BDAEE828}">
      <dsp:nvSpPr>
        <dsp:cNvPr id="0" name=""/>
        <dsp:cNvSpPr/>
      </dsp:nvSpPr>
      <dsp:spPr>
        <a:xfrm>
          <a:off x="1948959" y="467499"/>
          <a:ext cx="5246081" cy="5246081"/>
        </a:xfrm>
        <a:prstGeom prst="blockArc">
          <a:avLst>
            <a:gd name="adj1" fmla="val 18360000"/>
            <a:gd name="adj2" fmla="val 2052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FB7C9-5A01-4525-9BDF-B4EEB29E9078}">
      <dsp:nvSpPr>
        <dsp:cNvPr id="0" name=""/>
        <dsp:cNvSpPr/>
      </dsp:nvSpPr>
      <dsp:spPr>
        <a:xfrm>
          <a:off x="1948959" y="467499"/>
          <a:ext cx="5246081" cy="5246081"/>
        </a:xfrm>
        <a:prstGeom prst="blockArc">
          <a:avLst>
            <a:gd name="adj1" fmla="val 16200000"/>
            <a:gd name="adj2" fmla="val 18360000"/>
            <a:gd name="adj3" fmla="val 276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EDBEDB-3249-4E57-8035-422EAF355D99}">
      <dsp:nvSpPr>
        <dsp:cNvPr id="0" name=""/>
        <dsp:cNvSpPr/>
      </dsp:nvSpPr>
      <dsp:spPr>
        <a:xfrm>
          <a:off x="3275859" y="1788591"/>
          <a:ext cx="2592280" cy="26038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kumimoji="1" lang="ja-JP" altLang="en-US" sz="2800" b="1" kern="1200" dirty="0" smtClean="0"/>
            <a:t>情熱的に自信を持って</a:t>
          </a:r>
          <a:endParaRPr kumimoji="1" lang="ja-JP" altLang="en-US" sz="2800" b="1" kern="1200" dirty="0"/>
        </a:p>
      </dsp:txBody>
      <dsp:txXfrm>
        <a:off x="3275859" y="1788591"/>
        <a:ext cx="2592280" cy="2603896"/>
      </dsp:txXfrm>
    </dsp:sp>
    <dsp:sp modelId="{2CE261A9-2CE5-4FA7-8901-59133E4E4AEC}">
      <dsp:nvSpPr>
        <dsp:cNvPr id="0" name=""/>
        <dsp:cNvSpPr/>
      </dsp:nvSpPr>
      <dsp:spPr>
        <a:xfrm>
          <a:off x="4068812" y="54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場</a:t>
          </a:r>
          <a:endParaRPr kumimoji="1" lang="ja-JP" altLang="en-US" sz="4000" kern="1200" dirty="0"/>
        </a:p>
      </dsp:txBody>
      <dsp:txXfrm>
        <a:off x="4068812" y="540"/>
        <a:ext cx="1006375" cy="1006375"/>
      </dsp:txXfrm>
    </dsp:sp>
    <dsp:sp modelId="{031EF8E8-E22B-49F7-9BA5-E2746313D6A7}">
      <dsp:nvSpPr>
        <dsp:cNvPr id="0" name=""/>
        <dsp:cNvSpPr/>
      </dsp:nvSpPr>
      <dsp:spPr>
        <a:xfrm>
          <a:off x="5589301"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声</a:t>
          </a:r>
          <a:endParaRPr kumimoji="1" lang="ja-JP" altLang="en-US" sz="4000" kern="1200" dirty="0"/>
        </a:p>
      </dsp:txBody>
      <dsp:txXfrm>
        <a:off x="5589301" y="494577"/>
        <a:ext cx="1006375" cy="1006375"/>
      </dsp:txXfrm>
    </dsp:sp>
    <dsp:sp modelId="{DF57ADC0-75AA-40D5-953A-DA054E8CE3F1}">
      <dsp:nvSpPr>
        <dsp:cNvPr id="0" name=""/>
        <dsp:cNvSpPr/>
      </dsp:nvSpPr>
      <dsp:spPr>
        <a:xfrm>
          <a:off x="6529015"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姿</a:t>
          </a:r>
          <a:endParaRPr kumimoji="1" lang="ja-JP" altLang="en-US" sz="4000" kern="1200" dirty="0"/>
        </a:p>
      </dsp:txBody>
      <dsp:txXfrm>
        <a:off x="6529015" y="1787983"/>
        <a:ext cx="1006375" cy="1006375"/>
      </dsp:txXfrm>
    </dsp:sp>
    <dsp:sp modelId="{E2D82BC7-6F42-4141-BBF0-E1D08091023B}">
      <dsp:nvSpPr>
        <dsp:cNvPr id="0" name=""/>
        <dsp:cNvSpPr/>
      </dsp:nvSpPr>
      <dsp:spPr>
        <a:xfrm>
          <a:off x="6529015"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笑</a:t>
          </a:r>
          <a:endParaRPr kumimoji="1" lang="ja-JP" altLang="en-US" sz="4000" kern="1200" dirty="0"/>
        </a:p>
      </dsp:txBody>
      <dsp:txXfrm>
        <a:off x="6529015" y="3386720"/>
        <a:ext cx="1006375" cy="1006375"/>
      </dsp:txXfrm>
    </dsp:sp>
    <dsp:sp modelId="{BB892A1F-FA2A-4DFD-AA41-5163AE3000B4}">
      <dsp:nvSpPr>
        <dsp:cNvPr id="0" name=""/>
        <dsp:cNvSpPr/>
      </dsp:nvSpPr>
      <dsp:spPr>
        <a:xfrm>
          <a:off x="5589301" y="4680126"/>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拍</a:t>
          </a:r>
          <a:endParaRPr kumimoji="1" lang="ja-JP" altLang="en-US" sz="4000" kern="1200" dirty="0"/>
        </a:p>
      </dsp:txBody>
      <dsp:txXfrm>
        <a:off x="5589301" y="4680126"/>
        <a:ext cx="1006375" cy="1006375"/>
      </dsp:txXfrm>
    </dsp:sp>
    <dsp:sp modelId="{4AB1A3D1-BADA-483D-BD9C-E8995A9369BA}">
      <dsp:nvSpPr>
        <dsp:cNvPr id="0" name=""/>
        <dsp:cNvSpPr/>
      </dsp:nvSpPr>
      <dsp:spPr>
        <a:xfrm>
          <a:off x="4068812" y="517416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三</a:t>
          </a:r>
          <a:endParaRPr kumimoji="1" lang="ja-JP" altLang="en-US" sz="4000" kern="1200" dirty="0"/>
        </a:p>
      </dsp:txBody>
      <dsp:txXfrm>
        <a:off x="4068812" y="5174163"/>
        <a:ext cx="1006375" cy="1006375"/>
      </dsp:txXfrm>
    </dsp:sp>
    <dsp:sp modelId="{E0336AE3-797B-4A4E-B771-4F8AAEDFD06C}">
      <dsp:nvSpPr>
        <dsp:cNvPr id="0" name=""/>
        <dsp:cNvSpPr/>
      </dsp:nvSpPr>
      <dsp:spPr>
        <a:xfrm>
          <a:off x="2548322" y="4680126"/>
          <a:ext cx="1006375" cy="100637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kumimoji="1" lang="ja-JP" altLang="en-US" sz="4000" kern="1200" dirty="0" smtClean="0"/>
            <a:t>熱</a:t>
          </a:r>
          <a:endParaRPr kumimoji="1" lang="ja-JP" altLang="en-US" sz="4000" kern="1200" dirty="0"/>
        </a:p>
      </dsp:txBody>
      <dsp:txXfrm>
        <a:off x="2548322" y="4680126"/>
        <a:ext cx="1006375" cy="1006375"/>
      </dsp:txXfrm>
    </dsp:sp>
    <dsp:sp modelId="{9B4F0C96-61E4-4374-80D9-4C8FA9020A03}">
      <dsp:nvSpPr>
        <dsp:cNvPr id="0" name=""/>
        <dsp:cNvSpPr/>
      </dsp:nvSpPr>
      <dsp:spPr>
        <a:xfrm>
          <a:off x="1608608" y="3386720"/>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608608" y="3386720"/>
        <a:ext cx="1006375" cy="1006375"/>
      </dsp:txXfrm>
    </dsp:sp>
    <dsp:sp modelId="{0594A064-A4F0-4860-B524-F16BD6D33212}">
      <dsp:nvSpPr>
        <dsp:cNvPr id="0" name=""/>
        <dsp:cNvSpPr/>
      </dsp:nvSpPr>
      <dsp:spPr>
        <a:xfrm>
          <a:off x="1608608" y="1787983"/>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1608608" y="1787983"/>
        <a:ext cx="1006375" cy="1006375"/>
      </dsp:txXfrm>
    </dsp:sp>
    <dsp:sp modelId="{CC3F4F21-D44D-4CD2-9767-82496EE9F5B6}">
      <dsp:nvSpPr>
        <dsp:cNvPr id="0" name=""/>
        <dsp:cNvSpPr/>
      </dsp:nvSpPr>
      <dsp:spPr>
        <a:xfrm>
          <a:off x="2548322" y="494577"/>
          <a:ext cx="1006375" cy="1006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kumimoji="1" lang="ja-JP" altLang="en-US" sz="4000" kern="1200" dirty="0"/>
        </a:p>
      </dsp:txBody>
      <dsp:txXfrm>
        <a:off x="2548322" y="494577"/>
        <a:ext cx="1006375" cy="10063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F4F31-44BD-4182-B70C-2DD6437C8C65}" type="datetimeFigureOut">
              <a:rPr kumimoji="1" lang="ja-JP" altLang="en-US" smtClean="0"/>
              <a:pPr/>
              <a:t>2011/7/27</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41EA9-9537-4872-8C3C-CA92D3A704F8}" type="slidenum">
              <a:rPr kumimoji="1" lang="ja-JP" altLang="en-US" smtClean="0"/>
              <a:pPr/>
              <a:t>&lt;#&gt;</a:t>
            </a:fld>
            <a:endParaRPr kumimoji="1" lang="ja-JP" altLang="en-US"/>
          </a:p>
        </p:txBody>
      </p:sp>
    </p:spTree>
    <p:extLst>
      <p:ext uri="{BB962C8B-B14F-4D97-AF65-F5344CB8AC3E}">
        <p14:creationId xmlns="" xmlns:p14="http://schemas.microsoft.com/office/powerpoint/2010/main" val="84441888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松本</a:t>
            </a:r>
            <a:r>
              <a:rPr kumimoji="1" lang="ja-JP" altLang="en-US" smtClean="0"/>
              <a:t>隆作詞　松任谷由美作曲</a:t>
            </a:r>
            <a:endParaRPr kumimoji="1" lang="ja-JP" altLang="en-US" dirty="0" smtClean="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3</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27</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30</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32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35</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5841EA9-9537-4872-8C3C-CA92D3A704F8}" type="slidenum">
              <a:rPr kumimoji="1" lang="ja-JP" altLang="en-US" smtClean="0"/>
              <a:pPr/>
              <a:t>37</a:t>
            </a:fld>
            <a:endParaRPr kumimoji="1" lang="ja-JP" altLang="en-US"/>
          </a:p>
        </p:txBody>
      </p:sp>
    </p:spTree>
    <p:extLst>
      <p:ext uri="{BB962C8B-B14F-4D97-AF65-F5344CB8AC3E}">
        <p14:creationId xmlns="" xmlns:p14="http://schemas.microsoft.com/office/powerpoint/2010/main" val="2951706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38</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40</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51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135172" name="スライド番号プレースホル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F92394-E427-43D1-A136-613D6DB3B6CC}" type="slidenum">
              <a:rPr lang="ja-JP" altLang="en-US" smtClean="0"/>
              <a:pPr fontAlgn="base">
                <a:spcBef>
                  <a:spcPct val="0"/>
                </a:spcBef>
                <a:spcAft>
                  <a:spcPct val="0"/>
                </a:spcAft>
                <a:defRPr/>
              </a:pPr>
              <a:t>42</a:t>
            </a:fld>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7</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8</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11</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16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18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21</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大量の本の背景</a:t>
            </a:r>
            <a:endParaRPr kumimoji="1" lang="ja-JP" altLang="en-US" dirty="0"/>
          </a:p>
        </p:txBody>
      </p:sp>
      <p:sp>
        <p:nvSpPr>
          <p:cNvPr id="4" name="スライド番号プレースホルダ 3"/>
          <p:cNvSpPr>
            <a:spLocks noGrp="1"/>
          </p:cNvSpPr>
          <p:nvPr>
            <p:ph type="sldNum" sz="quarter" idx="10"/>
          </p:nvPr>
        </p:nvSpPr>
        <p:spPr/>
        <p:txBody>
          <a:bodyPr/>
          <a:lstStyle/>
          <a:p>
            <a:fld id="{55841EA9-9537-4872-8C3C-CA92D3A704F8}" type="slidenum">
              <a:rPr kumimoji="1" lang="ja-JP" altLang="en-US" smtClean="0"/>
              <a:pPr/>
              <a:t>23</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D9CF779-0F9B-4F57-8069-A241722D69B6}" type="datetimeFigureOut">
              <a:rPr kumimoji="1" lang="ja-JP" altLang="en-US" smtClean="0"/>
              <a:pPr/>
              <a:t>2011/7/27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636DF8-FDA8-42B0-A729-5561A9ED4AC9}"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9CF779-0F9B-4F57-8069-A241722D69B6}" type="datetimeFigureOut">
              <a:rPr kumimoji="1" lang="ja-JP" altLang="en-US" smtClean="0"/>
              <a:pPr/>
              <a:t>2011/7/27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636DF8-FDA8-42B0-A729-5561A9ED4AC9}"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9CF779-0F9B-4F57-8069-A241722D69B6}" type="datetimeFigureOut">
              <a:rPr kumimoji="1" lang="ja-JP" altLang="en-US" smtClean="0"/>
              <a:pPr/>
              <a:t>2011/7/27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636DF8-FDA8-42B0-A729-5561A9ED4AC9}"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D9CF779-0F9B-4F57-8069-A241722D69B6}" type="datetimeFigureOut">
              <a:rPr kumimoji="1" lang="ja-JP" altLang="en-US" smtClean="0"/>
              <a:pPr/>
              <a:t>2011/7/27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636DF8-FDA8-42B0-A729-5561A9ED4AC9}"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D9CF779-0F9B-4F57-8069-A241722D69B6}" type="datetimeFigureOut">
              <a:rPr kumimoji="1" lang="ja-JP" altLang="en-US" smtClean="0"/>
              <a:pPr/>
              <a:t>2011/7/27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B5636DF8-FDA8-42B0-A729-5561A9ED4AC9}"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D9CF779-0F9B-4F57-8069-A241722D69B6}" type="datetimeFigureOut">
              <a:rPr kumimoji="1" lang="ja-JP" altLang="en-US" smtClean="0"/>
              <a:pPr/>
              <a:t>2011/7/27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5636DF8-FDA8-42B0-A729-5561A9ED4AC9}"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D9CF779-0F9B-4F57-8069-A241722D69B6}" type="datetimeFigureOut">
              <a:rPr kumimoji="1" lang="ja-JP" altLang="en-US" smtClean="0"/>
              <a:pPr/>
              <a:t>2011/7/27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B5636DF8-FDA8-42B0-A729-5561A9ED4AC9}"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D9CF779-0F9B-4F57-8069-A241722D69B6}" type="datetimeFigureOut">
              <a:rPr kumimoji="1" lang="ja-JP" altLang="en-US" smtClean="0"/>
              <a:pPr/>
              <a:t>2011/7/27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B5636DF8-FDA8-42B0-A729-5561A9ED4AC9}"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D9CF779-0F9B-4F57-8069-A241722D69B6}" type="datetimeFigureOut">
              <a:rPr kumimoji="1" lang="ja-JP" altLang="en-US" smtClean="0"/>
              <a:pPr/>
              <a:t>2011/7/27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B5636DF8-FDA8-42B0-A729-5561A9ED4AC9}"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D9CF779-0F9B-4F57-8069-A241722D69B6}" type="datetimeFigureOut">
              <a:rPr kumimoji="1" lang="ja-JP" altLang="en-US" smtClean="0"/>
              <a:pPr/>
              <a:t>2011/7/27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5636DF8-FDA8-42B0-A729-5561A9ED4AC9}"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D9CF779-0F9B-4F57-8069-A241722D69B6}" type="datetimeFigureOut">
              <a:rPr kumimoji="1" lang="ja-JP" altLang="en-US" smtClean="0"/>
              <a:pPr/>
              <a:t>2011/7/27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B5636DF8-FDA8-42B0-A729-5561A9ED4AC9}"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9CF779-0F9B-4F57-8069-A241722D69B6}" type="datetimeFigureOut">
              <a:rPr kumimoji="1" lang="ja-JP" altLang="en-US" smtClean="0"/>
              <a:pPr/>
              <a:t>2011/7/27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36DF8-FDA8-42B0-A729-5561A9ED4AC9}"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プレゼンテーション</a:t>
            </a:r>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正方形/長方形 2"/>
          <p:cNvSpPr/>
          <p:nvPr/>
        </p:nvSpPr>
        <p:spPr>
          <a:xfrm>
            <a:off x="539552" y="2132856"/>
            <a:ext cx="8342348" cy="3323987"/>
          </a:xfrm>
          <a:prstGeom prst="rect">
            <a:avLst/>
          </a:prstGeom>
        </p:spPr>
        <p:txBody>
          <a:bodyPr wrap="none">
            <a:spAutoFit/>
          </a:bodyPr>
          <a:lstStyle/>
          <a:p>
            <a:r>
              <a:rPr lang="ja-JP" altLang="en-US" sz="3200" dirty="0" smtClean="0"/>
              <a:t>場を選ぶ</a:t>
            </a:r>
            <a:endParaRPr lang="en-US" altLang="ja-JP" sz="3200" dirty="0" smtClean="0"/>
          </a:p>
          <a:p>
            <a:r>
              <a:rPr lang="ja-JP" altLang="en-US" sz="3200" dirty="0"/>
              <a:t>　</a:t>
            </a:r>
            <a:r>
              <a:rPr lang="ja-JP" altLang="en-US" sz="3200" dirty="0" smtClean="0"/>
              <a:t>スタンディングオベーションをもらえる場に出る</a:t>
            </a:r>
            <a:endParaRPr lang="en-US" altLang="ja-JP" sz="3200" dirty="0" smtClean="0"/>
          </a:p>
          <a:p>
            <a:endParaRPr lang="en-US" altLang="ja-JP" sz="3200" dirty="0"/>
          </a:p>
          <a:p>
            <a:r>
              <a:rPr lang="ja-JP" altLang="en-US" sz="3200" dirty="0" smtClean="0"/>
              <a:t>場を創る</a:t>
            </a:r>
            <a:endParaRPr lang="en-US" altLang="ja-JP" sz="3200" dirty="0" smtClean="0"/>
          </a:p>
          <a:p>
            <a:r>
              <a:rPr lang="ja-JP" altLang="en-US" sz="3200" dirty="0" smtClean="0"/>
              <a:t>　“赤いスイ～トピ～”</a:t>
            </a:r>
            <a:endParaRPr lang="en-US" altLang="ja-JP" sz="3200" dirty="0" smtClean="0"/>
          </a:p>
          <a:p>
            <a:r>
              <a:rPr lang="ja-JP" altLang="en-US" sz="3200" dirty="0"/>
              <a:t>　</a:t>
            </a:r>
            <a:endParaRPr lang="en-US" altLang="ja-JP" sz="3200" dirty="0" smtClean="0"/>
          </a:p>
          <a:p>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39552" y="2348880"/>
            <a:ext cx="8136904" cy="2031325"/>
          </a:xfrm>
          <a:prstGeom prst="rect">
            <a:avLst/>
          </a:prstGeom>
        </p:spPr>
        <p:txBody>
          <a:bodyPr wrap="square">
            <a:spAutoFit/>
          </a:bodyPr>
          <a:lstStyle/>
          <a:p>
            <a:r>
              <a:rPr lang="ja-JP" altLang="en-US" dirty="0"/>
              <a:t>「声の高低をきれいに使って、人心を見事に掴むメロディラインを作って喋っており」</a:t>
            </a:r>
          </a:p>
          <a:p>
            <a:r>
              <a:rPr lang="ja-JP" altLang="en-US" dirty="0"/>
              <a:t>「声の強弱によってきちんとリズムを</a:t>
            </a:r>
            <a:r>
              <a:rPr lang="ja-JP" altLang="en-US" dirty="0" smtClean="0"/>
              <a:t>作って心地よく</a:t>
            </a:r>
            <a:r>
              <a:rPr lang="ja-JP" altLang="en-US" dirty="0"/>
              <a:t>前に進め」</a:t>
            </a:r>
          </a:p>
          <a:p>
            <a:r>
              <a:rPr lang="ja-JP" altLang="en-US" dirty="0"/>
              <a:t>「ときにブレスしないシーンを作って客の緊張を逃がさず」</a:t>
            </a:r>
          </a:p>
          <a:p>
            <a:r>
              <a:rPr lang="ja-JP" altLang="en-US" dirty="0"/>
              <a:t>「また予想外の高い声で客を緊張させ」</a:t>
            </a:r>
          </a:p>
          <a:p>
            <a:r>
              <a:rPr lang="ja-JP" altLang="en-US" dirty="0"/>
              <a:t>「声を分けて人の違いを出さず、どの人物も声の高低をきちんともっている」</a:t>
            </a:r>
          </a:p>
          <a:p>
            <a:r>
              <a:rPr lang="ja-JP" altLang="en-US" dirty="0" smtClean="0"/>
              <a:t>「心地</a:t>
            </a:r>
            <a:r>
              <a:rPr lang="ja-JP" altLang="en-US" dirty="0"/>
              <a:t>いい音が出されると、動物はまずそちらに近寄っていく。動物的につかんでおいて、それから言葉を発すればいいのである。」</a:t>
            </a:r>
          </a:p>
        </p:txBody>
      </p:sp>
      <p:sp>
        <p:nvSpPr>
          <p:cNvPr id="3" name="正方形/長方形 2"/>
          <p:cNvSpPr/>
          <p:nvPr/>
        </p:nvSpPr>
        <p:spPr>
          <a:xfrm>
            <a:off x="1691680" y="683428"/>
            <a:ext cx="5546711" cy="584775"/>
          </a:xfrm>
          <a:prstGeom prst="rect">
            <a:avLst/>
          </a:prstGeom>
        </p:spPr>
        <p:txBody>
          <a:bodyPr wrap="none">
            <a:spAutoFit/>
          </a:bodyPr>
          <a:lstStyle/>
          <a:p>
            <a:r>
              <a:rPr lang="ja-JP" altLang="en-US" sz="3200" dirty="0"/>
              <a:t>Ｑ：これはなんの極意でしょう？</a:t>
            </a:r>
          </a:p>
        </p:txBody>
      </p:sp>
    </p:spTree>
    <p:extLst>
      <p:ext uri="{BB962C8B-B14F-4D97-AF65-F5344CB8AC3E}">
        <p14:creationId xmlns="" xmlns:p14="http://schemas.microsoft.com/office/powerpoint/2010/main" val="2679991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758685"/>
            <a:ext cx="3672408" cy="36724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3368757" y="1484784"/>
            <a:ext cx="5544616" cy="4524315"/>
          </a:xfrm>
          <a:prstGeom prst="rect">
            <a:avLst/>
          </a:prstGeom>
        </p:spPr>
        <p:txBody>
          <a:bodyPr wrap="square">
            <a:spAutoFit/>
          </a:bodyPr>
          <a:lstStyle/>
          <a:p>
            <a:r>
              <a:rPr lang="ja-JP" altLang="en-US" sz="2400" dirty="0" smtClean="0"/>
              <a:t>“東京</a:t>
            </a:r>
            <a:r>
              <a:rPr lang="ja-JP" altLang="en-US" sz="2400" dirty="0"/>
              <a:t>ドームの舞台に、たった一人で立つ美空ひばりの気持ちをおもいうかべればいい。　たった一人の声だけでこの数万の客を取り込もうという、その気合いがなければ、成功しない。ただすんなりと歌をうまく歌っただけでは、客を巻き込めない。それは芸能ではない。お歌の発表会だ。すべての客の心に、美空ひばりを届けないといけない。いま、この目の前にいる客を、とにかくどうにかするんだ、という強い気持ちだけが、音をすみずみの客にまで届かせる</a:t>
            </a:r>
            <a:r>
              <a:rPr lang="ja-JP" altLang="en-US" sz="2400" dirty="0" smtClean="0"/>
              <a:t>。”</a:t>
            </a:r>
            <a:endParaRPr lang="ja-JP" altLang="en-US" sz="2400" dirty="0"/>
          </a:p>
        </p:txBody>
      </p:sp>
    </p:spTree>
    <p:extLst>
      <p:ext uri="{BB962C8B-B14F-4D97-AF65-F5344CB8AC3E}">
        <p14:creationId xmlns="" xmlns:p14="http://schemas.microsoft.com/office/powerpoint/2010/main" val="836923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新書y083 日本人の声 鈴木松美"/>
          <p:cNvPicPr>
            <a:picLocks noChangeAspect="1" noChangeArrowheads="1"/>
          </p:cNvPicPr>
          <p:nvPr/>
        </p:nvPicPr>
        <p:blipFill>
          <a:blip r:embed="rId2" cstate="print"/>
          <a:srcRect/>
          <a:stretch>
            <a:fillRect/>
          </a:stretch>
        </p:blipFill>
        <p:spPr bwMode="auto">
          <a:xfrm>
            <a:off x="-180528" y="1412776"/>
            <a:ext cx="4824536" cy="4824536"/>
          </a:xfrm>
          <a:prstGeom prst="rect">
            <a:avLst/>
          </a:prstGeom>
          <a:noFill/>
        </p:spPr>
      </p:pic>
      <p:sp>
        <p:nvSpPr>
          <p:cNvPr id="3" name="正方形/長方形 2"/>
          <p:cNvSpPr/>
          <p:nvPr/>
        </p:nvSpPr>
        <p:spPr>
          <a:xfrm>
            <a:off x="4211960" y="1700808"/>
            <a:ext cx="4572000" cy="1477328"/>
          </a:xfrm>
          <a:prstGeom prst="rect">
            <a:avLst/>
          </a:prstGeom>
        </p:spPr>
        <p:txBody>
          <a:bodyPr>
            <a:spAutoFit/>
          </a:bodyPr>
          <a:lstStyle/>
          <a:p>
            <a:r>
              <a:rPr lang="ja-JP" altLang="en-US" dirty="0" smtClean="0"/>
              <a:t>欧米人は腹式呼吸で深い声を出すが、日本人は喉で出す声が多い。日本語が肺からのあまり空気圧を必要としない言語体系であるから、発声法が喉の筋肉を使った発声に最適化されている</a:t>
            </a:r>
            <a:endParaRPr lang="ja-JP" altLang="en-US" dirty="0"/>
          </a:p>
        </p:txBody>
      </p:sp>
      <p:sp>
        <p:nvSpPr>
          <p:cNvPr id="4" name="正方形/長方形 3"/>
          <p:cNvSpPr/>
          <p:nvPr/>
        </p:nvSpPr>
        <p:spPr>
          <a:xfrm>
            <a:off x="4211960" y="3861048"/>
            <a:ext cx="4572000" cy="2031325"/>
          </a:xfrm>
          <a:prstGeom prst="rect">
            <a:avLst/>
          </a:prstGeom>
        </p:spPr>
        <p:txBody>
          <a:bodyPr>
            <a:spAutoFit/>
          </a:bodyPr>
          <a:lstStyle/>
          <a:p>
            <a:r>
              <a:rPr lang="ja-JP" altLang="en-US" dirty="0" smtClean="0"/>
              <a:t>日本人でも腹式呼吸はプロの歌手は当たり前のように使う。ボイストレーニングの基本は腹式呼吸の練習である。調査ではプロの歌手は腹筋８０に対して、のどの筋肉を２０使う。素人はその割合が逆になるという。体格が大きくて腹式発声の言語を使う欧米人とはちがって、日本人の深い声は意図的につくる必要がある</a:t>
            </a:r>
            <a:endParaRPr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59632" y="980728"/>
            <a:ext cx="6696744" cy="4154984"/>
          </a:xfrm>
          <a:prstGeom prst="rect">
            <a:avLst/>
          </a:prstGeom>
        </p:spPr>
        <p:txBody>
          <a:bodyPr wrap="square">
            <a:spAutoFit/>
          </a:bodyPr>
          <a:lstStyle/>
          <a:p>
            <a:r>
              <a:rPr lang="ja-JP" altLang="en-US" sz="2400" dirty="0" smtClean="0"/>
              <a:t>私の自主トレ　声のバリエーションを豊かにする</a:t>
            </a:r>
          </a:p>
          <a:p>
            <a:endParaRPr lang="ja-JP" altLang="en-US" sz="2400" dirty="0" smtClean="0"/>
          </a:p>
          <a:p>
            <a:r>
              <a:rPr lang="ja-JP" altLang="en-US" sz="2400" dirty="0" smtClean="0"/>
              <a:t>すっとんきょうな声の使い道を探る</a:t>
            </a:r>
            <a:endParaRPr lang="en-US" altLang="ja-JP" sz="2400" dirty="0" smtClean="0"/>
          </a:p>
          <a:p>
            <a:endParaRPr lang="en-US" altLang="ja-JP" sz="2400" dirty="0" smtClean="0"/>
          </a:p>
          <a:p>
            <a:r>
              <a:rPr lang="ja-JP" altLang="en-US" sz="2400" dirty="0" smtClean="0"/>
              <a:t>腹式呼吸の響く声</a:t>
            </a:r>
            <a:endParaRPr lang="en-US" altLang="ja-JP" sz="2400" dirty="0" smtClean="0"/>
          </a:p>
          <a:p>
            <a:endParaRPr lang="en-US" altLang="ja-JP" sz="2400" dirty="0" smtClean="0"/>
          </a:p>
          <a:p>
            <a:r>
              <a:rPr lang="ja-JP" altLang="en-US" sz="2400" dirty="0" smtClean="0"/>
              <a:t>一番響く声でサビにあてる</a:t>
            </a:r>
          </a:p>
          <a:p>
            <a:endParaRPr lang="ja-JP" altLang="en-US" sz="2400" dirty="0" smtClean="0"/>
          </a:p>
          <a:p>
            <a:r>
              <a:rPr lang="ja-JP" altLang="en-US" sz="2400" dirty="0" smtClean="0"/>
              <a:t>目上の人と話すとき、催促をするとき、デートを申し込むとき、断るとき、謝るとき、言い訳をするとき、の声で同じ言葉を言ってみよう</a:t>
            </a:r>
            <a:endParaRPr lang="ja-JP"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 xmlns:p14="http://schemas.microsoft.com/office/powerpoint/2010/main" val="2772647022"/>
              </p:ext>
            </p:extLst>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4067944" y="1700808"/>
            <a:ext cx="4572000" cy="2031325"/>
          </a:xfrm>
          <a:prstGeom prst="rect">
            <a:avLst/>
          </a:prstGeom>
        </p:spPr>
        <p:txBody>
          <a:bodyPr>
            <a:spAutoFit/>
          </a:bodyPr>
          <a:lstStyle/>
          <a:p>
            <a:r>
              <a:rPr lang="ja-JP" altLang="en-US" dirty="0" smtClean="0"/>
              <a:t>アルバート・メラビアンの法則</a:t>
            </a:r>
            <a:endParaRPr lang="en-US" altLang="ja-JP" dirty="0" smtClean="0"/>
          </a:p>
          <a:p>
            <a:endParaRPr lang="en-US" altLang="ja-JP" dirty="0" smtClean="0"/>
          </a:p>
          <a:p>
            <a:r>
              <a:rPr lang="ja-JP" altLang="en-US" dirty="0" smtClean="0"/>
              <a:t>いろんな声で「かもしれない（</a:t>
            </a:r>
            <a:r>
              <a:rPr lang="en-US" altLang="ja-JP" dirty="0" smtClean="0"/>
              <a:t>Maybe</a:t>
            </a:r>
            <a:r>
              <a:rPr lang="ja-JP" altLang="en-US" dirty="0" smtClean="0"/>
              <a:t>）」</a:t>
            </a:r>
            <a:r>
              <a:rPr lang="en-US" altLang="ja-JP" dirty="0" smtClean="0"/>
              <a:t>1971</a:t>
            </a:r>
          </a:p>
          <a:p>
            <a:endParaRPr lang="en-US" altLang="ja-JP" dirty="0" smtClean="0"/>
          </a:p>
          <a:p>
            <a:r>
              <a:rPr lang="ja-JP" altLang="en-US" dirty="0"/>
              <a:t>・見た目・身だしなみ、仕草・表情　</a:t>
            </a:r>
            <a:r>
              <a:rPr lang="en-US" altLang="ja-JP" dirty="0"/>
              <a:t>55</a:t>
            </a:r>
            <a:r>
              <a:rPr lang="ja-JP" altLang="en-US" dirty="0"/>
              <a:t>％</a:t>
            </a:r>
          </a:p>
          <a:p>
            <a:r>
              <a:rPr lang="ja-JP" altLang="en-US" dirty="0"/>
              <a:t>・声の質（高低）、大きさ、テンポ　</a:t>
            </a:r>
            <a:r>
              <a:rPr lang="en-US" altLang="ja-JP" dirty="0"/>
              <a:t>38</a:t>
            </a:r>
            <a:r>
              <a:rPr lang="ja-JP" altLang="en-US" dirty="0"/>
              <a:t>％</a:t>
            </a:r>
          </a:p>
          <a:p>
            <a:r>
              <a:rPr lang="ja-JP" altLang="en-US" dirty="0"/>
              <a:t>・話す言葉の内容　</a:t>
            </a:r>
            <a:r>
              <a:rPr lang="en-US" altLang="ja-JP" dirty="0"/>
              <a:t>7</a:t>
            </a:r>
            <a:r>
              <a:rPr lang="ja-JP" altLang="en-US" dirty="0"/>
              <a:t>％</a:t>
            </a:r>
          </a:p>
        </p:txBody>
      </p:sp>
      <p:sp>
        <p:nvSpPr>
          <p:cNvPr id="4" name="正方形/長方形 3"/>
          <p:cNvSpPr/>
          <p:nvPr/>
        </p:nvSpPr>
        <p:spPr>
          <a:xfrm>
            <a:off x="4211960" y="4149080"/>
            <a:ext cx="4572000" cy="1477328"/>
          </a:xfrm>
          <a:prstGeom prst="rect">
            <a:avLst/>
          </a:prstGeom>
        </p:spPr>
        <p:txBody>
          <a:bodyPr>
            <a:spAutoFit/>
          </a:bodyPr>
          <a:lstStyle/>
          <a:p>
            <a:r>
              <a:rPr lang="ja-JP" altLang="en-US" dirty="0" smtClean="0"/>
              <a:t>丸顔は「明るい」「包容力」「決断力・行動力がない」、角顔は「情に流されない」「短気」「積極的で意思が強い」、逆三角形顔は「明るくない」「学者タイプ」「先頭に立って仕事をするタイプではない」などの印象を与える</a:t>
            </a:r>
            <a:endParaRPr lang="ja-JP" altLang="en-US" dirty="0"/>
          </a:p>
        </p:txBody>
      </p:sp>
      <p:pic>
        <p:nvPicPr>
          <p:cNvPr id="74754" name="Picture 2" descr="人は見た目が9割 (新潮新書)"/>
          <p:cNvPicPr>
            <a:picLocks noChangeAspect="1" noChangeArrowheads="1"/>
          </p:cNvPicPr>
          <p:nvPr/>
        </p:nvPicPr>
        <p:blipFill>
          <a:blip r:embed="rId2" cstate="print"/>
          <a:srcRect/>
          <a:stretch>
            <a:fillRect/>
          </a:stretch>
        </p:blipFill>
        <p:spPr bwMode="auto">
          <a:xfrm>
            <a:off x="-684584" y="1196752"/>
            <a:ext cx="4680520" cy="46805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0528" y="980728"/>
            <a:ext cx="4680520" cy="4680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251520" y="6311183"/>
            <a:ext cx="4572000" cy="523220"/>
          </a:xfrm>
          <a:prstGeom prst="rect">
            <a:avLst/>
          </a:prstGeom>
        </p:spPr>
        <p:txBody>
          <a:bodyPr>
            <a:spAutoFit/>
          </a:bodyPr>
          <a:lstStyle/>
          <a:p>
            <a:r>
              <a:rPr lang="ja-JP" altLang="en-US" sz="1400" dirty="0"/>
              <a:t>元吉本興業プロデューサー。年商１億円、年間３００回以上の講演をする人気女性講師の「話し方のコツ」。</a:t>
            </a:r>
          </a:p>
        </p:txBody>
      </p:sp>
      <p:sp>
        <p:nvSpPr>
          <p:cNvPr id="4" name="正方形/長方形 3"/>
          <p:cNvSpPr/>
          <p:nvPr/>
        </p:nvSpPr>
        <p:spPr>
          <a:xfrm>
            <a:off x="4139952" y="332656"/>
            <a:ext cx="4572000" cy="3970318"/>
          </a:xfrm>
          <a:prstGeom prst="rect">
            <a:avLst/>
          </a:prstGeom>
        </p:spPr>
        <p:txBody>
          <a:bodyPr>
            <a:spAutoFit/>
          </a:bodyPr>
          <a:lstStyle/>
          <a:p>
            <a:r>
              <a:rPr lang="ja-JP" altLang="en-US" dirty="0"/>
              <a:t>◎成功体験は、「誰にでもできるスキル」に落とし込んで話せば、自慢話にならない</a:t>
            </a:r>
          </a:p>
          <a:p>
            <a:endParaRPr lang="ja-JP" altLang="en-US" dirty="0"/>
          </a:p>
          <a:p>
            <a:r>
              <a:rPr lang="ja-JP" altLang="en-US" dirty="0"/>
              <a:t>◎最初の</a:t>
            </a:r>
            <a:r>
              <a:rPr lang="en-US" altLang="ja-JP" dirty="0"/>
              <a:t>3</a:t>
            </a:r>
            <a:r>
              <a:rPr lang="ja-JP" altLang="en-US" dirty="0"/>
              <a:t>分は勝負ドコロ。「ツカミ」のネタは、必ず台本にしてブラッシュアップする</a:t>
            </a:r>
          </a:p>
          <a:p>
            <a:endParaRPr lang="ja-JP" altLang="en-US" dirty="0"/>
          </a:p>
          <a:p>
            <a:r>
              <a:rPr lang="ja-JP" altLang="en-US" dirty="0"/>
              <a:t>◎余韻が残る講演は、シメの話がうまいもの。</a:t>
            </a:r>
            <a:r>
              <a:rPr lang="en-US" altLang="ja-JP" dirty="0"/>
              <a:t>3</a:t>
            </a:r>
            <a:r>
              <a:rPr lang="ja-JP" altLang="en-US" dirty="0"/>
              <a:t>分くらいのシメトークを必ず用意する</a:t>
            </a:r>
          </a:p>
          <a:p>
            <a:endParaRPr lang="ja-JP" altLang="en-US" dirty="0"/>
          </a:p>
          <a:p>
            <a:r>
              <a:rPr lang="ja-JP" altLang="en-US" dirty="0"/>
              <a:t>◎講演にメリハリをつけたいときは、「クイズ形式」にして、聞き手に質問する</a:t>
            </a:r>
          </a:p>
          <a:p>
            <a:endParaRPr lang="ja-JP" altLang="en-US" dirty="0"/>
          </a:p>
          <a:p>
            <a:r>
              <a:rPr lang="ja-JP" altLang="en-US" dirty="0"/>
              <a:t>◎「どこを見て話していいかわからない」時は一生懸命聞いている「うなずきくん」を</a:t>
            </a:r>
            <a:r>
              <a:rPr lang="ja-JP" altLang="en-US" dirty="0" smtClean="0"/>
              <a:t>探す</a:t>
            </a:r>
            <a:endParaRPr lang="ja-JP" altLang="en-US" dirty="0"/>
          </a:p>
        </p:txBody>
      </p:sp>
      <p:sp>
        <p:nvSpPr>
          <p:cNvPr id="5" name="正方形/長方形 4"/>
          <p:cNvSpPr/>
          <p:nvPr/>
        </p:nvSpPr>
        <p:spPr>
          <a:xfrm>
            <a:off x="4067944" y="4509120"/>
            <a:ext cx="4572000" cy="1754326"/>
          </a:xfrm>
          <a:prstGeom prst="rect">
            <a:avLst/>
          </a:prstGeom>
        </p:spPr>
        <p:txBody>
          <a:bodyPr>
            <a:spAutoFit/>
          </a:bodyPr>
          <a:lstStyle/>
          <a:p>
            <a:r>
              <a:rPr lang="ja-JP" altLang="en-US" dirty="0" smtClean="0"/>
              <a:t>講演では５つのＳが大切</a:t>
            </a:r>
            <a:endParaRPr lang="en-US" altLang="ja-JP" dirty="0" smtClean="0"/>
          </a:p>
          <a:p>
            <a:r>
              <a:rPr lang="ja-JP" altLang="en-US" dirty="0" smtClean="0"/>
              <a:t>　１</a:t>
            </a:r>
            <a:r>
              <a:rPr lang="ja-JP" altLang="en-US" dirty="0"/>
              <a:t>　</a:t>
            </a:r>
            <a:r>
              <a:rPr lang="en-US" altLang="ja-JP" dirty="0"/>
              <a:t>Story</a:t>
            </a:r>
          </a:p>
          <a:p>
            <a:r>
              <a:rPr lang="ja-JP" altLang="en-US" dirty="0" smtClean="0"/>
              <a:t>　２</a:t>
            </a:r>
            <a:r>
              <a:rPr lang="ja-JP" altLang="en-US" dirty="0"/>
              <a:t>　</a:t>
            </a:r>
            <a:r>
              <a:rPr lang="en-US" altLang="ja-JP" dirty="0"/>
              <a:t>Simple</a:t>
            </a:r>
          </a:p>
          <a:p>
            <a:r>
              <a:rPr lang="ja-JP" altLang="en-US" dirty="0" smtClean="0"/>
              <a:t>　３</a:t>
            </a:r>
            <a:r>
              <a:rPr lang="ja-JP" altLang="en-US" dirty="0"/>
              <a:t>　</a:t>
            </a:r>
            <a:r>
              <a:rPr lang="en-US" altLang="ja-JP" dirty="0"/>
              <a:t>Special</a:t>
            </a:r>
          </a:p>
          <a:p>
            <a:r>
              <a:rPr lang="ja-JP" altLang="en-US" dirty="0" smtClean="0"/>
              <a:t>　４</a:t>
            </a:r>
            <a:r>
              <a:rPr lang="ja-JP" altLang="en-US" dirty="0"/>
              <a:t>　</a:t>
            </a:r>
            <a:r>
              <a:rPr lang="en-US" altLang="ja-JP" dirty="0"/>
              <a:t>Speed</a:t>
            </a:r>
          </a:p>
          <a:p>
            <a:r>
              <a:rPr lang="ja-JP" altLang="en-US" dirty="0" smtClean="0"/>
              <a:t>　５</a:t>
            </a:r>
            <a:r>
              <a:rPr lang="ja-JP" altLang="en-US" dirty="0"/>
              <a:t>　</a:t>
            </a:r>
            <a:r>
              <a:rPr lang="en-US" altLang="ja-JP" dirty="0"/>
              <a:t>Smile</a:t>
            </a:r>
          </a:p>
        </p:txBody>
      </p:sp>
    </p:spTree>
    <p:extLst>
      <p:ext uri="{BB962C8B-B14F-4D97-AF65-F5344CB8AC3E}">
        <p14:creationId xmlns="" xmlns:p14="http://schemas.microsoft.com/office/powerpoint/2010/main" val="62340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anim calcmode="lin" valueType="num">
                                      <p:cBhvr additive="base">
                                        <p:cTn id="4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0" end="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calcmode="lin" valueType="num">
                                      <p:cBhvr additive="base">
                                        <p:cTn id="4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 calcmode="lin" valueType="num">
                                      <p:cBhvr additive="base">
                                        <p:cTn id="5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 calcmode="lin" valueType="num">
                                      <p:cBhvr additive="base">
                                        <p:cTn id="5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anim calcmode="lin" valueType="num">
                                      <p:cBhvr additive="base">
                                        <p:cTn id="5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本日の構成</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プレゼンの４アクション</a:t>
            </a:r>
            <a:endParaRPr kumimoji="1" lang="en-US" altLang="ja-JP" dirty="0" smtClean="0"/>
          </a:p>
          <a:p>
            <a:r>
              <a:rPr kumimoji="1" lang="ja-JP" altLang="en-US" dirty="0" smtClean="0"/>
              <a:t>プレゼンの</a:t>
            </a:r>
            <a:r>
              <a:rPr kumimoji="1" lang="en-US" altLang="ja-JP" dirty="0" smtClean="0"/>
              <a:t>10</a:t>
            </a:r>
            <a:r>
              <a:rPr lang="ja-JP" altLang="en-US" dirty="0" smtClean="0"/>
              <a:t>大要素</a:t>
            </a:r>
            <a:endParaRPr lang="en-US" altLang="ja-JP" dirty="0" smtClean="0"/>
          </a:p>
          <a:p>
            <a:r>
              <a:rPr lang="ja-JP" altLang="en-US" dirty="0" smtClean="0"/>
              <a:t>ディスカッション：質疑応答</a:t>
            </a: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1026" name="Picture 2" descr="51HHT9EQVVL__SL500_AA240_.jpg"/>
          <p:cNvPicPr>
            <a:picLocks noChangeAspect="1" noChangeArrowheads="1"/>
          </p:cNvPicPr>
          <p:nvPr/>
        </p:nvPicPr>
        <p:blipFill>
          <a:blip r:embed="rId2" cstate="print"/>
          <a:srcRect/>
          <a:stretch>
            <a:fillRect/>
          </a:stretch>
        </p:blipFill>
        <p:spPr bwMode="auto">
          <a:xfrm>
            <a:off x="-180528" y="1412776"/>
            <a:ext cx="4392486" cy="4392488"/>
          </a:xfrm>
          <a:prstGeom prst="rect">
            <a:avLst/>
          </a:prstGeom>
          <a:noFill/>
        </p:spPr>
      </p:pic>
      <p:sp>
        <p:nvSpPr>
          <p:cNvPr id="4" name="正方形/長方形 3"/>
          <p:cNvSpPr/>
          <p:nvPr/>
        </p:nvSpPr>
        <p:spPr>
          <a:xfrm>
            <a:off x="3707904" y="1340768"/>
            <a:ext cx="5184576" cy="4524315"/>
          </a:xfrm>
          <a:prstGeom prst="rect">
            <a:avLst/>
          </a:prstGeom>
        </p:spPr>
        <p:txBody>
          <a:bodyPr wrap="square">
            <a:spAutoFit/>
          </a:bodyPr>
          <a:lstStyle/>
          <a:p>
            <a:r>
              <a:rPr lang="ja-JP" altLang="en-US" sz="2400" dirty="0" smtClean="0"/>
              <a:t>「トレーナーのエリの部分を頭の上まで引っ張り上げて、</a:t>
            </a:r>
            <a:r>
              <a:rPr lang="en-US" altLang="ja-JP" sz="2400" dirty="0" smtClean="0"/>
              <a:t>『</a:t>
            </a:r>
            <a:r>
              <a:rPr lang="ja-JP" altLang="en-US" sz="2400" dirty="0" smtClean="0"/>
              <a:t>ジャミラ！</a:t>
            </a:r>
            <a:r>
              <a:rPr lang="en-US" altLang="ja-JP" sz="2400" dirty="0" smtClean="0"/>
              <a:t>』</a:t>
            </a:r>
            <a:r>
              <a:rPr lang="ja-JP" altLang="en-US" sz="2400" dirty="0" smtClean="0"/>
              <a:t>と言い切った新人には、柿のタネが飛びました。よせばいいのに、そいつは、そのまま、</a:t>
            </a:r>
            <a:r>
              <a:rPr lang="en-US" altLang="ja-JP" sz="2400" dirty="0" smtClean="0"/>
              <a:t>『</a:t>
            </a:r>
            <a:r>
              <a:rPr lang="ja-JP" altLang="en-US" sz="2400" dirty="0" smtClean="0"/>
              <a:t>スピードスケート選手！とだめ押ししました。</a:t>
            </a:r>
            <a:r>
              <a:rPr lang="en-US" altLang="ja-JP" sz="2400" dirty="0" smtClean="0"/>
              <a:t>『</a:t>
            </a:r>
            <a:r>
              <a:rPr lang="ja-JP" altLang="en-US" sz="2400" dirty="0" smtClean="0"/>
              <a:t>ほっかほっか亭</a:t>
            </a:r>
            <a:r>
              <a:rPr lang="en-US" altLang="ja-JP" sz="2400" dirty="0" smtClean="0"/>
              <a:t>』</a:t>
            </a:r>
            <a:r>
              <a:rPr lang="ja-JP" altLang="en-US" sz="2400" dirty="0" smtClean="0"/>
              <a:t>の唐揚げが飛びました。唐揚げは、当たると痛いのです。　つまりは、表現するとは傷つくことで、下手でもとにかく、傷つかないと始まらなくて、それを、無傷なまますごそうとする人間たちには、地獄の観客達は容赦なかったのです。」</a:t>
            </a:r>
            <a:endParaRPr lang="ja-JP" alt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テンポの良いプレゼン</a:t>
            </a:r>
            <a:endParaRPr kumimoji="1" lang="ja-JP" altLang="en-US" dirty="0"/>
          </a:p>
        </p:txBody>
      </p:sp>
      <p:sp>
        <p:nvSpPr>
          <p:cNvPr id="3" name="正方形/長方形 2"/>
          <p:cNvSpPr/>
          <p:nvPr/>
        </p:nvSpPr>
        <p:spPr>
          <a:xfrm>
            <a:off x="611560" y="1700808"/>
            <a:ext cx="7272808" cy="4832092"/>
          </a:xfrm>
          <a:prstGeom prst="rect">
            <a:avLst/>
          </a:prstGeom>
        </p:spPr>
        <p:txBody>
          <a:bodyPr wrap="square">
            <a:spAutoFit/>
          </a:bodyPr>
          <a:lstStyle/>
          <a:p>
            <a:r>
              <a:rPr lang="ja-JP" altLang="en-US" sz="2800" dirty="0"/>
              <a:t>「時間がなかった」「疲れていた」「慣れていない」など</a:t>
            </a:r>
            <a:r>
              <a:rPr lang="ja-JP" altLang="en-US" sz="2800" dirty="0" smtClean="0"/>
              <a:t>の“一般的な言い訳”を消す</a:t>
            </a:r>
            <a:endParaRPr lang="en-US" altLang="ja-JP" sz="2800" dirty="0" smtClean="0"/>
          </a:p>
          <a:p>
            <a:endParaRPr lang="en-US" altLang="ja-JP" sz="2800" dirty="0" smtClean="0"/>
          </a:p>
          <a:p>
            <a:r>
              <a:rPr lang="ja-JP" altLang="en-US" sz="2800" dirty="0"/>
              <a:t>テンポが悪いときには、センテンスを短く</a:t>
            </a:r>
            <a:r>
              <a:rPr lang="ja-JP" altLang="en-US" sz="2800" dirty="0" smtClean="0"/>
              <a:t>切る</a:t>
            </a:r>
            <a:endParaRPr lang="en-US" altLang="ja-JP" sz="2800" dirty="0" smtClean="0"/>
          </a:p>
          <a:p>
            <a:r>
              <a:rPr lang="ja-JP" altLang="en-US" sz="2800" dirty="0" smtClean="0"/>
              <a:t>いいたいことを要約しキャッチコピー化する</a:t>
            </a:r>
            <a:endParaRPr lang="en-US" altLang="ja-JP" sz="2800" dirty="0" smtClean="0"/>
          </a:p>
          <a:p>
            <a:endParaRPr lang="en-US" altLang="ja-JP" sz="2800" dirty="0" smtClean="0"/>
          </a:p>
          <a:p>
            <a:r>
              <a:rPr lang="ja-JP" altLang="en-US" sz="2800" dirty="0" smtClean="0"/>
              <a:t>「</a:t>
            </a:r>
            <a:r>
              <a:rPr lang="ja-JP" altLang="en-US" sz="2800" dirty="0"/>
              <a:t>あなたのここまでの人生を</a:t>
            </a:r>
            <a:r>
              <a:rPr lang="en-US" altLang="ja-JP" sz="2800" dirty="0"/>
              <a:t>40</a:t>
            </a:r>
            <a:r>
              <a:rPr lang="ja-JP" altLang="en-US" sz="2800" dirty="0"/>
              <a:t>字で要約してください</a:t>
            </a:r>
            <a:r>
              <a:rPr lang="ja-JP" altLang="en-US" sz="2800" dirty="0" smtClean="0"/>
              <a:t>」</a:t>
            </a:r>
            <a:endParaRPr lang="en-US" altLang="ja-JP" sz="2800" dirty="0" smtClean="0"/>
          </a:p>
          <a:p>
            <a:endParaRPr lang="en-US" altLang="ja-JP" sz="2800" dirty="0" smtClean="0"/>
          </a:p>
          <a:p>
            <a:r>
              <a:rPr lang="ja-JP" altLang="en-US" sz="2800" dirty="0" smtClean="0"/>
              <a:t>私の場合はスライドは</a:t>
            </a:r>
            <a:r>
              <a:rPr lang="en-US" altLang="ja-JP" sz="2800" dirty="0" smtClean="0"/>
              <a:t>1</a:t>
            </a:r>
            <a:r>
              <a:rPr lang="ja-JP" altLang="en-US" sz="2800" dirty="0" smtClean="0"/>
              <a:t>枚</a:t>
            </a:r>
            <a:r>
              <a:rPr lang="en-US" altLang="ja-JP" sz="2800" dirty="0" smtClean="0"/>
              <a:t>1</a:t>
            </a:r>
            <a:r>
              <a:rPr lang="ja-JP" altLang="en-US" sz="2800" dirty="0" smtClean="0"/>
              <a:t>分でドンドン進める</a:t>
            </a:r>
            <a:endParaRPr lang="en-US" altLang="ja-JP" sz="2800" dirty="0" smtClean="0"/>
          </a:p>
          <a:p>
            <a:endParaRPr lang="ja-JP" altLang="en-US" sz="2800" dirty="0"/>
          </a:p>
        </p:txBody>
      </p:sp>
    </p:spTree>
    <p:extLst>
      <p:ext uri="{BB962C8B-B14F-4D97-AF65-F5344CB8AC3E}">
        <p14:creationId xmlns="" xmlns:p14="http://schemas.microsoft.com/office/powerpoint/2010/main" val="408457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３部構成</a:t>
            </a:r>
            <a:endParaRPr kumimoji="1" lang="ja-JP" altLang="en-US" dirty="0"/>
          </a:p>
        </p:txBody>
      </p:sp>
      <p:sp>
        <p:nvSpPr>
          <p:cNvPr id="3" name="正方形/長方形 2"/>
          <p:cNvSpPr/>
          <p:nvPr/>
        </p:nvSpPr>
        <p:spPr>
          <a:xfrm>
            <a:off x="3779912" y="2420888"/>
            <a:ext cx="5364088" cy="2246769"/>
          </a:xfrm>
          <a:prstGeom prst="rect">
            <a:avLst/>
          </a:prstGeom>
        </p:spPr>
        <p:txBody>
          <a:bodyPr wrap="square">
            <a:spAutoFit/>
          </a:bodyPr>
          <a:lstStyle/>
          <a:p>
            <a:r>
              <a:rPr lang="ja-JP" altLang="en-US" sz="2800" dirty="0" smtClean="0"/>
              <a:t>伝わる話の基本構造</a:t>
            </a:r>
            <a:endParaRPr lang="en-US" altLang="ja-JP" sz="2800" dirty="0" smtClean="0"/>
          </a:p>
          <a:p>
            <a:endParaRPr lang="en-US" altLang="ja-JP" sz="2800" dirty="0"/>
          </a:p>
          <a:p>
            <a:r>
              <a:rPr lang="ja-JP" altLang="en-US" sz="2800" dirty="0" smtClean="0"/>
              <a:t>これから</a:t>
            </a:r>
            <a:r>
              <a:rPr lang="ja-JP" altLang="en-US" sz="2800" dirty="0"/>
              <a:t>何を話すかを話す（序論）</a:t>
            </a:r>
          </a:p>
          <a:p>
            <a:r>
              <a:rPr lang="ja-JP" altLang="en-US" sz="2800" dirty="0"/>
              <a:t>内容（中身）を話す（本論）</a:t>
            </a:r>
          </a:p>
          <a:p>
            <a:r>
              <a:rPr lang="ja-JP" altLang="en-US" sz="2800" dirty="0"/>
              <a:t>何を話したかを話す（結論）</a:t>
            </a:r>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8560" y="1811888"/>
            <a:ext cx="4248472" cy="424847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85349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３分</a:t>
            </a:r>
            <a:endParaRPr kumimoji="1" lang="ja-JP" altLang="en-US" dirty="0"/>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1268760"/>
            <a:ext cx="3067050" cy="4524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067944" y="1628800"/>
            <a:ext cx="4572000" cy="4093428"/>
          </a:xfrm>
          <a:prstGeom prst="rect">
            <a:avLst/>
          </a:prstGeom>
        </p:spPr>
        <p:txBody>
          <a:bodyPr>
            <a:spAutoFit/>
          </a:bodyPr>
          <a:lstStyle/>
          <a:p>
            <a:r>
              <a:rPr lang="ja-JP" altLang="en-US" sz="2000" dirty="0"/>
              <a:t>米軍の危機管理では、</a:t>
            </a:r>
            <a:r>
              <a:rPr lang="en-US" altLang="ja-JP" sz="2000" dirty="0"/>
              <a:t>3</a:t>
            </a:r>
            <a:r>
              <a:rPr lang="ja-JP" altLang="en-US" sz="2000" dirty="0"/>
              <a:t>分間で</a:t>
            </a:r>
            <a:r>
              <a:rPr lang="ja-JP" altLang="en-US" sz="2000" dirty="0" smtClean="0"/>
              <a:t>報告</a:t>
            </a:r>
            <a:endParaRPr lang="en-US" altLang="ja-JP" sz="2000" dirty="0" smtClean="0"/>
          </a:p>
          <a:p>
            <a:r>
              <a:rPr lang="ja-JP" altLang="en-US" sz="2000" dirty="0" smtClean="0"/>
              <a:t>（</a:t>
            </a:r>
            <a:r>
              <a:rPr lang="en-US" altLang="ja-JP" sz="2000" dirty="0"/>
              <a:t>3Minutes Report</a:t>
            </a:r>
            <a:r>
              <a:rPr lang="ja-JP" altLang="en-US" sz="2000" dirty="0"/>
              <a:t>）し、</a:t>
            </a:r>
            <a:r>
              <a:rPr lang="en-US" altLang="ja-JP" sz="2000" dirty="0"/>
              <a:t>15</a:t>
            </a:r>
            <a:r>
              <a:rPr lang="ja-JP" altLang="en-US" sz="2000" dirty="0"/>
              <a:t>分で決断（</a:t>
            </a:r>
            <a:r>
              <a:rPr lang="en-US" altLang="ja-JP" sz="2000" dirty="0"/>
              <a:t>15Minutes </a:t>
            </a:r>
            <a:r>
              <a:rPr lang="en-US" altLang="ja-JP" sz="2000" dirty="0" err="1"/>
              <a:t>Dicision</a:t>
            </a:r>
            <a:r>
              <a:rPr lang="ja-JP" altLang="en-US" sz="2000" dirty="0"/>
              <a:t>）を</a:t>
            </a:r>
            <a:r>
              <a:rPr lang="ja-JP" altLang="en-US" sz="2000" dirty="0" smtClean="0"/>
              <a:t>下す</a:t>
            </a:r>
            <a:endParaRPr lang="en-US" altLang="ja-JP" sz="2000" dirty="0" smtClean="0"/>
          </a:p>
          <a:p>
            <a:endParaRPr lang="en-US" altLang="ja-JP" sz="2000" dirty="0"/>
          </a:p>
          <a:p>
            <a:r>
              <a:rPr lang="ja-JP" altLang="en-US" sz="2000" dirty="0"/>
              <a:t>・</a:t>
            </a:r>
            <a:r>
              <a:rPr lang="en-US" altLang="ja-JP" sz="2000" dirty="0"/>
              <a:t>3</a:t>
            </a:r>
            <a:r>
              <a:rPr lang="ja-JP" altLang="en-US" sz="2000" dirty="0"/>
              <a:t>分間で、ポイントを</a:t>
            </a:r>
            <a:r>
              <a:rPr lang="en-US" altLang="ja-JP" sz="2000" dirty="0"/>
              <a:t>3</a:t>
            </a:r>
            <a:r>
              <a:rPr lang="ja-JP" altLang="en-US" sz="2000" dirty="0"/>
              <a:t>点、キーワードを中心に</a:t>
            </a:r>
            <a:r>
              <a:rPr lang="ja-JP" altLang="en-US" sz="2000" dirty="0" smtClean="0"/>
              <a:t>話す</a:t>
            </a:r>
            <a:endParaRPr lang="en-US" altLang="ja-JP" sz="2000" dirty="0" smtClean="0"/>
          </a:p>
          <a:p>
            <a:r>
              <a:rPr lang="ja-JP" altLang="en-US" sz="2000" dirty="0"/>
              <a:t/>
            </a:r>
            <a:br>
              <a:rPr lang="ja-JP" altLang="en-US" sz="2000" dirty="0"/>
            </a:br>
            <a:r>
              <a:rPr lang="ja-JP" altLang="en-US" sz="2000" dirty="0"/>
              <a:t>・真善美（それぞれ、誠実さ、前向きさ、表現の美しさ）が短時間で感動を</a:t>
            </a:r>
            <a:r>
              <a:rPr lang="ja-JP" altLang="en-US" sz="2000" dirty="0" smtClean="0"/>
              <a:t>与える</a:t>
            </a:r>
            <a:endParaRPr lang="en-US" altLang="ja-JP" sz="2000" dirty="0" smtClean="0"/>
          </a:p>
          <a:p>
            <a:endParaRPr lang="en-US" altLang="ja-JP" sz="2000" dirty="0" smtClean="0"/>
          </a:p>
          <a:p>
            <a:r>
              <a:rPr lang="ja-JP" altLang="en-US" sz="2000" dirty="0" smtClean="0"/>
              <a:t>・</a:t>
            </a:r>
            <a:r>
              <a:rPr lang="en-US" altLang="ja-JP" sz="2000" dirty="0" smtClean="0"/>
              <a:t>60</a:t>
            </a:r>
            <a:r>
              <a:rPr lang="ja-JP" altLang="en-US" sz="2000" dirty="0" smtClean="0"/>
              <a:t>分の講演は</a:t>
            </a:r>
            <a:r>
              <a:rPr lang="en-US" altLang="ja-JP" sz="2000" dirty="0" smtClean="0"/>
              <a:t>3</a:t>
            </a:r>
            <a:r>
              <a:rPr lang="ja-JP" altLang="en-US" sz="2000" dirty="0" smtClean="0"/>
              <a:t>分の話を</a:t>
            </a:r>
            <a:r>
              <a:rPr lang="en-US" altLang="ja-JP" sz="2000" dirty="0" smtClean="0"/>
              <a:t>20</a:t>
            </a:r>
            <a:r>
              <a:rPr lang="ja-JP" altLang="en-US" sz="2000" dirty="0" smtClean="0"/>
              <a:t>本のつもりで</a:t>
            </a:r>
            <a:r>
              <a:rPr lang="ja-JP" altLang="en-US" sz="2000" dirty="0"/>
              <a:t/>
            </a:r>
            <a:br>
              <a:rPr lang="ja-JP" altLang="en-US" sz="2000" dirty="0"/>
            </a:br>
            <a:endParaRPr lang="ja-JP" altLang="en-US" sz="2000" dirty="0"/>
          </a:p>
        </p:txBody>
      </p:sp>
    </p:spTree>
    <p:extLst>
      <p:ext uri="{BB962C8B-B14F-4D97-AF65-F5344CB8AC3E}">
        <p14:creationId xmlns="" xmlns:p14="http://schemas.microsoft.com/office/powerpoint/2010/main" val="233080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３回</a:t>
            </a:r>
            <a:endParaRPr kumimoji="1" lang="ja-JP" altLang="en-US"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583" y="1484784"/>
            <a:ext cx="4320480" cy="4320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144076" y="1268760"/>
            <a:ext cx="4892419" cy="5078313"/>
          </a:xfrm>
          <a:prstGeom prst="rect">
            <a:avLst/>
          </a:prstGeom>
        </p:spPr>
        <p:txBody>
          <a:bodyPr wrap="square">
            <a:spAutoFit/>
          </a:bodyPr>
          <a:lstStyle/>
          <a:p>
            <a:r>
              <a:rPr lang="ja-JP" altLang="en-US" dirty="0"/>
              <a:t>「人民の、人民による、人民のための政治」のように、三回事例や同じ言葉を三つ並列</a:t>
            </a:r>
            <a:r>
              <a:rPr lang="ja-JP" altLang="en-US" dirty="0" smtClean="0"/>
              <a:t>させる方法</a:t>
            </a:r>
            <a:endParaRPr lang="en-US" altLang="ja-JP" dirty="0" smtClean="0"/>
          </a:p>
          <a:p>
            <a:endParaRPr lang="en-US" altLang="ja-JP" dirty="0" smtClean="0"/>
          </a:p>
          <a:p>
            <a:r>
              <a:rPr lang="en-US" altLang="ja-JP" dirty="0" smtClean="0"/>
              <a:t>"</a:t>
            </a:r>
            <a:r>
              <a:rPr lang="ja-JP" altLang="en-US" dirty="0"/>
              <a:t>ウィンストン・チャーチル</a:t>
            </a:r>
          </a:p>
          <a:p>
            <a:r>
              <a:rPr lang="ja-JP" altLang="en-US" dirty="0"/>
              <a:t>我々は、海岸で戦う。敵の上陸地点で戦う。野原や市街で戦う。丘陵で戦う。我々は、断じて降伏しない。　</a:t>
            </a:r>
            <a:endParaRPr lang="en-US" altLang="ja-JP" dirty="0" smtClean="0"/>
          </a:p>
          <a:p>
            <a:r>
              <a:rPr lang="ja-JP" altLang="en-US" dirty="0" smtClean="0"/>
              <a:t>─</a:t>
            </a:r>
            <a:r>
              <a:rPr lang="ja-JP" altLang="en-US" dirty="0"/>
              <a:t>──　下院演説「我々は、断じて降伏しない」</a:t>
            </a:r>
            <a:r>
              <a:rPr lang="en-US" altLang="ja-JP" dirty="0"/>
              <a:t>1940</a:t>
            </a:r>
            <a:r>
              <a:rPr lang="ja-JP" altLang="en-US" dirty="0"/>
              <a:t>年</a:t>
            </a:r>
            <a:r>
              <a:rPr lang="en-US" altLang="ja-JP" dirty="0"/>
              <a:t>6</a:t>
            </a:r>
            <a:r>
              <a:rPr lang="ja-JP" altLang="en-US" dirty="0"/>
              <a:t>月</a:t>
            </a:r>
            <a:r>
              <a:rPr lang="en-US" altLang="ja-JP" dirty="0"/>
              <a:t>4</a:t>
            </a:r>
            <a:r>
              <a:rPr lang="ja-JP" altLang="en-US" dirty="0"/>
              <a:t>日、ロンドンで</a:t>
            </a:r>
            <a:r>
              <a:rPr lang="en-US" altLang="ja-JP" dirty="0"/>
              <a:t>"</a:t>
            </a:r>
          </a:p>
          <a:p>
            <a:endParaRPr lang="en-US" altLang="ja-JP" dirty="0"/>
          </a:p>
          <a:p>
            <a:r>
              <a:rPr lang="en-US" altLang="ja-JP" dirty="0"/>
              <a:t>"</a:t>
            </a:r>
            <a:r>
              <a:rPr lang="ja-JP" altLang="en-US" dirty="0"/>
              <a:t>ヘンリー・ウォード・ビーチャー</a:t>
            </a:r>
          </a:p>
          <a:p>
            <a:r>
              <a:rPr lang="ja-JP" altLang="en-US" dirty="0"/>
              <a:t>探しましょう、真の博愛を。探しましょう、信仰の真の果実を。探しましょう、いずれかの宗派の集団の中ではなく、それぞれの宗派に集う一人ひとりの心の中にある崇高で力強い愛の中に。探しましょう、書物の中だけではない場所に</a:t>
            </a:r>
            <a:r>
              <a:rPr lang="ja-JP" altLang="en-US" dirty="0" smtClean="0"/>
              <a:t>。</a:t>
            </a:r>
            <a:endParaRPr lang="en-US" altLang="ja-JP" dirty="0" smtClean="0"/>
          </a:p>
          <a:p>
            <a:r>
              <a:rPr lang="ja-JP" altLang="en-US" dirty="0"/>
              <a:t>　───　</a:t>
            </a:r>
            <a:r>
              <a:rPr lang="en-US" altLang="ja-JP" dirty="0"/>
              <a:t>1869</a:t>
            </a:r>
            <a:r>
              <a:rPr lang="ja-JP" altLang="en-US" dirty="0"/>
              <a:t>年</a:t>
            </a:r>
            <a:r>
              <a:rPr lang="en-US" altLang="ja-JP" dirty="0"/>
              <a:t>11</a:t>
            </a:r>
            <a:r>
              <a:rPr lang="ja-JP" altLang="en-US" dirty="0"/>
              <a:t>月</a:t>
            </a:r>
            <a:r>
              <a:rPr lang="en-US" altLang="ja-JP" dirty="0"/>
              <a:t>18</a:t>
            </a:r>
            <a:r>
              <a:rPr lang="ja-JP" altLang="en-US" dirty="0"/>
              <a:t>日、ニューヨークのプリマス境界で行った説教</a:t>
            </a:r>
            <a:r>
              <a:rPr lang="en-US" altLang="ja-JP" dirty="0"/>
              <a:t>"</a:t>
            </a:r>
            <a:endParaRPr lang="ja-JP" altLang="en-US" dirty="0"/>
          </a:p>
        </p:txBody>
      </p:sp>
    </p:spTree>
    <p:extLst>
      <p:ext uri="{BB962C8B-B14F-4D97-AF65-F5344CB8AC3E}">
        <p14:creationId xmlns="" xmlns:p14="http://schemas.microsoft.com/office/powerpoint/2010/main" val="30356132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1556792"/>
            <a:ext cx="4320480" cy="4320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067944" y="1621706"/>
            <a:ext cx="4572000" cy="3970318"/>
          </a:xfrm>
          <a:prstGeom prst="rect">
            <a:avLst/>
          </a:prstGeom>
        </p:spPr>
        <p:txBody>
          <a:bodyPr>
            <a:spAutoFit/>
          </a:bodyPr>
          <a:lstStyle/>
          <a:p>
            <a:r>
              <a:rPr lang="ja-JP" altLang="en-US" dirty="0"/>
              <a:t>・生理的覚醒が低いときは認知的不安がパフォーマンスを引き上げる</a:t>
            </a:r>
          </a:p>
          <a:p>
            <a:r>
              <a:rPr lang="ja-JP" altLang="en-US" dirty="0"/>
              <a:t>・生理的覚醒が高いときは認知的不安がパフォーマンスを</a:t>
            </a:r>
            <a:r>
              <a:rPr lang="ja-JP" altLang="en-US" dirty="0" smtClean="0"/>
              <a:t>引き下げる</a:t>
            </a:r>
            <a:endParaRPr lang="ja-JP" altLang="en-US" dirty="0"/>
          </a:p>
          <a:p>
            <a:endParaRPr lang="ja-JP" altLang="en-US" dirty="0"/>
          </a:p>
          <a:p>
            <a:r>
              <a:rPr lang="ja-JP" altLang="en-US" dirty="0"/>
              <a:t>認知的不安が最低値、生理的覚醒が５０％のときに最高のパフォーマンスが</a:t>
            </a:r>
            <a:r>
              <a:rPr lang="ja-JP" altLang="en-US" dirty="0" smtClean="0"/>
              <a:t>出せる</a:t>
            </a:r>
            <a:endParaRPr lang="en-US" altLang="ja-JP" dirty="0" smtClean="0"/>
          </a:p>
          <a:p>
            <a:endParaRPr lang="en-US" altLang="ja-JP" dirty="0"/>
          </a:p>
          <a:p>
            <a:r>
              <a:rPr lang="ja-JP" altLang="en-US" dirty="0"/>
              <a:t>自己暗示、運動、イメージトレーニング、積極的な思考、無関係な行動、回避、開き直りという「あがり」への代表的対処法７つを検証した結果、イメージトレーニングのみが良い効果を示す。想像上で行うリハーサルがあがりの制御につながる</a:t>
            </a:r>
          </a:p>
        </p:txBody>
      </p:sp>
    </p:spTree>
    <p:extLst>
      <p:ext uri="{BB962C8B-B14F-4D97-AF65-F5344CB8AC3E}">
        <p14:creationId xmlns="" xmlns:p14="http://schemas.microsoft.com/office/powerpoint/2010/main" val="298961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779912" y="889843"/>
            <a:ext cx="4572000" cy="5632311"/>
          </a:xfrm>
          <a:prstGeom prst="rect">
            <a:avLst/>
          </a:prstGeom>
        </p:spPr>
        <p:txBody>
          <a:bodyPr>
            <a:spAutoFit/>
          </a:bodyPr>
          <a:lstStyle/>
          <a:p>
            <a:r>
              <a:rPr lang="ja-JP" altLang="en-US" dirty="0" smtClean="0"/>
              <a:t>影響力の種類</a:t>
            </a:r>
            <a:endParaRPr lang="en-US" altLang="ja-JP" dirty="0" smtClean="0"/>
          </a:p>
          <a:p>
            <a:endParaRPr lang="en-US" altLang="ja-JP" dirty="0" smtClean="0"/>
          </a:p>
          <a:p>
            <a:r>
              <a:rPr lang="ja-JP" altLang="en-US" dirty="0" smtClean="0"/>
              <a:t>１</a:t>
            </a:r>
            <a:r>
              <a:rPr lang="ja-JP" altLang="en-US" dirty="0"/>
              <a:t>　専門性パワー　</a:t>
            </a:r>
          </a:p>
          <a:p>
            <a:r>
              <a:rPr lang="ja-JP" altLang="en-US" dirty="0"/>
              <a:t>　　送り手の知識量、受け手の認識による影響力。医師と患者。教師と生徒など。</a:t>
            </a:r>
          </a:p>
          <a:p>
            <a:r>
              <a:rPr lang="ja-JP" altLang="en-US" dirty="0"/>
              <a:t>２　準拠性パワー</a:t>
            </a:r>
          </a:p>
          <a:p>
            <a:r>
              <a:rPr lang="ja-JP" altLang="en-US" dirty="0"/>
              <a:t>　　影響の送り手のようになりたいと思わせる力。教祖と信者、親と子など。</a:t>
            </a:r>
          </a:p>
          <a:p>
            <a:r>
              <a:rPr lang="ja-JP" altLang="en-US" dirty="0"/>
              <a:t>３　正統性パワー</a:t>
            </a:r>
          </a:p>
          <a:p>
            <a:r>
              <a:rPr lang="ja-JP" altLang="en-US" dirty="0"/>
              <a:t>　　送り手が正当な権利として力を行使し、受け手が認める。上司と部下など。</a:t>
            </a:r>
          </a:p>
          <a:p>
            <a:r>
              <a:rPr lang="ja-JP" altLang="en-US" dirty="0"/>
              <a:t>４　強制性パワー</a:t>
            </a:r>
          </a:p>
          <a:p>
            <a:r>
              <a:rPr lang="ja-JP" altLang="en-US" dirty="0"/>
              <a:t>　　服従しないと罰を受けると感じる。処分決定の教師と生徒、人事など。</a:t>
            </a:r>
          </a:p>
          <a:p>
            <a:r>
              <a:rPr lang="ja-JP" altLang="en-US" dirty="0"/>
              <a:t>５　報酬性パワー</a:t>
            </a:r>
          </a:p>
          <a:p>
            <a:r>
              <a:rPr lang="ja-JP" altLang="en-US" dirty="0"/>
              <a:t>　　送り手が報酬を与えると受け手が認識している関係。ほめたり小遣いをやる。</a:t>
            </a:r>
          </a:p>
          <a:p>
            <a:r>
              <a:rPr lang="ja-JP" altLang="en-US" dirty="0"/>
              <a:t>６　情報性パワー</a:t>
            </a:r>
          </a:p>
          <a:p>
            <a:r>
              <a:rPr lang="ja-JP" altLang="en-US" dirty="0"/>
              <a:t>　　コミュニケーションの内容が情報的価値を持つと認識された相互的関係</a:t>
            </a:r>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5536" y="2000249"/>
            <a:ext cx="2857500" cy="2857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563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additive="base">
                                        <p:cTn id="4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 calcmode="lin" valueType="num">
                                      <p:cBhvr additive="base">
                                        <p:cTn id="5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additive="base">
                                        <p:cTn id="5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 calcmode="lin" valueType="num">
                                      <p:cBhvr additive="base">
                                        <p:cTn id="6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026" name="Picture 2" descr="Cherish"/>
          <p:cNvPicPr>
            <a:picLocks noChangeAspect="1" noChangeArrowheads="1"/>
          </p:cNvPicPr>
          <p:nvPr/>
        </p:nvPicPr>
        <p:blipFill>
          <a:blip r:embed="rId3" cstate="print"/>
          <a:srcRect/>
          <a:stretch>
            <a:fillRect/>
          </a:stretch>
        </p:blipFill>
        <p:spPr bwMode="auto">
          <a:xfrm>
            <a:off x="323528" y="0"/>
            <a:ext cx="4283968" cy="4283968"/>
          </a:xfrm>
          <a:prstGeom prst="rect">
            <a:avLst/>
          </a:prstGeom>
          <a:noFill/>
        </p:spPr>
      </p:pic>
      <p:pic>
        <p:nvPicPr>
          <p:cNvPr id="1028" name="Picture 4" descr="Cherish(初回限定盤)"/>
          <p:cNvPicPr>
            <a:picLocks noChangeAspect="1" noChangeArrowheads="1"/>
          </p:cNvPicPr>
          <p:nvPr/>
        </p:nvPicPr>
        <p:blipFill>
          <a:blip r:embed="rId4" cstate="print"/>
          <a:srcRect/>
          <a:stretch>
            <a:fillRect/>
          </a:stretch>
        </p:blipFill>
        <p:spPr bwMode="auto">
          <a:xfrm>
            <a:off x="4644008" y="0"/>
            <a:ext cx="4283968" cy="4283968"/>
          </a:xfrm>
          <a:prstGeom prst="rect">
            <a:avLst/>
          </a:prstGeom>
          <a:noFill/>
        </p:spPr>
      </p:pic>
      <p:pic>
        <p:nvPicPr>
          <p:cNvPr id="1032" name="Picture 8" descr="http://farm6.static.flickr.com/5267/5869500034_216be90382.jpg"/>
          <p:cNvPicPr>
            <a:picLocks noChangeAspect="1" noChangeArrowheads="1"/>
          </p:cNvPicPr>
          <p:nvPr/>
        </p:nvPicPr>
        <p:blipFill>
          <a:blip r:embed="rId5" cstate="print"/>
          <a:srcRect/>
          <a:stretch>
            <a:fillRect/>
          </a:stretch>
        </p:blipFill>
        <p:spPr bwMode="auto">
          <a:xfrm>
            <a:off x="899592" y="4293096"/>
            <a:ext cx="3419872" cy="2564904"/>
          </a:xfrm>
          <a:prstGeom prst="rect">
            <a:avLst/>
          </a:prstGeom>
          <a:noFill/>
        </p:spPr>
      </p:pic>
      <p:sp>
        <p:nvSpPr>
          <p:cNvPr id="6" name="正方形/長方形 5"/>
          <p:cNvSpPr/>
          <p:nvPr/>
        </p:nvSpPr>
        <p:spPr>
          <a:xfrm>
            <a:off x="4572000" y="4869160"/>
            <a:ext cx="4392488"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sz="2800" b="1" dirty="0" smtClean="0"/>
              <a:t>松田聖子　コンサート２０１１</a:t>
            </a:r>
          </a:p>
          <a:p>
            <a:r>
              <a:rPr lang="ja-JP" altLang="en-US" sz="2800" b="1" dirty="0" smtClean="0"/>
              <a:t>に行ってきました。</a:t>
            </a:r>
            <a:endParaRPr lang="ja-JP" altLang="en-US"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844824"/>
            <a:ext cx="4176464" cy="41764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3779912" y="1660158"/>
            <a:ext cx="4523995" cy="369332"/>
          </a:xfrm>
          <a:prstGeom prst="rect">
            <a:avLst/>
          </a:prstGeom>
        </p:spPr>
        <p:txBody>
          <a:bodyPr wrap="none">
            <a:spAutoFit/>
          </a:bodyPr>
          <a:lstStyle/>
          <a:p>
            <a:r>
              <a:rPr lang="ja-JP" altLang="en-US" dirty="0"/>
              <a:t>「秘すれば花なり。秘せず</a:t>
            </a:r>
            <a:r>
              <a:rPr lang="ja-JP" altLang="en-US" dirty="0" err="1"/>
              <a:t>は</a:t>
            </a:r>
            <a:r>
              <a:rPr lang="ja-JP" altLang="en-US" dirty="0"/>
              <a:t>花なるべからず」</a:t>
            </a:r>
          </a:p>
        </p:txBody>
      </p:sp>
      <p:sp>
        <p:nvSpPr>
          <p:cNvPr id="4" name="正方形/長方形 3"/>
          <p:cNvSpPr/>
          <p:nvPr/>
        </p:nvSpPr>
        <p:spPr>
          <a:xfrm>
            <a:off x="3715139" y="2276872"/>
            <a:ext cx="4572000" cy="4247317"/>
          </a:xfrm>
          <a:prstGeom prst="rect">
            <a:avLst/>
          </a:prstGeom>
        </p:spPr>
        <p:txBody>
          <a:bodyPr>
            <a:spAutoFit/>
          </a:bodyPr>
          <a:lstStyle/>
          <a:p>
            <a:r>
              <a:rPr lang="ja-JP" altLang="en-US" dirty="0"/>
              <a:t>・開演は会場が静まるのを待ってから始めなさい。</a:t>
            </a:r>
          </a:p>
          <a:p>
            <a:r>
              <a:rPr lang="ja-JP" altLang="en-US" dirty="0"/>
              <a:t> ・昼の公演では穏やかな出し物から少しずつ盛り上げていきなさい</a:t>
            </a:r>
          </a:p>
          <a:p>
            <a:r>
              <a:rPr lang="ja-JP" altLang="en-US" dirty="0"/>
              <a:t> ・夜の公演ではいきなりテンションを高く始めなさい</a:t>
            </a:r>
          </a:p>
          <a:p>
            <a:r>
              <a:rPr lang="ja-JP" altLang="en-US" dirty="0"/>
              <a:t> ・練習中の芸は地方巡業で磨き、ここぞという東京ドーム公演で完成形を見せなさい</a:t>
            </a:r>
          </a:p>
          <a:p>
            <a:r>
              <a:rPr lang="ja-JP" altLang="en-US" dirty="0"/>
              <a:t> ・若い芸人は若さゆえの輝きを持つが、それは一瞬のことなので根気よく精進しなさい</a:t>
            </a:r>
          </a:p>
          <a:p>
            <a:r>
              <a:rPr lang="ja-JP" altLang="en-US" dirty="0"/>
              <a:t> ・</a:t>
            </a:r>
            <a:r>
              <a:rPr lang="en-US" altLang="ja-JP" dirty="0"/>
              <a:t>35</a:t>
            </a:r>
            <a:r>
              <a:rPr lang="ja-JP" altLang="en-US" dirty="0"/>
              <a:t>歳で世の中に認められないなら一流は諦めたほうがいいかも</a:t>
            </a:r>
            <a:r>
              <a:rPr lang="ja-JP" altLang="en-US" dirty="0" smtClean="0"/>
              <a:t>しれない</a:t>
            </a:r>
            <a:endParaRPr lang="en-US" altLang="ja-JP" dirty="0" smtClean="0"/>
          </a:p>
          <a:p>
            <a:endParaRPr lang="en-US" altLang="ja-JP" dirty="0"/>
          </a:p>
          <a:p>
            <a:r>
              <a:rPr lang="ja-JP" altLang="en-US" dirty="0"/>
              <a:t>風姿花伝の極意は、「珍しいものが花だと思って演じていることを周囲に悟られるな」</a:t>
            </a:r>
          </a:p>
        </p:txBody>
      </p:sp>
    </p:spTree>
    <p:extLst>
      <p:ext uri="{BB962C8B-B14F-4D97-AF65-F5344CB8AC3E}">
        <p14:creationId xmlns="" xmlns:p14="http://schemas.microsoft.com/office/powerpoint/2010/main" val="5200243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 xmlns:p14="http://schemas.microsoft.com/office/powerpoint/2010/main" val="96688526"/>
              </p:ext>
            </p:extLst>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78850" name="Picture 2" descr="「伝わる!」説明術 ちくま新書(551)"/>
          <p:cNvPicPr>
            <a:picLocks noChangeAspect="1" noChangeArrowheads="1"/>
          </p:cNvPicPr>
          <p:nvPr/>
        </p:nvPicPr>
        <p:blipFill>
          <a:blip r:embed="rId2" cstate="print"/>
          <a:srcRect/>
          <a:stretch>
            <a:fillRect/>
          </a:stretch>
        </p:blipFill>
        <p:spPr bwMode="auto">
          <a:xfrm>
            <a:off x="0" y="1628800"/>
            <a:ext cx="4464496" cy="4464496"/>
          </a:xfrm>
          <a:prstGeom prst="rect">
            <a:avLst/>
          </a:prstGeom>
          <a:noFill/>
        </p:spPr>
      </p:pic>
      <p:sp>
        <p:nvSpPr>
          <p:cNvPr id="4" name="正方形/長方形 3"/>
          <p:cNvSpPr/>
          <p:nvPr/>
        </p:nvSpPr>
        <p:spPr>
          <a:xfrm>
            <a:off x="3851920" y="1628800"/>
            <a:ext cx="4572000" cy="4801314"/>
          </a:xfrm>
          <a:prstGeom prst="rect">
            <a:avLst/>
          </a:prstGeom>
        </p:spPr>
        <p:txBody>
          <a:bodyPr>
            <a:spAutoFit/>
          </a:bodyPr>
          <a:lstStyle/>
          <a:p>
            <a:r>
              <a:rPr lang="ja-JP" altLang="en-US" dirty="0" smtClean="0"/>
              <a:t>アナロジーの基本条件</a:t>
            </a:r>
            <a:endParaRPr lang="en-US" altLang="ja-JP" dirty="0" smtClean="0"/>
          </a:p>
          <a:p>
            <a:endParaRPr lang="ja-JP" altLang="en-US" dirty="0" smtClean="0"/>
          </a:p>
          <a:p>
            <a:r>
              <a:rPr lang="ja-JP" altLang="en-US" dirty="0" smtClean="0"/>
              <a:t>１　おおまかにいって正しいか</a:t>
            </a:r>
            <a:br>
              <a:rPr lang="ja-JP" altLang="en-US" dirty="0" smtClean="0"/>
            </a:br>
            <a:r>
              <a:rPr lang="ja-JP" altLang="en-US" dirty="0" smtClean="0"/>
              <a:t>２　よく知られた題材か</a:t>
            </a:r>
            <a:br>
              <a:rPr lang="ja-JP" altLang="en-US" dirty="0" smtClean="0"/>
            </a:br>
            <a:r>
              <a:rPr lang="ja-JP" altLang="en-US" dirty="0" smtClean="0"/>
              <a:t>３　関係図を描けるか</a:t>
            </a:r>
            <a:endParaRPr lang="en-US" altLang="ja-JP" dirty="0" smtClean="0"/>
          </a:p>
          <a:p>
            <a:endParaRPr lang="en-US" altLang="ja-JP" dirty="0" smtClean="0"/>
          </a:p>
          <a:p>
            <a:r>
              <a:rPr lang="en-US" altLang="ja-JP" dirty="0" smtClean="0"/>
              <a:t>10</a:t>
            </a:r>
            <a:r>
              <a:rPr lang="ja-JP" altLang="en-US" dirty="0" smtClean="0"/>
              <a:t>パターン：因果関係、きょうだい関係、共起関係、じゃんけん関係、トレードオフ、ボトルネック、ピラミッド、鏡、無関係</a:t>
            </a:r>
            <a:endParaRPr lang="en-US" altLang="ja-JP" dirty="0" smtClean="0"/>
          </a:p>
          <a:p>
            <a:endParaRPr lang="en-US" altLang="ja-JP" dirty="0" smtClean="0"/>
          </a:p>
          <a:p>
            <a:r>
              <a:rPr lang="ja-JP" altLang="en-US" dirty="0" smtClean="0"/>
              <a:t>「それは軽いギアと重いギアの関係ですね」</a:t>
            </a:r>
            <a:endParaRPr lang="en-US" altLang="ja-JP" dirty="0" smtClean="0"/>
          </a:p>
          <a:p>
            <a:endParaRPr lang="en-US" altLang="ja-JP" dirty="0" smtClean="0"/>
          </a:p>
          <a:p>
            <a:r>
              <a:rPr lang="ja-JP" altLang="en-US" dirty="0" smtClean="0"/>
              <a:t>「つまり、この二つは兄弟ではなくて従兄弟みたいな関係なんですよ」</a:t>
            </a:r>
            <a:endParaRPr lang="en-US" altLang="ja-JP" dirty="0" smtClean="0"/>
          </a:p>
          <a:p>
            <a:endParaRPr lang="en-US" altLang="ja-JP" dirty="0" smtClean="0"/>
          </a:p>
          <a:p>
            <a:r>
              <a:rPr lang="ja-JP" altLang="en-US" dirty="0" smtClean="0"/>
              <a:t>「それはコンピュータのハードディスクとメモリーの違いです」</a:t>
            </a:r>
            <a:endParaRPr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 calcmode="lin" valueType="num">
                                      <p:cBhvr additive="base">
                                        <p:cTn id="1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 calcmode="lin" valueType="num">
                                      <p:cBhvr additive="base">
                                        <p:cTn id="2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 calcmode="lin" valueType="num">
                                      <p:cBhvr additive="base">
                                        <p:cTn id="2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 calcmode="lin" valueType="num">
                                      <p:cBhvr additive="base">
                                        <p:cTn id="35"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応用</a:t>
            </a:r>
            <a:endParaRPr kumimoji="1" lang="ja-JP" altLang="en-US" dirty="0"/>
          </a:p>
        </p:txBody>
      </p:sp>
      <p:sp>
        <p:nvSpPr>
          <p:cNvPr id="3" name="正方形/長方形 2"/>
          <p:cNvSpPr/>
          <p:nvPr/>
        </p:nvSpPr>
        <p:spPr>
          <a:xfrm>
            <a:off x="1187624" y="2636912"/>
            <a:ext cx="6696744" cy="954107"/>
          </a:xfrm>
          <a:prstGeom prst="rect">
            <a:avLst/>
          </a:prstGeom>
        </p:spPr>
        <p:txBody>
          <a:bodyPr wrap="square">
            <a:spAutoFit/>
          </a:bodyPr>
          <a:lstStyle/>
          <a:p>
            <a:r>
              <a:rPr lang="ja-JP" altLang="en-US" sz="2800" dirty="0"/>
              <a:t>「なにかに還元できない人間のこころ</a:t>
            </a:r>
            <a:r>
              <a:rPr lang="ja-JP" altLang="en-US" sz="2800" dirty="0" smtClean="0"/>
              <a:t>って</a:t>
            </a:r>
            <a:endParaRPr lang="en-US" altLang="ja-JP" sz="2800" dirty="0" smtClean="0"/>
          </a:p>
          <a:p>
            <a:r>
              <a:rPr lang="ja-JP" altLang="en-US" sz="2800" dirty="0" smtClean="0"/>
              <a:t>”</a:t>
            </a:r>
            <a:r>
              <a:rPr lang="ja-JP" altLang="en-US" sz="2800" dirty="0"/>
              <a:t>割り算の余り”みたいなものですね」</a:t>
            </a:r>
          </a:p>
        </p:txBody>
      </p:sp>
    </p:spTree>
    <p:extLst>
      <p:ext uri="{BB962C8B-B14F-4D97-AF65-F5344CB8AC3E}">
        <p14:creationId xmlns="" xmlns:p14="http://schemas.microsoft.com/office/powerpoint/2010/main" val="2035221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139952" y="2276872"/>
            <a:ext cx="4572000" cy="1477328"/>
          </a:xfrm>
          <a:prstGeom prst="rect">
            <a:avLst/>
          </a:prstGeom>
        </p:spPr>
        <p:txBody>
          <a:bodyPr>
            <a:spAutoFit/>
          </a:bodyPr>
          <a:lstStyle/>
          <a:p>
            <a:r>
              <a:rPr lang="ja-JP" altLang="en-US" dirty="0"/>
              <a:t>話すときの</a:t>
            </a:r>
            <a:r>
              <a:rPr lang="ja-JP" altLang="en-US" dirty="0" smtClean="0"/>
              <a:t>語数１分間</a:t>
            </a:r>
            <a:r>
              <a:rPr lang="ja-JP" altLang="en-US" dirty="0"/>
              <a:t>で</a:t>
            </a:r>
            <a:r>
              <a:rPr lang="en-US" altLang="ja-JP" dirty="0"/>
              <a:t>400</a:t>
            </a:r>
            <a:r>
              <a:rPr lang="ja-JP" altLang="en-US" dirty="0" smtClean="0"/>
              <a:t>字</a:t>
            </a:r>
            <a:r>
              <a:rPr lang="en-US" altLang="ja-JP" dirty="0" smtClean="0"/>
              <a:t>5</a:t>
            </a:r>
            <a:r>
              <a:rPr lang="ja-JP" altLang="en-US" dirty="0" smtClean="0"/>
              <a:t>分</a:t>
            </a:r>
            <a:r>
              <a:rPr lang="ja-JP" altLang="en-US" dirty="0"/>
              <a:t>で</a:t>
            </a:r>
            <a:r>
              <a:rPr lang="en-US" altLang="ja-JP" dirty="0"/>
              <a:t>2000</a:t>
            </a:r>
            <a:r>
              <a:rPr lang="ja-JP" altLang="en-US" dirty="0" smtClean="0"/>
              <a:t>字、</a:t>
            </a:r>
            <a:r>
              <a:rPr lang="en-US" altLang="ja-JP" dirty="0" smtClean="0"/>
              <a:t>10</a:t>
            </a:r>
            <a:r>
              <a:rPr lang="ja-JP" altLang="en-US" dirty="0" smtClean="0"/>
              <a:t>分間では</a:t>
            </a:r>
            <a:r>
              <a:rPr lang="en-US" altLang="ja-JP" dirty="0" smtClean="0"/>
              <a:t>4000</a:t>
            </a:r>
            <a:r>
              <a:rPr lang="ja-JP" altLang="en-US" dirty="0"/>
              <a:t>字</a:t>
            </a:r>
            <a:r>
              <a:rPr lang="ja-JP" altLang="en-US" dirty="0" smtClean="0"/>
              <a:t>相当になる。</a:t>
            </a:r>
            <a:r>
              <a:rPr lang="en-US" altLang="ja-JP" dirty="0" smtClean="0"/>
              <a:t>3</a:t>
            </a:r>
            <a:r>
              <a:rPr lang="ja-JP" altLang="en-US" dirty="0"/>
              <a:t>分間を超える話は、「意味の含有率</a:t>
            </a:r>
            <a:r>
              <a:rPr lang="ja-JP" altLang="en-US" dirty="0" smtClean="0"/>
              <a:t>」は相当</a:t>
            </a:r>
            <a:r>
              <a:rPr lang="ja-JP" altLang="en-US" dirty="0"/>
              <a:t>濃くないと、仲間内の会話ではノリの良さでごまかせても、パブリックな場所では通用</a:t>
            </a:r>
            <a:r>
              <a:rPr lang="ja-JP" altLang="en-US" dirty="0" smtClean="0"/>
              <a:t>しない</a:t>
            </a:r>
            <a:r>
              <a:rPr lang="ja-JP" altLang="en-US" dirty="0"/>
              <a:t>。</a:t>
            </a:r>
          </a:p>
        </p:txBody>
      </p:sp>
      <p:pic>
        <p:nvPicPr>
          <p:cNvPr id="26626" name="Picture 2" descr="人を10分ひきつける話す力"/>
          <p:cNvPicPr>
            <a:picLocks noChangeAspect="1" noChangeArrowheads="1"/>
          </p:cNvPicPr>
          <p:nvPr/>
        </p:nvPicPr>
        <p:blipFill>
          <a:blip r:embed="rId2" cstate="print"/>
          <a:srcRect/>
          <a:stretch>
            <a:fillRect/>
          </a:stretch>
        </p:blipFill>
        <p:spPr bwMode="auto">
          <a:xfrm>
            <a:off x="-396552" y="1196752"/>
            <a:ext cx="4392488" cy="4392488"/>
          </a:xfrm>
          <a:prstGeom prst="rect">
            <a:avLst/>
          </a:prstGeom>
          <a:noFill/>
        </p:spPr>
      </p:pic>
    </p:spTree>
    <p:extLst>
      <p:ext uri="{BB962C8B-B14F-4D97-AF65-F5344CB8AC3E}">
        <p14:creationId xmlns="" xmlns:p14="http://schemas.microsoft.com/office/powerpoint/2010/main" val="247400420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51tl5zsDJbL__SL500_AA300_.jpg"/>
          <p:cNvPicPr>
            <a:picLocks noChangeAspect="1" noChangeArrowheads="1"/>
          </p:cNvPicPr>
          <p:nvPr/>
        </p:nvPicPr>
        <p:blipFill>
          <a:blip r:embed="rId3" cstate="print"/>
          <a:srcRect/>
          <a:stretch>
            <a:fillRect/>
          </a:stretch>
        </p:blipFill>
        <p:spPr bwMode="auto">
          <a:xfrm>
            <a:off x="0" y="1124744"/>
            <a:ext cx="4896544" cy="4896544"/>
          </a:xfrm>
          <a:prstGeom prst="rect">
            <a:avLst/>
          </a:prstGeom>
          <a:noFill/>
        </p:spPr>
      </p:pic>
      <p:sp>
        <p:nvSpPr>
          <p:cNvPr id="3" name="正方形/長方形 2"/>
          <p:cNvSpPr/>
          <p:nvPr/>
        </p:nvSpPr>
        <p:spPr>
          <a:xfrm>
            <a:off x="4139952" y="1268760"/>
            <a:ext cx="4572000" cy="4524315"/>
          </a:xfrm>
          <a:prstGeom prst="rect">
            <a:avLst/>
          </a:prstGeom>
        </p:spPr>
        <p:txBody>
          <a:bodyPr>
            <a:spAutoFit/>
          </a:bodyPr>
          <a:lstStyle/>
          <a:p>
            <a:r>
              <a:rPr lang="ja-JP" altLang="en-US" dirty="0" smtClean="0"/>
              <a:t>「現実歪曲フィールド」の異名をとるジョブズの伝説的なプレゼン</a:t>
            </a:r>
            <a:endParaRPr lang="en-US" altLang="ja-JP" dirty="0" smtClean="0"/>
          </a:p>
          <a:p>
            <a:endParaRPr lang="en-US" altLang="ja-JP" dirty="0" smtClean="0"/>
          </a:p>
          <a:p>
            <a:r>
              <a:rPr lang="ja-JP" altLang="en-US" dirty="0" smtClean="0"/>
              <a:t>ジョブズ流の基本は</a:t>
            </a:r>
          </a:p>
          <a:p>
            <a:endParaRPr lang="en-US" altLang="ja-JP" dirty="0" smtClean="0"/>
          </a:p>
          <a:p>
            <a:r>
              <a:rPr lang="ja-JP" altLang="en-US" dirty="0" smtClean="0"/>
              <a:t>・計画はアナログでまとめる</a:t>
            </a:r>
            <a:br>
              <a:rPr lang="ja-JP" altLang="en-US" dirty="0" smtClean="0"/>
            </a:br>
            <a:r>
              <a:rPr lang="ja-JP" altLang="en-US" dirty="0" smtClean="0"/>
              <a:t>・一番大事な問いに答える</a:t>
            </a:r>
            <a:br>
              <a:rPr lang="ja-JP" altLang="en-US" dirty="0" smtClean="0"/>
            </a:br>
            <a:r>
              <a:rPr lang="ja-JP" altLang="en-US" dirty="0" smtClean="0"/>
              <a:t>・救世主的な目的意識を持つ</a:t>
            </a:r>
            <a:br>
              <a:rPr lang="ja-JP" altLang="en-US" dirty="0" smtClean="0"/>
            </a:br>
            <a:r>
              <a:rPr lang="ja-JP" altLang="en-US" dirty="0" smtClean="0"/>
              <a:t>・ツイッターのようなヘッドラインを作る</a:t>
            </a:r>
            <a:br>
              <a:rPr lang="ja-JP" altLang="en-US" dirty="0" smtClean="0"/>
            </a:br>
            <a:r>
              <a:rPr lang="ja-JP" altLang="en-US" dirty="0" smtClean="0"/>
              <a:t>・ロードマップを描く</a:t>
            </a:r>
            <a:endParaRPr lang="en-US" altLang="ja-JP" dirty="0" smtClean="0"/>
          </a:p>
          <a:p>
            <a:endParaRPr lang="en-US" altLang="ja-JP" dirty="0" smtClean="0"/>
          </a:p>
          <a:p>
            <a:r>
              <a:rPr lang="ja-JP" altLang="en-US" dirty="0" smtClean="0"/>
              <a:t>５分間のデモのために数百時間の練習をしている。台本を捨てる、徹底的に頭に叩き込む、だからシンプルなスライドになる</a:t>
            </a:r>
          </a:p>
          <a:p>
            <a:endParaRPr lang="en-US" altLang="ja-JP" dirty="0" smtClean="0"/>
          </a:p>
          <a:p>
            <a:endParaRPr lang="ja-JP" altLang="en-US" dirty="0"/>
          </a:p>
        </p:txBody>
      </p:sp>
    </p:spTree>
    <p:extLst>
      <p:ext uri="{BB962C8B-B14F-4D97-AF65-F5344CB8AC3E}">
        <p14:creationId xmlns="" xmlns:p14="http://schemas.microsoft.com/office/powerpoint/2010/main" val="167267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 xmlns:p14="http://schemas.microsoft.com/office/powerpoint/2010/main" val="3224701588"/>
              </p:ext>
            </p:extLst>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 xmlns:p14="http://schemas.microsoft.com/office/powerpoint/2010/main" val="2165055905"/>
              </p:ext>
            </p:extLst>
          </p:nvPr>
        </p:nvGraphicFramePr>
        <p:xfrm>
          <a:off x="1403648" y="332656"/>
          <a:ext cx="6096000" cy="5467297"/>
        </p:xfrm>
        <a:graphic>
          <a:graphicData uri="http://schemas.openxmlformats.org/drawingml/2006/table">
            <a:tbl>
              <a:tblPr firstRow="1" bandRow="1">
                <a:tableStyleId>{5C22544A-7EE6-4342-B048-85BDC9FD1C3A}</a:tableStyleId>
              </a:tblPr>
              <a:tblGrid>
                <a:gridCol w="1008112"/>
                <a:gridCol w="5087888"/>
              </a:tblGrid>
              <a:tr h="497027">
                <a:tc>
                  <a:txBody>
                    <a:bodyPr/>
                    <a:lstStyle/>
                    <a:p>
                      <a:endParaRPr kumimoji="1" lang="ja-JP" altLang="en-US" dirty="0"/>
                    </a:p>
                  </a:txBody>
                  <a:tcPr/>
                </a:tc>
                <a:tc>
                  <a:txBody>
                    <a:bodyPr/>
                    <a:lstStyle/>
                    <a:p>
                      <a:endParaRPr kumimoji="1" lang="ja-JP" altLang="en-US" dirty="0"/>
                    </a:p>
                  </a:txBody>
                  <a:tcPr/>
                </a:tc>
              </a:tr>
              <a:tr h="497027">
                <a:tc>
                  <a:txBody>
                    <a:bodyPr/>
                    <a:lstStyle/>
                    <a:p>
                      <a:r>
                        <a:rPr kumimoji="1" lang="ja-JP" altLang="en-US" dirty="0" smtClean="0"/>
                        <a:t>場</a:t>
                      </a:r>
                      <a:endParaRPr kumimoji="1" lang="ja-JP" altLang="en-US" dirty="0"/>
                    </a:p>
                  </a:txBody>
                  <a:tcPr/>
                </a:tc>
                <a:tc>
                  <a:txBody>
                    <a:bodyPr/>
                    <a:lstStyle/>
                    <a:p>
                      <a:r>
                        <a:rPr kumimoji="1" lang="ja-JP" altLang="en-US" dirty="0" smtClean="0"/>
                        <a:t>場を選び　場を創る</a:t>
                      </a:r>
                      <a:endParaRPr kumimoji="1" lang="ja-JP" altLang="en-US" dirty="0"/>
                    </a:p>
                  </a:txBody>
                  <a:tcPr/>
                </a:tc>
              </a:tr>
              <a:tr h="497027">
                <a:tc>
                  <a:txBody>
                    <a:bodyPr/>
                    <a:lstStyle/>
                    <a:p>
                      <a:r>
                        <a:rPr kumimoji="1" lang="ja-JP" altLang="en-US" dirty="0" smtClean="0"/>
                        <a:t>声</a:t>
                      </a:r>
                      <a:endParaRPr kumimoji="1" lang="ja-JP" altLang="en-US" dirty="0"/>
                    </a:p>
                  </a:txBody>
                  <a:tcPr/>
                </a:tc>
                <a:tc>
                  <a:txBody>
                    <a:bodyPr/>
                    <a:lstStyle/>
                    <a:p>
                      <a:r>
                        <a:rPr kumimoji="1" lang="ja-JP" altLang="en-US" dirty="0" smtClean="0"/>
                        <a:t>サビ声で勝負</a:t>
                      </a:r>
                      <a:endParaRPr kumimoji="1" lang="ja-JP" altLang="en-US" dirty="0"/>
                    </a:p>
                  </a:txBody>
                  <a:tcPr/>
                </a:tc>
              </a:tr>
              <a:tr h="497027">
                <a:tc>
                  <a:txBody>
                    <a:bodyPr/>
                    <a:lstStyle/>
                    <a:p>
                      <a:r>
                        <a:rPr kumimoji="1" lang="ja-JP" altLang="en-US" dirty="0" smtClean="0"/>
                        <a:t>姿</a:t>
                      </a:r>
                      <a:endParaRPr kumimoji="1" lang="ja-JP" altLang="en-US" dirty="0"/>
                    </a:p>
                  </a:txBody>
                  <a:tcPr/>
                </a:tc>
                <a:tc>
                  <a:txBody>
                    <a:bodyPr/>
                    <a:lstStyle/>
                    <a:p>
                      <a:r>
                        <a:rPr kumimoji="1" lang="ja-JP" altLang="en-US" dirty="0" smtClean="0"/>
                        <a:t>見かけが９割</a:t>
                      </a:r>
                      <a:endParaRPr kumimoji="1" lang="ja-JP" altLang="en-US" dirty="0"/>
                    </a:p>
                  </a:txBody>
                  <a:tcPr/>
                </a:tc>
              </a:tr>
              <a:tr h="497027">
                <a:tc>
                  <a:txBody>
                    <a:bodyPr/>
                    <a:lstStyle/>
                    <a:p>
                      <a:r>
                        <a:rPr kumimoji="1" lang="ja-JP" altLang="en-US" dirty="0" smtClean="0"/>
                        <a:t>笑</a:t>
                      </a:r>
                      <a:endParaRPr kumimoji="1" lang="ja-JP" altLang="en-US" dirty="0"/>
                    </a:p>
                  </a:txBody>
                  <a:tcPr/>
                </a:tc>
                <a:tc>
                  <a:txBody>
                    <a:bodyPr/>
                    <a:lstStyle/>
                    <a:p>
                      <a:r>
                        <a:rPr kumimoji="1" lang="ja-JP" altLang="en-US" dirty="0" smtClean="0"/>
                        <a:t>一度は笑わせる</a:t>
                      </a:r>
                      <a:endParaRPr kumimoji="1" lang="ja-JP" altLang="en-US" dirty="0"/>
                    </a:p>
                  </a:txBody>
                  <a:tcPr/>
                </a:tc>
              </a:tr>
              <a:tr h="497027">
                <a:tc>
                  <a:txBody>
                    <a:bodyPr/>
                    <a:lstStyle/>
                    <a:p>
                      <a:r>
                        <a:rPr kumimoji="1" lang="ja-JP" altLang="en-US" dirty="0" smtClean="0"/>
                        <a:t>拍</a:t>
                      </a:r>
                      <a:endParaRPr kumimoji="1" lang="ja-JP" altLang="en-US" dirty="0"/>
                    </a:p>
                  </a:txBody>
                  <a:tcPr/>
                </a:tc>
                <a:tc>
                  <a:txBody>
                    <a:bodyPr/>
                    <a:lstStyle/>
                    <a:p>
                      <a:r>
                        <a:rPr kumimoji="1" lang="ja-JP" altLang="en-US" dirty="0" smtClean="0"/>
                        <a:t>たたみかけのリズム</a:t>
                      </a:r>
                      <a:endParaRPr kumimoji="1" lang="ja-JP" altLang="en-US" dirty="0"/>
                    </a:p>
                  </a:txBody>
                  <a:tcPr/>
                </a:tc>
              </a:tr>
              <a:tr h="497027">
                <a:tc>
                  <a:txBody>
                    <a:bodyPr/>
                    <a:lstStyle/>
                    <a:p>
                      <a:r>
                        <a:rPr kumimoji="1" lang="ja-JP" altLang="en-US" dirty="0" smtClean="0"/>
                        <a:t>三</a:t>
                      </a:r>
                      <a:endParaRPr kumimoji="1" lang="ja-JP" altLang="en-US" dirty="0"/>
                    </a:p>
                  </a:txBody>
                  <a:tcPr/>
                </a:tc>
                <a:tc>
                  <a:txBody>
                    <a:bodyPr/>
                    <a:lstStyle/>
                    <a:p>
                      <a:r>
                        <a:rPr kumimoji="1" lang="en-US" altLang="zh-TW" dirty="0" smtClean="0">
                          <a:latin typeface="ＭＳ ゴシック" pitchFamily="49" charset="-128"/>
                          <a:ea typeface="ＭＳ ゴシック" pitchFamily="49" charset="-128"/>
                        </a:rPr>
                        <a:t>3</a:t>
                      </a:r>
                      <a:r>
                        <a:rPr kumimoji="1" lang="zh-TW" altLang="en-US" dirty="0" smtClean="0">
                          <a:latin typeface="ＭＳ ゴシック" pitchFamily="49" charset="-128"/>
                          <a:ea typeface="ＭＳ ゴシック" pitchFamily="49" charset="-128"/>
                        </a:rPr>
                        <a:t>分、</a:t>
                      </a:r>
                      <a:r>
                        <a:rPr kumimoji="1" lang="en-US" altLang="zh-TW" dirty="0" smtClean="0">
                          <a:latin typeface="ＭＳ ゴシック" pitchFamily="49" charset="-128"/>
                          <a:ea typeface="ＭＳ ゴシック" pitchFamily="49" charset="-128"/>
                        </a:rPr>
                        <a:t>3</a:t>
                      </a:r>
                      <a:r>
                        <a:rPr kumimoji="1" lang="zh-TW" altLang="en-US" dirty="0" smtClean="0">
                          <a:latin typeface="ＭＳ ゴシック" pitchFamily="49" charset="-128"/>
                          <a:ea typeface="ＭＳ ゴシック" pitchFamily="49" charset="-128"/>
                        </a:rPr>
                        <a:t>回、</a:t>
                      </a:r>
                      <a:r>
                        <a:rPr kumimoji="1" lang="en-US" altLang="zh-TW" dirty="0" smtClean="0">
                          <a:latin typeface="ＭＳ ゴシック" pitchFamily="49" charset="-128"/>
                          <a:ea typeface="ＭＳ ゴシック" pitchFamily="49" charset="-128"/>
                        </a:rPr>
                        <a:t>3</a:t>
                      </a:r>
                      <a:r>
                        <a:rPr kumimoji="1" lang="zh-TW" altLang="en-US" dirty="0" smtClean="0">
                          <a:latin typeface="ＭＳ ゴシック" pitchFamily="49" charset="-128"/>
                          <a:ea typeface="ＭＳ ゴシック" pitchFamily="49" charset="-128"/>
                        </a:rPr>
                        <a:t>部構成</a:t>
                      </a:r>
                      <a:endParaRPr kumimoji="1" lang="ja-JP" altLang="en-US" dirty="0">
                        <a:latin typeface="ＭＳ ゴシック" pitchFamily="49" charset="-128"/>
                        <a:ea typeface="ＭＳ ゴシック" pitchFamily="49" charset="-128"/>
                      </a:endParaRPr>
                    </a:p>
                  </a:txBody>
                  <a:tcPr/>
                </a:tc>
              </a:tr>
              <a:tr h="497027">
                <a:tc>
                  <a:txBody>
                    <a:bodyPr/>
                    <a:lstStyle/>
                    <a:p>
                      <a:r>
                        <a:rPr kumimoji="1" lang="ja-JP" altLang="en-US" dirty="0" smtClean="0"/>
                        <a:t>熱</a:t>
                      </a:r>
                      <a:endParaRPr kumimoji="1" lang="ja-JP" altLang="en-US" dirty="0"/>
                    </a:p>
                  </a:txBody>
                  <a:tcPr/>
                </a:tc>
                <a:tc>
                  <a:txBody>
                    <a:bodyPr/>
                    <a:lstStyle/>
                    <a:p>
                      <a:r>
                        <a:rPr kumimoji="1" lang="ja-JP" altLang="en-US" dirty="0" smtClean="0"/>
                        <a:t>情熱的に自信を持って</a:t>
                      </a:r>
                      <a:endParaRPr kumimoji="1" lang="ja-JP" altLang="en-US" dirty="0"/>
                    </a:p>
                  </a:txBody>
                  <a:tcPr/>
                </a:tc>
              </a:tr>
              <a:tr h="497027">
                <a:tc>
                  <a:txBody>
                    <a:bodyPr/>
                    <a:lstStyle/>
                    <a:p>
                      <a:r>
                        <a:rPr kumimoji="1" lang="ja-JP" altLang="en-US" dirty="0" smtClean="0"/>
                        <a:t>秘</a:t>
                      </a:r>
                      <a:endParaRPr kumimoji="1" lang="ja-JP" altLang="en-US" dirty="0"/>
                    </a:p>
                  </a:txBody>
                  <a:tcPr/>
                </a:tc>
                <a:tc>
                  <a:txBody>
                    <a:bodyPr/>
                    <a:lstStyle/>
                    <a:p>
                      <a:r>
                        <a:rPr kumimoji="1" lang="ja-JP" altLang="en-US" dirty="0" smtClean="0"/>
                        <a:t>秘すれば花なり</a:t>
                      </a:r>
                      <a:endParaRPr kumimoji="1" lang="ja-JP" altLang="en-US" dirty="0"/>
                    </a:p>
                  </a:txBody>
                  <a:tcPr/>
                </a:tc>
              </a:tr>
              <a:tr h="497027">
                <a:tc>
                  <a:txBody>
                    <a:bodyPr/>
                    <a:lstStyle/>
                    <a:p>
                      <a:r>
                        <a:rPr kumimoji="1" lang="ja-JP" altLang="en-US" dirty="0" smtClean="0"/>
                        <a:t>例</a:t>
                      </a:r>
                      <a:endParaRPr kumimoji="1" lang="ja-JP" altLang="en-US" dirty="0"/>
                    </a:p>
                  </a:txBody>
                  <a:tcPr/>
                </a:tc>
                <a:tc>
                  <a:txBody>
                    <a:bodyPr/>
                    <a:lstStyle/>
                    <a:p>
                      <a:r>
                        <a:rPr kumimoji="1" lang="ja-JP" altLang="en-US" dirty="0" smtClean="0"/>
                        <a:t>わかりやすいたとえ話</a:t>
                      </a:r>
                      <a:endParaRPr kumimoji="1" lang="ja-JP" altLang="en-US" dirty="0"/>
                    </a:p>
                  </a:txBody>
                  <a:tcPr/>
                </a:tc>
              </a:tr>
              <a:tr h="497027">
                <a:tc>
                  <a:txBody>
                    <a:bodyPr/>
                    <a:lstStyle/>
                    <a:p>
                      <a:r>
                        <a:rPr kumimoji="1" lang="ja-JP" altLang="en-US" dirty="0" smtClean="0"/>
                        <a:t>備</a:t>
                      </a:r>
                      <a:endParaRPr kumimoji="1" lang="ja-JP" altLang="en-US" dirty="0"/>
                    </a:p>
                  </a:txBody>
                  <a:tcPr/>
                </a:tc>
                <a:tc>
                  <a:txBody>
                    <a:bodyPr/>
                    <a:lstStyle/>
                    <a:p>
                      <a:r>
                        <a:rPr kumimoji="1" lang="ja-JP" altLang="en-US" dirty="0" smtClean="0"/>
                        <a:t>準備命</a:t>
                      </a:r>
                      <a:endParaRPr kumimoji="1" lang="ja-JP" altLang="en-US" dirty="0"/>
                    </a:p>
                  </a:txBody>
                  <a:tcPr/>
                </a:tc>
              </a:tr>
            </a:tbl>
          </a:graphicData>
        </a:graphic>
      </p:graphicFrame>
    </p:spTree>
    <p:extLst>
      <p:ext uri="{BB962C8B-B14F-4D97-AF65-F5344CB8AC3E}">
        <p14:creationId xmlns="" xmlns:p14="http://schemas.microsoft.com/office/powerpoint/2010/main" val="3765870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7504" y="260648"/>
            <a:ext cx="6768752" cy="6709529"/>
          </a:xfrm>
          <a:prstGeom prst="rect">
            <a:avLst/>
          </a:prstGeom>
        </p:spPr>
        <p:txBody>
          <a:bodyPr wrap="square">
            <a:spAutoFit/>
          </a:bodyPr>
          <a:lstStyle/>
          <a:p>
            <a:r>
              <a:rPr lang="en-US" altLang="ja-JP" sz="1000" dirty="0" err="1"/>
              <a:t>Opning</a:t>
            </a:r>
            <a:r>
              <a:rPr lang="en-US" altLang="ja-JP" sz="1000" dirty="0"/>
              <a:t>〜</a:t>
            </a:r>
          </a:p>
          <a:p>
            <a:r>
              <a:rPr lang="en-US" altLang="ja-JP" sz="1000" dirty="0"/>
              <a:t>I can't stop falling in love</a:t>
            </a:r>
          </a:p>
          <a:p>
            <a:r>
              <a:rPr lang="en-US" altLang="ja-JP" sz="1000" dirty="0"/>
              <a:t>I </a:t>
            </a:r>
            <a:r>
              <a:rPr lang="en-US" altLang="ja-JP" sz="1000" dirty="0" err="1"/>
              <a:t>wanna</a:t>
            </a:r>
            <a:r>
              <a:rPr lang="en-US" altLang="ja-JP" sz="1000" dirty="0"/>
              <a:t> hold you tight</a:t>
            </a:r>
          </a:p>
          <a:p>
            <a:r>
              <a:rPr lang="en-US" altLang="ja-JP" sz="1000" dirty="0"/>
              <a:t>Oh! baby</a:t>
            </a:r>
          </a:p>
          <a:p>
            <a:r>
              <a:rPr lang="en-US" altLang="ja-JP" sz="1000" dirty="0"/>
              <a:t>You're the reason of my life</a:t>
            </a:r>
          </a:p>
          <a:p>
            <a:r>
              <a:rPr lang="en-US" altLang="ja-JP" sz="1000" dirty="0"/>
              <a:t>DOKI </a:t>
            </a:r>
            <a:r>
              <a:rPr lang="en-US" altLang="ja-JP" sz="1000" dirty="0" err="1"/>
              <a:t>DOKI</a:t>
            </a:r>
            <a:r>
              <a:rPr lang="en-US" altLang="ja-JP" sz="1000" dirty="0"/>
              <a:t>!!</a:t>
            </a:r>
          </a:p>
          <a:p>
            <a:r>
              <a:rPr lang="en-US" altLang="ja-JP" sz="1000" dirty="0"/>
              <a:t>〜DOKI DOKI!!〜</a:t>
            </a:r>
            <a:r>
              <a:rPr lang="ja-JP" altLang="en-US" sz="1000" dirty="0"/>
              <a:t>素敵に</a:t>
            </a:r>
            <a:r>
              <a:rPr lang="en-US" altLang="ja-JP" sz="1000" dirty="0"/>
              <a:t>Once Again</a:t>
            </a:r>
            <a:r>
              <a:rPr lang="ja-JP" altLang="en-US" sz="1000" dirty="0"/>
              <a:t>インスト</a:t>
            </a:r>
          </a:p>
          <a:p>
            <a:endParaRPr lang="ja-JP" altLang="en-US" sz="1000" dirty="0"/>
          </a:p>
          <a:p>
            <a:r>
              <a:rPr lang="ja-JP" altLang="en-US" sz="1000" dirty="0"/>
              <a:t>マイアミ午前５時</a:t>
            </a:r>
          </a:p>
          <a:p>
            <a:r>
              <a:rPr lang="ja-JP" altLang="en-US" sz="1000" dirty="0"/>
              <a:t>ＭＣ</a:t>
            </a:r>
          </a:p>
          <a:p>
            <a:r>
              <a:rPr lang="ja-JP" altLang="en-US" sz="1000" dirty="0"/>
              <a:t>ピーチシャーベット</a:t>
            </a:r>
          </a:p>
          <a:p>
            <a:r>
              <a:rPr lang="ja-JP" altLang="en-US" sz="1000" dirty="0"/>
              <a:t>雨のリゾート</a:t>
            </a:r>
          </a:p>
          <a:p>
            <a:r>
              <a:rPr lang="ja-JP" altLang="en-US" sz="1000" dirty="0"/>
              <a:t>赤いスイートピー</a:t>
            </a:r>
          </a:p>
          <a:p>
            <a:r>
              <a:rPr lang="ja-JP" altLang="en-US" sz="1000" dirty="0"/>
              <a:t>バンド紹介（椰子の木陰からインスト）</a:t>
            </a:r>
          </a:p>
          <a:p>
            <a:endParaRPr lang="ja-JP" altLang="en-US" sz="1000" dirty="0"/>
          </a:p>
          <a:p>
            <a:r>
              <a:rPr lang="ja-JP" altLang="en-US" sz="1000" dirty="0"/>
              <a:t>「ありがとう」</a:t>
            </a:r>
          </a:p>
          <a:p>
            <a:r>
              <a:rPr lang="ja-JP" altLang="en-US" sz="1000" dirty="0"/>
              <a:t>ＭＣ</a:t>
            </a:r>
          </a:p>
          <a:p>
            <a:r>
              <a:rPr lang="ja-JP" altLang="en-US" sz="1000" dirty="0"/>
              <a:t>瑠璃色の地球</a:t>
            </a:r>
          </a:p>
          <a:p>
            <a:r>
              <a:rPr lang="ja-JP" altLang="en-US" sz="1000" dirty="0"/>
              <a:t>ＭＣ</a:t>
            </a:r>
          </a:p>
          <a:p>
            <a:r>
              <a:rPr lang="en-US" altLang="ja-JP" sz="1000" dirty="0"/>
              <a:t>Cause you're my destiny</a:t>
            </a:r>
          </a:p>
          <a:p>
            <a:r>
              <a:rPr lang="ja-JP" altLang="en-US" sz="1000" dirty="0"/>
              <a:t>いくつの夜明けを数えたら</a:t>
            </a:r>
          </a:p>
          <a:p>
            <a:r>
              <a:rPr lang="ja-JP" altLang="en-US" sz="1000" dirty="0"/>
              <a:t>あなたに逢いたくて</a:t>
            </a:r>
            <a:r>
              <a:rPr lang="en-US" altLang="ja-JP" sz="1000" dirty="0"/>
              <a:t>〜Missing You〜</a:t>
            </a:r>
          </a:p>
          <a:p>
            <a:r>
              <a:rPr lang="ja-JP" altLang="en-US" sz="1000" dirty="0"/>
              <a:t>ダンサー紹介（</a:t>
            </a:r>
            <a:r>
              <a:rPr lang="en-US" altLang="ja-JP" sz="1000" dirty="0"/>
              <a:t>It's Style</a:t>
            </a:r>
            <a:r>
              <a:rPr lang="ja-JP" altLang="en-US" sz="1000" dirty="0"/>
              <a:t>インスト</a:t>
            </a:r>
            <a:r>
              <a:rPr lang="ja-JP" altLang="en-US" sz="1000" dirty="0" smtClean="0"/>
              <a:t>）</a:t>
            </a:r>
            <a:endParaRPr lang="en-US" altLang="ja-JP" sz="1000" dirty="0" smtClean="0"/>
          </a:p>
          <a:p>
            <a:endParaRPr lang="ja-JP" altLang="en-US" sz="1000" dirty="0"/>
          </a:p>
          <a:p>
            <a:r>
              <a:rPr lang="ja-JP" altLang="en-US" sz="1000" dirty="0"/>
              <a:t>天使のウインク</a:t>
            </a:r>
          </a:p>
          <a:p>
            <a:r>
              <a:rPr lang="ja-JP" altLang="en-US" sz="1000" dirty="0"/>
              <a:t>ＭＣ</a:t>
            </a:r>
          </a:p>
          <a:p>
            <a:r>
              <a:rPr lang="ja-JP" altLang="en-US" sz="1000" dirty="0"/>
              <a:t>青い珊瑚礁</a:t>
            </a:r>
          </a:p>
          <a:p>
            <a:r>
              <a:rPr lang="ja-JP" altLang="en-US" sz="1000" dirty="0"/>
              <a:t>風は秋色</a:t>
            </a:r>
          </a:p>
          <a:p>
            <a:r>
              <a:rPr lang="ja-JP" altLang="en-US" sz="1000" dirty="0"/>
              <a:t>制服</a:t>
            </a:r>
          </a:p>
          <a:p>
            <a:r>
              <a:rPr lang="ja-JP" altLang="en-US" sz="1000" dirty="0"/>
              <a:t>渚のバルコニー</a:t>
            </a:r>
          </a:p>
          <a:p>
            <a:r>
              <a:rPr lang="ja-JP" altLang="en-US" sz="1000" dirty="0"/>
              <a:t>時間の国のアリス</a:t>
            </a:r>
          </a:p>
          <a:p>
            <a:r>
              <a:rPr lang="en-US" altLang="ja-JP" sz="1000" dirty="0" err="1"/>
              <a:t>Rock'n</a:t>
            </a:r>
            <a:r>
              <a:rPr lang="en-US" altLang="ja-JP" sz="1000" dirty="0"/>
              <a:t> Rouge</a:t>
            </a:r>
          </a:p>
          <a:p>
            <a:r>
              <a:rPr lang="ja-JP" altLang="en-US" sz="1000" dirty="0"/>
              <a:t>チェリーブラッサム</a:t>
            </a:r>
          </a:p>
          <a:p>
            <a:r>
              <a:rPr lang="ja-JP" altLang="en-US" sz="1000" dirty="0"/>
              <a:t>夏の扉</a:t>
            </a:r>
          </a:p>
          <a:p>
            <a:endParaRPr lang="ja-JP" altLang="en-US" sz="1000" dirty="0"/>
          </a:p>
          <a:p>
            <a:r>
              <a:rPr lang="ja-JP" altLang="en-US" sz="1000" dirty="0"/>
              <a:t>（アンコール１回目）</a:t>
            </a:r>
          </a:p>
          <a:p>
            <a:r>
              <a:rPr lang="ja-JP" altLang="en-US" sz="1000" dirty="0"/>
              <a:t>輝いた季節へ旅立とう</a:t>
            </a:r>
          </a:p>
          <a:p>
            <a:r>
              <a:rPr lang="en-US" altLang="ja-JP" sz="1000" dirty="0"/>
              <a:t>20th Party</a:t>
            </a:r>
          </a:p>
          <a:p>
            <a:endParaRPr lang="en-US" altLang="ja-JP" sz="1000" dirty="0"/>
          </a:p>
          <a:p>
            <a:r>
              <a:rPr lang="ja-JP" altLang="en-US" sz="1000" dirty="0"/>
              <a:t>（アンコール２回目）</a:t>
            </a:r>
          </a:p>
          <a:p>
            <a:r>
              <a:rPr lang="en-US" altLang="ja-JP" sz="1000" dirty="0"/>
              <a:t>30th Party</a:t>
            </a:r>
          </a:p>
          <a:p>
            <a:r>
              <a:rPr lang="ja-JP" altLang="en-US" sz="1000" dirty="0"/>
              <a:t>いくつの夜明けを数えたら（合唱）</a:t>
            </a:r>
          </a:p>
          <a:p>
            <a:endParaRPr lang="ja-JP" altLang="en-US" sz="1000" dirty="0"/>
          </a:p>
        </p:txBody>
      </p:sp>
      <p:sp>
        <p:nvSpPr>
          <p:cNvPr id="3" name="正方形/長方形 2"/>
          <p:cNvSpPr/>
          <p:nvPr/>
        </p:nvSpPr>
        <p:spPr>
          <a:xfrm>
            <a:off x="3851920" y="620688"/>
            <a:ext cx="280831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最近のアルバム</a:t>
            </a:r>
            <a:endParaRPr kumimoji="1" lang="ja-JP" altLang="en-US" dirty="0"/>
          </a:p>
        </p:txBody>
      </p:sp>
      <p:sp>
        <p:nvSpPr>
          <p:cNvPr id="4" name="正方形/長方形 3"/>
          <p:cNvSpPr/>
          <p:nvPr/>
        </p:nvSpPr>
        <p:spPr>
          <a:xfrm>
            <a:off x="3851920" y="2708920"/>
            <a:ext cx="280831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t>知る</a:t>
            </a:r>
            <a:r>
              <a:rPr lang="ja-JP" altLang="en-US" dirty="0" smtClean="0"/>
              <a:t>人ぞ知る曲</a:t>
            </a:r>
            <a:endParaRPr kumimoji="1" lang="ja-JP" altLang="en-US" dirty="0"/>
          </a:p>
        </p:txBody>
      </p:sp>
      <p:sp>
        <p:nvSpPr>
          <p:cNvPr id="5" name="正方形/長方形 4"/>
          <p:cNvSpPr/>
          <p:nvPr/>
        </p:nvSpPr>
        <p:spPr>
          <a:xfrm>
            <a:off x="3851920" y="4725144"/>
            <a:ext cx="2808312"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代表曲</a:t>
            </a:r>
            <a:endParaRPr kumimoji="1" lang="ja-JP" altLang="en-US" dirty="0"/>
          </a:p>
        </p:txBody>
      </p:sp>
    </p:spTree>
    <p:extLst>
      <p:ext uri="{BB962C8B-B14F-4D97-AF65-F5344CB8AC3E}">
        <p14:creationId xmlns="" xmlns:p14="http://schemas.microsoft.com/office/powerpoint/2010/main" val="20071835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プレゼンの４アクション</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1"/>
          <a:ext cx="8229600" cy="283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正方形/長方形 4"/>
          <p:cNvSpPr/>
          <p:nvPr/>
        </p:nvSpPr>
        <p:spPr>
          <a:xfrm>
            <a:off x="2195736" y="5013176"/>
            <a:ext cx="4572000" cy="369332"/>
          </a:xfrm>
          <a:prstGeom prst="rect">
            <a:avLst/>
          </a:prstGeom>
        </p:spPr>
        <p:txBody>
          <a:bodyPr>
            <a:spAutoFit/>
          </a:bodyPr>
          <a:lstStyle/>
          <a:p>
            <a:r>
              <a:rPr lang="ja-JP" altLang="en-US" dirty="0" smtClean="0"/>
              <a:t>この流れを円滑に進めるための</a:t>
            </a:r>
            <a:r>
              <a:rPr lang="en-US" altLang="ja-JP" dirty="0" smtClean="0"/>
              <a:t>10</a:t>
            </a:r>
            <a:r>
              <a:rPr lang="ja-JP" altLang="en-US" dirty="0" smtClean="0"/>
              <a:t>個の</a:t>
            </a:r>
            <a:r>
              <a:rPr lang="ja-JP" altLang="en-US" dirty="0"/>
              <a:t>コツ</a:t>
            </a:r>
          </a:p>
        </p:txBody>
      </p:sp>
    </p:spTree>
    <p:extLst>
      <p:ext uri="{BB962C8B-B14F-4D97-AF65-F5344CB8AC3E}">
        <p14:creationId xmlns="" xmlns:p14="http://schemas.microsoft.com/office/powerpoint/2010/main" val="32910931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ディスカッション：</a:t>
            </a:r>
            <a:r>
              <a:rPr kumimoji="1" lang="en-US" altLang="ja-JP" dirty="0" smtClean="0"/>
              <a:t/>
            </a:r>
            <a:br>
              <a:rPr kumimoji="1" lang="en-US" altLang="ja-JP" dirty="0" smtClean="0"/>
            </a:br>
            <a:r>
              <a:rPr kumimoji="1" lang="ja-JP" altLang="en-US" dirty="0" smtClean="0"/>
              <a:t>プレゼンのつくりかた</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dirty="0" smtClean="0"/>
              <a:t>２４時間アイデアメモをつける習慣</a:t>
            </a:r>
            <a:endParaRPr kumimoji="1" lang="en-US" altLang="ja-JP" dirty="0" smtClean="0"/>
          </a:p>
          <a:p>
            <a:pPr lvl="1"/>
            <a:r>
              <a:rPr lang="ja-JP" altLang="en-US" dirty="0"/>
              <a:t>気の</a:t>
            </a:r>
            <a:r>
              <a:rPr lang="ja-JP" altLang="en-US" dirty="0" smtClean="0"/>
              <a:t>利いたフレーズ、使えるなと思ったデータ、いろんなおもいつき、画像を大量にため込む</a:t>
            </a:r>
            <a:endParaRPr lang="en-US" altLang="ja-JP" dirty="0" smtClean="0"/>
          </a:p>
          <a:p>
            <a:pPr lvl="1"/>
            <a:r>
              <a:rPr kumimoji="1" lang="ja-JP" altLang="en-US" dirty="0"/>
              <a:t>友達</a:t>
            </a:r>
            <a:r>
              <a:rPr kumimoji="1" lang="ja-JP" altLang="en-US" dirty="0" smtClean="0"/>
              <a:t>と会話していてウケ</a:t>
            </a:r>
            <a:r>
              <a:rPr kumimoji="1" lang="ja-JP" altLang="en-US" dirty="0" err="1" smtClean="0"/>
              <a:t>た</a:t>
            </a:r>
            <a:r>
              <a:rPr lang="ja-JP" altLang="en-US" dirty="0"/>
              <a:t>フレーズ</a:t>
            </a:r>
            <a:r>
              <a:rPr lang="ja-JP" altLang="en-US" dirty="0" smtClean="0"/>
              <a:t>はメモ</a:t>
            </a:r>
            <a:endParaRPr kumimoji="1" lang="en-US" altLang="ja-JP" dirty="0" smtClean="0"/>
          </a:p>
          <a:p>
            <a:r>
              <a:rPr lang="ja-JP" altLang="en-US" dirty="0"/>
              <a:t>テーマ</a:t>
            </a:r>
            <a:r>
              <a:rPr lang="ja-JP" altLang="en-US" dirty="0" smtClean="0"/>
              <a:t>に応じてアイデアメモを検索</a:t>
            </a:r>
            <a:endParaRPr lang="en-US" altLang="ja-JP" dirty="0" smtClean="0"/>
          </a:p>
          <a:p>
            <a:pPr lvl="1"/>
            <a:r>
              <a:rPr lang="ja-JP" altLang="en-US" dirty="0"/>
              <a:t>使えそう</a:t>
            </a:r>
            <a:r>
              <a:rPr lang="ja-JP" altLang="en-US" dirty="0" smtClean="0"/>
              <a:t>なデータをテキストファイルに書き出す</a:t>
            </a:r>
            <a:endParaRPr lang="en-US" altLang="ja-JP" dirty="0" smtClean="0"/>
          </a:p>
          <a:p>
            <a:pPr lvl="1"/>
            <a:r>
              <a:rPr lang="ja-JP" altLang="en-US" dirty="0"/>
              <a:t>プレゼン</a:t>
            </a:r>
            <a:r>
              <a:rPr lang="ja-JP" altLang="en-US" dirty="0" smtClean="0"/>
              <a:t>の骨格をつくる、肉付けする</a:t>
            </a:r>
            <a:endParaRPr lang="en-US" altLang="ja-JP" dirty="0" smtClean="0"/>
          </a:p>
          <a:p>
            <a:r>
              <a:rPr lang="ja-JP" altLang="en-US" dirty="0" smtClean="0"/>
              <a:t>現場用メモをつくることも。</a:t>
            </a:r>
            <a:endParaRPr lang="en-US" altLang="ja-JP" dirty="0" smtClean="0"/>
          </a:p>
          <a:p>
            <a:pPr lvl="1"/>
            <a:endParaRPr lang="en-US" altLang="ja-JP" dirty="0" smtClean="0"/>
          </a:p>
          <a:p>
            <a:pPr lvl="1"/>
            <a:endParaRPr lang="en-US" altLang="ja-JP" dirty="0" smtClean="0"/>
          </a:p>
          <a:p>
            <a:pPr lvl="1"/>
            <a:endParaRPr lang="en-US" altLang="ja-JP" dirty="0" smtClean="0"/>
          </a:p>
          <a:p>
            <a:endParaRPr kumimoji="1" lang="ja-JP" altLang="en-US" dirty="0"/>
          </a:p>
        </p:txBody>
      </p:sp>
    </p:spTree>
    <p:extLst>
      <p:ext uri="{BB962C8B-B14F-4D97-AF65-F5344CB8AC3E}">
        <p14:creationId xmlns="" xmlns:p14="http://schemas.microsoft.com/office/powerpoint/2010/main" val="9158540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fontScale="90000"/>
          </a:bodyPr>
          <a:lstStyle/>
          <a:p>
            <a:pPr eaLnBrk="1" fontAlgn="auto" hangingPunct="1">
              <a:spcAft>
                <a:spcPts val="0"/>
              </a:spcAft>
              <a:defRPr/>
            </a:pPr>
            <a:r>
              <a:rPr lang="ja-JP" altLang="en-US" sz="4000" dirty="0" smtClean="0"/>
              <a:t>７月１４日　特別ゲスト</a:t>
            </a:r>
            <a:r>
              <a:rPr lang="en-US" altLang="ja-JP" sz="4000" dirty="0" smtClean="0"/>
              <a:t/>
            </a:r>
            <a:br>
              <a:rPr lang="en-US" altLang="ja-JP" sz="4000" dirty="0" smtClean="0"/>
            </a:br>
            <a:r>
              <a:rPr lang="ja-JP" altLang="en-US" sz="4000" dirty="0" smtClean="0"/>
              <a:t>メディアアーティストの企画術</a:t>
            </a:r>
            <a:endParaRPr lang="ja-JP" altLang="en-US" dirty="0" smtClean="0"/>
          </a:p>
        </p:txBody>
      </p:sp>
      <p:pic>
        <p:nvPicPr>
          <p:cNvPr id="72707" name="コンテンツ プレースホルダ 5" descr="mirai02b.jpg"/>
          <p:cNvPicPr>
            <a:picLocks noGrp="1" noChangeAspect="1"/>
          </p:cNvPicPr>
          <p:nvPr>
            <p:ph sz="half" idx="1"/>
          </p:nvPr>
        </p:nvPicPr>
        <p:blipFill>
          <a:blip r:embed="rId3" cstate="print"/>
          <a:srcRect/>
          <a:stretch>
            <a:fillRect/>
          </a:stretch>
        </p:blipFill>
        <p:spPr>
          <a:xfrm>
            <a:off x="4714875" y="3500438"/>
            <a:ext cx="4038600" cy="3028950"/>
          </a:xfrm>
        </p:spPr>
      </p:pic>
      <p:sp>
        <p:nvSpPr>
          <p:cNvPr id="72708" name="コンテンツ プレースホルダ 4"/>
          <p:cNvSpPr>
            <a:spLocks noGrp="1"/>
          </p:cNvSpPr>
          <p:nvPr>
            <p:ph sz="half" idx="2"/>
          </p:nvPr>
        </p:nvSpPr>
        <p:spPr/>
        <p:txBody>
          <a:bodyPr/>
          <a:lstStyle/>
          <a:p>
            <a:pPr eaLnBrk="1" hangingPunct="1"/>
            <a:r>
              <a:rPr lang="ja-JP" altLang="en-US" smtClean="0"/>
              <a:t>産業技術総合研究所　江渡 浩一郎先生によるメディアーティストの企画術。</a:t>
            </a:r>
          </a:p>
        </p:txBody>
      </p:sp>
      <p:pic>
        <p:nvPicPr>
          <p:cNvPr id="72709" name="コンテンツ プレースホルダ 6" descr="e86dd768.jpg"/>
          <p:cNvPicPr>
            <a:picLocks noChangeAspect="1"/>
          </p:cNvPicPr>
          <p:nvPr/>
        </p:nvPicPr>
        <p:blipFill>
          <a:blip r:embed="rId4" cstate="print"/>
          <a:srcRect/>
          <a:stretch>
            <a:fillRect/>
          </a:stretch>
        </p:blipFill>
        <p:spPr bwMode="auto">
          <a:xfrm>
            <a:off x="884238" y="1600200"/>
            <a:ext cx="3184525" cy="452596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835696" y="1412776"/>
            <a:ext cx="5760640" cy="2800767"/>
          </a:xfrm>
          <a:prstGeom prst="rect">
            <a:avLst/>
          </a:prstGeom>
        </p:spPr>
        <p:txBody>
          <a:bodyPr wrap="square">
            <a:spAutoFit/>
          </a:bodyPr>
          <a:lstStyle/>
          <a:p>
            <a:endParaRPr lang="en-US" altLang="ja-JP" dirty="0"/>
          </a:p>
          <a:p>
            <a:r>
              <a:rPr lang="ja-JP" altLang="en-US" dirty="0" smtClean="0"/>
              <a:t>１番サビ</a:t>
            </a:r>
            <a:endParaRPr lang="en-US" altLang="ja-JP" dirty="0" smtClean="0"/>
          </a:p>
          <a:p>
            <a:r>
              <a:rPr lang="ja-JP" altLang="en-US" dirty="0" smtClean="0"/>
              <a:t>心</a:t>
            </a:r>
            <a:r>
              <a:rPr lang="ja-JP" altLang="en-US" dirty="0"/>
              <a:t>の岸辺に</a:t>
            </a:r>
            <a:r>
              <a:rPr lang="ja-JP" altLang="en-US" dirty="0" smtClean="0"/>
              <a:t>咲いた　</a:t>
            </a:r>
            <a:r>
              <a:rPr lang="ja-JP" altLang="en-US" dirty="0"/>
              <a:t>“</a:t>
            </a:r>
            <a:r>
              <a:rPr lang="ja-JP" altLang="en-US" dirty="0">
                <a:solidFill>
                  <a:schemeClr val="bg1">
                    <a:lumMod val="85000"/>
                  </a:schemeClr>
                </a:solidFill>
              </a:rPr>
              <a:t>赤いスイ～トピ～</a:t>
            </a:r>
            <a:r>
              <a:rPr lang="ja-JP" altLang="en-US" dirty="0" smtClean="0"/>
              <a:t>”</a:t>
            </a:r>
            <a:endParaRPr lang="en-US" altLang="ja-JP" dirty="0" smtClean="0"/>
          </a:p>
          <a:p>
            <a:endParaRPr lang="en-US" altLang="ja-JP" dirty="0"/>
          </a:p>
          <a:p>
            <a:r>
              <a:rPr lang="ja-JP" altLang="en-US" dirty="0" smtClean="0"/>
              <a:t>２番サビ</a:t>
            </a:r>
            <a:endParaRPr lang="ja-JP" altLang="en-US" dirty="0"/>
          </a:p>
          <a:p>
            <a:r>
              <a:rPr lang="ja-JP" altLang="en-US" dirty="0"/>
              <a:t>線路の脇のつぼみ</a:t>
            </a:r>
            <a:r>
              <a:rPr lang="ja-JP" altLang="en-US" dirty="0" smtClean="0"/>
              <a:t>は　</a:t>
            </a:r>
            <a:r>
              <a:rPr lang="ja-JP" altLang="en-US" dirty="0"/>
              <a:t>“</a:t>
            </a:r>
            <a:r>
              <a:rPr lang="ja-JP" altLang="en-US" dirty="0">
                <a:solidFill>
                  <a:schemeClr val="bg1">
                    <a:lumMod val="85000"/>
                  </a:schemeClr>
                </a:solidFill>
              </a:rPr>
              <a:t>赤いスイ～トピ～</a:t>
            </a:r>
            <a:r>
              <a:rPr lang="ja-JP" altLang="en-US" dirty="0"/>
              <a:t>”</a:t>
            </a:r>
          </a:p>
          <a:p>
            <a:endParaRPr lang="en-US" altLang="ja-JP" dirty="0" smtClean="0"/>
          </a:p>
          <a:p>
            <a:r>
              <a:rPr lang="ja-JP" altLang="en-US" dirty="0" smtClean="0"/>
              <a:t>３番サビ</a:t>
            </a:r>
            <a:endParaRPr lang="en-US" altLang="ja-JP" dirty="0" smtClean="0"/>
          </a:p>
          <a:p>
            <a:r>
              <a:rPr lang="ja-JP" altLang="en-US" dirty="0" smtClean="0"/>
              <a:t>心に春が来た日は　“</a:t>
            </a:r>
            <a:r>
              <a:rPr lang="ja-JP" altLang="en-US" sz="3200" b="1" dirty="0" smtClean="0">
                <a:solidFill>
                  <a:srgbClr val="FF0000"/>
                </a:solidFill>
              </a:rPr>
              <a:t>赤いスイ～トピ～</a:t>
            </a:r>
            <a:r>
              <a:rPr lang="ja-JP" altLang="en-US" dirty="0" smtClean="0"/>
              <a:t>”</a:t>
            </a:r>
            <a:endParaRPr lang="ja-JP" altLang="en-US" dirty="0"/>
          </a:p>
        </p:txBody>
      </p:sp>
      <p:sp>
        <p:nvSpPr>
          <p:cNvPr id="3" name="正方形/長方形 2"/>
          <p:cNvSpPr/>
          <p:nvPr/>
        </p:nvSpPr>
        <p:spPr>
          <a:xfrm>
            <a:off x="3419872" y="764704"/>
            <a:ext cx="1822935" cy="369332"/>
          </a:xfrm>
          <a:prstGeom prst="rect">
            <a:avLst/>
          </a:prstGeom>
        </p:spPr>
        <p:txBody>
          <a:bodyPr wrap="none">
            <a:spAutoFit/>
          </a:bodyPr>
          <a:lstStyle/>
          <a:p>
            <a:r>
              <a:rPr lang="ja-JP" altLang="en-US" dirty="0"/>
              <a:t>赤いスイートピー</a:t>
            </a:r>
          </a:p>
        </p:txBody>
      </p:sp>
    </p:spTree>
    <p:extLst>
      <p:ext uri="{BB962C8B-B14F-4D97-AF65-F5344CB8AC3E}">
        <p14:creationId xmlns="" xmlns:p14="http://schemas.microsoft.com/office/powerpoint/2010/main" val="235463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プレゼンの４アクション</a:t>
            </a:r>
            <a:endParaRPr kumimoji="1" lang="ja-JP" altLang="en-US" dirty="0"/>
          </a:p>
        </p:txBody>
      </p:sp>
      <p:graphicFrame>
        <p:nvGraphicFramePr>
          <p:cNvPr id="4" name="コンテンツ プレースホルダ 3"/>
          <p:cNvGraphicFramePr>
            <a:graphicFrameLocks noGrp="1"/>
          </p:cNvGraphicFramePr>
          <p:nvPr>
            <p:ph idx="1"/>
          </p:nvPr>
        </p:nvGraphicFramePr>
        <p:xfrm>
          <a:off x="457200" y="1600201"/>
          <a:ext cx="8229600" cy="2836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正方形/長方形 4"/>
          <p:cNvSpPr/>
          <p:nvPr/>
        </p:nvSpPr>
        <p:spPr>
          <a:xfrm>
            <a:off x="2195736" y="5013176"/>
            <a:ext cx="4572000" cy="369332"/>
          </a:xfrm>
          <a:prstGeom prst="rect">
            <a:avLst/>
          </a:prstGeom>
        </p:spPr>
        <p:txBody>
          <a:bodyPr>
            <a:spAutoFit/>
          </a:bodyPr>
          <a:lstStyle/>
          <a:p>
            <a:r>
              <a:rPr lang="ja-JP" altLang="en-US" dirty="0" smtClean="0"/>
              <a:t>この流れを円滑に進めるための</a:t>
            </a:r>
            <a:r>
              <a:rPr lang="en-US" altLang="ja-JP" dirty="0" smtClean="0"/>
              <a:t>10</a:t>
            </a:r>
            <a:r>
              <a:rPr lang="ja-JP" altLang="en-US" dirty="0" smtClean="0"/>
              <a:t>個の</a:t>
            </a:r>
            <a:r>
              <a:rPr lang="ja-JP" altLang="en-US" dirty="0"/>
              <a:t>コツ</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extLst>
              <p:ext uri="{D42A27DB-BD31-4B8C-83A1-F6EECF244321}">
                <p14:modId xmlns="" xmlns:p14="http://schemas.microsoft.com/office/powerpoint/2010/main" val="1449509276"/>
              </p:ext>
            </p:extLst>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図表 3"/>
          <p:cNvGraphicFramePr/>
          <p:nvPr/>
        </p:nvGraphicFramePr>
        <p:xfrm>
          <a:off x="0" y="188640"/>
          <a:ext cx="9144000" cy="6181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自分に何が期待されているか？</a:t>
            </a:r>
            <a:endParaRPr kumimoji="1" lang="ja-JP" altLang="en-US" dirty="0"/>
          </a:p>
        </p:txBody>
      </p:sp>
      <p:pic>
        <p:nvPicPr>
          <p:cNvPr id="49154" name="Picture 2" descr="51OmfZs4PbL.jpg"/>
          <p:cNvPicPr>
            <a:picLocks noChangeAspect="1" noChangeArrowheads="1"/>
          </p:cNvPicPr>
          <p:nvPr/>
        </p:nvPicPr>
        <p:blipFill>
          <a:blip r:embed="rId2" cstate="print"/>
          <a:srcRect/>
          <a:stretch>
            <a:fillRect/>
          </a:stretch>
        </p:blipFill>
        <p:spPr bwMode="auto">
          <a:xfrm>
            <a:off x="0" y="1412776"/>
            <a:ext cx="4320480" cy="4320480"/>
          </a:xfrm>
          <a:prstGeom prst="rect">
            <a:avLst/>
          </a:prstGeom>
          <a:noFill/>
        </p:spPr>
      </p:pic>
      <p:sp>
        <p:nvSpPr>
          <p:cNvPr id="4" name="正方形/長方形 3"/>
          <p:cNvSpPr/>
          <p:nvPr/>
        </p:nvSpPr>
        <p:spPr>
          <a:xfrm>
            <a:off x="4139952" y="1844824"/>
            <a:ext cx="4824536" cy="3693319"/>
          </a:xfrm>
          <a:prstGeom prst="rect">
            <a:avLst/>
          </a:prstGeom>
        </p:spPr>
        <p:txBody>
          <a:bodyPr wrap="square">
            <a:spAutoFit/>
          </a:bodyPr>
          <a:lstStyle/>
          <a:p>
            <a:endParaRPr lang="en-US" altLang="ja-JP" dirty="0" smtClean="0"/>
          </a:p>
          <a:p>
            <a:r>
              <a:rPr lang="ja-JP" altLang="en-US" dirty="0" smtClean="0"/>
              <a:t/>
            </a:r>
            <a:br>
              <a:rPr lang="ja-JP" altLang="en-US" dirty="0" smtClean="0"/>
            </a:br>
            <a:r>
              <a:rPr lang="ja-JP" altLang="en-US" dirty="0" smtClean="0"/>
              <a:t>１　講演のタイトルに対して確かな立場を示す</a:t>
            </a:r>
            <a:br>
              <a:rPr lang="ja-JP" altLang="en-US" dirty="0" smtClean="0"/>
            </a:br>
            <a:r>
              <a:rPr lang="ja-JP" altLang="en-US" dirty="0" smtClean="0"/>
              <a:t>２　目の前の聴衆について注意深く考える</a:t>
            </a:r>
            <a:br>
              <a:rPr lang="ja-JP" altLang="en-US" dirty="0" smtClean="0"/>
            </a:br>
            <a:r>
              <a:rPr lang="ja-JP" altLang="en-US" dirty="0" smtClean="0"/>
              <a:t>３　具体的な論点をできるだけ簡潔に表現する</a:t>
            </a:r>
            <a:br>
              <a:rPr lang="ja-JP" altLang="en-US" dirty="0" smtClean="0"/>
            </a:br>
            <a:r>
              <a:rPr lang="ja-JP" altLang="en-US" dirty="0" smtClean="0"/>
              <a:t>４　知的な専門家の聴衆からのありえそうな反論を知っておく</a:t>
            </a:r>
            <a:endParaRPr lang="en-US" altLang="ja-JP" dirty="0" smtClean="0"/>
          </a:p>
          <a:p>
            <a:endParaRPr lang="ja-JP" altLang="en-US" dirty="0" smtClean="0"/>
          </a:p>
          <a:p>
            <a:r>
              <a:rPr lang="ja-JP" altLang="en-US" dirty="0" smtClean="0"/>
              <a:t>「何が要点で、聴衆の注意を向けたものからどのような洞察が得られるのかに対して、意識的であってください。」</a:t>
            </a:r>
            <a:endParaRPr lang="en-US" altLang="ja-JP" dirty="0" smtClean="0"/>
          </a:p>
          <a:p>
            <a:endParaRPr lang="en-US" altLang="ja-JP" dirty="0" smtClean="0"/>
          </a:p>
          <a:p>
            <a:endParaRPr lang="ja-JP" altLang="en-US" dirty="0"/>
          </a:p>
        </p:txBody>
      </p:sp>
    </p:spTree>
    <p:extLst>
      <p:ext uri="{BB962C8B-B14F-4D97-AF65-F5344CB8AC3E}">
        <p14:creationId xmlns="" xmlns:p14="http://schemas.microsoft.com/office/powerpoint/2010/main" val="3881660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1323</TotalTime>
  <Words>1663</Words>
  <Application>Microsoft Office PowerPoint</Application>
  <PresentationFormat>画面に合わせる (4:3)</PresentationFormat>
  <Paragraphs>360</Paragraphs>
  <Slides>42</Slides>
  <Notes>17</Notes>
  <HiddenSlides>0</HiddenSlides>
  <MMClips>0</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Office テーマ</vt:lpstr>
      <vt:lpstr>プレゼンテーション</vt:lpstr>
      <vt:lpstr>本日の構成</vt:lpstr>
      <vt:lpstr>スライド 3</vt:lpstr>
      <vt:lpstr>スライド 4</vt:lpstr>
      <vt:lpstr>スライド 5</vt:lpstr>
      <vt:lpstr>プレゼンの４アクション</vt:lpstr>
      <vt:lpstr>スライド 7</vt:lpstr>
      <vt:lpstr>スライド 8</vt:lpstr>
      <vt:lpstr>自分に何が期待されているか？</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テンポの良いプレゼン</vt:lpstr>
      <vt:lpstr>スライド 23</vt:lpstr>
      <vt:lpstr>３部構成</vt:lpstr>
      <vt:lpstr>３分</vt:lpstr>
      <vt:lpstr>３回</vt:lpstr>
      <vt:lpstr>スライド 27</vt:lpstr>
      <vt:lpstr>スライド 28</vt:lpstr>
      <vt:lpstr>スライド 29</vt:lpstr>
      <vt:lpstr>スライド 30</vt:lpstr>
      <vt:lpstr>スライド 31</vt:lpstr>
      <vt:lpstr>スライド 32</vt:lpstr>
      <vt:lpstr>スライド 33</vt:lpstr>
      <vt:lpstr>応用</vt:lpstr>
      <vt:lpstr>スライド 35</vt:lpstr>
      <vt:lpstr>スライド 36</vt:lpstr>
      <vt:lpstr>スライド 37</vt:lpstr>
      <vt:lpstr>スライド 38</vt:lpstr>
      <vt:lpstr>スライド 39</vt:lpstr>
      <vt:lpstr>プレゼンの４アクション</vt:lpstr>
      <vt:lpstr>ディスカッション： プレゼンのつくりかた</vt:lpstr>
      <vt:lpstr>７月１４日　特別ゲスト メディアアーティストの企画術</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プレゼンテーション研修</dc:title>
  <dc:creator>daiya</dc:creator>
  <cp:lastModifiedBy>daiya</cp:lastModifiedBy>
  <cp:revision>90</cp:revision>
  <dcterms:created xsi:type="dcterms:W3CDTF">2011-06-25T16:53:04Z</dcterms:created>
  <dcterms:modified xsi:type="dcterms:W3CDTF">2011-07-27T09:01:52Z</dcterms:modified>
</cp:coreProperties>
</file>