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6"/>
  </p:notesMasterIdLst>
  <p:sldIdLst>
    <p:sldId id="256" r:id="rId2"/>
    <p:sldId id="333" r:id="rId3"/>
    <p:sldId id="335" r:id="rId4"/>
    <p:sldId id="336" r:id="rId5"/>
    <p:sldId id="337" r:id="rId6"/>
    <p:sldId id="338" r:id="rId7"/>
    <p:sldId id="339" r:id="rId8"/>
    <p:sldId id="387" r:id="rId9"/>
    <p:sldId id="388" r:id="rId10"/>
    <p:sldId id="340" r:id="rId11"/>
    <p:sldId id="341" r:id="rId12"/>
    <p:sldId id="342" r:id="rId13"/>
    <p:sldId id="343" r:id="rId14"/>
    <p:sldId id="344" r:id="rId15"/>
    <p:sldId id="345" r:id="rId16"/>
    <p:sldId id="346" r:id="rId17"/>
    <p:sldId id="376" r:id="rId18"/>
    <p:sldId id="377" r:id="rId19"/>
    <p:sldId id="378" r:id="rId20"/>
    <p:sldId id="379" r:id="rId21"/>
    <p:sldId id="380" r:id="rId22"/>
    <p:sldId id="381" r:id="rId23"/>
    <p:sldId id="382" r:id="rId24"/>
    <p:sldId id="383" r:id="rId25"/>
    <p:sldId id="384" r:id="rId26"/>
    <p:sldId id="385" r:id="rId27"/>
    <p:sldId id="386" r:id="rId28"/>
    <p:sldId id="350" r:id="rId29"/>
    <p:sldId id="349" r:id="rId30"/>
    <p:sldId id="317" r:id="rId31"/>
    <p:sldId id="318" r:id="rId32"/>
    <p:sldId id="319" r:id="rId33"/>
    <p:sldId id="320" r:id="rId34"/>
    <p:sldId id="321" r:id="rId35"/>
    <p:sldId id="322" r:id="rId36"/>
    <p:sldId id="323" r:id="rId37"/>
    <p:sldId id="324" r:id="rId38"/>
    <p:sldId id="325" r:id="rId39"/>
    <p:sldId id="326" r:id="rId40"/>
    <p:sldId id="327" r:id="rId41"/>
    <p:sldId id="328" r:id="rId42"/>
    <p:sldId id="329" r:id="rId43"/>
    <p:sldId id="330" r:id="rId44"/>
    <p:sldId id="331" r:id="rId45"/>
    <p:sldId id="351" r:id="rId46"/>
    <p:sldId id="352" r:id="rId47"/>
    <p:sldId id="353" r:id="rId48"/>
    <p:sldId id="354" r:id="rId49"/>
    <p:sldId id="355" r:id="rId50"/>
    <p:sldId id="356" r:id="rId51"/>
    <p:sldId id="357" r:id="rId52"/>
    <p:sldId id="358" r:id="rId53"/>
    <p:sldId id="359" r:id="rId54"/>
    <p:sldId id="360" r:id="rId55"/>
    <p:sldId id="361" r:id="rId56"/>
    <p:sldId id="332" r:id="rId57"/>
    <p:sldId id="261" r:id="rId58"/>
    <p:sldId id="262" r:id="rId59"/>
    <p:sldId id="263" r:id="rId60"/>
    <p:sldId id="264" r:id="rId61"/>
    <p:sldId id="265" r:id="rId62"/>
    <p:sldId id="266" r:id="rId63"/>
    <p:sldId id="267" r:id="rId64"/>
    <p:sldId id="268" r:id="rId65"/>
    <p:sldId id="269" r:id="rId66"/>
    <p:sldId id="270" r:id="rId67"/>
    <p:sldId id="271" r:id="rId68"/>
    <p:sldId id="272" r:id="rId69"/>
    <p:sldId id="273" r:id="rId70"/>
    <p:sldId id="274" r:id="rId71"/>
    <p:sldId id="275" r:id="rId72"/>
    <p:sldId id="276" r:id="rId73"/>
    <p:sldId id="277" r:id="rId74"/>
    <p:sldId id="278" r:id="rId75"/>
    <p:sldId id="279" r:id="rId76"/>
    <p:sldId id="280" r:id="rId77"/>
    <p:sldId id="281" r:id="rId78"/>
    <p:sldId id="282" r:id="rId79"/>
    <p:sldId id="283" r:id="rId80"/>
    <p:sldId id="284" r:id="rId81"/>
    <p:sldId id="285" r:id="rId82"/>
    <p:sldId id="286" r:id="rId83"/>
    <p:sldId id="287" r:id="rId84"/>
    <p:sldId id="288" r:id="rId85"/>
    <p:sldId id="289" r:id="rId86"/>
    <p:sldId id="290" r:id="rId87"/>
    <p:sldId id="291" r:id="rId88"/>
    <p:sldId id="292" r:id="rId89"/>
    <p:sldId id="293" r:id="rId90"/>
    <p:sldId id="294" r:id="rId91"/>
    <p:sldId id="362" r:id="rId92"/>
    <p:sldId id="363" r:id="rId93"/>
    <p:sldId id="364" r:id="rId94"/>
    <p:sldId id="365" r:id="rId95"/>
    <p:sldId id="366" r:id="rId96"/>
    <p:sldId id="367" r:id="rId97"/>
    <p:sldId id="368" r:id="rId98"/>
    <p:sldId id="369" r:id="rId99"/>
    <p:sldId id="370" r:id="rId100"/>
    <p:sldId id="371" r:id="rId101"/>
    <p:sldId id="372" r:id="rId102"/>
    <p:sldId id="373" r:id="rId103"/>
    <p:sldId id="374" r:id="rId104"/>
    <p:sldId id="375" r:id="rId105"/>
    <p:sldId id="296" r:id="rId106"/>
    <p:sldId id="389" r:id="rId107"/>
    <p:sldId id="297" r:id="rId108"/>
    <p:sldId id="298" r:id="rId109"/>
    <p:sldId id="299" r:id="rId110"/>
    <p:sldId id="300" r:id="rId111"/>
    <p:sldId id="301" r:id="rId112"/>
    <p:sldId id="302" r:id="rId113"/>
    <p:sldId id="303" r:id="rId114"/>
    <p:sldId id="304" r:id="rId115"/>
    <p:sldId id="305" r:id="rId116"/>
    <p:sldId id="306" r:id="rId117"/>
    <p:sldId id="307" r:id="rId118"/>
    <p:sldId id="308" r:id="rId119"/>
    <p:sldId id="309" r:id="rId120"/>
    <p:sldId id="310" r:id="rId121"/>
    <p:sldId id="311" r:id="rId122"/>
    <p:sldId id="312" r:id="rId123"/>
    <p:sldId id="313" r:id="rId124"/>
    <p:sldId id="390" r:id="rId12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48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iagrams/_rels/data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（人間関係）</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B37A229B-C87B-42F6-9D38-20E1C45163E4}" type="presOf" srcId="{CD6ABD67-FCB0-4A2D-8FF3-BE3A7EFACDA7}" destId="{95A1DCE5-C117-430B-8414-63E40FA18D72}" srcOrd="1" destOrd="0" presId="urn:microsoft.com/office/officeart/2005/8/layout/pyramid1"/>
    <dgm:cxn modelId="{487770CD-E0B1-420B-8668-11A3B6C4E18C}" type="presOf" srcId="{3ACA5662-4528-4167-9B34-D1A229512392}" destId="{0750CDB6-F697-44B6-B4DC-2FDF94BE9E05}" srcOrd="1"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AD40991C-52DA-4CAE-9CC6-B0D57341F629}" type="presOf" srcId="{3ACA5662-4528-4167-9B34-D1A229512392}" destId="{C655F567-5F3B-4604-A0C6-33078E532591}" srcOrd="0" destOrd="0" presId="urn:microsoft.com/office/officeart/2005/8/layout/pyramid1"/>
    <dgm:cxn modelId="{E9013B38-53E5-4115-B2B9-AB0BE9F2415A}" srcId="{4C2CFF62-043A-4790-9079-8F195649621C}" destId="{A79C4E0E-8294-457A-99CE-86BF997F8BAD}" srcOrd="3" destOrd="0" parTransId="{F101E561-D1C8-49E6-A0C7-BCFD09A98E3A}" sibTransId="{4A87A891-D1A0-497F-8479-483042FB4632}"/>
    <dgm:cxn modelId="{167F1295-1748-4D96-964D-89B3F34E7581}" type="presOf" srcId="{7A15E3E2-F36A-40B2-8797-1F6C2F9BAC7A}" destId="{6B1ACB60-E374-466C-8410-59A9AF1B5C9D}" srcOrd="0" destOrd="0" presId="urn:microsoft.com/office/officeart/2005/8/layout/pyramid1"/>
    <dgm:cxn modelId="{168828CA-51CF-4CE6-A308-C216B229857C}" type="presOf" srcId="{A79C4E0E-8294-457A-99CE-86BF997F8BAD}" destId="{2A87C75E-D8FC-40A3-A17E-982098C2F1B8}" srcOrd="1" destOrd="0" presId="urn:microsoft.com/office/officeart/2005/8/layout/pyramid1"/>
    <dgm:cxn modelId="{8EC80161-05F9-4137-B112-5E40F6E62654}" type="presOf" srcId="{4C2CFF62-043A-4790-9079-8F195649621C}" destId="{632D2118-9D79-4794-A94D-970638213A54}" srcOrd="0" destOrd="0" presId="urn:microsoft.com/office/officeart/2005/8/layout/pyramid1"/>
    <dgm:cxn modelId="{7636E5DE-1882-46AF-9572-2630957AF199}" type="presOf" srcId="{6AC17948-D511-4F04-A260-B84996D909C3}" destId="{40D42D92-7891-48C1-9616-AC3D950C0D3F}" srcOrd="0" destOrd="0" presId="urn:microsoft.com/office/officeart/2005/8/layout/pyramid1"/>
    <dgm:cxn modelId="{3163EB94-E693-4725-B781-CC20CF6CE87D}" type="presOf" srcId="{A79C4E0E-8294-457A-99CE-86BF997F8BAD}" destId="{1789BBA1-0C97-46C0-A72C-3886465B8BA1}" srcOrd="0" destOrd="0" presId="urn:microsoft.com/office/officeart/2005/8/layout/pyramid1"/>
    <dgm:cxn modelId="{DFB74FCD-EE80-4447-8CE7-00FB18ABF5C8}" type="presOf" srcId="{CD6ABD67-FCB0-4A2D-8FF3-BE3A7EFACDA7}" destId="{E024171C-ACEC-4FC9-9D38-48BD3309A26D}" srcOrd="0" destOrd="0" presId="urn:microsoft.com/office/officeart/2005/8/layout/pyramid1"/>
    <dgm:cxn modelId="{4E13B902-55D9-4DE5-8E68-51A7212F9843}" type="presOf" srcId="{6AC17948-D511-4F04-A260-B84996D909C3}" destId="{1642D485-A1B7-4899-A4B1-09EEE85BCF02}" srcOrd="1"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A3B7384C-9B7D-4A05-AC1E-6514CF4BDD0A}" type="presOf" srcId="{7A15E3E2-F36A-40B2-8797-1F6C2F9BAC7A}" destId="{39BA26D3-0F42-40B8-853C-F1B912FB71CC}" srcOrd="1" destOrd="0" presId="urn:microsoft.com/office/officeart/2005/8/layout/pyramid1"/>
    <dgm:cxn modelId="{5EACA7DD-D975-4575-BD7B-5388A68163A7}" srcId="{4C2CFF62-043A-4790-9079-8F195649621C}" destId="{6AC17948-D511-4F04-A260-B84996D909C3}" srcOrd="2" destOrd="0" parTransId="{9B9F8CD7-0B66-4A3C-8E40-BF2718055562}" sibTransId="{1D797415-9FA7-426B-BB06-A273F6310250}"/>
    <dgm:cxn modelId="{CD2FC654-1F47-4B6D-A0D7-9487EDD968B1}" srcId="{4C2CFF62-043A-4790-9079-8F195649621C}" destId="{CD6ABD67-FCB0-4A2D-8FF3-BE3A7EFACDA7}" srcOrd="0" destOrd="0" parTransId="{83CCE06F-9F6D-4ED3-8F46-B4970629748D}" sibTransId="{2B527220-7FA9-45B0-B906-2D934F41C90E}"/>
    <dgm:cxn modelId="{6D075F44-6F22-4EC9-A3A6-596D0BA96471}" type="presParOf" srcId="{632D2118-9D79-4794-A94D-970638213A54}" destId="{80C5C7E8-C9FA-4252-923F-6BEAF2840F5D}" srcOrd="0" destOrd="0" presId="urn:microsoft.com/office/officeart/2005/8/layout/pyramid1"/>
    <dgm:cxn modelId="{33754C88-B0F5-463C-B2D5-03CF4B570418}" type="presParOf" srcId="{80C5C7E8-C9FA-4252-923F-6BEAF2840F5D}" destId="{E024171C-ACEC-4FC9-9D38-48BD3309A26D}" srcOrd="0" destOrd="0" presId="urn:microsoft.com/office/officeart/2005/8/layout/pyramid1"/>
    <dgm:cxn modelId="{BB644999-B39D-4FCC-8154-5FDCB88B7584}" type="presParOf" srcId="{80C5C7E8-C9FA-4252-923F-6BEAF2840F5D}" destId="{95A1DCE5-C117-430B-8414-63E40FA18D72}" srcOrd="1" destOrd="0" presId="urn:microsoft.com/office/officeart/2005/8/layout/pyramid1"/>
    <dgm:cxn modelId="{485F36ED-6AE1-46A3-8EE1-0958FB39234B}" type="presParOf" srcId="{632D2118-9D79-4794-A94D-970638213A54}" destId="{D978E2F9-9065-41B3-8FF3-B338EDDAE92D}" srcOrd="1" destOrd="0" presId="urn:microsoft.com/office/officeart/2005/8/layout/pyramid1"/>
    <dgm:cxn modelId="{4ACE7C4A-B693-43F1-BBB8-F9E8E7DBA551}" type="presParOf" srcId="{D978E2F9-9065-41B3-8FF3-B338EDDAE92D}" destId="{6B1ACB60-E374-466C-8410-59A9AF1B5C9D}" srcOrd="0" destOrd="0" presId="urn:microsoft.com/office/officeart/2005/8/layout/pyramid1"/>
    <dgm:cxn modelId="{AF09DB44-C705-4826-88DE-F05EC3B408A0}" type="presParOf" srcId="{D978E2F9-9065-41B3-8FF3-B338EDDAE92D}" destId="{39BA26D3-0F42-40B8-853C-F1B912FB71CC}" srcOrd="1" destOrd="0" presId="urn:microsoft.com/office/officeart/2005/8/layout/pyramid1"/>
    <dgm:cxn modelId="{1616F353-8250-4F5F-84EC-E36515D8F481}" type="presParOf" srcId="{632D2118-9D79-4794-A94D-970638213A54}" destId="{C6B2F24E-CBB7-4573-B351-3B6B0C46A1D9}" srcOrd="2" destOrd="0" presId="urn:microsoft.com/office/officeart/2005/8/layout/pyramid1"/>
    <dgm:cxn modelId="{9DB8D684-2073-46AE-8FC8-DB2AC9282AF9}" type="presParOf" srcId="{C6B2F24E-CBB7-4573-B351-3B6B0C46A1D9}" destId="{40D42D92-7891-48C1-9616-AC3D950C0D3F}" srcOrd="0" destOrd="0" presId="urn:microsoft.com/office/officeart/2005/8/layout/pyramid1"/>
    <dgm:cxn modelId="{0D03470E-E97A-4F4B-960E-0388E000CE8F}" type="presParOf" srcId="{C6B2F24E-CBB7-4573-B351-3B6B0C46A1D9}" destId="{1642D485-A1B7-4899-A4B1-09EEE85BCF02}" srcOrd="1" destOrd="0" presId="urn:microsoft.com/office/officeart/2005/8/layout/pyramid1"/>
    <dgm:cxn modelId="{BABD6270-60D4-4E80-BA58-6C48564E5FCD}" type="presParOf" srcId="{632D2118-9D79-4794-A94D-970638213A54}" destId="{8788B27A-F332-49DE-8C14-BCBA2DBEA32D}" srcOrd="3" destOrd="0" presId="urn:microsoft.com/office/officeart/2005/8/layout/pyramid1"/>
    <dgm:cxn modelId="{C3DE1A02-5EF3-4797-898D-D64B7FB44B7B}" type="presParOf" srcId="{8788B27A-F332-49DE-8C14-BCBA2DBEA32D}" destId="{1789BBA1-0C97-46C0-A72C-3886465B8BA1}" srcOrd="0" destOrd="0" presId="urn:microsoft.com/office/officeart/2005/8/layout/pyramid1"/>
    <dgm:cxn modelId="{50503EAE-5DBB-4914-A936-C58EE420B6E4}" type="presParOf" srcId="{8788B27A-F332-49DE-8C14-BCBA2DBEA32D}" destId="{2A87C75E-D8FC-40A3-A17E-982098C2F1B8}" srcOrd="1" destOrd="0" presId="urn:microsoft.com/office/officeart/2005/8/layout/pyramid1"/>
    <dgm:cxn modelId="{E42A5E43-D965-4DB1-8C48-28A3630F18C7}" type="presParOf" srcId="{632D2118-9D79-4794-A94D-970638213A54}" destId="{08E9EBEE-6658-4D7B-8D68-3C4E7678F84C}" srcOrd="4" destOrd="0" presId="urn:microsoft.com/office/officeart/2005/8/layout/pyramid1"/>
    <dgm:cxn modelId="{038C802B-310D-4287-919E-1C8D121BE16A}" type="presParOf" srcId="{08E9EBEE-6658-4D7B-8D68-3C4E7678F84C}" destId="{C655F567-5F3B-4604-A0C6-33078E532591}" srcOrd="0" destOrd="0" presId="urn:microsoft.com/office/officeart/2005/8/layout/pyramid1"/>
    <dgm:cxn modelId="{8DB0D3DF-417C-4189-9436-B6E37CCC06DE}"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21D5B3-6459-4EF6-AA72-45CE92C5B693}"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kumimoji="1" lang="ja-JP" altLang="en-US"/>
        </a:p>
      </dgm:t>
    </dgm:pt>
    <dgm:pt modelId="{156E4DD0-9F87-428D-9AE2-83566717D3D0}">
      <dgm:prSet phldrT="[テキスト]" custT="1"/>
      <dgm:spPr/>
      <dgm:t>
        <a:bodyPr/>
        <a:lstStyle/>
        <a:p>
          <a:r>
            <a:rPr kumimoji="1" lang="en-US" altLang="ja-JP" sz="2000" dirty="0" smtClean="0"/>
            <a:t>Blog</a:t>
          </a:r>
        </a:p>
        <a:p>
          <a:r>
            <a:rPr kumimoji="1" lang="en-US" altLang="ja-JP" sz="2000" dirty="0" smtClean="0"/>
            <a:t>Web</a:t>
          </a:r>
        </a:p>
        <a:p>
          <a:r>
            <a:rPr kumimoji="1" lang="en-US" altLang="ja-JP" sz="2000" dirty="0" err="1" smtClean="0"/>
            <a:t>NewsLetter</a:t>
          </a:r>
          <a:endParaRPr kumimoji="1" lang="en-US" altLang="ja-JP" sz="2000" dirty="0" smtClean="0"/>
        </a:p>
      </dgm:t>
    </dgm:pt>
    <dgm:pt modelId="{A611DF9E-350C-4DC3-A652-3C3B0DE74D29}" type="parTrans" cxnId="{D142516A-D875-46B6-A886-E8DFD6EDED9F}">
      <dgm:prSet/>
      <dgm:spPr/>
      <dgm:t>
        <a:bodyPr/>
        <a:lstStyle/>
        <a:p>
          <a:endParaRPr kumimoji="1" lang="ja-JP" altLang="en-US"/>
        </a:p>
      </dgm:t>
    </dgm:pt>
    <dgm:pt modelId="{E1CDEC7D-AAB2-4444-931A-6D651F8BDFCA}" type="sibTrans" cxnId="{D142516A-D875-46B6-A886-E8DFD6EDED9F}">
      <dgm:prSet/>
      <dgm:spPr/>
      <dgm:t>
        <a:bodyPr/>
        <a:lstStyle/>
        <a:p>
          <a:endParaRPr kumimoji="1" lang="ja-JP" altLang="en-US"/>
        </a:p>
      </dgm:t>
    </dgm:pt>
    <dgm:pt modelId="{59C06CE0-38D9-43C5-BD95-63A4F1EA6B7C}">
      <dgm:prSet phldrT="[テキスト]"/>
      <dgm:spPr/>
      <dgm:t>
        <a:bodyPr/>
        <a:lstStyle/>
        <a:p>
          <a:r>
            <a:rPr kumimoji="1" lang="en-US" altLang="ja-JP" dirty="0" smtClean="0"/>
            <a:t>Twitter</a:t>
          </a:r>
        </a:p>
        <a:p>
          <a:r>
            <a:rPr kumimoji="1" lang="en-US" altLang="ja-JP" dirty="0" smtClean="0"/>
            <a:t>Facebook</a:t>
          </a:r>
        </a:p>
        <a:p>
          <a:r>
            <a:rPr kumimoji="1" lang="en-US" altLang="ja-JP" dirty="0" err="1" smtClean="0"/>
            <a:t>Mixi</a:t>
          </a:r>
          <a:endParaRPr kumimoji="1" lang="en-US" altLang="ja-JP" dirty="0" smtClean="0"/>
        </a:p>
        <a:p>
          <a:r>
            <a:rPr kumimoji="1" lang="en-US" altLang="ja-JP" dirty="0" smtClean="0"/>
            <a:t>Google+</a:t>
          </a:r>
        </a:p>
      </dgm:t>
    </dgm:pt>
    <dgm:pt modelId="{035D7707-54BD-4EB6-ACF8-3C0D81193346}" type="parTrans" cxnId="{1ACCFD0A-7A1E-4022-A960-3B2546314C81}">
      <dgm:prSet/>
      <dgm:spPr/>
      <dgm:t>
        <a:bodyPr/>
        <a:lstStyle/>
        <a:p>
          <a:endParaRPr kumimoji="1" lang="ja-JP" altLang="en-US"/>
        </a:p>
      </dgm:t>
    </dgm:pt>
    <dgm:pt modelId="{3253B5AA-B16B-4830-91A7-D3A0DE49BDFE}" type="sibTrans" cxnId="{1ACCFD0A-7A1E-4022-A960-3B2546314C81}">
      <dgm:prSet/>
      <dgm:spPr/>
      <dgm:t>
        <a:bodyPr/>
        <a:lstStyle/>
        <a:p>
          <a:endParaRPr kumimoji="1" lang="ja-JP" altLang="en-US"/>
        </a:p>
      </dgm:t>
    </dgm:pt>
    <dgm:pt modelId="{08B851E1-D219-4243-9A10-0E8BD05967F2}">
      <dgm:prSet phldrT="[テキスト]"/>
      <dgm:spPr/>
      <dgm:t>
        <a:bodyPr/>
        <a:lstStyle/>
        <a:p>
          <a:r>
            <a:rPr kumimoji="1" lang="en-US" altLang="ja-JP" dirty="0" smtClean="0"/>
            <a:t>LINE</a:t>
          </a:r>
        </a:p>
        <a:p>
          <a:r>
            <a:rPr kumimoji="1" lang="en-US" altLang="ja-JP" dirty="0" err="1" smtClean="0"/>
            <a:t>Pinterest</a:t>
          </a:r>
          <a:endParaRPr kumimoji="1" lang="en-US" altLang="ja-JP" dirty="0" smtClean="0"/>
        </a:p>
        <a:p>
          <a:r>
            <a:rPr kumimoji="1" lang="en-US" altLang="ja-JP" dirty="0" err="1" smtClean="0"/>
            <a:t>Instagram</a:t>
          </a:r>
          <a:endParaRPr kumimoji="1" lang="en-US" altLang="ja-JP" dirty="0" smtClean="0"/>
        </a:p>
        <a:p>
          <a:r>
            <a:rPr kumimoji="1" lang="en-US" altLang="ja-JP" dirty="0" smtClean="0"/>
            <a:t>Foursquare</a:t>
          </a:r>
          <a:endParaRPr kumimoji="1" lang="ja-JP" altLang="en-US" dirty="0"/>
        </a:p>
      </dgm:t>
    </dgm:pt>
    <dgm:pt modelId="{9DAC8C30-4DB2-4A72-891E-0275190B64BC}" type="parTrans" cxnId="{9A8AA94B-3520-4F7F-BD79-36CD3C332C10}">
      <dgm:prSet/>
      <dgm:spPr/>
      <dgm:t>
        <a:bodyPr/>
        <a:lstStyle/>
        <a:p>
          <a:endParaRPr kumimoji="1" lang="ja-JP" altLang="en-US"/>
        </a:p>
      </dgm:t>
    </dgm:pt>
    <dgm:pt modelId="{054DC3E2-F1F2-4275-B09C-E0B2FC303780}" type="sibTrans" cxnId="{9A8AA94B-3520-4F7F-BD79-36CD3C332C10}">
      <dgm:prSet/>
      <dgm:spPr/>
      <dgm:t>
        <a:bodyPr/>
        <a:lstStyle/>
        <a:p>
          <a:endParaRPr kumimoji="1" lang="ja-JP" altLang="en-US"/>
        </a:p>
      </dgm:t>
    </dgm:pt>
    <dgm:pt modelId="{6714539E-12A5-4DA4-AF57-1112CD8DAFA4}" type="pres">
      <dgm:prSet presAssocID="{4D21D5B3-6459-4EF6-AA72-45CE92C5B693}" presName="Name0" presStyleCnt="0">
        <dgm:presLayoutVars>
          <dgm:dir/>
          <dgm:resizeHandles val="exact"/>
        </dgm:presLayoutVars>
      </dgm:prSet>
      <dgm:spPr/>
      <dgm:t>
        <a:bodyPr/>
        <a:lstStyle/>
        <a:p>
          <a:endParaRPr kumimoji="1" lang="ja-JP" altLang="en-US"/>
        </a:p>
      </dgm:t>
    </dgm:pt>
    <dgm:pt modelId="{280B2739-953F-40E9-B3C0-2797AB323F0D}" type="pres">
      <dgm:prSet presAssocID="{156E4DD0-9F87-428D-9AE2-83566717D3D0}" presName="composite" presStyleCnt="0"/>
      <dgm:spPr/>
    </dgm:pt>
    <dgm:pt modelId="{1AB00E6E-EF00-4878-8C48-51C1E5599EC9}" type="pres">
      <dgm:prSet presAssocID="{156E4DD0-9F87-428D-9AE2-83566717D3D0}" presName="imagSh" presStyleLbl="bgImgPlace1" presStyleIdx="0" presStyleCnt="3"/>
      <dgm:spPr>
        <a:blipFill rotWithShape="1">
          <a:blip xmlns:r="http://schemas.openxmlformats.org/officeDocument/2006/relationships" r:embed="rId1"/>
          <a:stretch>
            <a:fillRect/>
          </a:stretch>
        </a:blipFill>
      </dgm:spPr>
    </dgm:pt>
    <dgm:pt modelId="{1AE6D248-28EE-4686-9182-3EB1A592F9D5}" type="pres">
      <dgm:prSet presAssocID="{156E4DD0-9F87-428D-9AE2-83566717D3D0}" presName="txNode" presStyleLbl="node1" presStyleIdx="0" presStyleCnt="3">
        <dgm:presLayoutVars>
          <dgm:bulletEnabled val="1"/>
        </dgm:presLayoutVars>
      </dgm:prSet>
      <dgm:spPr/>
      <dgm:t>
        <a:bodyPr/>
        <a:lstStyle/>
        <a:p>
          <a:endParaRPr kumimoji="1" lang="ja-JP" altLang="en-US"/>
        </a:p>
      </dgm:t>
    </dgm:pt>
    <dgm:pt modelId="{129B343E-5A53-457E-B89C-8D6A41AC6EE7}" type="pres">
      <dgm:prSet presAssocID="{E1CDEC7D-AAB2-4444-931A-6D651F8BDFCA}" presName="sibTrans" presStyleLbl="sibTrans2D1" presStyleIdx="0" presStyleCnt="2"/>
      <dgm:spPr/>
      <dgm:t>
        <a:bodyPr/>
        <a:lstStyle/>
        <a:p>
          <a:endParaRPr kumimoji="1" lang="ja-JP" altLang="en-US"/>
        </a:p>
      </dgm:t>
    </dgm:pt>
    <dgm:pt modelId="{C58B9FB1-10AD-452E-9286-739FF28F72A5}" type="pres">
      <dgm:prSet presAssocID="{E1CDEC7D-AAB2-4444-931A-6D651F8BDFCA}" presName="connTx" presStyleLbl="sibTrans2D1" presStyleIdx="0" presStyleCnt="2"/>
      <dgm:spPr/>
      <dgm:t>
        <a:bodyPr/>
        <a:lstStyle/>
        <a:p>
          <a:endParaRPr kumimoji="1" lang="ja-JP" altLang="en-US"/>
        </a:p>
      </dgm:t>
    </dgm:pt>
    <dgm:pt modelId="{16E55F85-6777-482E-BF24-A592A83EF9F9}" type="pres">
      <dgm:prSet presAssocID="{59C06CE0-38D9-43C5-BD95-63A4F1EA6B7C}" presName="composite" presStyleCnt="0"/>
      <dgm:spPr/>
    </dgm:pt>
    <dgm:pt modelId="{11DDB341-C635-4B88-A3DA-8BFA63B948D7}" type="pres">
      <dgm:prSet presAssocID="{59C06CE0-38D9-43C5-BD95-63A4F1EA6B7C}" presName="imagSh" presStyleLbl="bgImgPlace1" presStyleIdx="1" presStyleCnt="3"/>
      <dgm:spPr>
        <a:blipFill rotWithShape="1">
          <a:blip xmlns:r="http://schemas.openxmlformats.org/officeDocument/2006/relationships" r:embed="rId2"/>
          <a:stretch>
            <a:fillRect/>
          </a:stretch>
        </a:blipFill>
      </dgm:spPr>
    </dgm:pt>
    <dgm:pt modelId="{3FD11E4E-8334-4FDF-BADE-327246D3FB41}" type="pres">
      <dgm:prSet presAssocID="{59C06CE0-38D9-43C5-BD95-63A4F1EA6B7C}" presName="txNode" presStyleLbl="node1" presStyleIdx="1" presStyleCnt="3">
        <dgm:presLayoutVars>
          <dgm:bulletEnabled val="1"/>
        </dgm:presLayoutVars>
      </dgm:prSet>
      <dgm:spPr/>
      <dgm:t>
        <a:bodyPr/>
        <a:lstStyle/>
        <a:p>
          <a:endParaRPr kumimoji="1" lang="ja-JP" altLang="en-US"/>
        </a:p>
      </dgm:t>
    </dgm:pt>
    <dgm:pt modelId="{DE630F91-32FA-4847-8B54-790E88FA12AB}" type="pres">
      <dgm:prSet presAssocID="{3253B5AA-B16B-4830-91A7-D3A0DE49BDFE}" presName="sibTrans" presStyleLbl="sibTrans2D1" presStyleIdx="1" presStyleCnt="2"/>
      <dgm:spPr/>
      <dgm:t>
        <a:bodyPr/>
        <a:lstStyle/>
        <a:p>
          <a:endParaRPr kumimoji="1" lang="ja-JP" altLang="en-US"/>
        </a:p>
      </dgm:t>
    </dgm:pt>
    <dgm:pt modelId="{5D5FCF64-5631-4DBC-A996-6A24794C9E57}" type="pres">
      <dgm:prSet presAssocID="{3253B5AA-B16B-4830-91A7-D3A0DE49BDFE}" presName="connTx" presStyleLbl="sibTrans2D1" presStyleIdx="1" presStyleCnt="2"/>
      <dgm:spPr/>
      <dgm:t>
        <a:bodyPr/>
        <a:lstStyle/>
        <a:p>
          <a:endParaRPr kumimoji="1" lang="ja-JP" altLang="en-US"/>
        </a:p>
      </dgm:t>
    </dgm:pt>
    <dgm:pt modelId="{8AB47FCA-90DB-4136-A9A7-8637A17238E7}" type="pres">
      <dgm:prSet presAssocID="{08B851E1-D219-4243-9A10-0E8BD05967F2}" presName="composite" presStyleCnt="0"/>
      <dgm:spPr/>
    </dgm:pt>
    <dgm:pt modelId="{CD3C0B09-8514-4067-92A1-B06A66C94941}" type="pres">
      <dgm:prSet presAssocID="{08B851E1-D219-4243-9A10-0E8BD05967F2}" presName="imagSh" presStyleLbl="bgImgPlace1" presStyleIdx="2" presStyleCnt="3"/>
      <dgm:spPr>
        <a:blipFill rotWithShape="1">
          <a:blip xmlns:r="http://schemas.openxmlformats.org/officeDocument/2006/relationships" r:embed="rId3"/>
          <a:stretch>
            <a:fillRect/>
          </a:stretch>
        </a:blipFill>
      </dgm:spPr>
    </dgm:pt>
    <dgm:pt modelId="{12535C8C-5EC8-4D5E-AB7C-D23294967CF0}" type="pres">
      <dgm:prSet presAssocID="{08B851E1-D219-4243-9A10-0E8BD05967F2}" presName="txNode" presStyleLbl="node1" presStyleIdx="2" presStyleCnt="3">
        <dgm:presLayoutVars>
          <dgm:bulletEnabled val="1"/>
        </dgm:presLayoutVars>
      </dgm:prSet>
      <dgm:spPr/>
      <dgm:t>
        <a:bodyPr/>
        <a:lstStyle/>
        <a:p>
          <a:endParaRPr kumimoji="1" lang="ja-JP" altLang="en-US"/>
        </a:p>
      </dgm:t>
    </dgm:pt>
  </dgm:ptLst>
  <dgm:cxnLst>
    <dgm:cxn modelId="{33C39C69-087F-4B23-8097-3863616CBB1D}" type="presOf" srcId="{E1CDEC7D-AAB2-4444-931A-6D651F8BDFCA}" destId="{129B343E-5A53-457E-B89C-8D6A41AC6EE7}" srcOrd="0" destOrd="0" presId="urn:microsoft.com/office/officeart/2005/8/layout/hProcess10"/>
    <dgm:cxn modelId="{7DDFAC30-8295-4E4E-9F6B-DA152F0AB580}" type="presOf" srcId="{59C06CE0-38D9-43C5-BD95-63A4F1EA6B7C}" destId="{3FD11E4E-8334-4FDF-BADE-327246D3FB41}" srcOrd="0" destOrd="0" presId="urn:microsoft.com/office/officeart/2005/8/layout/hProcess10"/>
    <dgm:cxn modelId="{1ACCFD0A-7A1E-4022-A960-3B2546314C81}" srcId="{4D21D5B3-6459-4EF6-AA72-45CE92C5B693}" destId="{59C06CE0-38D9-43C5-BD95-63A4F1EA6B7C}" srcOrd="1" destOrd="0" parTransId="{035D7707-54BD-4EB6-ACF8-3C0D81193346}" sibTransId="{3253B5AA-B16B-4830-91A7-D3A0DE49BDFE}"/>
    <dgm:cxn modelId="{C65141BA-CD1A-4285-BE42-29BFA4A01D6A}" type="presOf" srcId="{4D21D5B3-6459-4EF6-AA72-45CE92C5B693}" destId="{6714539E-12A5-4DA4-AF57-1112CD8DAFA4}" srcOrd="0" destOrd="0" presId="urn:microsoft.com/office/officeart/2005/8/layout/hProcess10"/>
    <dgm:cxn modelId="{EAA94685-08A9-4E1A-B051-FFF8B3582E1B}" type="presOf" srcId="{156E4DD0-9F87-428D-9AE2-83566717D3D0}" destId="{1AE6D248-28EE-4686-9182-3EB1A592F9D5}" srcOrd="0" destOrd="0" presId="urn:microsoft.com/office/officeart/2005/8/layout/hProcess10"/>
    <dgm:cxn modelId="{45A0817E-076D-4F22-AB4D-76FE0B0823C3}" type="presOf" srcId="{08B851E1-D219-4243-9A10-0E8BD05967F2}" destId="{12535C8C-5EC8-4D5E-AB7C-D23294967CF0}" srcOrd="0" destOrd="0" presId="urn:microsoft.com/office/officeart/2005/8/layout/hProcess10"/>
    <dgm:cxn modelId="{9A8AA94B-3520-4F7F-BD79-36CD3C332C10}" srcId="{4D21D5B3-6459-4EF6-AA72-45CE92C5B693}" destId="{08B851E1-D219-4243-9A10-0E8BD05967F2}" srcOrd="2" destOrd="0" parTransId="{9DAC8C30-4DB2-4A72-891E-0275190B64BC}" sibTransId="{054DC3E2-F1F2-4275-B09C-E0B2FC303780}"/>
    <dgm:cxn modelId="{A967C74D-D67E-4D85-8A33-7059F50A4A0E}" type="presOf" srcId="{E1CDEC7D-AAB2-4444-931A-6D651F8BDFCA}" destId="{C58B9FB1-10AD-452E-9286-739FF28F72A5}" srcOrd="1" destOrd="0" presId="urn:microsoft.com/office/officeart/2005/8/layout/hProcess10"/>
    <dgm:cxn modelId="{4503C3EC-35F9-45C3-B8F7-4E0D075BA0B0}" type="presOf" srcId="{3253B5AA-B16B-4830-91A7-D3A0DE49BDFE}" destId="{5D5FCF64-5631-4DBC-A996-6A24794C9E57}" srcOrd="1" destOrd="0" presId="urn:microsoft.com/office/officeart/2005/8/layout/hProcess10"/>
    <dgm:cxn modelId="{E8A772F3-E0E7-4993-AD3B-28DBB4B884FD}" type="presOf" srcId="{3253B5AA-B16B-4830-91A7-D3A0DE49BDFE}" destId="{DE630F91-32FA-4847-8B54-790E88FA12AB}" srcOrd="0" destOrd="0" presId="urn:microsoft.com/office/officeart/2005/8/layout/hProcess10"/>
    <dgm:cxn modelId="{D142516A-D875-46B6-A886-E8DFD6EDED9F}" srcId="{4D21D5B3-6459-4EF6-AA72-45CE92C5B693}" destId="{156E4DD0-9F87-428D-9AE2-83566717D3D0}" srcOrd="0" destOrd="0" parTransId="{A611DF9E-350C-4DC3-A652-3C3B0DE74D29}" sibTransId="{E1CDEC7D-AAB2-4444-931A-6D651F8BDFCA}"/>
    <dgm:cxn modelId="{91170970-E316-4EF0-B27E-F04A36F37E45}" type="presParOf" srcId="{6714539E-12A5-4DA4-AF57-1112CD8DAFA4}" destId="{280B2739-953F-40E9-B3C0-2797AB323F0D}" srcOrd="0" destOrd="0" presId="urn:microsoft.com/office/officeart/2005/8/layout/hProcess10"/>
    <dgm:cxn modelId="{40A76EE0-7BB8-4704-842D-F2A089DE9FB7}" type="presParOf" srcId="{280B2739-953F-40E9-B3C0-2797AB323F0D}" destId="{1AB00E6E-EF00-4878-8C48-51C1E5599EC9}" srcOrd="0" destOrd="0" presId="urn:microsoft.com/office/officeart/2005/8/layout/hProcess10"/>
    <dgm:cxn modelId="{82652A12-0860-46C8-9110-DDE6223F6920}" type="presParOf" srcId="{280B2739-953F-40E9-B3C0-2797AB323F0D}" destId="{1AE6D248-28EE-4686-9182-3EB1A592F9D5}" srcOrd="1" destOrd="0" presId="urn:microsoft.com/office/officeart/2005/8/layout/hProcess10"/>
    <dgm:cxn modelId="{7CD52E35-4AA7-4CE0-B724-994F966FC133}" type="presParOf" srcId="{6714539E-12A5-4DA4-AF57-1112CD8DAFA4}" destId="{129B343E-5A53-457E-B89C-8D6A41AC6EE7}" srcOrd="1" destOrd="0" presId="urn:microsoft.com/office/officeart/2005/8/layout/hProcess10"/>
    <dgm:cxn modelId="{31FE810E-EBFB-4E22-BC1E-4459592A9497}" type="presParOf" srcId="{129B343E-5A53-457E-B89C-8D6A41AC6EE7}" destId="{C58B9FB1-10AD-452E-9286-739FF28F72A5}" srcOrd="0" destOrd="0" presId="urn:microsoft.com/office/officeart/2005/8/layout/hProcess10"/>
    <dgm:cxn modelId="{B377E0F4-3D65-4703-AE8B-0A248972F8B8}" type="presParOf" srcId="{6714539E-12A5-4DA4-AF57-1112CD8DAFA4}" destId="{16E55F85-6777-482E-BF24-A592A83EF9F9}" srcOrd="2" destOrd="0" presId="urn:microsoft.com/office/officeart/2005/8/layout/hProcess10"/>
    <dgm:cxn modelId="{2102D924-FAF3-41F0-99B5-497CDC5EDFAC}" type="presParOf" srcId="{16E55F85-6777-482E-BF24-A592A83EF9F9}" destId="{11DDB341-C635-4B88-A3DA-8BFA63B948D7}" srcOrd="0" destOrd="0" presId="urn:microsoft.com/office/officeart/2005/8/layout/hProcess10"/>
    <dgm:cxn modelId="{74ACCAD6-E37D-448F-9DDF-11912C3F18C0}" type="presParOf" srcId="{16E55F85-6777-482E-BF24-A592A83EF9F9}" destId="{3FD11E4E-8334-4FDF-BADE-327246D3FB41}" srcOrd="1" destOrd="0" presId="urn:microsoft.com/office/officeart/2005/8/layout/hProcess10"/>
    <dgm:cxn modelId="{5DB5DFFE-E541-4E31-8E72-88BD1BFDFC18}" type="presParOf" srcId="{6714539E-12A5-4DA4-AF57-1112CD8DAFA4}" destId="{DE630F91-32FA-4847-8B54-790E88FA12AB}" srcOrd="3" destOrd="0" presId="urn:microsoft.com/office/officeart/2005/8/layout/hProcess10"/>
    <dgm:cxn modelId="{DEA85B2C-C678-416B-BE72-0255C3C2F1D2}" type="presParOf" srcId="{DE630F91-32FA-4847-8B54-790E88FA12AB}" destId="{5D5FCF64-5631-4DBC-A996-6A24794C9E57}" srcOrd="0" destOrd="0" presId="urn:microsoft.com/office/officeart/2005/8/layout/hProcess10"/>
    <dgm:cxn modelId="{0233A7B1-8EF7-4083-BE12-7911CFDCFDFE}" type="presParOf" srcId="{6714539E-12A5-4DA4-AF57-1112CD8DAFA4}" destId="{8AB47FCA-90DB-4136-A9A7-8637A17238E7}" srcOrd="4" destOrd="0" presId="urn:microsoft.com/office/officeart/2005/8/layout/hProcess10"/>
    <dgm:cxn modelId="{7E23E489-2B4B-40BD-9C7D-720C558BBA49}" type="presParOf" srcId="{8AB47FCA-90DB-4136-A9A7-8637A17238E7}" destId="{CD3C0B09-8514-4067-92A1-B06A66C94941}" srcOrd="0" destOrd="0" presId="urn:microsoft.com/office/officeart/2005/8/layout/hProcess10"/>
    <dgm:cxn modelId="{9435FCFB-E6EB-4006-85DE-55D2CCC8F386}" type="presParOf" srcId="{8AB47FCA-90DB-4136-A9A7-8637A17238E7}" destId="{12535C8C-5EC8-4D5E-AB7C-D23294967CF0}"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69675E12-FF3B-4CE4-8694-8BCA5B4A623B}" type="presOf" srcId="{6AC17948-D511-4F04-A260-B84996D909C3}" destId="{1642D485-A1B7-4899-A4B1-09EEE85BCF02}" srcOrd="1" destOrd="0" presId="urn:microsoft.com/office/officeart/2005/8/layout/pyramid1"/>
    <dgm:cxn modelId="{501C6256-8FD3-432A-AAEC-AA4D42B2402E}" type="presOf" srcId="{7A15E3E2-F36A-40B2-8797-1F6C2F9BAC7A}" destId="{39BA26D3-0F42-40B8-853C-F1B912FB71CC}" srcOrd="1" destOrd="0" presId="urn:microsoft.com/office/officeart/2005/8/layout/pyramid1"/>
    <dgm:cxn modelId="{FF443852-ED3E-46B7-8D57-3C576A006BD7}" type="presOf" srcId="{4C2CFF62-043A-4790-9079-8F195649621C}" destId="{632D2118-9D79-4794-A94D-970638213A54}" srcOrd="0" destOrd="0" presId="urn:microsoft.com/office/officeart/2005/8/layout/pyramid1"/>
    <dgm:cxn modelId="{2F534492-C0C8-46EE-8378-211F9E7136F3}" type="presOf" srcId="{7A15E3E2-F36A-40B2-8797-1F6C2F9BAC7A}" destId="{6B1ACB60-E374-466C-8410-59A9AF1B5C9D}" srcOrd="0"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F42DEFF2-A64F-47F6-8ABD-53A72BCDBB83}" type="presOf" srcId="{CD6ABD67-FCB0-4A2D-8FF3-BE3A7EFACDA7}" destId="{95A1DCE5-C117-430B-8414-63E40FA18D72}" srcOrd="1" destOrd="0" presId="urn:microsoft.com/office/officeart/2005/8/layout/pyramid1"/>
    <dgm:cxn modelId="{E9013B38-53E5-4115-B2B9-AB0BE9F2415A}" srcId="{4C2CFF62-043A-4790-9079-8F195649621C}" destId="{A79C4E0E-8294-457A-99CE-86BF997F8BAD}" srcOrd="3" destOrd="0" parTransId="{F101E561-D1C8-49E6-A0C7-BCFD09A98E3A}" sibTransId="{4A87A891-D1A0-497F-8479-483042FB4632}"/>
    <dgm:cxn modelId="{D115751F-0B49-4593-B0E9-3B9C77BF1EDE}" type="presOf" srcId="{3ACA5662-4528-4167-9B34-D1A229512392}" destId="{0750CDB6-F697-44B6-B4DC-2FDF94BE9E05}" srcOrd="1" destOrd="0" presId="urn:microsoft.com/office/officeart/2005/8/layout/pyramid1"/>
    <dgm:cxn modelId="{368DAC3B-2F41-41A9-916D-702F602532E5}" type="presOf" srcId="{A79C4E0E-8294-457A-99CE-86BF997F8BAD}" destId="{2A87C75E-D8FC-40A3-A17E-982098C2F1B8}" srcOrd="1" destOrd="0" presId="urn:microsoft.com/office/officeart/2005/8/layout/pyramid1"/>
    <dgm:cxn modelId="{0C71A6FF-D728-4E93-9C20-F652900481D9}" type="presOf" srcId="{CD6ABD67-FCB0-4A2D-8FF3-BE3A7EFACDA7}" destId="{E024171C-ACEC-4FC9-9D38-48BD3309A26D}" srcOrd="0" destOrd="0" presId="urn:microsoft.com/office/officeart/2005/8/layout/pyramid1"/>
    <dgm:cxn modelId="{63E0A098-6475-4A12-B77E-28F09FA0CE3C}" type="presOf" srcId="{3ACA5662-4528-4167-9B34-D1A229512392}" destId="{C655F567-5F3B-4604-A0C6-33078E532591}" srcOrd="0"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5EACA7DD-D975-4575-BD7B-5388A68163A7}" srcId="{4C2CFF62-043A-4790-9079-8F195649621C}" destId="{6AC17948-D511-4F04-A260-B84996D909C3}" srcOrd="2" destOrd="0" parTransId="{9B9F8CD7-0B66-4A3C-8E40-BF2718055562}" sibTransId="{1D797415-9FA7-426B-BB06-A273F6310250}"/>
    <dgm:cxn modelId="{A88659A5-6C78-48F0-8353-FA2BD4C26834}" type="presOf" srcId="{A79C4E0E-8294-457A-99CE-86BF997F8BAD}" destId="{1789BBA1-0C97-46C0-A72C-3886465B8BA1}" srcOrd="0" destOrd="0" presId="urn:microsoft.com/office/officeart/2005/8/layout/pyramid1"/>
    <dgm:cxn modelId="{CD2FC654-1F47-4B6D-A0D7-9487EDD968B1}" srcId="{4C2CFF62-043A-4790-9079-8F195649621C}" destId="{CD6ABD67-FCB0-4A2D-8FF3-BE3A7EFACDA7}" srcOrd="0" destOrd="0" parTransId="{83CCE06F-9F6D-4ED3-8F46-B4970629748D}" sibTransId="{2B527220-7FA9-45B0-B906-2D934F41C90E}"/>
    <dgm:cxn modelId="{0D3C83FE-AF7C-4BF4-AEDB-C587B2A90AAB}" type="presOf" srcId="{6AC17948-D511-4F04-A260-B84996D909C3}" destId="{40D42D92-7891-48C1-9616-AC3D950C0D3F}" srcOrd="0" destOrd="0" presId="urn:microsoft.com/office/officeart/2005/8/layout/pyramid1"/>
    <dgm:cxn modelId="{B6E7CD40-D802-4E7E-96BA-7086DEE22292}" type="presParOf" srcId="{632D2118-9D79-4794-A94D-970638213A54}" destId="{80C5C7E8-C9FA-4252-923F-6BEAF2840F5D}" srcOrd="0" destOrd="0" presId="urn:microsoft.com/office/officeart/2005/8/layout/pyramid1"/>
    <dgm:cxn modelId="{CB82ACEC-F4E7-4856-B34C-5FA451B37502}" type="presParOf" srcId="{80C5C7E8-C9FA-4252-923F-6BEAF2840F5D}" destId="{E024171C-ACEC-4FC9-9D38-48BD3309A26D}" srcOrd="0" destOrd="0" presId="urn:microsoft.com/office/officeart/2005/8/layout/pyramid1"/>
    <dgm:cxn modelId="{FDC01426-3306-4C07-A507-F523EB8734F5}" type="presParOf" srcId="{80C5C7E8-C9FA-4252-923F-6BEAF2840F5D}" destId="{95A1DCE5-C117-430B-8414-63E40FA18D72}" srcOrd="1" destOrd="0" presId="urn:microsoft.com/office/officeart/2005/8/layout/pyramid1"/>
    <dgm:cxn modelId="{321749CE-8656-4083-91D5-791B43645A80}" type="presParOf" srcId="{632D2118-9D79-4794-A94D-970638213A54}" destId="{D978E2F9-9065-41B3-8FF3-B338EDDAE92D}" srcOrd="1" destOrd="0" presId="urn:microsoft.com/office/officeart/2005/8/layout/pyramid1"/>
    <dgm:cxn modelId="{C462D0FC-BB2A-4E38-8A6E-C8F218F26182}" type="presParOf" srcId="{D978E2F9-9065-41B3-8FF3-B338EDDAE92D}" destId="{6B1ACB60-E374-466C-8410-59A9AF1B5C9D}" srcOrd="0" destOrd="0" presId="urn:microsoft.com/office/officeart/2005/8/layout/pyramid1"/>
    <dgm:cxn modelId="{77BD7F88-3348-45A2-AC94-6E319D79F68C}" type="presParOf" srcId="{D978E2F9-9065-41B3-8FF3-B338EDDAE92D}" destId="{39BA26D3-0F42-40B8-853C-F1B912FB71CC}" srcOrd="1" destOrd="0" presId="urn:microsoft.com/office/officeart/2005/8/layout/pyramid1"/>
    <dgm:cxn modelId="{7D67097E-7279-4D7C-9AD7-1E7A5FA2429C}" type="presParOf" srcId="{632D2118-9D79-4794-A94D-970638213A54}" destId="{C6B2F24E-CBB7-4573-B351-3B6B0C46A1D9}" srcOrd="2" destOrd="0" presId="urn:microsoft.com/office/officeart/2005/8/layout/pyramid1"/>
    <dgm:cxn modelId="{32BC2F05-CEB9-4352-ADC7-0DABFB487A99}" type="presParOf" srcId="{C6B2F24E-CBB7-4573-B351-3B6B0C46A1D9}" destId="{40D42D92-7891-48C1-9616-AC3D950C0D3F}" srcOrd="0" destOrd="0" presId="urn:microsoft.com/office/officeart/2005/8/layout/pyramid1"/>
    <dgm:cxn modelId="{48C0E024-1B3C-494A-8E50-C8E60BE9B6EA}" type="presParOf" srcId="{C6B2F24E-CBB7-4573-B351-3B6B0C46A1D9}" destId="{1642D485-A1B7-4899-A4B1-09EEE85BCF02}" srcOrd="1" destOrd="0" presId="urn:microsoft.com/office/officeart/2005/8/layout/pyramid1"/>
    <dgm:cxn modelId="{AC8492D7-8A41-44BC-A78B-ABC9B87B049F}" type="presParOf" srcId="{632D2118-9D79-4794-A94D-970638213A54}" destId="{8788B27A-F332-49DE-8C14-BCBA2DBEA32D}" srcOrd="3" destOrd="0" presId="urn:microsoft.com/office/officeart/2005/8/layout/pyramid1"/>
    <dgm:cxn modelId="{9711FFEB-236C-477C-A705-8EFAE5135FE6}" type="presParOf" srcId="{8788B27A-F332-49DE-8C14-BCBA2DBEA32D}" destId="{1789BBA1-0C97-46C0-A72C-3886465B8BA1}" srcOrd="0" destOrd="0" presId="urn:microsoft.com/office/officeart/2005/8/layout/pyramid1"/>
    <dgm:cxn modelId="{6D9D97DC-18FB-49B5-A0BA-6779837112B4}" type="presParOf" srcId="{8788B27A-F332-49DE-8C14-BCBA2DBEA32D}" destId="{2A87C75E-D8FC-40A3-A17E-982098C2F1B8}" srcOrd="1" destOrd="0" presId="urn:microsoft.com/office/officeart/2005/8/layout/pyramid1"/>
    <dgm:cxn modelId="{AACB048B-F2FC-48A5-905F-63803D70B8EC}" type="presParOf" srcId="{632D2118-9D79-4794-A94D-970638213A54}" destId="{08E9EBEE-6658-4D7B-8D68-3C4E7678F84C}" srcOrd="4" destOrd="0" presId="urn:microsoft.com/office/officeart/2005/8/layout/pyramid1"/>
    <dgm:cxn modelId="{7DF21021-0DBC-4370-897B-FAF242AC3EED}" type="presParOf" srcId="{08E9EBEE-6658-4D7B-8D68-3C4E7678F84C}" destId="{C655F567-5F3B-4604-A0C6-33078E532591}" srcOrd="0" destOrd="0" presId="urn:microsoft.com/office/officeart/2005/8/layout/pyramid1"/>
    <dgm:cxn modelId="{CA5AC2C8-2D64-49F9-9A0C-0789131632BC}"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（人脈）</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088A8F91-FB00-4507-A783-728F9CB39692}" type="presOf" srcId="{6AC17948-D511-4F04-A260-B84996D909C3}" destId="{40D42D92-7891-48C1-9616-AC3D950C0D3F}" srcOrd="0" destOrd="0" presId="urn:microsoft.com/office/officeart/2005/8/layout/pyramid1"/>
    <dgm:cxn modelId="{44B07D0B-47BD-4801-9F0E-4D07F500C91B}" type="presOf" srcId="{CD6ABD67-FCB0-4A2D-8FF3-BE3A7EFACDA7}" destId="{E024171C-ACEC-4FC9-9D38-48BD3309A26D}" srcOrd="0" destOrd="0" presId="urn:microsoft.com/office/officeart/2005/8/layout/pyramid1"/>
    <dgm:cxn modelId="{50BF5D70-0F0C-4198-A759-FA12DD87844D}" type="presOf" srcId="{A79C4E0E-8294-457A-99CE-86BF997F8BAD}" destId="{1789BBA1-0C97-46C0-A72C-3886465B8BA1}" srcOrd="0" destOrd="0" presId="urn:microsoft.com/office/officeart/2005/8/layout/pyramid1"/>
    <dgm:cxn modelId="{70D20F33-EC30-41E6-BF81-BF279505A32D}" type="presOf" srcId="{3ACA5662-4528-4167-9B34-D1A229512392}" destId="{0750CDB6-F697-44B6-B4DC-2FDF94BE9E05}" srcOrd="1"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B48031DC-3948-4536-BAD7-7A9CF67744C5}" type="presOf" srcId="{CD6ABD67-FCB0-4A2D-8FF3-BE3A7EFACDA7}" destId="{95A1DCE5-C117-430B-8414-63E40FA18D72}" srcOrd="1" destOrd="0" presId="urn:microsoft.com/office/officeart/2005/8/layout/pyramid1"/>
    <dgm:cxn modelId="{757A3E70-1CF5-4D82-917E-58A00340EB2E}" type="presOf" srcId="{A79C4E0E-8294-457A-99CE-86BF997F8BAD}" destId="{2A87C75E-D8FC-40A3-A17E-982098C2F1B8}" srcOrd="1" destOrd="0" presId="urn:microsoft.com/office/officeart/2005/8/layout/pyramid1"/>
    <dgm:cxn modelId="{95ED0182-F47B-4726-8386-34052CCC77AF}" type="presOf" srcId="{6AC17948-D511-4F04-A260-B84996D909C3}" destId="{1642D485-A1B7-4899-A4B1-09EEE85BCF02}" srcOrd="1" destOrd="0" presId="urn:microsoft.com/office/officeart/2005/8/layout/pyramid1"/>
    <dgm:cxn modelId="{E9013B38-53E5-4115-B2B9-AB0BE9F2415A}" srcId="{4C2CFF62-043A-4790-9079-8F195649621C}" destId="{A79C4E0E-8294-457A-99CE-86BF997F8BAD}" srcOrd="3" destOrd="0" parTransId="{F101E561-D1C8-49E6-A0C7-BCFD09A98E3A}" sibTransId="{4A87A891-D1A0-497F-8479-483042FB4632}"/>
    <dgm:cxn modelId="{CAD986AA-9A5E-4216-B2DD-EB970DEE3DEF}" type="presOf" srcId="{4C2CFF62-043A-4790-9079-8F195649621C}" destId="{632D2118-9D79-4794-A94D-970638213A54}" srcOrd="0" destOrd="0" presId="urn:microsoft.com/office/officeart/2005/8/layout/pyramid1"/>
    <dgm:cxn modelId="{02A695B9-C424-4539-A93F-63127E7AFE8F}" type="presOf" srcId="{7A15E3E2-F36A-40B2-8797-1F6C2F9BAC7A}" destId="{39BA26D3-0F42-40B8-853C-F1B912FB71CC}" srcOrd="1" destOrd="0" presId="urn:microsoft.com/office/officeart/2005/8/layout/pyramid1"/>
    <dgm:cxn modelId="{6D7F0F1E-45C3-461A-9BA4-18DCD2F0C35F}" type="presOf" srcId="{7A15E3E2-F36A-40B2-8797-1F6C2F9BAC7A}" destId="{6B1ACB60-E374-466C-8410-59A9AF1B5C9D}" srcOrd="0"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5EACA7DD-D975-4575-BD7B-5388A68163A7}" srcId="{4C2CFF62-043A-4790-9079-8F195649621C}" destId="{6AC17948-D511-4F04-A260-B84996D909C3}" srcOrd="2" destOrd="0" parTransId="{9B9F8CD7-0B66-4A3C-8E40-BF2718055562}" sibTransId="{1D797415-9FA7-426B-BB06-A273F6310250}"/>
    <dgm:cxn modelId="{A074E79E-BDF7-42C4-B1F3-8E94E688F4CD}" type="presOf" srcId="{3ACA5662-4528-4167-9B34-D1A229512392}" destId="{C655F567-5F3B-4604-A0C6-33078E532591}" srcOrd="0" destOrd="0" presId="urn:microsoft.com/office/officeart/2005/8/layout/pyramid1"/>
    <dgm:cxn modelId="{CD2FC654-1F47-4B6D-A0D7-9487EDD968B1}" srcId="{4C2CFF62-043A-4790-9079-8F195649621C}" destId="{CD6ABD67-FCB0-4A2D-8FF3-BE3A7EFACDA7}" srcOrd="0" destOrd="0" parTransId="{83CCE06F-9F6D-4ED3-8F46-B4970629748D}" sibTransId="{2B527220-7FA9-45B0-B906-2D934F41C90E}"/>
    <dgm:cxn modelId="{7B870684-35A9-4E10-98F0-586E3DC42BA5}" type="presParOf" srcId="{632D2118-9D79-4794-A94D-970638213A54}" destId="{80C5C7E8-C9FA-4252-923F-6BEAF2840F5D}" srcOrd="0" destOrd="0" presId="urn:microsoft.com/office/officeart/2005/8/layout/pyramid1"/>
    <dgm:cxn modelId="{371D385C-D7DB-46E5-9919-954307334383}" type="presParOf" srcId="{80C5C7E8-C9FA-4252-923F-6BEAF2840F5D}" destId="{E024171C-ACEC-4FC9-9D38-48BD3309A26D}" srcOrd="0" destOrd="0" presId="urn:microsoft.com/office/officeart/2005/8/layout/pyramid1"/>
    <dgm:cxn modelId="{F58C8DEA-D7D4-4966-AE04-02A0AE239D05}" type="presParOf" srcId="{80C5C7E8-C9FA-4252-923F-6BEAF2840F5D}" destId="{95A1DCE5-C117-430B-8414-63E40FA18D72}" srcOrd="1" destOrd="0" presId="urn:microsoft.com/office/officeart/2005/8/layout/pyramid1"/>
    <dgm:cxn modelId="{5807EA58-89BE-40E0-9FDB-AA7DCEBAD872}" type="presParOf" srcId="{632D2118-9D79-4794-A94D-970638213A54}" destId="{D978E2F9-9065-41B3-8FF3-B338EDDAE92D}" srcOrd="1" destOrd="0" presId="urn:microsoft.com/office/officeart/2005/8/layout/pyramid1"/>
    <dgm:cxn modelId="{D5B280A0-B227-45C7-80C2-D28C34B77B0F}" type="presParOf" srcId="{D978E2F9-9065-41B3-8FF3-B338EDDAE92D}" destId="{6B1ACB60-E374-466C-8410-59A9AF1B5C9D}" srcOrd="0" destOrd="0" presId="urn:microsoft.com/office/officeart/2005/8/layout/pyramid1"/>
    <dgm:cxn modelId="{F8F96831-446F-45B2-A00C-E7803AA26D96}" type="presParOf" srcId="{D978E2F9-9065-41B3-8FF3-B338EDDAE92D}" destId="{39BA26D3-0F42-40B8-853C-F1B912FB71CC}" srcOrd="1" destOrd="0" presId="urn:microsoft.com/office/officeart/2005/8/layout/pyramid1"/>
    <dgm:cxn modelId="{60627B19-9D8B-458F-B0C9-87011C2C841F}" type="presParOf" srcId="{632D2118-9D79-4794-A94D-970638213A54}" destId="{C6B2F24E-CBB7-4573-B351-3B6B0C46A1D9}" srcOrd="2" destOrd="0" presId="urn:microsoft.com/office/officeart/2005/8/layout/pyramid1"/>
    <dgm:cxn modelId="{88BA7DDB-0157-496E-B44F-E7ADFB25D489}" type="presParOf" srcId="{C6B2F24E-CBB7-4573-B351-3B6B0C46A1D9}" destId="{40D42D92-7891-48C1-9616-AC3D950C0D3F}" srcOrd="0" destOrd="0" presId="urn:microsoft.com/office/officeart/2005/8/layout/pyramid1"/>
    <dgm:cxn modelId="{25CE96B9-21C6-4BE6-96AD-181B7B2B1BDB}" type="presParOf" srcId="{C6B2F24E-CBB7-4573-B351-3B6B0C46A1D9}" destId="{1642D485-A1B7-4899-A4B1-09EEE85BCF02}" srcOrd="1" destOrd="0" presId="urn:microsoft.com/office/officeart/2005/8/layout/pyramid1"/>
    <dgm:cxn modelId="{1D93ED9E-0556-4ED0-9CDC-381F9B49E4D6}" type="presParOf" srcId="{632D2118-9D79-4794-A94D-970638213A54}" destId="{8788B27A-F332-49DE-8C14-BCBA2DBEA32D}" srcOrd="3" destOrd="0" presId="urn:microsoft.com/office/officeart/2005/8/layout/pyramid1"/>
    <dgm:cxn modelId="{5D82B176-6763-437E-8427-F985AFA79762}" type="presParOf" srcId="{8788B27A-F332-49DE-8C14-BCBA2DBEA32D}" destId="{1789BBA1-0C97-46C0-A72C-3886465B8BA1}" srcOrd="0" destOrd="0" presId="urn:microsoft.com/office/officeart/2005/8/layout/pyramid1"/>
    <dgm:cxn modelId="{29B5702B-B6E7-4855-8283-5AEAE8B42E51}" type="presParOf" srcId="{8788B27A-F332-49DE-8C14-BCBA2DBEA32D}" destId="{2A87C75E-D8FC-40A3-A17E-982098C2F1B8}" srcOrd="1" destOrd="0" presId="urn:microsoft.com/office/officeart/2005/8/layout/pyramid1"/>
    <dgm:cxn modelId="{61BA38C6-21FD-49D4-9F6E-1E2E5DA0ED4B}" type="presParOf" srcId="{632D2118-9D79-4794-A94D-970638213A54}" destId="{08E9EBEE-6658-4D7B-8D68-3C4E7678F84C}" srcOrd="4" destOrd="0" presId="urn:microsoft.com/office/officeart/2005/8/layout/pyramid1"/>
    <dgm:cxn modelId="{C492F11B-EF78-47D3-9615-73927985D4B2}" type="presParOf" srcId="{08E9EBEE-6658-4D7B-8D68-3C4E7678F84C}" destId="{C655F567-5F3B-4604-A0C6-33078E532591}" srcOrd="0" destOrd="0" presId="urn:microsoft.com/office/officeart/2005/8/layout/pyramid1"/>
    <dgm:cxn modelId="{B34707E2-8A22-4156-9D26-6F3C8A50BDCC}"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25C500-B253-44F0-AC08-95C3DFA69B9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kumimoji="1" lang="ja-JP" altLang="en-US"/>
        </a:p>
      </dgm:t>
    </dgm:pt>
    <dgm:pt modelId="{63B989F2-BCEB-4090-9E50-A57C1531803B}">
      <dgm:prSet phldrT="[テキスト]" custT="1"/>
      <dgm:spPr/>
      <dgm:t>
        <a:bodyPr/>
        <a:lstStyle/>
        <a:p>
          <a:r>
            <a:rPr kumimoji="1" lang="ja-JP" altLang="en-US" sz="2000" b="1" dirty="0" smtClean="0"/>
            <a:t>情報伝播</a:t>
          </a:r>
          <a:endParaRPr kumimoji="1" lang="en-US" altLang="ja-JP" sz="2000" b="1" dirty="0" smtClean="0"/>
        </a:p>
        <a:p>
          <a:r>
            <a:rPr kumimoji="1" lang="ja-JP" altLang="en-US" sz="2000" b="1" dirty="0" smtClean="0"/>
            <a:t>ツール</a:t>
          </a:r>
          <a:endParaRPr kumimoji="1" lang="ja-JP" altLang="en-US" sz="2000" b="1" dirty="0"/>
        </a:p>
      </dgm:t>
    </dgm:pt>
    <dgm:pt modelId="{B0911399-C87D-4315-916F-CD8F3A8D8C0B}" type="parTrans" cxnId="{117F1434-1990-4F4E-9984-513555D1B243}">
      <dgm:prSet/>
      <dgm:spPr/>
      <dgm:t>
        <a:bodyPr/>
        <a:lstStyle/>
        <a:p>
          <a:endParaRPr kumimoji="1" lang="ja-JP" altLang="en-US"/>
        </a:p>
      </dgm:t>
    </dgm:pt>
    <dgm:pt modelId="{93A89DCA-EE1A-47D3-9BBC-297CEE2A9552}" type="sibTrans" cxnId="{117F1434-1990-4F4E-9984-513555D1B243}">
      <dgm:prSet/>
      <dgm:spPr/>
      <dgm:t>
        <a:bodyPr/>
        <a:lstStyle/>
        <a:p>
          <a:endParaRPr kumimoji="1" lang="ja-JP" altLang="en-US"/>
        </a:p>
      </dgm:t>
    </dgm:pt>
    <dgm:pt modelId="{DCB1C080-5870-461C-8EC0-94D3E3A70A8C}">
      <dgm:prSet phldrT="[テキスト]"/>
      <dgm:spPr/>
      <dgm:t>
        <a:bodyPr/>
        <a:lstStyle/>
        <a:p>
          <a:r>
            <a:rPr kumimoji="1" lang="ja-JP" altLang="en-US" dirty="0" smtClean="0"/>
            <a:t>情報を拡散するためのメディア</a:t>
          </a:r>
          <a:endParaRPr kumimoji="1" lang="ja-JP" altLang="en-US" dirty="0"/>
        </a:p>
      </dgm:t>
    </dgm:pt>
    <dgm:pt modelId="{E1B63444-A378-48E4-90D6-46A7B5A3F65C}" type="parTrans" cxnId="{1A62654E-A43F-4945-AAA5-DBE5AA4FF93E}">
      <dgm:prSet/>
      <dgm:spPr/>
      <dgm:t>
        <a:bodyPr/>
        <a:lstStyle/>
        <a:p>
          <a:endParaRPr kumimoji="1" lang="ja-JP" altLang="en-US"/>
        </a:p>
      </dgm:t>
    </dgm:pt>
    <dgm:pt modelId="{6A7732F2-2B0C-4D5E-AD16-03329E956F69}" type="sibTrans" cxnId="{1A62654E-A43F-4945-AAA5-DBE5AA4FF93E}">
      <dgm:prSet/>
      <dgm:spPr/>
      <dgm:t>
        <a:bodyPr/>
        <a:lstStyle/>
        <a:p>
          <a:endParaRPr kumimoji="1" lang="ja-JP" altLang="en-US"/>
        </a:p>
      </dgm:t>
    </dgm:pt>
    <dgm:pt modelId="{ECF9EEAF-DDB1-4298-B99F-582B1D67937E}">
      <dgm:prSet phldrT="[テキスト]"/>
      <dgm:spPr/>
      <dgm:t>
        <a:bodyPr/>
        <a:lstStyle/>
        <a:p>
          <a:r>
            <a:rPr kumimoji="1" lang="ja-JP" altLang="en-US" dirty="0" smtClean="0"/>
            <a:t>人と人をつなぐネットワーク</a:t>
          </a:r>
          <a:endParaRPr kumimoji="1" lang="ja-JP" altLang="en-US" dirty="0"/>
        </a:p>
      </dgm:t>
    </dgm:pt>
    <dgm:pt modelId="{DC337032-DA7C-4BBE-9D8A-7E1BD459FDD8}" type="parTrans" cxnId="{D19F098E-7152-4783-BAC1-B7A0E0C79953}">
      <dgm:prSet/>
      <dgm:spPr/>
      <dgm:t>
        <a:bodyPr/>
        <a:lstStyle/>
        <a:p>
          <a:endParaRPr kumimoji="1" lang="ja-JP" altLang="en-US"/>
        </a:p>
      </dgm:t>
    </dgm:pt>
    <dgm:pt modelId="{F0498DF1-5622-4910-8F74-8708FB7FC9DD}" type="sibTrans" cxnId="{D19F098E-7152-4783-BAC1-B7A0E0C79953}">
      <dgm:prSet/>
      <dgm:spPr/>
      <dgm:t>
        <a:bodyPr/>
        <a:lstStyle/>
        <a:p>
          <a:endParaRPr kumimoji="1" lang="ja-JP" altLang="en-US"/>
        </a:p>
      </dgm:t>
    </dgm:pt>
    <dgm:pt modelId="{3228CCF3-1B83-4919-94AE-F7491BFE7FDE}">
      <dgm:prSet phldrT="[テキスト]" custT="1"/>
      <dgm:spPr/>
      <dgm:t>
        <a:bodyPr/>
        <a:lstStyle/>
        <a:p>
          <a:r>
            <a:rPr kumimoji="1" lang="ja-JP" altLang="en-US" sz="2000" b="1" dirty="0" smtClean="0"/>
            <a:t>知識創造</a:t>
          </a:r>
          <a:endParaRPr kumimoji="1" lang="en-US" altLang="ja-JP" sz="2000" b="1" dirty="0" smtClean="0"/>
        </a:p>
        <a:p>
          <a:r>
            <a:rPr kumimoji="1" lang="ja-JP" altLang="en-US" sz="2000" b="1" dirty="0" smtClean="0"/>
            <a:t>ツール</a:t>
          </a:r>
          <a:endParaRPr kumimoji="1" lang="ja-JP" altLang="en-US" sz="2000" b="1" dirty="0"/>
        </a:p>
      </dgm:t>
    </dgm:pt>
    <dgm:pt modelId="{BD6314F5-34B3-4C5A-AA83-6649115717DB}" type="parTrans" cxnId="{61DE8B72-A1A5-4635-A868-CEDA34F20046}">
      <dgm:prSet/>
      <dgm:spPr/>
      <dgm:t>
        <a:bodyPr/>
        <a:lstStyle/>
        <a:p>
          <a:endParaRPr kumimoji="1" lang="ja-JP" altLang="en-US"/>
        </a:p>
      </dgm:t>
    </dgm:pt>
    <dgm:pt modelId="{370660CB-6202-471F-9859-6A075752BE41}" type="sibTrans" cxnId="{61DE8B72-A1A5-4635-A868-CEDA34F20046}">
      <dgm:prSet/>
      <dgm:spPr/>
      <dgm:t>
        <a:bodyPr/>
        <a:lstStyle/>
        <a:p>
          <a:endParaRPr kumimoji="1" lang="ja-JP" altLang="en-US"/>
        </a:p>
      </dgm:t>
    </dgm:pt>
    <dgm:pt modelId="{B4B45C9E-C914-4D92-8ECE-A4086363EBDE}">
      <dgm:prSet phldrT="[テキスト]"/>
      <dgm:spPr/>
      <dgm:t>
        <a:bodyPr/>
        <a:lstStyle/>
        <a:p>
          <a:r>
            <a:rPr kumimoji="1" lang="ja-JP" altLang="en-US" dirty="0" smtClean="0"/>
            <a:t>アイデアを出し合い創造的対話をする場</a:t>
          </a:r>
          <a:endParaRPr kumimoji="1" lang="ja-JP" altLang="en-US" dirty="0"/>
        </a:p>
      </dgm:t>
    </dgm:pt>
    <dgm:pt modelId="{4CAB0845-4602-4300-A0DC-09418F09B430}" type="parTrans" cxnId="{1566C4E3-CE7E-432F-971E-B98108DCD91B}">
      <dgm:prSet/>
      <dgm:spPr/>
      <dgm:t>
        <a:bodyPr/>
        <a:lstStyle/>
        <a:p>
          <a:endParaRPr kumimoji="1" lang="ja-JP" altLang="en-US"/>
        </a:p>
      </dgm:t>
    </dgm:pt>
    <dgm:pt modelId="{413AB4B3-4042-4476-B90A-4D5553797E9F}" type="sibTrans" cxnId="{1566C4E3-CE7E-432F-971E-B98108DCD91B}">
      <dgm:prSet/>
      <dgm:spPr/>
      <dgm:t>
        <a:bodyPr/>
        <a:lstStyle/>
        <a:p>
          <a:endParaRPr kumimoji="1" lang="ja-JP" altLang="en-US"/>
        </a:p>
      </dgm:t>
    </dgm:pt>
    <dgm:pt modelId="{79B2711E-06F3-400D-82AD-92C289C564E5}">
      <dgm:prSet phldrT="[テキスト]" custT="1"/>
      <dgm:spPr/>
      <dgm:t>
        <a:bodyPr/>
        <a:lstStyle/>
        <a:p>
          <a:r>
            <a:rPr kumimoji="1" lang="ja-JP" altLang="en-US" sz="2000" b="1" dirty="0" smtClean="0"/>
            <a:t>未来予測</a:t>
          </a:r>
          <a:endParaRPr kumimoji="1" lang="en-US" altLang="ja-JP" sz="2000" b="1" dirty="0" smtClean="0"/>
        </a:p>
        <a:p>
          <a:r>
            <a:rPr kumimoji="1" lang="ja-JP" altLang="en-US" sz="2000" b="1" dirty="0" smtClean="0"/>
            <a:t>ツール</a:t>
          </a:r>
          <a:endParaRPr kumimoji="1" lang="ja-JP" altLang="en-US" sz="2000" b="1" dirty="0"/>
        </a:p>
      </dgm:t>
    </dgm:pt>
    <dgm:pt modelId="{73C11EB7-F716-4563-9D5D-0FCF4A0F2D26}" type="parTrans" cxnId="{FB565870-9ABC-462C-960A-624527FA89A3}">
      <dgm:prSet/>
      <dgm:spPr/>
      <dgm:t>
        <a:bodyPr/>
        <a:lstStyle/>
        <a:p>
          <a:endParaRPr kumimoji="1" lang="ja-JP" altLang="en-US"/>
        </a:p>
      </dgm:t>
    </dgm:pt>
    <dgm:pt modelId="{8E80FDC3-2526-4119-B050-D1B5AB49A35F}" type="sibTrans" cxnId="{FB565870-9ABC-462C-960A-624527FA89A3}">
      <dgm:prSet/>
      <dgm:spPr/>
      <dgm:t>
        <a:bodyPr/>
        <a:lstStyle/>
        <a:p>
          <a:endParaRPr kumimoji="1" lang="ja-JP" altLang="en-US"/>
        </a:p>
      </dgm:t>
    </dgm:pt>
    <dgm:pt modelId="{1A313AFB-95C9-4E3E-963A-6ECB988D6850}">
      <dgm:prSet phldrT="[テキスト]"/>
      <dgm:spPr/>
      <dgm:t>
        <a:bodyPr/>
        <a:lstStyle/>
        <a:p>
          <a:r>
            <a:rPr kumimoji="1" lang="ja-JP" altLang="en-US" dirty="0" smtClean="0"/>
            <a:t>未来を予測するためのマーケット</a:t>
          </a:r>
          <a:endParaRPr kumimoji="1" lang="ja-JP" altLang="en-US" dirty="0"/>
        </a:p>
      </dgm:t>
    </dgm:pt>
    <dgm:pt modelId="{479843CB-2F07-4B21-A893-F65BE6AB2A60}" type="parTrans" cxnId="{B8405C1E-9DE8-45EE-BEAA-857063DBE0F3}">
      <dgm:prSet/>
      <dgm:spPr/>
      <dgm:t>
        <a:bodyPr/>
        <a:lstStyle/>
        <a:p>
          <a:endParaRPr kumimoji="1" lang="ja-JP" altLang="en-US"/>
        </a:p>
      </dgm:t>
    </dgm:pt>
    <dgm:pt modelId="{3AAD7104-7B9F-4597-A9AC-E9AC54E271B3}" type="sibTrans" cxnId="{B8405C1E-9DE8-45EE-BEAA-857063DBE0F3}">
      <dgm:prSet/>
      <dgm:spPr/>
      <dgm:t>
        <a:bodyPr/>
        <a:lstStyle/>
        <a:p>
          <a:endParaRPr kumimoji="1" lang="ja-JP" altLang="en-US"/>
        </a:p>
      </dgm:t>
    </dgm:pt>
    <dgm:pt modelId="{B569EA3F-78B6-4A16-9267-EC4A8BC2F77E}">
      <dgm:prSet phldrT="[テキスト]"/>
      <dgm:spPr/>
      <dgm:t>
        <a:bodyPr/>
        <a:lstStyle/>
        <a:p>
          <a:r>
            <a:rPr kumimoji="1" lang="ja-JP" altLang="en-US" dirty="0" smtClean="0"/>
            <a:t>社内予測市場、公開予測市場</a:t>
          </a:r>
          <a:endParaRPr kumimoji="1" lang="ja-JP" altLang="en-US" dirty="0"/>
        </a:p>
      </dgm:t>
    </dgm:pt>
    <dgm:pt modelId="{E004B612-A187-4945-8B93-D28C17D8110D}" type="parTrans" cxnId="{35E04D21-A941-4A06-BDF3-31DA43B14FAD}">
      <dgm:prSet/>
      <dgm:spPr/>
      <dgm:t>
        <a:bodyPr/>
        <a:lstStyle/>
        <a:p>
          <a:endParaRPr kumimoji="1" lang="ja-JP" altLang="en-US"/>
        </a:p>
      </dgm:t>
    </dgm:pt>
    <dgm:pt modelId="{B00655DE-173F-4FFC-B2FD-F528D4532782}" type="sibTrans" cxnId="{35E04D21-A941-4A06-BDF3-31DA43B14FAD}">
      <dgm:prSet/>
      <dgm:spPr/>
      <dgm:t>
        <a:bodyPr/>
        <a:lstStyle/>
        <a:p>
          <a:endParaRPr kumimoji="1" lang="ja-JP" altLang="en-US"/>
        </a:p>
      </dgm:t>
    </dgm:pt>
    <dgm:pt modelId="{75910AE7-5E8E-45C3-AF00-1D65896F23A8}">
      <dgm:prSet phldrT="[テキスト]"/>
      <dgm:spPr/>
      <dgm:t>
        <a:bodyPr/>
        <a:lstStyle/>
        <a:p>
          <a:r>
            <a:rPr kumimoji="1" lang="ja-JP" altLang="en-US" dirty="0" smtClean="0"/>
            <a:t>イノベーションマネジメント</a:t>
          </a:r>
          <a:endParaRPr kumimoji="1" lang="ja-JP" altLang="en-US" dirty="0"/>
        </a:p>
      </dgm:t>
    </dgm:pt>
    <dgm:pt modelId="{B60B8252-3C85-46F9-8459-42D404FA6872}" type="parTrans" cxnId="{B22B6F12-88E5-465A-8379-74C229EFD17B}">
      <dgm:prSet/>
      <dgm:spPr/>
    </dgm:pt>
    <dgm:pt modelId="{92D6FE24-4772-414D-BA09-D00A95DEC6EF}" type="sibTrans" cxnId="{B22B6F12-88E5-465A-8379-74C229EFD17B}">
      <dgm:prSet/>
      <dgm:spPr/>
    </dgm:pt>
    <dgm:pt modelId="{AD40B0E8-1F9C-43A4-B540-2CB89B860746}" type="pres">
      <dgm:prSet presAssocID="{A225C500-B253-44F0-AC08-95C3DFA69B94}" presName="linearFlow" presStyleCnt="0">
        <dgm:presLayoutVars>
          <dgm:dir/>
          <dgm:animLvl val="lvl"/>
          <dgm:resizeHandles val="exact"/>
        </dgm:presLayoutVars>
      </dgm:prSet>
      <dgm:spPr/>
      <dgm:t>
        <a:bodyPr/>
        <a:lstStyle/>
        <a:p>
          <a:endParaRPr kumimoji="1" lang="ja-JP" altLang="en-US"/>
        </a:p>
      </dgm:t>
    </dgm:pt>
    <dgm:pt modelId="{AAD89BCE-BF61-49B9-A677-36C241989F8E}" type="pres">
      <dgm:prSet presAssocID="{63B989F2-BCEB-4090-9E50-A57C1531803B}" presName="composite" presStyleCnt="0"/>
      <dgm:spPr/>
    </dgm:pt>
    <dgm:pt modelId="{860EE400-B188-4337-BF28-469D9F653B69}" type="pres">
      <dgm:prSet presAssocID="{63B989F2-BCEB-4090-9E50-A57C1531803B}" presName="parentText" presStyleLbl="alignNode1" presStyleIdx="0" presStyleCnt="3">
        <dgm:presLayoutVars>
          <dgm:chMax val="1"/>
          <dgm:bulletEnabled val="1"/>
        </dgm:presLayoutVars>
      </dgm:prSet>
      <dgm:spPr/>
      <dgm:t>
        <a:bodyPr/>
        <a:lstStyle/>
        <a:p>
          <a:endParaRPr kumimoji="1" lang="ja-JP" altLang="en-US"/>
        </a:p>
      </dgm:t>
    </dgm:pt>
    <dgm:pt modelId="{F867A47E-71D8-4A68-AD9A-8F5CF418C2E4}" type="pres">
      <dgm:prSet presAssocID="{63B989F2-BCEB-4090-9E50-A57C1531803B}" presName="descendantText" presStyleLbl="alignAcc1" presStyleIdx="0" presStyleCnt="3">
        <dgm:presLayoutVars>
          <dgm:bulletEnabled val="1"/>
        </dgm:presLayoutVars>
      </dgm:prSet>
      <dgm:spPr/>
      <dgm:t>
        <a:bodyPr/>
        <a:lstStyle/>
        <a:p>
          <a:endParaRPr kumimoji="1" lang="ja-JP" altLang="en-US"/>
        </a:p>
      </dgm:t>
    </dgm:pt>
    <dgm:pt modelId="{00340727-6D43-463F-A325-F83B7F13A133}" type="pres">
      <dgm:prSet presAssocID="{93A89DCA-EE1A-47D3-9BBC-297CEE2A9552}" presName="sp" presStyleCnt="0"/>
      <dgm:spPr/>
    </dgm:pt>
    <dgm:pt modelId="{6EAC6B40-DF10-4AA6-AE44-38FFB3163077}" type="pres">
      <dgm:prSet presAssocID="{3228CCF3-1B83-4919-94AE-F7491BFE7FDE}" presName="composite" presStyleCnt="0"/>
      <dgm:spPr/>
    </dgm:pt>
    <dgm:pt modelId="{0ED23A30-729F-44A1-ADA7-D4381DB30CEA}" type="pres">
      <dgm:prSet presAssocID="{3228CCF3-1B83-4919-94AE-F7491BFE7FDE}" presName="parentText" presStyleLbl="alignNode1" presStyleIdx="1" presStyleCnt="3">
        <dgm:presLayoutVars>
          <dgm:chMax val="1"/>
          <dgm:bulletEnabled val="1"/>
        </dgm:presLayoutVars>
      </dgm:prSet>
      <dgm:spPr/>
      <dgm:t>
        <a:bodyPr/>
        <a:lstStyle/>
        <a:p>
          <a:endParaRPr kumimoji="1" lang="ja-JP" altLang="en-US"/>
        </a:p>
      </dgm:t>
    </dgm:pt>
    <dgm:pt modelId="{1B693F20-95C0-491A-837D-9B3DC7225EF0}" type="pres">
      <dgm:prSet presAssocID="{3228CCF3-1B83-4919-94AE-F7491BFE7FDE}" presName="descendantText" presStyleLbl="alignAcc1" presStyleIdx="1" presStyleCnt="3">
        <dgm:presLayoutVars>
          <dgm:bulletEnabled val="1"/>
        </dgm:presLayoutVars>
      </dgm:prSet>
      <dgm:spPr/>
      <dgm:t>
        <a:bodyPr/>
        <a:lstStyle/>
        <a:p>
          <a:endParaRPr kumimoji="1" lang="ja-JP" altLang="en-US"/>
        </a:p>
      </dgm:t>
    </dgm:pt>
    <dgm:pt modelId="{03E89FAB-C841-4B94-8F84-589AE7592F35}" type="pres">
      <dgm:prSet presAssocID="{370660CB-6202-471F-9859-6A075752BE41}" presName="sp" presStyleCnt="0"/>
      <dgm:spPr/>
    </dgm:pt>
    <dgm:pt modelId="{DAD3BA94-738B-44D8-A036-C96434E10945}" type="pres">
      <dgm:prSet presAssocID="{79B2711E-06F3-400D-82AD-92C289C564E5}" presName="composite" presStyleCnt="0"/>
      <dgm:spPr/>
    </dgm:pt>
    <dgm:pt modelId="{F2EADFEA-85A8-44C9-B6F4-0442BAB6741B}" type="pres">
      <dgm:prSet presAssocID="{79B2711E-06F3-400D-82AD-92C289C564E5}" presName="parentText" presStyleLbl="alignNode1" presStyleIdx="2" presStyleCnt="3">
        <dgm:presLayoutVars>
          <dgm:chMax val="1"/>
          <dgm:bulletEnabled val="1"/>
        </dgm:presLayoutVars>
      </dgm:prSet>
      <dgm:spPr/>
      <dgm:t>
        <a:bodyPr/>
        <a:lstStyle/>
        <a:p>
          <a:endParaRPr kumimoji="1" lang="ja-JP" altLang="en-US"/>
        </a:p>
      </dgm:t>
    </dgm:pt>
    <dgm:pt modelId="{9CD61969-E99E-48F7-B507-113363D0A534}" type="pres">
      <dgm:prSet presAssocID="{79B2711E-06F3-400D-82AD-92C289C564E5}" presName="descendantText" presStyleLbl="alignAcc1" presStyleIdx="2" presStyleCnt="3">
        <dgm:presLayoutVars>
          <dgm:bulletEnabled val="1"/>
        </dgm:presLayoutVars>
      </dgm:prSet>
      <dgm:spPr/>
      <dgm:t>
        <a:bodyPr/>
        <a:lstStyle/>
        <a:p>
          <a:endParaRPr kumimoji="1" lang="ja-JP" altLang="en-US"/>
        </a:p>
      </dgm:t>
    </dgm:pt>
  </dgm:ptLst>
  <dgm:cxnLst>
    <dgm:cxn modelId="{6E0617D7-D89F-4209-82EF-F2B098EE3A94}" type="presOf" srcId="{79B2711E-06F3-400D-82AD-92C289C564E5}" destId="{F2EADFEA-85A8-44C9-B6F4-0442BAB6741B}" srcOrd="0" destOrd="0" presId="urn:microsoft.com/office/officeart/2005/8/layout/chevron2"/>
    <dgm:cxn modelId="{2032E1FE-305D-4990-86B9-81DF17243378}" type="presOf" srcId="{ECF9EEAF-DDB1-4298-B99F-582B1D67937E}" destId="{F867A47E-71D8-4A68-AD9A-8F5CF418C2E4}" srcOrd="0" destOrd="1" presId="urn:microsoft.com/office/officeart/2005/8/layout/chevron2"/>
    <dgm:cxn modelId="{B22B6F12-88E5-465A-8379-74C229EFD17B}" srcId="{3228CCF3-1B83-4919-94AE-F7491BFE7FDE}" destId="{75910AE7-5E8E-45C3-AF00-1D65896F23A8}" srcOrd="1" destOrd="0" parTransId="{B60B8252-3C85-46F9-8459-42D404FA6872}" sibTransId="{92D6FE24-4772-414D-BA09-D00A95DEC6EF}"/>
    <dgm:cxn modelId="{B8405C1E-9DE8-45EE-BEAA-857063DBE0F3}" srcId="{79B2711E-06F3-400D-82AD-92C289C564E5}" destId="{1A313AFB-95C9-4E3E-963A-6ECB988D6850}" srcOrd="0" destOrd="0" parTransId="{479843CB-2F07-4B21-A893-F65BE6AB2A60}" sibTransId="{3AAD7104-7B9F-4597-A9AC-E9AC54E271B3}"/>
    <dgm:cxn modelId="{037B0ACC-5B1C-4783-B678-DD1C059B8B7A}" type="presOf" srcId="{DCB1C080-5870-461C-8EC0-94D3E3A70A8C}" destId="{F867A47E-71D8-4A68-AD9A-8F5CF418C2E4}" srcOrd="0" destOrd="0" presId="urn:microsoft.com/office/officeart/2005/8/layout/chevron2"/>
    <dgm:cxn modelId="{35E04D21-A941-4A06-BDF3-31DA43B14FAD}" srcId="{79B2711E-06F3-400D-82AD-92C289C564E5}" destId="{B569EA3F-78B6-4A16-9267-EC4A8BC2F77E}" srcOrd="1" destOrd="0" parTransId="{E004B612-A187-4945-8B93-D28C17D8110D}" sibTransId="{B00655DE-173F-4FFC-B2FD-F528D4532782}"/>
    <dgm:cxn modelId="{2FCEB15B-B936-4E23-ACAB-56E1843F9DA4}" type="presOf" srcId="{A225C500-B253-44F0-AC08-95C3DFA69B94}" destId="{AD40B0E8-1F9C-43A4-B540-2CB89B860746}" srcOrd="0" destOrd="0" presId="urn:microsoft.com/office/officeart/2005/8/layout/chevron2"/>
    <dgm:cxn modelId="{AD5CE114-1B24-48AD-8C52-114F64868EF7}" type="presOf" srcId="{B4B45C9E-C914-4D92-8ECE-A4086363EBDE}" destId="{1B693F20-95C0-491A-837D-9B3DC7225EF0}" srcOrd="0" destOrd="0" presId="urn:microsoft.com/office/officeart/2005/8/layout/chevron2"/>
    <dgm:cxn modelId="{1A62654E-A43F-4945-AAA5-DBE5AA4FF93E}" srcId="{63B989F2-BCEB-4090-9E50-A57C1531803B}" destId="{DCB1C080-5870-461C-8EC0-94D3E3A70A8C}" srcOrd="0" destOrd="0" parTransId="{E1B63444-A378-48E4-90D6-46A7B5A3F65C}" sibTransId="{6A7732F2-2B0C-4D5E-AD16-03329E956F69}"/>
    <dgm:cxn modelId="{9FE36B26-5F7C-4EB7-966D-CE40A3C07D56}" type="presOf" srcId="{63B989F2-BCEB-4090-9E50-A57C1531803B}" destId="{860EE400-B188-4337-BF28-469D9F653B69}" srcOrd="0" destOrd="0" presId="urn:microsoft.com/office/officeart/2005/8/layout/chevron2"/>
    <dgm:cxn modelId="{C906F54B-D4A7-494E-B1BF-F4808CD9039F}" type="presOf" srcId="{75910AE7-5E8E-45C3-AF00-1D65896F23A8}" destId="{1B693F20-95C0-491A-837D-9B3DC7225EF0}" srcOrd="0" destOrd="1" presId="urn:microsoft.com/office/officeart/2005/8/layout/chevron2"/>
    <dgm:cxn modelId="{44F99CBD-E28D-41F5-B0B3-A920A494C659}" type="presOf" srcId="{1A313AFB-95C9-4E3E-963A-6ECB988D6850}" destId="{9CD61969-E99E-48F7-B507-113363D0A534}" srcOrd="0" destOrd="0" presId="urn:microsoft.com/office/officeart/2005/8/layout/chevron2"/>
    <dgm:cxn modelId="{1566C4E3-CE7E-432F-971E-B98108DCD91B}" srcId="{3228CCF3-1B83-4919-94AE-F7491BFE7FDE}" destId="{B4B45C9E-C914-4D92-8ECE-A4086363EBDE}" srcOrd="0" destOrd="0" parTransId="{4CAB0845-4602-4300-A0DC-09418F09B430}" sibTransId="{413AB4B3-4042-4476-B90A-4D5553797E9F}"/>
    <dgm:cxn modelId="{61DE8B72-A1A5-4635-A868-CEDA34F20046}" srcId="{A225C500-B253-44F0-AC08-95C3DFA69B94}" destId="{3228CCF3-1B83-4919-94AE-F7491BFE7FDE}" srcOrd="1" destOrd="0" parTransId="{BD6314F5-34B3-4C5A-AA83-6649115717DB}" sibTransId="{370660CB-6202-471F-9859-6A075752BE41}"/>
    <dgm:cxn modelId="{D19F098E-7152-4783-BAC1-B7A0E0C79953}" srcId="{63B989F2-BCEB-4090-9E50-A57C1531803B}" destId="{ECF9EEAF-DDB1-4298-B99F-582B1D67937E}" srcOrd="1" destOrd="0" parTransId="{DC337032-DA7C-4BBE-9D8A-7E1BD459FDD8}" sibTransId="{F0498DF1-5622-4910-8F74-8708FB7FC9DD}"/>
    <dgm:cxn modelId="{2615D320-BFF6-4E2E-B23B-4C2BB72CB2ED}" type="presOf" srcId="{3228CCF3-1B83-4919-94AE-F7491BFE7FDE}" destId="{0ED23A30-729F-44A1-ADA7-D4381DB30CEA}" srcOrd="0" destOrd="0" presId="urn:microsoft.com/office/officeart/2005/8/layout/chevron2"/>
    <dgm:cxn modelId="{FB565870-9ABC-462C-960A-624527FA89A3}" srcId="{A225C500-B253-44F0-AC08-95C3DFA69B94}" destId="{79B2711E-06F3-400D-82AD-92C289C564E5}" srcOrd="2" destOrd="0" parTransId="{73C11EB7-F716-4563-9D5D-0FCF4A0F2D26}" sibTransId="{8E80FDC3-2526-4119-B050-D1B5AB49A35F}"/>
    <dgm:cxn modelId="{117F1434-1990-4F4E-9984-513555D1B243}" srcId="{A225C500-B253-44F0-AC08-95C3DFA69B94}" destId="{63B989F2-BCEB-4090-9E50-A57C1531803B}" srcOrd="0" destOrd="0" parTransId="{B0911399-C87D-4315-916F-CD8F3A8D8C0B}" sibTransId="{93A89DCA-EE1A-47D3-9BBC-297CEE2A9552}"/>
    <dgm:cxn modelId="{03148854-7E94-4D47-83B6-2A9017A04DE6}" type="presOf" srcId="{B569EA3F-78B6-4A16-9267-EC4A8BC2F77E}" destId="{9CD61969-E99E-48F7-B507-113363D0A534}" srcOrd="0" destOrd="1" presId="urn:microsoft.com/office/officeart/2005/8/layout/chevron2"/>
    <dgm:cxn modelId="{BC184293-F878-4C01-B2C2-5C3D5910A845}" type="presParOf" srcId="{AD40B0E8-1F9C-43A4-B540-2CB89B860746}" destId="{AAD89BCE-BF61-49B9-A677-36C241989F8E}" srcOrd="0" destOrd="0" presId="urn:microsoft.com/office/officeart/2005/8/layout/chevron2"/>
    <dgm:cxn modelId="{4D3194D6-26B0-4AA2-8F2C-538AB26B8C6F}" type="presParOf" srcId="{AAD89BCE-BF61-49B9-A677-36C241989F8E}" destId="{860EE400-B188-4337-BF28-469D9F653B69}" srcOrd="0" destOrd="0" presId="urn:microsoft.com/office/officeart/2005/8/layout/chevron2"/>
    <dgm:cxn modelId="{FBDF703E-2D5B-426F-ADBF-204E5D1EC886}" type="presParOf" srcId="{AAD89BCE-BF61-49B9-A677-36C241989F8E}" destId="{F867A47E-71D8-4A68-AD9A-8F5CF418C2E4}" srcOrd="1" destOrd="0" presId="urn:microsoft.com/office/officeart/2005/8/layout/chevron2"/>
    <dgm:cxn modelId="{604BDA9F-8851-4092-B134-F94AF8365804}" type="presParOf" srcId="{AD40B0E8-1F9C-43A4-B540-2CB89B860746}" destId="{00340727-6D43-463F-A325-F83B7F13A133}" srcOrd="1" destOrd="0" presId="urn:microsoft.com/office/officeart/2005/8/layout/chevron2"/>
    <dgm:cxn modelId="{03C64F16-0364-4BD5-9858-43E701E3E753}" type="presParOf" srcId="{AD40B0E8-1F9C-43A4-B540-2CB89B860746}" destId="{6EAC6B40-DF10-4AA6-AE44-38FFB3163077}" srcOrd="2" destOrd="0" presId="urn:microsoft.com/office/officeart/2005/8/layout/chevron2"/>
    <dgm:cxn modelId="{FA7C140D-1E1D-4265-BBBD-F0D8F8CC9F80}" type="presParOf" srcId="{6EAC6B40-DF10-4AA6-AE44-38FFB3163077}" destId="{0ED23A30-729F-44A1-ADA7-D4381DB30CEA}" srcOrd="0" destOrd="0" presId="urn:microsoft.com/office/officeart/2005/8/layout/chevron2"/>
    <dgm:cxn modelId="{9923F367-FA70-406A-AE04-DF82DD118AA1}" type="presParOf" srcId="{6EAC6B40-DF10-4AA6-AE44-38FFB3163077}" destId="{1B693F20-95C0-491A-837D-9B3DC7225EF0}" srcOrd="1" destOrd="0" presId="urn:microsoft.com/office/officeart/2005/8/layout/chevron2"/>
    <dgm:cxn modelId="{463807E0-9534-4D03-9602-41B4ACE7B5B6}" type="presParOf" srcId="{AD40B0E8-1F9C-43A4-B540-2CB89B860746}" destId="{03E89FAB-C841-4B94-8F84-589AE7592F35}" srcOrd="3" destOrd="0" presId="urn:microsoft.com/office/officeart/2005/8/layout/chevron2"/>
    <dgm:cxn modelId="{D03405EF-75C2-4920-9F69-CDA828D8311F}" type="presParOf" srcId="{AD40B0E8-1F9C-43A4-B540-2CB89B860746}" destId="{DAD3BA94-738B-44D8-A036-C96434E10945}" srcOrd="4" destOrd="0" presId="urn:microsoft.com/office/officeart/2005/8/layout/chevron2"/>
    <dgm:cxn modelId="{6B8B2806-1E97-45A6-A4F4-8A93881F5C50}" type="presParOf" srcId="{DAD3BA94-738B-44D8-A036-C96434E10945}" destId="{F2EADFEA-85A8-44C9-B6F4-0442BAB6741B}" srcOrd="0" destOrd="0" presId="urn:microsoft.com/office/officeart/2005/8/layout/chevron2"/>
    <dgm:cxn modelId="{22FA0E2D-4349-4782-B088-CABECA7021C7}" type="presParOf" srcId="{DAD3BA94-738B-44D8-A036-C96434E10945}" destId="{9CD61969-E99E-48F7-B507-113363D0A53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2CFF62-043A-4790-9079-8F195649621C}"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kumimoji="1" lang="ja-JP" altLang="en-US"/>
        </a:p>
      </dgm:t>
    </dgm:pt>
    <dgm:pt modelId="{CD6ABD67-FCB0-4A2D-8FF3-BE3A7EFACDA7}">
      <dgm:prSet phldrT="[テキスト]"/>
      <dgm:spPr/>
      <dgm:t>
        <a:bodyPr/>
        <a:lstStyle/>
        <a:p>
          <a:r>
            <a:rPr kumimoji="1" lang="ja-JP" altLang="en-US" dirty="0" smtClean="0"/>
            <a:t>新市場</a:t>
          </a:r>
          <a:endParaRPr kumimoji="1" lang="ja-JP" altLang="en-US" dirty="0"/>
        </a:p>
      </dgm:t>
    </dgm:pt>
    <dgm:pt modelId="{83CCE06F-9F6D-4ED3-8F46-B4970629748D}" type="parTrans" cxnId="{CD2FC654-1F47-4B6D-A0D7-9487EDD968B1}">
      <dgm:prSet/>
      <dgm:spPr/>
      <dgm:t>
        <a:bodyPr/>
        <a:lstStyle/>
        <a:p>
          <a:endParaRPr kumimoji="1" lang="ja-JP" altLang="en-US"/>
        </a:p>
      </dgm:t>
    </dgm:pt>
    <dgm:pt modelId="{2B527220-7FA9-45B0-B906-2D934F41C90E}" type="sibTrans" cxnId="{CD2FC654-1F47-4B6D-A0D7-9487EDD968B1}">
      <dgm:prSet/>
      <dgm:spPr/>
      <dgm:t>
        <a:bodyPr/>
        <a:lstStyle/>
        <a:p>
          <a:endParaRPr kumimoji="1" lang="ja-JP" altLang="en-US"/>
        </a:p>
      </dgm:t>
    </dgm:pt>
    <dgm:pt modelId="{7A15E3E2-F36A-40B2-8797-1F6C2F9BAC7A}">
      <dgm:prSet phldrT="[テキスト]"/>
      <dgm:spPr/>
      <dgm:t>
        <a:bodyPr/>
        <a:lstStyle/>
        <a:p>
          <a:r>
            <a:rPr kumimoji="1" lang="ja-JP" altLang="en-US" dirty="0" smtClean="0"/>
            <a:t>ソーシャル</a:t>
          </a:r>
          <a:endParaRPr kumimoji="1" lang="en-US" altLang="ja-JP" dirty="0" smtClean="0"/>
        </a:p>
        <a:p>
          <a:r>
            <a:rPr kumimoji="1" lang="ja-JP" altLang="en-US" dirty="0" smtClean="0"/>
            <a:t>キャピタル（信頼）</a:t>
          </a:r>
          <a:endParaRPr kumimoji="1" lang="ja-JP" altLang="en-US" dirty="0"/>
        </a:p>
      </dgm:t>
    </dgm:pt>
    <dgm:pt modelId="{6E46E78D-3972-4CAF-8D5E-FE26389D3478}" type="parTrans" cxnId="{73C0C9F6-1DCF-420F-B8A1-C448D3572F84}">
      <dgm:prSet/>
      <dgm:spPr/>
      <dgm:t>
        <a:bodyPr/>
        <a:lstStyle/>
        <a:p>
          <a:endParaRPr kumimoji="1" lang="ja-JP" altLang="en-US"/>
        </a:p>
      </dgm:t>
    </dgm:pt>
    <dgm:pt modelId="{741ADEB4-3A71-4CE5-89F5-AC1E6E970086}" type="sibTrans" cxnId="{73C0C9F6-1DCF-420F-B8A1-C448D3572F84}">
      <dgm:prSet/>
      <dgm:spPr/>
      <dgm:t>
        <a:bodyPr/>
        <a:lstStyle/>
        <a:p>
          <a:endParaRPr kumimoji="1" lang="ja-JP" altLang="en-US"/>
        </a:p>
      </dgm:t>
    </dgm:pt>
    <dgm:pt modelId="{6AC17948-D511-4F04-A260-B84996D909C3}">
      <dgm:prSet phldrT="[テキスト]"/>
      <dgm:spPr/>
      <dgm:t>
        <a:bodyPr/>
        <a:lstStyle/>
        <a:p>
          <a:r>
            <a:rPr kumimoji="1" lang="ja-JP" altLang="en-US" dirty="0" smtClean="0"/>
            <a:t>ソーシャルグラフ</a:t>
          </a:r>
          <a:endParaRPr kumimoji="1" lang="en-US" altLang="ja-JP" dirty="0" smtClean="0"/>
        </a:p>
        <a:p>
          <a:r>
            <a:rPr kumimoji="1" lang="ja-JP" altLang="en-US" dirty="0" smtClean="0"/>
            <a:t>（人間関係）</a:t>
          </a:r>
          <a:endParaRPr kumimoji="1" lang="ja-JP" altLang="en-US" dirty="0"/>
        </a:p>
      </dgm:t>
    </dgm:pt>
    <dgm:pt modelId="{9B9F8CD7-0B66-4A3C-8E40-BF2718055562}" type="parTrans" cxnId="{5EACA7DD-D975-4575-BD7B-5388A68163A7}">
      <dgm:prSet/>
      <dgm:spPr/>
      <dgm:t>
        <a:bodyPr/>
        <a:lstStyle/>
        <a:p>
          <a:endParaRPr kumimoji="1" lang="ja-JP" altLang="en-US"/>
        </a:p>
      </dgm:t>
    </dgm:pt>
    <dgm:pt modelId="{1D797415-9FA7-426B-BB06-A273F6310250}" type="sibTrans" cxnId="{5EACA7DD-D975-4575-BD7B-5388A68163A7}">
      <dgm:prSet/>
      <dgm:spPr/>
      <dgm:t>
        <a:bodyPr/>
        <a:lstStyle/>
        <a:p>
          <a:endParaRPr kumimoji="1" lang="ja-JP" altLang="en-US"/>
        </a:p>
      </dgm:t>
    </dgm:pt>
    <dgm:pt modelId="{A79C4E0E-8294-457A-99CE-86BF997F8BAD}">
      <dgm:prSet phldrT="[テキスト]"/>
      <dgm:spPr/>
      <dgm:t>
        <a:bodyPr/>
        <a:lstStyle/>
        <a:p>
          <a:r>
            <a:rPr kumimoji="1" lang="ja-JP" altLang="en-US" dirty="0" smtClean="0"/>
            <a:t>ソーシャルメディアと</a:t>
          </a:r>
          <a:endParaRPr kumimoji="1" lang="en-US" altLang="ja-JP" dirty="0" smtClean="0"/>
        </a:p>
        <a:p>
          <a:r>
            <a:rPr kumimoji="1" lang="ja-JP" altLang="en-US" dirty="0" smtClean="0"/>
            <a:t>ソーシャルネットワーク</a:t>
          </a:r>
          <a:endParaRPr kumimoji="1" lang="ja-JP" altLang="en-US" dirty="0"/>
        </a:p>
      </dgm:t>
    </dgm:pt>
    <dgm:pt modelId="{F101E561-D1C8-49E6-A0C7-BCFD09A98E3A}" type="parTrans" cxnId="{E9013B38-53E5-4115-B2B9-AB0BE9F2415A}">
      <dgm:prSet/>
      <dgm:spPr/>
      <dgm:t>
        <a:bodyPr/>
        <a:lstStyle/>
        <a:p>
          <a:endParaRPr kumimoji="1" lang="ja-JP" altLang="en-US"/>
        </a:p>
      </dgm:t>
    </dgm:pt>
    <dgm:pt modelId="{4A87A891-D1A0-497F-8479-483042FB4632}" type="sibTrans" cxnId="{E9013B38-53E5-4115-B2B9-AB0BE9F2415A}">
      <dgm:prSet/>
      <dgm:spPr/>
      <dgm:t>
        <a:bodyPr/>
        <a:lstStyle/>
        <a:p>
          <a:endParaRPr kumimoji="1" lang="ja-JP" altLang="en-US"/>
        </a:p>
      </dgm:t>
    </dgm:pt>
    <dgm:pt modelId="{3ACA5662-4528-4167-9B34-D1A229512392}">
      <dgm:prSet phldrT="[テキスト]"/>
      <dgm:spPr/>
      <dgm:t>
        <a:bodyPr/>
        <a:lstStyle/>
        <a:p>
          <a:r>
            <a:rPr kumimoji="1" lang="ja-JP" altLang="en-US" dirty="0" smtClean="0"/>
            <a:t>インターネット＆クラウド</a:t>
          </a:r>
          <a:endParaRPr kumimoji="1" lang="ja-JP" altLang="en-US" dirty="0"/>
        </a:p>
      </dgm:t>
    </dgm:pt>
    <dgm:pt modelId="{458E5BBB-7484-475B-978B-8754516E8D52}" type="parTrans" cxnId="{FC1CB8AF-90BE-474B-AC9F-FAB55372A49B}">
      <dgm:prSet/>
      <dgm:spPr/>
      <dgm:t>
        <a:bodyPr/>
        <a:lstStyle/>
        <a:p>
          <a:endParaRPr kumimoji="1" lang="ja-JP" altLang="en-US"/>
        </a:p>
      </dgm:t>
    </dgm:pt>
    <dgm:pt modelId="{326BDF8B-9483-4FF9-9C6C-9453D5AA0CEB}" type="sibTrans" cxnId="{FC1CB8AF-90BE-474B-AC9F-FAB55372A49B}">
      <dgm:prSet/>
      <dgm:spPr/>
      <dgm:t>
        <a:bodyPr/>
        <a:lstStyle/>
        <a:p>
          <a:endParaRPr kumimoji="1" lang="ja-JP" altLang="en-US"/>
        </a:p>
      </dgm:t>
    </dgm:pt>
    <dgm:pt modelId="{632D2118-9D79-4794-A94D-970638213A54}" type="pres">
      <dgm:prSet presAssocID="{4C2CFF62-043A-4790-9079-8F195649621C}" presName="Name0" presStyleCnt="0">
        <dgm:presLayoutVars>
          <dgm:dir/>
          <dgm:animLvl val="lvl"/>
          <dgm:resizeHandles val="exact"/>
        </dgm:presLayoutVars>
      </dgm:prSet>
      <dgm:spPr/>
      <dgm:t>
        <a:bodyPr/>
        <a:lstStyle/>
        <a:p>
          <a:endParaRPr kumimoji="1" lang="ja-JP" altLang="en-US"/>
        </a:p>
      </dgm:t>
    </dgm:pt>
    <dgm:pt modelId="{80C5C7E8-C9FA-4252-923F-6BEAF2840F5D}" type="pres">
      <dgm:prSet presAssocID="{CD6ABD67-FCB0-4A2D-8FF3-BE3A7EFACDA7}" presName="Name8" presStyleCnt="0"/>
      <dgm:spPr/>
    </dgm:pt>
    <dgm:pt modelId="{E024171C-ACEC-4FC9-9D38-48BD3309A26D}" type="pres">
      <dgm:prSet presAssocID="{CD6ABD67-FCB0-4A2D-8FF3-BE3A7EFACDA7}" presName="level" presStyleLbl="node1" presStyleIdx="0" presStyleCnt="5">
        <dgm:presLayoutVars>
          <dgm:chMax val="1"/>
          <dgm:bulletEnabled val="1"/>
        </dgm:presLayoutVars>
      </dgm:prSet>
      <dgm:spPr/>
      <dgm:t>
        <a:bodyPr/>
        <a:lstStyle/>
        <a:p>
          <a:endParaRPr kumimoji="1" lang="ja-JP" altLang="en-US"/>
        </a:p>
      </dgm:t>
    </dgm:pt>
    <dgm:pt modelId="{95A1DCE5-C117-430B-8414-63E40FA18D72}" type="pres">
      <dgm:prSet presAssocID="{CD6ABD67-FCB0-4A2D-8FF3-BE3A7EFACDA7}" presName="levelTx" presStyleLbl="revTx" presStyleIdx="0" presStyleCnt="0">
        <dgm:presLayoutVars>
          <dgm:chMax val="1"/>
          <dgm:bulletEnabled val="1"/>
        </dgm:presLayoutVars>
      </dgm:prSet>
      <dgm:spPr/>
      <dgm:t>
        <a:bodyPr/>
        <a:lstStyle/>
        <a:p>
          <a:endParaRPr kumimoji="1" lang="ja-JP" altLang="en-US"/>
        </a:p>
      </dgm:t>
    </dgm:pt>
    <dgm:pt modelId="{D978E2F9-9065-41B3-8FF3-B338EDDAE92D}" type="pres">
      <dgm:prSet presAssocID="{7A15E3E2-F36A-40B2-8797-1F6C2F9BAC7A}" presName="Name8" presStyleCnt="0"/>
      <dgm:spPr/>
    </dgm:pt>
    <dgm:pt modelId="{6B1ACB60-E374-466C-8410-59A9AF1B5C9D}" type="pres">
      <dgm:prSet presAssocID="{7A15E3E2-F36A-40B2-8797-1F6C2F9BAC7A}" presName="level" presStyleLbl="node1" presStyleIdx="1" presStyleCnt="5">
        <dgm:presLayoutVars>
          <dgm:chMax val="1"/>
          <dgm:bulletEnabled val="1"/>
        </dgm:presLayoutVars>
      </dgm:prSet>
      <dgm:spPr/>
      <dgm:t>
        <a:bodyPr/>
        <a:lstStyle/>
        <a:p>
          <a:endParaRPr kumimoji="1" lang="ja-JP" altLang="en-US"/>
        </a:p>
      </dgm:t>
    </dgm:pt>
    <dgm:pt modelId="{39BA26D3-0F42-40B8-853C-F1B912FB71CC}" type="pres">
      <dgm:prSet presAssocID="{7A15E3E2-F36A-40B2-8797-1F6C2F9BAC7A}" presName="levelTx" presStyleLbl="revTx" presStyleIdx="0" presStyleCnt="0">
        <dgm:presLayoutVars>
          <dgm:chMax val="1"/>
          <dgm:bulletEnabled val="1"/>
        </dgm:presLayoutVars>
      </dgm:prSet>
      <dgm:spPr/>
      <dgm:t>
        <a:bodyPr/>
        <a:lstStyle/>
        <a:p>
          <a:endParaRPr kumimoji="1" lang="ja-JP" altLang="en-US"/>
        </a:p>
      </dgm:t>
    </dgm:pt>
    <dgm:pt modelId="{C6B2F24E-CBB7-4573-B351-3B6B0C46A1D9}" type="pres">
      <dgm:prSet presAssocID="{6AC17948-D511-4F04-A260-B84996D909C3}" presName="Name8" presStyleCnt="0"/>
      <dgm:spPr/>
    </dgm:pt>
    <dgm:pt modelId="{40D42D92-7891-48C1-9616-AC3D950C0D3F}" type="pres">
      <dgm:prSet presAssocID="{6AC17948-D511-4F04-A260-B84996D909C3}" presName="level" presStyleLbl="node1" presStyleIdx="2" presStyleCnt="5">
        <dgm:presLayoutVars>
          <dgm:chMax val="1"/>
          <dgm:bulletEnabled val="1"/>
        </dgm:presLayoutVars>
      </dgm:prSet>
      <dgm:spPr/>
      <dgm:t>
        <a:bodyPr/>
        <a:lstStyle/>
        <a:p>
          <a:endParaRPr kumimoji="1" lang="ja-JP" altLang="en-US"/>
        </a:p>
      </dgm:t>
    </dgm:pt>
    <dgm:pt modelId="{1642D485-A1B7-4899-A4B1-09EEE85BCF02}" type="pres">
      <dgm:prSet presAssocID="{6AC17948-D511-4F04-A260-B84996D909C3}" presName="levelTx" presStyleLbl="revTx" presStyleIdx="0" presStyleCnt="0">
        <dgm:presLayoutVars>
          <dgm:chMax val="1"/>
          <dgm:bulletEnabled val="1"/>
        </dgm:presLayoutVars>
      </dgm:prSet>
      <dgm:spPr/>
      <dgm:t>
        <a:bodyPr/>
        <a:lstStyle/>
        <a:p>
          <a:endParaRPr kumimoji="1" lang="ja-JP" altLang="en-US"/>
        </a:p>
      </dgm:t>
    </dgm:pt>
    <dgm:pt modelId="{8788B27A-F332-49DE-8C14-BCBA2DBEA32D}" type="pres">
      <dgm:prSet presAssocID="{A79C4E0E-8294-457A-99CE-86BF997F8BAD}" presName="Name8" presStyleCnt="0"/>
      <dgm:spPr/>
    </dgm:pt>
    <dgm:pt modelId="{1789BBA1-0C97-46C0-A72C-3886465B8BA1}" type="pres">
      <dgm:prSet presAssocID="{A79C4E0E-8294-457A-99CE-86BF997F8BAD}" presName="level" presStyleLbl="node1" presStyleIdx="3" presStyleCnt="5">
        <dgm:presLayoutVars>
          <dgm:chMax val="1"/>
          <dgm:bulletEnabled val="1"/>
        </dgm:presLayoutVars>
      </dgm:prSet>
      <dgm:spPr/>
      <dgm:t>
        <a:bodyPr/>
        <a:lstStyle/>
        <a:p>
          <a:endParaRPr kumimoji="1" lang="ja-JP" altLang="en-US"/>
        </a:p>
      </dgm:t>
    </dgm:pt>
    <dgm:pt modelId="{2A87C75E-D8FC-40A3-A17E-982098C2F1B8}" type="pres">
      <dgm:prSet presAssocID="{A79C4E0E-8294-457A-99CE-86BF997F8BAD}" presName="levelTx" presStyleLbl="revTx" presStyleIdx="0" presStyleCnt="0">
        <dgm:presLayoutVars>
          <dgm:chMax val="1"/>
          <dgm:bulletEnabled val="1"/>
        </dgm:presLayoutVars>
      </dgm:prSet>
      <dgm:spPr/>
      <dgm:t>
        <a:bodyPr/>
        <a:lstStyle/>
        <a:p>
          <a:endParaRPr kumimoji="1" lang="ja-JP" altLang="en-US"/>
        </a:p>
      </dgm:t>
    </dgm:pt>
    <dgm:pt modelId="{08E9EBEE-6658-4D7B-8D68-3C4E7678F84C}" type="pres">
      <dgm:prSet presAssocID="{3ACA5662-4528-4167-9B34-D1A229512392}" presName="Name8" presStyleCnt="0"/>
      <dgm:spPr/>
    </dgm:pt>
    <dgm:pt modelId="{C655F567-5F3B-4604-A0C6-33078E532591}" type="pres">
      <dgm:prSet presAssocID="{3ACA5662-4528-4167-9B34-D1A229512392}" presName="level" presStyleLbl="node1" presStyleIdx="4" presStyleCnt="5">
        <dgm:presLayoutVars>
          <dgm:chMax val="1"/>
          <dgm:bulletEnabled val="1"/>
        </dgm:presLayoutVars>
      </dgm:prSet>
      <dgm:spPr/>
      <dgm:t>
        <a:bodyPr/>
        <a:lstStyle/>
        <a:p>
          <a:endParaRPr kumimoji="1" lang="ja-JP" altLang="en-US"/>
        </a:p>
      </dgm:t>
    </dgm:pt>
    <dgm:pt modelId="{0750CDB6-F697-44B6-B4DC-2FDF94BE9E05}" type="pres">
      <dgm:prSet presAssocID="{3ACA5662-4528-4167-9B34-D1A229512392}" presName="levelTx" presStyleLbl="revTx" presStyleIdx="0" presStyleCnt="0">
        <dgm:presLayoutVars>
          <dgm:chMax val="1"/>
          <dgm:bulletEnabled val="1"/>
        </dgm:presLayoutVars>
      </dgm:prSet>
      <dgm:spPr/>
      <dgm:t>
        <a:bodyPr/>
        <a:lstStyle/>
        <a:p>
          <a:endParaRPr kumimoji="1" lang="ja-JP" altLang="en-US"/>
        </a:p>
      </dgm:t>
    </dgm:pt>
  </dgm:ptLst>
  <dgm:cxnLst>
    <dgm:cxn modelId="{CD2FC654-1F47-4B6D-A0D7-9487EDD968B1}" srcId="{4C2CFF62-043A-4790-9079-8F195649621C}" destId="{CD6ABD67-FCB0-4A2D-8FF3-BE3A7EFACDA7}" srcOrd="0" destOrd="0" parTransId="{83CCE06F-9F6D-4ED3-8F46-B4970629748D}" sibTransId="{2B527220-7FA9-45B0-B906-2D934F41C90E}"/>
    <dgm:cxn modelId="{AEE3B71F-F915-4245-A1BE-4A2A8EA1B684}" type="presOf" srcId="{6AC17948-D511-4F04-A260-B84996D909C3}" destId="{40D42D92-7891-48C1-9616-AC3D950C0D3F}" srcOrd="0" destOrd="0" presId="urn:microsoft.com/office/officeart/2005/8/layout/pyramid1"/>
    <dgm:cxn modelId="{C0E5B031-8C96-408B-A3B3-CEE89A376A64}" type="presOf" srcId="{A79C4E0E-8294-457A-99CE-86BF997F8BAD}" destId="{1789BBA1-0C97-46C0-A72C-3886465B8BA1}" srcOrd="0" destOrd="0" presId="urn:microsoft.com/office/officeart/2005/8/layout/pyramid1"/>
    <dgm:cxn modelId="{73C0C9F6-1DCF-420F-B8A1-C448D3572F84}" srcId="{4C2CFF62-043A-4790-9079-8F195649621C}" destId="{7A15E3E2-F36A-40B2-8797-1F6C2F9BAC7A}" srcOrd="1" destOrd="0" parTransId="{6E46E78D-3972-4CAF-8D5E-FE26389D3478}" sibTransId="{741ADEB4-3A71-4CE5-89F5-AC1E6E970086}"/>
    <dgm:cxn modelId="{23FC9847-A1A2-45F9-8FF5-4DA5C31D1513}" type="presOf" srcId="{4C2CFF62-043A-4790-9079-8F195649621C}" destId="{632D2118-9D79-4794-A94D-970638213A54}" srcOrd="0" destOrd="0" presId="urn:microsoft.com/office/officeart/2005/8/layout/pyramid1"/>
    <dgm:cxn modelId="{49C44E06-17E1-4B27-876A-B6000A2A47EB}" type="presOf" srcId="{3ACA5662-4528-4167-9B34-D1A229512392}" destId="{C655F567-5F3B-4604-A0C6-33078E532591}" srcOrd="0" destOrd="0" presId="urn:microsoft.com/office/officeart/2005/8/layout/pyramid1"/>
    <dgm:cxn modelId="{39D06168-071A-4264-B87D-9811E9A55982}" type="presOf" srcId="{6AC17948-D511-4F04-A260-B84996D909C3}" destId="{1642D485-A1B7-4899-A4B1-09EEE85BCF02}" srcOrd="1" destOrd="0" presId="urn:microsoft.com/office/officeart/2005/8/layout/pyramid1"/>
    <dgm:cxn modelId="{9D12A29C-20BD-4460-8297-7A73D28C37ED}" type="presOf" srcId="{3ACA5662-4528-4167-9B34-D1A229512392}" destId="{0750CDB6-F697-44B6-B4DC-2FDF94BE9E05}" srcOrd="1" destOrd="0" presId="urn:microsoft.com/office/officeart/2005/8/layout/pyramid1"/>
    <dgm:cxn modelId="{E8F7D8FF-7F11-4318-A0A5-53FF8DD59C1C}" type="presOf" srcId="{7A15E3E2-F36A-40B2-8797-1F6C2F9BAC7A}" destId="{6B1ACB60-E374-466C-8410-59A9AF1B5C9D}" srcOrd="0" destOrd="0" presId="urn:microsoft.com/office/officeart/2005/8/layout/pyramid1"/>
    <dgm:cxn modelId="{FC1CB8AF-90BE-474B-AC9F-FAB55372A49B}" srcId="{4C2CFF62-043A-4790-9079-8F195649621C}" destId="{3ACA5662-4528-4167-9B34-D1A229512392}" srcOrd="4" destOrd="0" parTransId="{458E5BBB-7484-475B-978B-8754516E8D52}" sibTransId="{326BDF8B-9483-4FF9-9C6C-9453D5AA0CEB}"/>
    <dgm:cxn modelId="{5629D644-6D7F-401C-BCA5-95A293613F47}" type="presOf" srcId="{CD6ABD67-FCB0-4A2D-8FF3-BE3A7EFACDA7}" destId="{95A1DCE5-C117-430B-8414-63E40FA18D72}" srcOrd="1" destOrd="0" presId="urn:microsoft.com/office/officeart/2005/8/layout/pyramid1"/>
    <dgm:cxn modelId="{E876E82E-9496-4971-A576-655AA672E840}" type="presOf" srcId="{CD6ABD67-FCB0-4A2D-8FF3-BE3A7EFACDA7}" destId="{E024171C-ACEC-4FC9-9D38-48BD3309A26D}" srcOrd="0" destOrd="0" presId="urn:microsoft.com/office/officeart/2005/8/layout/pyramid1"/>
    <dgm:cxn modelId="{E9013B38-53E5-4115-B2B9-AB0BE9F2415A}" srcId="{4C2CFF62-043A-4790-9079-8F195649621C}" destId="{A79C4E0E-8294-457A-99CE-86BF997F8BAD}" srcOrd="3" destOrd="0" parTransId="{F101E561-D1C8-49E6-A0C7-BCFD09A98E3A}" sibTransId="{4A87A891-D1A0-497F-8479-483042FB4632}"/>
    <dgm:cxn modelId="{5EACA7DD-D975-4575-BD7B-5388A68163A7}" srcId="{4C2CFF62-043A-4790-9079-8F195649621C}" destId="{6AC17948-D511-4F04-A260-B84996D909C3}" srcOrd="2" destOrd="0" parTransId="{9B9F8CD7-0B66-4A3C-8E40-BF2718055562}" sibTransId="{1D797415-9FA7-426B-BB06-A273F6310250}"/>
    <dgm:cxn modelId="{07E4C6E2-89BB-4162-8444-E2031E489AA5}" type="presOf" srcId="{A79C4E0E-8294-457A-99CE-86BF997F8BAD}" destId="{2A87C75E-D8FC-40A3-A17E-982098C2F1B8}" srcOrd="1" destOrd="0" presId="urn:microsoft.com/office/officeart/2005/8/layout/pyramid1"/>
    <dgm:cxn modelId="{3F564BCB-B96A-49E2-8D7A-3B5FD7AE3689}" type="presOf" srcId="{7A15E3E2-F36A-40B2-8797-1F6C2F9BAC7A}" destId="{39BA26D3-0F42-40B8-853C-F1B912FB71CC}" srcOrd="1" destOrd="0" presId="urn:microsoft.com/office/officeart/2005/8/layout/pyramid1"/>
    <dgm:cxn modelId="{8193FA5E-8CD2-4789-A1A2-6C193491EE7F}" type="presParOf" srcId="{632D2118-9D79-4794-A94D-970638213A54}" destId="{80C5C7E8-C9FA-4252-923F-6BEAF2840F5D}" srcOrd="0" destOrd="0" presId="urn:microsoft.com/office/officeart/2005/8/layout/pyramid1"/>
    <dgm:cxn modelId="{EE67B5E9-38DE-4CF8-B0A4-51553BF3EF8D}" type="presParOf" srcId="{80C5C7E8-C9FA-4252-923F-6BEAF2840F5D}" destId="{E024171C-ACEC-4FC9-9D38-48BD3309A26D}" srcOrd="0" destOrd="0" presId="urn:microsoft.com/office/officeart/2005/8/layout/pyramid1"/>
    <dgm:cxn modelId="{4EBF0DD3-4131-4BB5-95E5-698FFEA177B0}" type="presParOf" srcId="{80C5C7E8-C9FA-4252-923F-6BEAF2840F5D}" destId="{95A1DCE5-C117-430B-8414-63E40FA18D72}" srcOrd="1" destOrd="0" presId="urn:microsoft.com/office/officeart/2005/8/layout/pyramid1"/>
    <dgm:cxn modelId="{B75F0F96-344C-451B-AB80-1380C30E7667}" type="presParOf" srcId="{632D2118-9D79-4794-A94D-970638213A54}" destId="{D978E2F9-9065-41B3-8FF3-B338EDDAE92D}" srcOrd="1" destOrd="0" presId="urn:microsoft.com/office/officeart/2005/8/layout/pyramid1"/>
    <dgm:cxn modelId="{CEB68228-8AEA-47FA-9710-D2161F274244}" type="presParOf" srcId="{D978E2F9-9065-41B3-8FF3-B338EDDAE92D}" destId="{6B1ACB60-E374-466C-8410-59A9AF1B5C9D}" srcOrd="0" destOrd="0" presId="urn:microsoft.com/office/officeart/2005/8/layout/pyramid1"/>
    <dgm:cxn modelId="{D22B914C-341C-417F-9026-4D6767EAED88}" type="presParOf" srcId="{D978E2F9-9065-41B3-8FF3-B338EDDAE92D}" destId="{39BA26D3-0F42-40B8-853C-F1B912FB71CC}" srcOrd="1" destOrd="0" presId="urn:microsoft.com/office/officeart/2005/8/layout/pyramid1"/>
    <dgm:cxn modelId="{CAF250D0-AA7C-4A23-939B-E651E7E2426F}" type="presParOf" srcId="{632D2118-9D79-4794-A94D-970638213A54}" destId="{C6B2F24E-CBB7-4573-B351-3B6B0C46A1D9}" srcOrd="2" destOrd="0" presId="urn:microsoft.com/office/officeart/2005/8/layout/pyramid1"/>
    <dgm:cxn modelId="{2D2EEFDD-A2B5-4142-A74B-C901490FB74A}" type="presParOf" srcId="{C6B2F24E-CBB7-4573-B351-3B6B0C46A1D9}" destId="{40D42D92-7891-48C1-9616-AC3D950C0D3F}" srcOrd="0" destOrd="0" presId="urn:microsoft.com/office/officeart/2005/8/layout/pyramid1"/>
    <dgm:cxn modelId="{E0FC15E3-8046-441B-A88C-1FFE3C744083}" type="presParOf" srcId="{C6B2F24E-CBB7-4573-B351-3B6B0C46A1D9}" destId="{1642D485-A1B7-4899-A4B1-09EEE85BCF02}" srcOrd="1" destOrd="0" presId="urn:microsoft.com/office/officeart/2005/8/layout/pyramid1"/>
    <dgm:cxn modelId="{0B3C0221-BFF5-4F9B-AB01-09E9F9457393}" type="presParOf" srcId="{632D2118-9D79-4794-A94D-970638213A54}" destId="{8788B27A-F332-49DE-8C14-BCBA2DBEA32D}" srcOrd="3" destOrd="0" presId="urn:microsoft.com/office/officeart/2005/8/layout/pyramid1"/>
    <dgm:cxn modelId="{4B1DEA62-5596-414D-942B-A8B5FA6CEF1F}" type="presParOf" srcId="{8788B27A-F332-49DE-8C14-BCBA2DBEA32D}" destId="{1789BBA1-0C97-46C0-A72C-3886465B8BA1}" srcOrd="0" destOrd="0" presId="urn:microsoft.com/office/officeart/2005/8/layout/pyramid1"/>
    <dgm:cxn modelId="{3735A579-FA70-4FAC-A2FE-234DDE4E7571}" type="presParOf" srcId="{8788B27A-F332-49DE-8C14-BCBA2DBEA32D}" destId="{2A87C75E-D8FC-40A3-A17E-982098C2F1B8}" srcOrd="1" destOrd="0" presId="urn:microsoft.com/office/officeart/2005/8/layout/pyramid1"/>
    <dgm:cxn modelId="{9B5A7703-FB95-48B0-A6C5-5281618271C0}" type="presParOf" srcId="{632D2118-9D79-4794-A94D-970638213A54}" destId="{08E9EBEE-6658-4D7B-8D68-3C4E7678F84C}" srcOrd="4" destOrd="0" presId="urn:microsoft.com/office/officeart/2005/8/layout/pyramid1"/>
    <dgm:cxn modelId="{6E40D6D1-F04A-4FF5-A660-32A3F04A791F}" type="presParOf" srcId="{08E9EBEE-6658-4D7B-8D68-3C4E7678F84C}" destId="{C655F567-5F3B-4604-A0C6-33078E532591}" srcOrd="0" destOrd="0" presId="urn:microsoft.com/office/officeart/2005/8/layout/pyramid1"/>
    <dgm:cxn modelId="{5E935535-9529-4F3D-91CA-694809BD66DB}" type="presParOf" srcId="{08E9EBEE-6658-4D7B-8D68-3C4E7678F84C}" destId="{0750CDB6-F697-44B6-B4DC-2FDF94BE9E0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4457D12-210F-4025-8D1E-25D2D0706E3C}"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kumimoji="1" lang="ja-JP" altLang="en-US"/>
        </a:p>
      </dgm:t>
    </dgm:pt>
    <dgm:pt modelId="{BD2B9A80-BBEF-4D9F-940D-DAB44065D9BE}">
      <dgm:prSet phldrT="[テキスト]"/>
      <dgm:spPr/>
      <dgm:t>
        <a:bodyPr/>
        <a:lstStyle/>
        <a:p>
          <a:endParaRPr kumimoji="1" lang="ja-JP" altLang="en-US" dirty="0"/>
        </a:p>
      </dgm:t>
    </dgm:pt>
    <dgm:pt modelId="{2C074B30-92BE-424F-B72C-F8187F76A84C}" type="parTrans" cxnId="{95E79209-4B9B-4FAE-B0A3-3151649D8C2A}">
      <dgm:prSet/>
      <dgm:spPr/>
      <dgm:t>
        <a:bodyPr/>
        <a:lstStyle/>
        <a:p>
          <a:endParaRPr kumimoji="1" lang="ja-JP" altLang="en-US"/>
        </a:p>
      </dgm:t>
    </dgm:pt>
    <dgm:pt modelId="{A691A6A7-76C0-46BD-8F53-335F1CA711E3}" type="sibTrans" cxnId="{95E79209-4B9B-4FAE-B0A3-3151649D8C2A}">
      <dgm:prSet/>
      <dgm:spPr/>
      <dgm:t>
        <a:bodyPr/>
        <a:lstStyle/>
        <a:p>
          <a:endParaRPr kumimoji="1" lang="ja-JP" altLang="en-US"/>
        </a:p>
      </dgm:t>
    </dgm:pt>
    <dgm:pt modelId="{0A64278D-32DE-4B23-8A0B-497682ED3467}">
      <dgm:prSet phldrT="[テキスト]"/>
      <dgm:spPr/>
      <dgm:t>
        <a:bodyPr/>
        <a:lstStyle/>
        <a:p>
          <a:r>
            <a:rPr kumimoji="1" lang="ja-JP" altLang="en-US" dirty="0" smtClean="0"/>
            <a:t>オンライン発想会議</a:t>
          </a:r>
          <a:endParaRPr kumimoji="1" lang="ja-JP" altLang="en-US" dirty="0"/>
        </a:p>
      </dgm:t>
    </dgm:pt>
    <dgm:pt modelId="{5FD63ACB-D9AB-40A0-8576-CEE299A81877}" type="parTrans" cxnId="{68F974AC-1C7B-423A-8C36-541A74EEDDF8}">
      <dgm:prSet/>
      <dgm:spPr/>
      <dgm:t>
        <a:bodyPr/>
        <a:lstStyle/>
        <a:p>
          <a:endParaRPr kumimoji="1" lang="ja-JP" altLang="en-US"/>
        </a:p>
      </dgm:t>
    </dgm:pt>
    <dgm:pt modelId="{00D2203E-53B0-4B4D-BBF7-F9883ABC3272}" type="sibTrans" cxnId="{68F974AC-1C7B-423A-8C36-541A74EEDDF8}">
      <dgm:prSet/>
      <dgm:spPr/>
      <dgm:t>
        <a:bodyPr/>
        <a:lstStyle/>
        <a:p>
          <a:endParaRPr kumimoji="1" lang="ja-JP" altLang="en-US"/>
        </a:p>
      </dgm:t>
    </dgm:pt>
    <dgm:pt modelId="{42907704-CBB1-4B13-8C69-DF6F4A6EBED8}">
      <dgm:prSet phldrT="[テキスト]"/>
      <dgm:spPr/>
      <dgm:t>
        <a:bodyPr/>
        <a:lstStyle/>
        <a:p>
          <a:r>
            <a:rPr kumimoji="1" lang="ja-JP" altLang="en-US" dirty="0" smtClean="0"/>
            <a:t>ソーシャルメディアの分析</a:t>
          </a:r>
          <a:endParaRPr kumimoji="1" lang="ja-JP" altLang="en-US" dirty="0"/>
        </a:p>
      </dgm:t>
    </dgm:pt>
    <dgm:pt modelId="{A5C5A6C3-3FDD-44E7-A6D1-D7514AE97DDB}" type="parTrans" cxnId="{2E47FBB8-B4EE-4DEA-B6F6-B8368DA6612A}">
      <dgm:prSet/>
      <dgm:spPr/>
      <dgm:t>
        <a:bodyPr/>
        <a:lstStyle/>
        <a:p>
          <a:endParaRPr kumimoji="1" lang="ja-JP" altLang="en-US"/>
        </a:p>
      </dgm:t>
    </dgm:pt>
    <dgm:pt modelId="{F98E98B5-817B-4B2E-BD4B-20FCE44F86E6}" type="sibTrans" cxnId="{2E47FBB8-B4EE-4DEA-B6F6-B8368DA6612A}">
      <dgm:prSet/>
      <dgm:spPr/>
      <dgm:t>
        <a:bodyPr/>
        <a:lstStyle/>
        <a:p>
          <a:endParaRPr kumimoji="1" lang="ja-JP" altLang="en-US"/>
        </a:p>
      </dgm:t>
    </dgm:pt>
    <dgm:pt modelId="{2AC26494-3358-4F49-B417-111F06007FC0}">
      <dgm:prSet phldrT="[テキスト]"/>
      <dgm:spPr/>
      <dgm:t>
        <a:bodyPr/>
        <a:lstStyle/>
        <a:p>
          <a:r>
            <a:rPr kumimoji="1" lang="ja-JP" altLang="en-US" dirty="0" smtClean="0"/>
            <a:t>ワークショップ</a:t>
          </a:r>
          <a:endParaRPr kumimoji="1" lang="ja-JP" altLang="en-US" dirty="0"/>
        </a:p>
      </dgm:t>
    </dgm:pt>
    <dgm:pt modelId="{EC09B9CF-BF13-4D55-B218-2B95159BB2D0}" type="parTrans" cxnId="{7EF6C928-CF66-4784-B3F2-A1B6D8D597C3}">
      <dgm:prSet/>
      <dgm:spPr/>
      <dgm:t>
        <a:bodyPr/>
        <a:lstStyle/>
        <a:p>
          <a:endParaRPr kumimoji="1" lang="ja-JP" altLang="en-US"/>
        </a:p>
      </dgm:t>
    </dgm:pt>
    <dgm:pt modelId="{7C841265-A576-48DC-A5D4-14D2A5B18B1E}" type="sibTrans" cxnId="{7EF6C928-CF66-4784-B3F2-A1B6D8D597C3}">
      <dgm:prSet/>
      <dgm:spPr/>
      <dgm:t>
        <a:bodyPr/>
        <a:lstStyle/>
        <a:p>
          <a:endParaRPr kumimoji="1" lang="ja-JP" altLang="en-US"/>
        </a:p>
      </dgm:t>
    </dgm:pt>
    <dgm:pt modelId="{E1582FBC-47D7-4008-BC69-540F06DC8FE8}" type="pres">
      <dgm:prSet presAssocID="{E4457D12-210F-4025-8D1E-25D2D0706E3C}" presName="cycle" presStyleCnt="0">
        <dgm:presLayoutVars>
          <dgm:chMax val="1"/>
          <dgm:dir/>
          <dgm:animLvl val="ctr"/>
          <dgm:resizeHandles val="exact"/>
        </dgm:presLayoutVars>
      </dgm:prSet>
      <dgm:spPr/>
      <dgm:t>
        <a:bodyPr/>
        <a:lstStyle/>
        <a:p>
          <a:endParaRPr kumimoji="1" lang="ja-JP" altLang="en-US"/>
        </a:p>
      </dgm:t>
    </dgm:pt>
    <dgm:pt modelId="{947CC906-19F2-4341-8F57-3335D815873F}" type="pres">
      <dgm:prSet presAssocID="{BD2B9A80-BBEF-4D9F-940D-DAB44065D9BE}" presName="centerShape" presStyleLbl="node0" presStyleIdx="0" presStyleCnt="1"/>
      <dgm:spPr/>
      <dgm:t>
        <a:bodyPr/>
        <a:lstStyle/>
        <a:p>
          <a:endParaRPr kumimoji="1" lang="ja-JP" altLang="en-US"/>
        </a:p>
      </dgm:t>
    </dgm:pt>
    <dgm:pt modelId="{056AB09A-8659-4D01-9EF9-D7B612DF0EE1}" type="pres">
      <dgm:prSet presAssocID="{5FD63ACB-D9AB-40A0-8576-CEE299A81877}" presName="parTrans" presStyleLbl="bgSibTrans2D1" presStyleIdx="0" presStyleCnt="3"/>
      <dgm:spPr/>
      <dgm:t>
        <a:bodyPr/>
        <a:lstStyle/>
        <a:p>
          <a:endParaRPr kumimoji="1" lang="ja-JP" altLang="en-US"/>
        </a:p>
      </dgm:t>
    </dgm:pt>
    <dgm:pt modelId="{CA4692EB-CA9E-489F-B24A-7EF308F68A85}" type="pres">
      <dgm:prSet presAssocID="{0A64278D-32DE-4B23-8A0B-497682ED3467}" presName="node" presStyleLbl="node1" presStyleIdx="0" presStyleCnt="3">
        <dgm:presLayoutVars>
          <dgm:bulletEnabled val="1"/>
        </dgm:presLayoutVars>
      </dgm:prSet>
      <dgm:spPr/>
      <dgm:t>
        <a:bodyPr/>
        <a:lstStyle/>
        <a:p>
          <a:endParaRPr kumimoji="1" lang="ja-JP" altLang="en-US"/>
        </a:p>
      </dgm:t>
    </dgm:pt>
    <dgm:pt modelId="{E7424FD4-5CE3-4039-96E0-E70658303B19}" type="pres">
      <dgm:prSet presAssocID="{A5C5A6C3-3FDD-44E7-A6D1-D7514AE97DDB}" presName="parTrans" presStyleLbl="bgSibTrans2D1" presStyleIdx="1" presStyleCnt="3"/>
      <dgm:spPr/>
      <dgm:t>
        <a:bodyPr/>
        <a:lstStyle/>
        <a:p>
          <a:endParaRPr kumimoji="1" lang="ja-JP" altLang="en-US"/>
        </a:p>
      </dgm:t>
    </dgm:pt>
    <dgm:pt modelId="{9FFF40AC-FDB3-4A98-B205-63CC3689F2E7}" type="pres">
      <dgm:prSet presAssocID="{42907704-CBB1-4B13-8C69-DF6F4A6EBED8}" presName="node" presStyleLbl="node1" presStyleIdx="1" presStyleCnt="3">
        <dgm:presLayoutVars>
          <dgm:bulletEnabled val="1"/>
        </dgm:presLayoutVars>
      </dgm:prSet>
      <dgm:spPr/>
      <dgm:t>
        <a:bodyPr/>
        <a:lstStyle/>
        <a:p>
          <a:endParaRPr kumimoji="1" lang="ja-JP" altLang="en-US"/>
        </a:p>
      </dgm:t>
    </dgm:pt>
    <dgm:pt modelId="{980911F4-9A2A-4960-8FF4-4BAEECCE662D}" type="pres">
      <dgm:prSet presAssocID="{EC09B9CF-BF13-4D55-B218-2B95159BB2D0}" presName="parTrans" presStyleLbl="bgSibTrans2D1" presStyleIdx="2" presStyleCnt="3"/>
      <dgm:spPr/>
      <dgm:t>
        <a:bodyPr/>
        <a:lstStyle/>
        <a:p>
          <a:endParaRPr kumimoji="1" lang="ja-JP" altLang="en-US"/>
        </a:p>
      </dgm:t>
    </dgm:pt>
    <dgm:pt modelId="{71CA7B6F-0D20-418B-9DBD-D71B8486F32A}" type="pres">
      <dgm:prSet presAssocID="{2AC26494-3358-4F49-B417-111F06007FC0}" presName="node" presStyleLbl="node1" presStyleIdx="2" presStyleCnt="3">
        <dgm:presLayoutVars>
          <dgm:bulletEnabled val="1"/>
        </dgm:presLayoutVars>
      </dgm:prSet>
      <dgm:spPr/>
      <dgm:t>
        <a:bodyPr/>
        <a:lstStyle/>
        <a:p>
          <a:endParaRPr kumimoji="1" lang="ja-JP" altLang="en-US"/>
        </a:p>
      </dgm:t>
    </dgm:pt>
  </dgm:ptLst>
  <dgm:cxnLst>
    <dgm:cxn modelId="{7EF6C928-CF66-4784-B3F2-A1B6D8D597C3}" srcId="{BD2B9A80-BBEF-4D9F-940D-DAB44065D9BE}" destId="{2AC26494-3358-4F49-B417-111F06007FC0}" srcOrd="2" destOrd="0" parTransId="{EC09B9CF-BF13-4D55-B218-2B95159BB2D0}" sibTransId="{7C841265-A576-48DC-A5D4-14D2A5B18B1E}"/>
    <dgm:cxn modelId="{7A85CC7C-E344-4DCE-AE84-64B4187FBC71}" type="presOf" srcId="{A5C5A6C3-3FDD-44E7-A6D1-D7514AE97DDB}" destId="{E7424FD4-5CE3-4039-96E0-E70658303B19}" srcOrd="0" destOrd="0" presId="urn:microsoft.com/office/officeart/2005/8/layout/radial4"/>
    <dgm:cxn modelId="{95E79209-4B9B-4FAE-B0A3-3151649D8C2A}" srcId="{E4457D12-210F-4025-8D1E-25D2D0706E3C}" destId="{BD2B9A80-BBEF-4D9F-940D-DAB44065D9BE}" srcOrd="0" destOrd="0" parTransId="{2C074B30-92BE-424F-B72C-F8187F76A84C}" sibTransId="{A691A6A7-76C0-46BD-8F53-335F1CA711E3}"/>
    <dgm:cxn modelId="{68F974AC-1C7B-423A-8C36-541A74EEDDF8}" srcId="{BD2B9A80-BBEF-4D9F-940D-DAB44065D9BE}" destId="{0A64278D-32DE-4B23-8A0B-497682ED3467}" srcOrd="0" destOrd="0" parTransId="{5FD63ACB-D9AB-40A0-8576-CEE299A81877}" sibTransId="{00D2203E-53B0-4B4D-BBF7-F9883ABC3272}"/>
    <dgm:cxn modelId="{697287C8-9EAB-4232-9BA3-961B43E17D50}" type="presOf" srcId="{E4457D12-210F-4025-8D1E-25D2D0706E3C}" destId="{E1582FBC-47D7-4008-BC69-540F06DC8FE8}" srcOrd="0" destOrd="0" presId="urn:microsoft.com/office/officeart/2005/8/layout/radial4"/>
    <dgm:cxn modelId="{2E47FBB8-B4EE-4DEA-B6F6-B8368DA6612A}" srcId="{BD2B9A80-BBEF-4D9F-940D-DAB44065D9BE}" destId="{42907704-CBB1-4B13-8C69-DF6F4A6EBED8}" srcOrd="1" destOrd="0" parTransId="{A5C5A6C3-3FDD-44E7-A6D1-D7514AE97DDB}" sibTransId="{F98E98B5-817B-4B2E-BD4B-20FCE44F86E6}"/>
    <dgm:cxn modelId="{70272F2F-34AF-4E89-9074-27A9B43CA899}" type="presOf" srcId="{5FD63ACB-D9AB-40A0-8576-CEE299A81877}" destId="{056AB09A-8659-4D01-9EF9-D7B612DF0EE1}" srcOrd="0" destOrd="0" presId="urn:microsoft.com/office/officeart/2005/8/layout/radial4"/>
    <dgm:cxn modelId="{7AEF3D2F-CAC9-4DD2-8A74-F0F8918E0E57}" type="presOf" srcId="{2AC26494-3358-4F49-B417-111F06007FC0}" destId="{71CA7B6F-0D20-418B-9DBD-D71B8486F32A}" srcOrd="0" destOrd="0" presId="urn:microsoft.com/office/officeart/2005/8/layout/radial4"/>
    <dgm:cxn modelId="{0E5405FC-9183-4490-806B-AC2112A34419}" type="presOf" srcId="{EC09B9CF-BF13-4D55-B218-2B95159BB2D0}" destId="{980911F4-9A2A-4960-8FF4-4BAEECCE662D}" srcOrd="0" destOrd="0" presId="urn:microsoft.com/office/officeart/2005/8/layout/radial4"/>
    <dgm:cxn modelId="{E6FA347B-66CE-4374-9439-62136564436A}" type="presOf" srcId="{BD2B9A80-BBEF-4D9F-940D-DAB44065D9BE}" destId="{947CC906-19F2-4341-8F57-3335D815873F}" srcOrd="0" destOrd="0" presId="urn:microsoft.com/office/officeart/2005/8/layout/radial4"/>
    <dgm:cxn modelId="{2C3E3FE4-9245-425F-B443-79683E0AF88A}" type="presOf" srcId="{0A64278D-32DE-4B23-8A0B-497682ED3467}" destId="{CA4692EB-CA9E-489F-B24A-7EF308F68A85}" srcOrd="0" destOrd="0" presId="urn:microsoft.com/office/officeart/2005/8/layout/radial4"/>
    <dgm:cxn modelId="{3CAE77EB-CCA1-4A7D-B077-207C9A21F8E2}" type="presOf" srcId="{42907704-CBB1-4B13-8C69-DF6F4A6EBED8}" destId="{9FFF40AC-FDB3-4A98-B205-63CC3689F2E7}" srcOrd="0" destOrd="0" presId="urn:microsoft.com/office/officeart/2005/8/layout/radial4"/>
    <dgm:cxn modelId="{3520FEB8-BE78-43DE-9057-B665E056F2EB}" type="presParOf" srcId="{E1582FBC-47D7-4008-BC69-540F06DC8FE8}" destId="{947CC906-19F2-4341-8F57-3335D815873F}" srcOrd="0" destOrd="0" presId="urn:microsoft.com/office/officeart/2005/8/layout/radial4"/>
    <dgm:cxn modelId="{70DEF954-6A9D-4CBD-AA2B-57051D7B9195}" type="presParOf" srcId="{E1582FBC-47D7-4008-BC69-540F06DC8FE8}" destId="{056AB09A-8659-4D01-9EF9-D7B612DF0EE1}" srcOrd="1" destOrd="0" presId="urn:microsoft.com/office/officeart/2005/8/layout/radial4"/>
    <dgm:cxn modelId="{7BB63B8E-53CE-4F67-80BD-B5DF347494B7}" type="presParOf" srcId="{E1582FBC-47D7-4008-BC69-540F06DC8FE8}" destId="{CA4692EB-CA9E-489F-B24A-7EF308F68A85}" srcOrd="2" destOrd="0" presId="urn:microsoft.com/office/officeart/2005/8/layout/radial4"/>
    <dgm:cxn modelId="{47F57384-2F65-4236-99B4-96B10B48B78C}" type="presParOf" srcId="{E1582FBC-47D7-4008-BC69-540F06DC8FE8}" destId="{E7424FD4-5CE3-4039-96E0-E70658303B19}" srcOrd="3" destOrd="0" presId="urn:microsoft.com/office/officeart/2005/8/layout/radial4"/>
    <dgm:cxn modelId="{17CEB9F1-CC2F-470A-801A-4012EEFCF829}" type="presParOf" srcId="{E1582FBC-47D7-4008-BC69-540F06DC8FE8}" destId="{9FFF40AC-FDB3-4A98-B205-63CC3689F2E7}" srcOrd="4" destOrd="0" presId="urn:microsoft.com/office/officeart/2005/8/layout/radial4"/>
    <dgm:cxn modelId="{2B6C8F1A-71F4-4C19-8A95-875F575D897F}" type="presParOf" srcId="{E1582FBC-47D7-4008-BC69-540F06DC8FE8}" destId="{980911F4-9A2A-4960-8FF4-4BAEECCE662D}" srcOrd="5" destOrd="0" presId="urn:microsoft.com/office/officeart/2005/8/layout/radial4"/>
    <dgm:cxn modelId="{4F977DD0-7378-4A14-AA51-2F7CA77C292E}" type="presParOf" srcId="{E1582FBC-47D7-4008-BC69-540F06DC8FE8}" destId="{71CA7B6F-0D20-418B-9DBD-D71B8486F32A}"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（人間関係）</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00E6E-EF00-4878-8C48-51C1E5599EC9}">
      <dsp:nvSpPr>
        <dsp:cNvPr id="0" name=""/>
        <dsp:cNvSpPr/>
      </dsp:nvSpPr>
      <dsp:spPr>
        <a:xfrm>
          <a:off x="4118" y="319923"/>
          <a:ext cx="1940355" cy="1940355"/>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E6D248-28EE-4686-9182-3EB1A592F9D5}">
      <dsp:nvSpPr>
        <dsp:cNvPr id="0" name=""/>
        <dsp:cNvSpPr/>
      </dsp:nvSpPr>
      <dsp:spPr>
        <a:xfrm>
          <a:off x="319990" y="1484136"/>
          <a:ext cx="1940355" cy="19403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kumimoji="1" lang="en-US" altLang="ja-JP" sz="2000" kern="1200" dirty="0" smtClean="0"/>
            <a:t>Blog</a:t>
          </a:r>
        </a:p>
        <a:p>
          <a:pPr lvl="0" algn="ctr" defTabSz="889000">
            <a:lnSpc>
              <a:spcPct val="90000"/>
            </a:lnSpc>
            <a:spcBef>
              <a:spcPct val="0"/>
            </a:spcBef>
            <a:spcAft>
              <a:spcPct val="35000"/>
            </a:spcAft>
          </a:pPr>
          <a:r>
            <a:rPr kumimoji="1" lang="en-US" altLang="ja-JP" sz="2000" kern="1200" dirty="0" smtClean="0"/>
            <a:t>Web</a:t>
          </a:r>
        </a:p>
        <a:p>
          <a:pPr lvl="0" algn="ctr" defTabSz="889000">
            <a:lnSpc>
              <a:spcPct val="90000"/>
            </a:lnSpc>
            <a:spcBef>
              <a:spcPct val="0"/>
            </a:spcBef>
            <a:spcAft>
              <a:spcPct val="35000"/>
            </a:spcAft>
          </a:pPr>
          <a:r>
            <a:rPr kumimoji="1" lang="en-US" altLang="ja-JP" sz="2000" kern="1200" dirty="0" err="1" smtClean="0"/>
            <a:t>NewsLetter</a:t>
          </a:r>
          <a:endParaRPr kumimoji="1" lang="en-US" altLang="ja-JP" sz="2000" kern="1200" dirty="0" smtClean="0"/>
        </a:p>
      </dsp:txBody>
      <dsp:txXfrm>
        <a:off x="376821" y="1540967"/>
        <a:ext cx="1826693" cy="1826693"/>
      </dsp:txXfrm>
    </dsp:sp>
    <dsp:sp modelId="{129B343E-5A53-457E-B89C-8D6A41AC6EE7}">
      <dsp:nvSpPr>
        <dsp:cNvPr id="0" name=""/>
        <dsp:cNvSpPr/>
      </dsp:nvSpPr>
      <dsp:spPr>
        <a:xfrm>
          <a:off x="2318229" y="1056981"/>
          <a:ext cx="373755" cy="4662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kumimoji="1" lang="ja-JP" altLang="en-US" sz="1800" kern="1200"/>
        </a:p>
      </dsp:txBody>
      <dsp:txXfrm>
        <a:off x="2318229" y="1150229"/>
        <a:ext cx="261629" cy="279744"/>
      </dsp:txXfrm>
    </dsp:sp>
    <dsp:sp modelId="{11DDB341-C635-4B88-A3DA-8BFA63B948D7}">
      <dsp:nvSpPr>
        <dsp:cNvPr id="0" name=""/>
        <dsp:cNvSpPr/>
      </dsp:nvSpPr>
      <dsp:spPr>
        <a:xfrm>
          <a:off x="3012346" y="319923"/>
          <a:ext cx="1940355" cy="1940355"/>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D11E4E-8334-4FDF-BADE-327246D3FB41}">
      <dsp:nvSpPr>
        <dsp:cNvPr id="0" name=""/>
        <dsp:cNvSpPr/>
      </dsp:nvSpPr>
      <dsp:spPr>
        <a:xfrm>
          <a:off x="3328218" y="1484136"/>
          <a:ext cx="1940355" cy="19403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kumimoji="1" lang="en-US" altLang="ja-JP" sz="2200" kern="1200" dirty="0" smtClean="0"/>
            <a:t>Twitter</a:t>
          </a:r>
        </a:p>
        <a:p>
          <a:pPr lvl="0" algn="ctr" defTabSz="977900">
            <a:lnSpc>
              <a:spcPct val="90000"/>
            </a:lnSpc>
            <a:spcBef>
              <a:spcPct val="0"/>
            </a:spcBef>
            <a:spcAft>
              <a:spcPct val="35000"/>
            </a:spcAft>
          </a:pPr>
          <a:r>
            <a:rPr kumimoji="1" lang="en-US" altLang="ja-JP" sz="2200" kern="1200" dirty="0" smtClean="0"/>
            <a:t>Facebook</a:t>
          </a:r>
        </a:p>
        <a:p>
          <a:pPr lvl="0" algn="ctr" defTabSz="977900">
            <a:lnSpc>
              <a:spcPct val="90000"/>
            </a:lnSpc>
            <a:spcBef>
              <a:spcPct val="0"/>
            </a:spcBef>
            <a:spcAft>
              <a:spcPct val="35000"/>
            </a:spcAft>
          </a:pPr>
          <a:r>
            <a:rPr kumimoji="1" lang="en-US" altLang="ja-JP" sz="2200" kern="1200" dirty="0" err="1" smtClean="0"/>
            <a:t>Mixi</a:t>
          </a:r>
          <a:endParaRPr kumimoji="1" lang="en-US" altLang="ja-JP" sz="2200" kern="1200" dirty="0" smtClean="0"/>
        </a:p>
        <a:p>
          <a:pPr lvl="0" algn="ctr" defTabSz="977900">
            <a:lnSpc>
              <a:spcPct val="90000"/>
            </a:lnSpc>
            <a:spcBef>
              <a:spcPct val="0"/>
            </a:spcBef>
            <a:spcAft>
              <a:spcPct val="35000"/>
            </a:spcAft>
          </a:pPr>
          <a:r>
            <a:rPr kumimoji="1" lang="en-US" altLang="ja-JP" sz="2200" kern="1200" dirty="0" smtClean="0"/>
            <a:t>Google+</a:t>
          </a:r>
        </a:p>
      </dsp:txBody>
      <dsp:txXfrm>
        <a:off x="3385049" y="1540967"/>
        <a:ext cx="1826693" cy="1826693"/>
      </dsp:txXfrm>
    </dsp:sp>
    <dsp:sp modelId="{DE630F91-32FA-4847-8B54-790E88FA12AB}">
      <dsp:nvSpPr>
        <dsp:cNvPr id="0" name=""/>
        <dsp:cNvSpPr/>
      </dsp:nvSpPr>
      <dsp:spPr>
        <a:xfrm>
          <a:off x="5326457" y="1056981"/>
          <a:ext cx="373755" cy="4662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kumimoji="1" lang="ja-JP" altLang="en-US" sz="1800" kern="1200"/>
        </a:p>
      </dsp:txBody>
      <dsp:txXfrm>
        <a:off x="5326457" y="1150229"/>
        <a:ext cx="261629" cy="279744"/>
      </dsp:txXfrm>
    </dsp:sp>
    <dsp:sp modelId="{CD3C0B09-8514-4067-92A1-B06A66C94941}">
      <dsp:nvSpPr>
        <dsp:cNvPr id="0" name=""/>
        <dsp:cNvSpPr/>
      </dsp:nvSpPr>
      <dsp:spPr>
        <a:xfrm>
          <a:off x="6020574" y="319923"/>
          <a:ext cx="1940355" cy="1940355"/>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535C8C-5EC8-4D5E-AB7C-D23294967CF0}">
      <dsp:nvSpPr>
        <dsp:cNvPr id="0" name=""/>
        <dsp:cNvSpPr/>
      </dsp:nvSpPr>
      <dsp:spPr>
        <a:xfrm>
          <a:off x="6336445" y="1484136"/>
          <a:ext cx="1940355" cy="19403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kumimoji="1" lang="en-US" altLang="ja-JP" sz="2200" kern="1200" dirty="0" smtClean="0"/>
            <a:t>LINE</a:t>
          </a:r>
        </a:p>
        <a:p>
          <a:pPr lvl="0" algn="ctr" defTabSz="977900">
            <a:lnSpc>
              <a:spcPct val="90000"/>
            </a:lnSpc>
            <a:spcBef>
              <a:spcPct val="0"/>
            </a:spcBef>
            <a:spcAft>
              <a:spcPct val="35000"/>
            </a:spcAft>
          </a:pPr>
          <a:r>
            <a:rPr kumimoji="1" lang="en-US" altLang="ja-JP" sz="2200" kern="1200" dirty="0" err="1" smtClean="0"/>
            <a:t>Pinterest</a:t>
          </a:r>
          <a:endParaRPr kumimoji="1" lang="en-US" altLang="ja-JP" sz="2200" kern="1200" dirty="0" smtClean="0"/>
        </a:p>
        <a:p>
          <a:pPr lvl="0" algn="ctr" defTabSz="977900">
            <a:lnSpc>
              <a:spcPct val="90000"/>
            </a:lnSpc>
            <a:spcBef>
              <a:spcPct val="0"/>
            </a:spcBef>
            <a:spcAft>
              <a:spcPct val="35000"/>
            </a:spcAft>
          </a:pPr>
          <a:r>
            <a:rPr kumimoji="1" lang="en-US" altLang="ja-JP" sz="2200" kern="1200" dirty="0" err="1" smtClean="0"/>
            <a:t>Instagram</a:t>
          </a:r>
          <a:endParaRPr kumimoji="1" lang="en-US" altLang="ja-JP" sz="2200" kern="1200" dirty="0" smtClean="0"/>
        </a:p>
        <a:p>
          <a:pPr lvl="0" algn="ctr" defTabSz="977900">
            <a:lnSpc>
              <a:spcPct val="90000"/>
            </a:lnSpc>
            <a:spcBef>
              <a:spcPct val="0"/>
            </a:spcBef>
            <a:spcAft>
              <a:spcPct val="35000"/>
            </a:spcAft>
          </a:pPr>
          <a:r>
            <a:rPr kumimoji="1" lang="en-US" altLang="ja-JP" sz="2200" kern="1200" dirty="0" smtClean="0"/>
            <a:t>Foursquare</a:t>
          </a:r>
          <a:endParaRPr kumimoji="1" lang="ja-JP" altLang="en-US" sz="2200" kern="1200" dirty="0"/>
        </a:p>
      </dsp:txBody>
      <dsp:txXfrm>
        <a:off x="6393276" y="1540967"/>
        <a:ext cx="1826693" cy="18266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（人脈）</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EE400-B188-4337-BF28-469D9F653B69}">
      <dsp:nvSpPr>
        <dsp:cNvPr id="0" name=""/>
        <dsp:cNvSpPr/>
      </dsp:nvSpPr>
      <dsp:spPr>
        <a:xfrm rot="5400000">
          <a:off x="-245395" y="248052"/>
          <a:ext cx="1635968" cy="114517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b="1" kern="1200" dirty="0" smtClean="0"/>
            <a:t>情報伝播</a:t>
          </a:r>
          <a:endParaRPr kumimoji="1" lang="en-US" altLang="ja-JP" sz="2000" b="1" kern="1200" dirty="0" smtClean="0"/>
        </a:p>
        <a:p>
          <a:pPr lvl="0" algn="ctr" defTabSz="889000">
            <a:lnSpc>
              <a:spcPct val="90000"/>
            </a:lnSpc>
            <a:spcBef>
              <a:spcPct val="0"/>
            </a:spcBef>
            <a:spcAft>
              <a:spcPct val="35000"/>
            </a:spcAft>
          </a:pPr>
          <a:r>
            <a:rPr kumimoji="1" lang="ja-JP" altLang="en-US" sz="2000" b="1" kern="1200" dirty="0" smtClean="0"/>
            <a:t>ツール</a:t>
          </a:r>
          <a:endParaRPr kumimoji="1" lang="ja-JP" altLang="en-US" sz="2000" b="1" kern="1200" dirty="0"/>
        </a:p>
      </dsp:txBody>
      <dsp:txXfrm rot="-5400000">
        <a:off x="1" y="575246"/>
        <a:ext cx="1145177" cy="490791"/>
      </dsp:txXfrm>
    </dsp:sp>
    <dsp:sp modelId="{F867A47E-71D8-4A68-AD9A-8F5CF418C2E4}">
      <dsp:nvSpPr>
        <dsp:cNvPr id="0" name=""/>
        <dsp:cNvSpPr/>
      </dsp:nvSpPr>
      <dsp:spPr>
        <a:xfrm rot="5400000">
          <a:off x="4155419" y="-3007584"/>
          <a:ext cx="1063938" cy="708442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kumimoji="1" lang="ja-JP" altLang="en-US" sz="2800" kern="1200" dirty="0" smtClean="0"/>
            <a:t>情報を拡散するためのメディア</a:t>
          </a:r>
          <a:endParaRPr kumimoji="1" lang="ja-JP" altLang="en-US" sz="2800" kern="1200" dirty="0"/>
        </a:p>
        <a:p>
          <a:pPr marL="285750" lvl="1" indent="-285750" algn="l" defTabSz="1244600">
            <a:lnSpc>
              <a:spcPct val="90000"/>
            </a:lnSpc>
            <a:spcBef>
              <a:spcPct val="0"/>
            </a:spcBef>
            <a:spcAft>
              <a:spcPct val="15000"/>
            </a:spcAft>
            <a:buChar char="••"/>
          </a:pPr>
          <a:r>
            <a:rPr kumimoji="1" lang="ja-JP" altLang="en-US" sz="2800" kern="1200" dirty="0" smtClean="0"/>
            <a:t>人と人をつなぐネットワーク</a:t>
          </a:r>
          <a:endParaRPr kumimoji="1" lang="ja-JP" altLang="en-US" sz="2800" kern="1200" dirty="0"/>
        </a:p>
      </dsp:txBody>
      <dsp:txXfrm rot="-5400000">
        <a:off x="1145178" y="54594"/>
        <a:ext cx="7032485" cy="960064"/>
      </dsp:txXfrm>
    </dsp:sp>
    <dsp:sp modelId="{0ED23A30-729F-44A1-ADA7-D4381DB30CEA}">
      <dsp:nvSpPr>
        <dsp:cNvPr id="0" name=""/>
        <dsp:cNvSpPr/>
      </dsp:nvSpPr>
      <dsp:spPr>
        <a:xfrm rot="5400000">
          <a:off x="-245395" y="1690392"/>
          <a:ext cx="1635968" cy="114517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b="1" kern="1200" dirty="0" smtClean="0"/>
            <a:t>知識創造</a:t>
          </a:r>
          <a:endParaRPr kumimoji="1" lang="en-US" altLang="ja-JP" sz="2000" b="1" kern="1200" dirty="0" smtClean="0"/>
        </a:p>
        <a:p>
          <a:pPr lvl="0" algn="ctr" defTabSz="889000">
            <a:lnSpc>
              <a:spcPct val="90000"/>
            </a:lnSpc>
            <a:spcBef>
              <a:spcPct val="0"/>
            </a:spcBef>
            <a:spcAft>
              <a:spcPct val="35000"/>
            </a:spcAft>
          </a:pPr>
          <a:r>
            <a:rPr kumimoji="1" lang="ja-JP" altLang="en-US" sz="2000" b="1" kern="1200" dirty="0" smtClean="0"/>
            <a:t>ツール</a:t>
          </a:r>
          <a:endParaRPr kumimoji="1" lang="ja-JP" altLang="en-US" sz="2000" b="1" kern="1200" dirty="0"/>
        </a:p>
      </dsp:txBody>
      <dsp:txXfrm rot="-5400000">
        <a:off x="1" y="2017586"/>
        <a:ext cx="1145177" cy="490791"/>
      </dsp:txXfrm>
    </dsp:sp>
    <dsp:sp modelId="{1B693F20-95C0-491A-837D-9B3DC7225EF0}">
      <dsp:nvSpPr>
        <dsp:cNvPr id="0" name=""/>
        <dsp:cNvSpPr/>
      </dsp:nvSpPr>
      <dsp:spPr>
        <a:xfrm rot="5400000">
          <a:off x="4155699" y="-1565524"/>
          <a:ext cx="1063379" cy="708442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kumimoji="1" lang="ja-JP" altLang="en-US" sz="2800" kern="1200" dirty="0" smtClean="0"/>
            <a:t>アイデアを出し合い創造的対話をする場</a:t>
          </a:r>
          <a:endParaRPr kumimoji="1" lang="ja-JP" altLang="en-US" sz="2800" kern="1200" dirty="0"/>
        </a:p>
        <a:p>
          <a:pPr marL="285750" lvl="1" indent="-285750" algn="l" defTabSz="1244600">
            <a:lnSpc>
              <a:spcPct val="90000"/>
            </a:lnSpc>
            <a:spcBef>
              <a:spcPct val="0"/>
            </a:spcBef>
            <a:spcAft>
              <a:spcPct val="15000"/>
            </a:spcAft>
            <a:buChar char="••"/>
          </a:pPr>
          <a:r>
            <a:rPr kumimoji="1" lang="ja-JP" altLang="en-US" sz="2800" kern="1200" dirty="0" smtClean="0"/>
            <a:t>イノベーションマネジメント</a:t>
          </a:r>
          <a:endParaRPr kumimoji="1" lang="ja-JP" altLang="en-US" sz="2800" kern="1200" dirty="0"/>
        </a:p>
      </dsp:txBody>
      <dsp:txXfrm rot="-5400000">
        <a:off x="1145178" y="1496907"/>
        <a:ext cx="7032512" cy="959559"/>
      </dsp:txXfrm>
    </dsp:sp>
    <dsp:sp modelId="{F2EADFEA-85A8-44C9-B6F4-0442BAB6741B}">
      <dsp:nvSpPr>
        <dsp:cNvPr id="0" name=""/>
        <dsp:cNvSpPr/>
      </dsp:nvSpPr>
      <dsp:spPr>
        <a:xfrm rot="5400000">
          <a:off x="-245395" y="3132732"/>
          <a:ext cx="1635968" cy="114517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b="1" kern="1200" dirty="0" smtClean="0"/>
            <a:t>未来予測</a:t>
          </a:r>
          <a:endParaRPr kumimoji="1" lang="en-US" altLang="ja-JP" sz="2000" b="1" kern="1200" dirty="0" smtClean="0"/>
        </a:p>
        <a:p>
          <a:pPr lvl="0" algn="ctr" defTabSz="889000">
            <a:lnSpc>
              <a:spcPct val="90000"/>
            </a:lnSpc>
            <a:spcBef>
              <a:spcPct val="0"/>
            </a:spcBef>
            <a:spcAft>
              <a:spcPct val="35000"/>
            </a:spcAft>
          </a:pPr>
          <a:r>
            <a:rPr kumimoji="1" lang="ja-JP" altLang="en-US" sz="2000" b="1" kern="1200" dirty="0" smtClean="0"/>
            <a:t>ツール</a:t>
          </a:r>
          <a:endParaRPr kumimoji="1" lang="ja-JP" altLang="en-US" sz="2000" b="1" kern="1200" dirty="0"/>
        </a:p>
      </dsp:txBody>
      <dsp:txXfrm rot="-5400000">
        <a:off x="1" y="3459926"/>
        <a:ext cx="1145177" cy="490791"/>
      </dsp:txXfrm>
    </dsp:sp>
    <dsp:sp modelId="{9CD61969-E99E-48F7-B507-113363D0A534}">
      <dsp:nvSpPr>
        <dsp:cNvPr id="0" name=""/>
        <dsp:cNvSpPr/>
      </dsp:nvSpPr>
      <dsp:spPr>
        <a:xfrm rot="5400000">
          <a:off x="4155699" y="-123184"/>
          <a:ext cx="1063379" cy="708442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kumimoji="1" lang="ja-JP" altLang="en-US" sz="2800" kern="1200" dirty="0" smtClean="0"/>
            <a:t>未来を予測するためのマーケット</a:t>
          </a:r>
          <a:endParaRPr kumimoji="1" lang="ja-JP" altLang="en-US" sz="2800" kern="1200" dirty="0"/>
        </a:p>
        <a:p>
          <a:pPr marL="285750" lvl="1" indent="-285750" algn="l" defTabSz="1244600">
            <a:lnSpc>
              <a:spcPct val="90000"/>
            </a:lnSpc>
            <a:spcBef>
              <a:spcPct val="0"/>
            </a:spcBef>
            <a:spcAft>
              <a:spcPct val="15000"/>
            </a:spcAft>
            <a:buChar char="••"/>
          </a:pPr>
          <a:r>
            <a:rPr kumimoji="1" lang="ja-JP" altLang="en-US" sz="2800" kern="1200" dirty="0" smtClean="0"/>
            <a:t>社内予測市場、公開予測市場</a:t>
          </a:r>
          <a:endParaRPr kumimoji="1" lang="ja-JP" altLang="en-US" sz="2800" kern="1200" dirty="0"/>
        </a:p>
      </dsp:txBody>
      <dsp:txXfrm rot="-5400000">
        <a:off x="1145178" y="2939247"/>
        <a:ext cx="7032512" cy="9595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4171C-ACEC-4FC9-9D38-48BD3309A26D}">
      <dsp:nvSpPr>
        <dsp:cNvPr id="0" name=""/>
        <dsp:cNvSpPr/>
      </dsp:nvSpPr>
      <dsp:spPr>
        <a:xfrm>
          <a:off x="3197155" y="0"/>
          <a:ext cx="1598577"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新市場</a:t>
          </a:r>
          <a:endParaRPr kumimoji="1" lang="ja-JP" altLang="en-US" sz="2100" kern="1200" dirty="0"/>
        </a:p>
      </dsp:txBody>
      <dsp:txXfrm>
        <a:off x="3197155" y="0"/>
        <a:ext cx="1598577" cy="1094521"/>
      </dsp:txXfrm>
    </dsp:sp>
    <dsp:sp modelId="{6B1ACB60-E374-466C-8410-59A9AF1B5C9D}">
      <dsp:nvSpPr>
        <dsp:cNvPr id="0" name=""/>
        <dsp:cNvSpPr/>
      </dsp:nvSpPr>
      <dsp:spPr>
        <a:xfrm>
          <a:off x="2397866" y="1094521"/>
          <a:ext cx="3197155"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キャピタル（信頼）</a:t>
          </a:r>
          <a:endParaRPr kumimoji="1" lang="ja-JP" altLang="en-US" sz="2100" kern="1200" dirty="0"/>
        </a:p>
      </dsp:txBody>
      <dsp:txXfrm>
        <a:off x="2957368" y="1094521"/>
        <a:ext cx="2078150" cy="1094521"/>
      </dsp:txXfrm>
    </dsp:sp>
    <dsp:sp modelId="{40D42D92-7891-48C1-9616-AC3D950C0D3F}">
      <dsp:nvSpPr>
        <dsp:cNvPr id="0" name=""/>
        <dsp:cNvSpPr/>
      </dsp:nvSpPr>
      <dsp:spPr>
        <a:xfrm>
          <a:off x="1598577" y="2189043"/>
          <a:ext cx="4795732"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ソーシャルグラフ</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（人間関係）</a:t>
          </a:r>
          <a:endParaRPr kumimoji="1" lang="ja-JP" altLang="en-US" sz="2100" kern="1200" dirty="0"/>
        </a:p>
      </dsp:txBody>
      <dsp:txXfrm>
        <a:off x="2437830" y="2189043"/>
        <a:ext cx="3117226" cy="1094521"/>
      </dsp:txXfrm>
    </dsp:sp>
    <dsp:sp modelId="{1789BBA1-0C97-46C0-A72C-3886465B8BA1}">
      <dsp:nvSpPr>
        <dsp:cNvPr id="0" name=""/>
        <dsp:cNvSpPr/>
      </dsp:nvSpPr>
      <dsp:spPr>
        <a:xfrm>
          <a:off x="799288" y="3283564"/>
          <a:ext cx="6394310"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ソーシャルメディアと</a:t>
          </a:r>
          <a:endParaRPr kumimoji="1" lang="en-US" altLang="ja-JP" sz="2100" kern="1200" dirty="0" smtClean="0"/>
        </a:p>
        <a:p>
          <a:pPr lvl="0" algn="ctr" defTabSz="933450">
            <a:lnSpc>
              <a:spcPct val="90000"/>
            </a:lnSpc>
            <a:spcBef>
              <a:spcPct val="0"/>
            </a:spcBef>
            <a:spcAft>
              <a:spcPct val="35000"/>
            </a:spcAft>
          </a:pPr>
          <a:r>
            <a:rPr kumimoji="1" lang="ja-JP" altLang="en-US" sz="2100" kern="1200" dirty="0" smtClean="0"/>
            <a:t>ソーシャルネットワーク</a:t>
          </a:r>
          <a:endParaRPr kumimoji="1" lang="ja-JP" altLang="en-US" sz="2100" kern="1200" dirty="0"/>
        </a:p>
      </dsp:txBody>
      <dsp:txXfrm>
        <a:off x="1918293" y="3283564"/>
        <a:ext cx="4156301" cy="1094521"/>
      </dsp:txXfrm>
    </dsp:sp>
    <dsp:sp modelId="{C655F567-5F3B-4604-A0C6-33078E532591}">
      <dsp:nvSpPr>
        <dsp:cNvPr id="0" name=""/>
        <dsp:cNvSpPr/>
      </dsp:nvSpPr>
      <dsp:spPr>
        <a:xfrm>
          <a:off x="0" y="4378086"/>
          <a:ext cx="7992888" cy="1094521"/>
        </a:xfrm>
        <a:prstGeom prst="trapezoid">
          <a:avLst>
            <a:gd name="adj" fmla="val 7302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kumimoji="1" lang="ja-JP" altLang="en-US" sz="2100" kern="1200" dirty="0" smtClean="0"/>
            <a:t>インターネット＆クラウド</a:t>
          </a:r>
          <a:endParaRPr kumimoji="1" lang="ja-JP" altLang="en-US" sz="2100" kern="1200" dirty="0"/>
        </a:p>
      </dsp:txBody>
      <dsp:txXfrm>
        <a:off x="1398755" y="4378086"/>
        <a:ext cx="5195377" cy="10945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CC906-19F2-4341-8F57-3335D815873F}">
      <dsp:nvSpPr>
        <dsp:cNvPr id="0" name=""/>
        <dsp:cNvSpPr/>
      </dsp:nvSpPr>
      <dsp:spPr>
        <a:xfrm>
          <a:off x="2833627" y="3327393"/>
          <a:ext cx="2613665" cy="26136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kumimoji="1" lang="ja-JP" altLang="en-US" sz="6500" kern="1200" dirty="0"/>
        </a:p>
      </dsp:txBody>
      <dsp:txXfrm>
        <a:off x="3216389" y="3710155"/>
        <a:ext cx="1848141" cy="1848141"/>
      </dsp:txXfrm>
    </dsp:sp>
    <dsp:sp modelId="{056AB09A-8659-4D01-9EF9-D7B612DF0EE1}">
      <dsp:nvSpPr>
        <dsp:cNvPr id="0" name=""/>
        <dsp:cNvSpPr/>
      </dsp:nvSpPr>
      <dsp:spPr>
        <a:xfrm rot="12900000">
          <a:off x="1055788" y="2838530"/>
          <a:ext cx="2104124" cy="7448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4692EB-CA9E-489F-B24A-7EF308F68A85}">
      <dsp:nvSpPr>
        <dsp:cNvPr id="0" name=""/>
        <dsp:cNvSpPr/>
      </dsp:nvSpPr>
      <dsp:spPr>
        <a:xfrm>
          <a:off x="4560" y="1614346"/>
          <a:ext cx="2482982" cy="19863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1689100">
            <a:lnSpc>
              <a:spcPct val="90000"/>
            </a:lnSpc>
            <a:spcBef>
              <a:spcPct val="0"/>
            </a:spcBef>
            <a:spcAft>
              <a:spcPct val="35000"/>
            </a:spcAft>
          </a:pPr>
          <a:r>
            <a:rPr kumimoji="1" lang="ja-JP" altLang="en-US" sz="3800" kern="1200" dirty="0" smtClean="0"/>
            <a:t>オンライン発想会議</a:t>
          </a:r>
          <a:endParaRPr kumimoji="1" lang="ja-JP" altLang="en-US" sz="3800" kern="1200" dirty="0"/>
        </a:p>
      </dsp:txBody>
      <dsp:txXfrm>
        <a:off x="62739" y="1672525"/>
        <a:ext cx="2366624" cy="1870027"/>
      </dsp:txXfrm>
    </dsp:sp>
    <dsp:sp modelId="{E7424FD4-5CE3-4039-96E0-E70658303B19}">
      <dsp:nvSpPr>
        <dsp:cNvPr id="0" name=""/>
        <dsp:cNvSpPr/>
      </dsp:nvSpPr>
      <dsp:spPr>
        <a:xfrm rot="16200000">
          <a:off x="3088397" y="1780421"/>
          <a:ext cx="2104124" cy="7448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FF40AC-FDB3-4A98-B205-63CC3689F2E7}">
      <dsp:nvSpPr>
        <dsp:cNvPr id="0" name=""/>
        <dsp:cNvSpPr/>
      </dsp:nvSpPr>
      <dsp:spPr>
        <a:xfrm>
          <a:off x="2898968" y="107613"/>
          <a:ext cx="2482982" cy="19863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1689100">
            <a:lnSpc>
              <a:spcPct val="90000"/>
            </a:lnSpc>
            <a:spcBef>
              <a:spcPct val="0"/>
            </a:spcBef>
            <a:spcAft>
              <a:spcPct val="35000"/>
            </a:spcAft>
          </a:pPr>
          <a:r>
            <a:rPr kumimoji="1" lang="ja-JP" altLang="en-US" sz="3800" kern="1200" dirty="0" smtClean="0"/>
            <a:t>ソーシャルメディアの分析</a:t>
          </a:r>
          <a:endParaRPr kumimoji="1" lang="ja-JP" altLang="en-US" sz="3800" kern="1200" dirty="0"/>
        </a:p>
      </dsp:txBody>
      <dsp:txXfrm>
        <a:off x="2957147" y="165792"/>
        <a:ext cx="2366624" cy="1870027"/>
      </dsp:txXfrm>
    </dsp:sp>
    <dsp:sp modelId="{980911F4-9A2A-4960-8FF4-4BAEECCE662D}">
      <dsp:nvSpPr>
        <dsp:cNvPr id="0" name=""/>
        <dsp:cNvSpPr/>
      </dsp:nvSpPr>
      <dsp:spPr>
        <a:xfrm rot="19500000">
          <a:off x="5121006" y="2838530"/>
          <a:ext cx="2104124" cy="7448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CA7B6F-0D20-418B-9DBD-D71B8486F32A}">
      <dsp:nvSpPr>
        <dsp:cNvPr id="0" name=""/>
        <dsp:cNvSpPr/>
      </dsp:nvSpPr>
      <dsp:spPr>
        <a:xfrm>
          <a:off x="5793377" y="1614346"/>
          <a:ext cx="2482982" cy="19863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1689100">
            <a:lnSpc>
              <a:spcPct val="90000"/>
            </a:lnSpc>
            <a:spcBef>
              <a:spcPct val="0"/>
            </a:spcBef>
            <a:spcAft>
              <a:spcPct val="35000"/>
            </a:spcAft>
          </a:pPr>
          <a:r>
            <a:rPr kumimoji="1" lang="ja-JP" altLang="en-US" sz="3800" kern="1200" dirty="0" smtClean="0"/>
            <a:t>ワークショップ</a:t>
          </a:r>
          <a:endParaRPr kumimoji="1" lang="ja-JP" altLang="en-US" sz="3800" kern="1200" dirty="0"/>
        </a:p>
      </dsp:txBody>
      <dsp:txXfrm>
        <a:off x="5851556" y="1672525"/>
        <a:ext cx="2366624" cy="187002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6D514F-DB53-4526-A97B-2A9CDEC87623}" type="datetimeFigureOut">
              <a:rPr kumimoji="1" lang="ja-JP" altLang="en-US" smtClean="0"/>
              <a:t>2013/8/1</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F84C94-66EF-4C9D-BCAB-53C98E539475}" type="slidenum">
              <a:rPr kumimoji="1" lang="ja-JP" altLang="en-US" smtClean="0"/>
              <a:t>‹#›</a:t>
            </a:fld>
            <a:endParaRPr kumimoji="1" lang="ja-JP" altLang="en-US"/>
          </a:p>
        </p:txBody>
      </p:sp>
    </p:spTree>
    <p:extLst>
      <p:ext uri="{BB962C8B-B14F-4D97-AF65-F5344CB8AC3E}">
        <p14:creationId xmlns:p14="http://schemas.microsoft.com/office/powerpoint/2010/main" val="38349250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ソーシャルメディア、スマートデバイスによるコミュニケーション、ライフログ、</a:t>
            </a:r>
            <a:r>
              <a:rPr kumimoji="1" lang="en-US" altLang="ja-JP" dirty="0" smtClean="0"/>
              <a:t>Internet of Things</a:t>
            </a:r>
            <a:r>
              <a:rPr kumimoji="1" lang="ja-JP" altLang="en-US" dirty="0" smtClean="0"/>
              <a:t>（</a:t>
            </a:r>
            <a:r>
              <a:rPr kumimoji="1" lang="en-US" altLang="ja-JP" dirty="0" err="1" smtClean="0"/>
              <a:t>IoT</a:t>
            </a:r>
            <a:r>
              <a:rPr kumimoji="1" lang="ja-JP" altLang="en-US" dirty="0" smtClean="0"/>
              <a:t>）と呼ばれるセンサーログ、ＩＴと物理空間を結ぶサイバーフィジカルシステム</a:t>
            </a:r>
            <a:r>
              <a:rPr kumimoji="1" lang="en-US" altLang="ja-JP" dirty="0" smtClean="0"/>
              <a:t>...</a:t>
            </a:r>
            <a:r>
              <a:rPr kumimoji="1" lang="ja-JP" altLang="en-US" dirty="0" err="1" smtClean="0"/>
              <a:t>。</a:t>
            </a:r>
            <a:r>
              <a:rPr kumimoji="1" lang="ja-JP" altLang="en-US" dirty="0" smtClean="0"/>
              <a:t>人間や機械の動きがビッグデータとして集約されていく時代に、人間の創造性やデザイン能力、未来の価値創造が</a:t>
            </a:r>
          </a:p>
          <a:p>
            <a:r>
              <a:rPr kumimoji="1" lang="ja-JP" altLang="en-US" dirty="0" smtClean="0"/>
              <a:t>どう進化していくかを考える。</a:t>
            </a:r>
          </a:p>
          <a:p>
            <a:endParaRPr kumimoji="1" lang="ja-JP" altLang="en-US" dirty="0" smtClean="0"/>
          </a:p>
          <a:p>
            <a:r>
              <a:rPr kumimoji="1" lang="ja-JP" altLang="en-US" dirty="0" smtClean="0"/>
              <a:t>デジタルコミュニケーションの変容、ネット上の集合知コミュニティの深化、スマートデバイスが変えるライフスタイルなどの近未来の変化を見据えて、いま世界と日本で何が起きているのか、実例を挙げながら考察する。</a:t>
            </a:r>
            <a:endParaRPr kumimoji="1" lang="ja-JP" altLang="en-US" dirty="0"/>
          </a:p>
        </p:txBody>
      </p:sp>
      <p:sp>
        <p:nvSpPr>
          <p:cNvPr id="4" name="スライド番号プレースホルダー 3"/>
          <p:cNvSpPr>
            <a:spLocks noGrp="1"/>
          </p:cNvSpPr>
          <p:nvPr>
            <p:ph type="sldNum" sz="quarter" idx="10"/>
          </p:nvPr>
        </p:nvSpPr>
        <p:spPr/>
        <p:txBody>
          <a:bodyPr/>
          <a:lstStyle/>
          <a:p>
            <a:fld id="{E3F84C94-66EF-4C9D-BCAB-53C98E539475}" type="slidenum">
              <a:rPr kumimoji="1" lang="ja-JP" altLang="en-US" smtClean="0"/>
              <a:t>1</a:t>
            </a:fld>
            <a:endParaRPr kumimoji="1" lang="ja-JP" altLang="en-US"/>
          </a:p>
        </p:txBody>
      </p:sp>
    </p:spTree>
    <p:extLst>
      <p:ext uri="{BB962C8B-B14F-4D97-AF65-F5344CB8AC3E}">
        <p14:creationId xmlns:p14="http://schemas.microsoft.com/office/powerpoint/2010/main" val="279762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024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0"/>
              </a:spcBef>
              <a:spcAft>
                <a:spcPct val="0"/>
              </a:spcAft>
            </a:pPr>
            <a:fld id="{A0FF16B0-0B25-4DB7-AE4F-84F0A2FE6BB8}" type="slidenum">
              <a:rPr lang="ja-JP" altLang="en-US" smtClean="0">
                <a:latin typeface="Calibri" pitchFamily="34" charset="0"/>
              </a:rPr>
              <a:pPr eaLnBrk="1" fontAlgn="base" hangingPunct="1">
                <a:spcBef>
                  <a:spcPct val="0"/>
                </a:spcBef>
                <a:spcAft>
                  <a:spcPct val="0"/>
                </a:spcAft>
              </a:pPr>
              <a:t>90</a:t>
            </a:fld>
            <a:endParaRPr lang="ja-JP" altLang="en-US"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F72E8E0-404B-4A92-AF58-2BFD70CF1F04}" type="slidenum">
              <a:rPr lang="en-US" altLang="ja-JP" smtClean="0">
                <a:solidFill>
                  <a:prstClr val="black"/>
                </a:solidFill>
              </a:rPr>
              <a:pPr/>
              <a:t>2</a:t>
            </a:fld>
            <a:endParaRPr lang="en-US" altLang="ja-JP" smtClean="0">
              <a:solidFill>
                <a:prstClr val="black"/>
              </a:solidFill>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ja-JP" smtClean="0"/>
              <a:t>Red herring ASIA 100</a:t>
            </a:r>
            <a:endParaRPr lang="ja-JP" altLang="ja-JP"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861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6861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7FF64F-E54B-46CA-AF11-6FD0B864F9A5}" type="slidenum">
              <a:rPr lang="ja-JP" altLang="en-US" smtClean="0"/>
              <a:pPr/>
              <a:t>18</a:t>
            </a:fld>
            <a:endParaRPr lang="ja-JP"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96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6963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E775D9A-1E65-47A9-B5E7-93522A5E7BE7}" type="slidenum">
              <a:rPr lang="ja-JP" altLang="en-US" smtClean="0"/>
              <a:pPr/>
              <a:t>19</a:t>
            </a:fld>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065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7066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44EE56-84CD-4D82-B404-4C737F4E963E}" type="slidenum">
              <a:rPr lang="ja-JP" altLang="en-US" smtClean="0"/>
              <a:pPr/>
              <a:t>20</a:t>
            </a:fld>
            <a:endParaRPr lang="ja-JP"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168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7168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921CB7-C9BB-4F75-A6EF-F8C6771950E4}" type="slidenum">
              <a:rPr lang="ja-JP" altLang="en-US" smtClean="0"/>
              <a:pPr/>
              <a:t>21</a:t>
            </a:fld>
            <a:endParaRPr lang="ja-JP"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270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72708"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A5ECB5-91E8-4EDE-B156-E3730FF63513}" type="slidenum">
              <a:rPr lang="ja-JP" altLang="en-US" smtClean="0"/>
              <a:pPr/>
              <a:t>24</a:t>
            </a:fld>
            <a:endParaRPr lang="ja-JP"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373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smtClean="0"/>
              <a:t>「いまどき賢い人は本を書くんです」</a:t>
            </a:r>
          </a:p>
        </p:txBody>
      </p:sp>
      <p:sp>
        <p:nvSpPr>
          <p:cNvPr id="7373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477A8C-C363-4D2C-8B78-F1C6376D6F98}" type="slidenum">
              <a:rPr lang="ja-JP" altLang="en-US" smtClean="0"/>
              <a:pPr/>
              <a:t>25</a:t>
            </a:fld>
            <a:endParaRPr lang="ja-JP"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ー 1"/>
          <p:cNvSpPr>
            <a:spLocks noGrp="1" noRot="1" noChangeAspect="1" noTextEdit="1"/>
          </p:cNvSpPr>
          <p:nvPr>
            <p:ph type="sldImg"/>
          </p:nvPr>
        </p:nvSpPr>
        <p:spPr>
          <a:ln/>
        </p:spPr>
      </p:sp>
      <p:sp>
        <p:nvSpPr>
          <p:cNvPr id="593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latin typeface="Arial" charset="0"/>
                <a:ea typeface="ＭＳ Ｐ明朝" charset="-128"/>
              </a:rPr>
              <a:t>Twitter</a:t>
            </a:r>
            <a:r>
              <a:rPr lang="ja-JP" altLang="en-US" smtClean="0">
                <a:latin typeface="Arial" charset="0"/>
                <a:ea typeface="ＭＳ Ｐ明朝" charset="-128"/>
              </a:rPr>
              <a:t>、ソーシャルメディア分析の新興企業</a:t>
            </a:r>
            <a:r>
              <a:rPr lang="en-US" altLang="ja-JP" smtClean="0">
                <a:latin typeface="Arial" charset="0"/>
                <a:ea typeface="ＭＳ Ｐ明朝" charset="-128"/>
              </a:rPr>
              <a:t>Hotspots.io</a:t>
            </a:r>
            <a:r>
              <a:rPr lang="ja-JP" altLang="en-US" smtClean="0">
                <a:latin typeface="Arial" charset="0"/>
                <a:ea typeface="ＭＳ Ｐ明朝" charset="-128"/>
              </a:rPr>
              <a:t>を買収</a:t>
            </a:r>
          </a:p>
          <a:p>
            <a:r>
              <a:rPr lang="en-US" altLang="ja-JP" smtClean="0">
                <a:latin typeface="Arial" charset="0"/>
                <a:ea typeface="ＭＳ Ｐ明朝" charset="-128"/>
              </a:rPr>
              <a:t>http://japan.cnet.com/news/business/35016289/</a:t>
            </a:r>
          </a:p>
          <a:p>
            <a:endParaRPr lang="en-US" altLang="ja-JP" smtClean="0">
              <a:latin typeface="Arial" charset="0"/>
              <a:ea typeface="ＭＳ Ｐ明朝" charset="-128"/>
            </a:endParaRPr>
          </a:p>
          <a:p>
            <a:r>
              <a:rPr lang="en-US" altLang="ja-JP" smtClean="0">
                <a:latin typeface="Arial" charset="0"/>
                <a:ea typeface="ＭＳ Ｐ明朝" charset="-128"/>
              </a:rPr>
              <a:t>Twitter</a:t>
            </a:r>
            <a:r>
              <a:rPr lang="ja-JP" altLang="en-US" smtClean="0">
                <a:latin typeface="Arial" charset="0"/>
                <a:ea typeface="ＭＳ Ｐ明朝" charset="-128"/>
              </a:rPr>
              <a:t>が</a:t>
            </a:r>
            <a:r>
              <a:rPr lang="en-US" altLang="ja-JP" smtClean="0">
                <a:latin typeface="Arial" charset="0"/>
                <a:ea typeface="ＭＳ Ｐ明朝" charset="-128"/>
              </a:rPr>
              <a:t>RestEngine</a:t>
            </a:r>
            <a:r>
              <a:rPr lang="ja-JP" altLang="en-US" smtClean="0">
                <a:latin typeface="Arial" charset="0"/>
                <a:ea typeface="ＭＳ Ｐ明朝" charset="-128"/>
              </a:rPr>
              <a:t>を買収、おすすめツイートのリストがメールで届くようになるかも</a:t>
            </a:r>
          </a:p>
          <a:p>
            <a:r>
              <a:rPr lang="en-US" altLang="ja-JP" smtClean="0">
                <a:latin typeface="Arial" charset="0"/>
                <a:ea typeface="ＭＳ Ｐ明朝" charset="-128"/>
              </a:rPr>
              <a:t>http://jp.techcrunch.com/archives/20120510twitter-acquires-restengine/</a:t>
            </a:r>
            <a:endParaRPr lang="ja-JP" altLang="en-US" smtClean="0">
              <a:latin typeface="Arial" charset="0"/>
              <a:ea typeface="ＭＳ Ｐ明朝" charset="-128"/>
            </a:endParaRPr>
          </a:p>
        </p:txBody>
      </p:sp>
      <p:sp>
        <p:nvSpPr>
          <p:cNvPr id="593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bg1"/>
                </a:solidFill>
                <a:latin typeface="Arial" charset="0"/>
                <a:ea typeface="ＭＳ Ｐゴシック" charset="-128"/>
              </a:defRPr>
            </a:lvl1pPr>
            <a:lvl2pPr marL="742950" indent="-285750" eaLnBrk="0" hangingPunct="0">
              <a:defRPr sz="1600" b="1">
                <a:solidFill>
                  <a:schemeClr val="bg1"/>
                </a:solidFill>
                <a:latin typeface="Arial" charset="0"/>
                <a:ea typeface="ＭＳ Ｐゴシック" charset="-128"/>
              </a:defRPr>
            </a:lvl2pPr>
            <a:lvl3pPr marL="1143000" indent="-228600" eaLnBrk="0" hangingPunct="0">
              <a:defRPr sz="1600" b="1">
                <a:solidFill>
                  <a:schemeClr val="bg1"/>
                </a:solidFill>
                <a:latin typeface="Arial" charset="0"/>
                <a:ea typeface="ＭＳ Ｐゴシック" charset="-128"/>
              </a:defRPr>
            </a:lvl3pPr>
            <a:lvl4pPr marL="1600200" indent="-228600" eaLnBrk="0" hangingPunct="0">
              <a:defRPr sz="1600" b="1">
                <a:solidFill>
                  <a:schemeClr val="bg1"/>
                </a:solidFill>
                <a:latin typeface="Arial" charset="0"/>
                <a:ea typeface="ＭＳ Ｐゴシック" charset="-128"/>
              </a:defRPr>
            </a:lvl4pPr>
            <a:lvl5pPr marL="2057400" indent="-228600" eaLnBrk="0" hangingPunct="0">
              <a:defRPr sz="1600" b="1">
                <a:solidFill>
                  <a:schemeClr val="bg1"/>
                </a:solidFill>
                <a:latin typeface="Arial" charset="0"/>
                <a:ea typeface="ＭＳ Ｐゴシック" charset="-128"/>
              </a:defRPr>
            </a:lvl5pPr>
            <a:lvl6pPr marL="2514600" indent="-228600" eaLnBrk="0" fontAlgn="base" hangingPunct="0">
              <a:spcBef>
                <a:spcPct val="0"/>
              </a:spcBef>
              <a:spcAft>
                <a:spcPct val="0"/>
              </a:spcAft>
              <a:defRPr sz="1600" b="1">
                <a:solidFill>
                  <a:schemeClr val="bg1"/>
                </a:solidFill>
                <a:latin typeface="Arial" charset="0"/>
                <a:ea typeface="ＭＳ Ｐゴシック" charset="-128"/>
              </a:defRPr>
            </a:lvl6pPr>
            <a:lvl7pPr marL="2971800" indent="-228600" eaLnBrk="0" fontAlgn="base" hangingPunct="0">
              <a:spcBef>
                <a:spcPct val="0"/>
              </a:spcBef>
              <a:spcAft>
                <a:spcPct val="0"/>
              </a:spcAft>
              <a:defRPr sz="1600" b="1">
                <a:solidFill>
                  <a:schemeClr val="bg1"/>
                </a:solidFill>
                <a:latin typeface="Arial" charset="0"/>
                <a:ea typeface="ＭＳ Ｐゴシック" charset="-128"/>
              </a:defRPr>
            </a:lvl7pPr>
            <a:lvl8pPr marL="3429000" indent="-228600" eaLnBrk="0" fontAlgn="base" hangingPunct="0">
              <a:spcBef>
                <a:spcPct val="0"/>
              </a:spcBef>
              <a:spcAft>
                <a:spcPct val="0"/>
              </a:spcAft>
              <a:defRPr sz="1600" b="1">
                <a:solidFill>
                  <a:schemeClr val="bg1"/>
                </a:solidFill>
                <a:latin typeface="Arial" charset="0"/>
                <a:ea typeface="ＭＳ Ｐゴシック" charset="-128"/>
              </a:defRPr>
            </a:lvl8pPr>
            <a:lvl9pPr marL="3886200" indent="-228600" eaLnBrk="0" fontAlgn="base" hangingPunct="0">
              <a:spcBef>
                <a:spcPct val="0"/>
              </a:spcBef>
              <a:spcAft>
                <a:spcPct val="0"/>
              </a:spcAft>
              <a:defRPr sz="1600" b="1">
                <a:solidFill>
                  <a:schemeClr val="bg1"/>
                </a:solidFill>
                <a:latin typeface="Arial" charset="0"/>
                <a:ea typeface="ＭＳ Ｐゴシック" charset="-128"/>
              </a:defRPr>
            </a:lvl9pPr>
          </a:lstStyle>
          <a:p>
            <a:pPr eaLnBrk="1" hangingPunct="1"/>
            <a:fld id="{B6F85B06-7540-43E0-A5FF-F38416642C11}" type="slidenum">
              <a:rPr lang="ja-JP" altLang="en-US" sz="1300" b="0" smtClean="0">
                <a:solidFill>
                  <a:schemeClr val="tx1"/>
                </a:solidFill>
                <a:ea typeface="HG丸ｺﾞｼｯｸM-PRO" pitchFamily="50" charset="-128"/>
              </a:rPr>
              <a:pPr eaLnBrk="1" hangingPunct="1"/>
              <a:t>53</a:t>
            </a:fld>
            <a:endParaRPr lang="ja-JP" altLang="en-US" sz="1300" b="0" smtClean="0">
              <a:solidFill>
                <a:schemeClr val="tx1"/>
              </a:solidFill>
              <a:ea typeface="HG丸ｺﾞｼｯｸM-PRO"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02C08EDB-F62F-4407-A432-E33E4CD859E5}" type="datetimeFigureOut">
              <a:rPr kumimoji="1" lang="ja-JP" altLang="en-US" smtClean="0"/>
              <a:t>2013/8/1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57FC508-E154-4443-B588-8E888D43D921}" type="slidenum">
              <a:rPr kumimoji="1" lang="ja-JP" altLang="en-US" smtClean="0"/>
              <a:t>‹#›</a:t>
            </a:fld>
            <a:endParaRPr kumimoji="1" lang="ja-JP" altLang="en-US"/>
          </a:p>
        </p:txBody>
      </p:sp>
    </p:spTree>
    <p:extLst>
      <p:ext uri="{BB962C8B-B14F-4D97-AF65-F5344CB8AC3E}">
        <p14:creationId xmlns:p14="http://schemas.microsoft.com/office/powerpoint/2010/main" val="3301945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2C08EDB-F62F-4407-A432-E33E4CD859E5}" type="datetimeFigureOut">
              <a:rPr kumimoji="1" lang="ja-JP" altLang="en-US" smtClean="0"/>
              <a:t>2013/8/1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57FC508-E154-4443-B588-8E888D43D921}" type="slidenum">
              <a:rPr kumimoji="1" lang="ja-JP" altLang="en-US" smtClean="0"/>
              <a:t>‹#›</a:t>
            </a:fld>
            <a:endParaRPr kumimoji="1" lang="ja-JP" altLang="en-US"/>
          </a:p>
        </p:txBody>
      </p:sp>
    </p:spTree>
    <p:extLst>
      <p:ext uri="{BB962C8B-B14F-4D97-AF65-F5344CB8AC3E}">
        <p14:creationId xmlns:p14="http://schemas.microsoft.com/office/powerpoint/2010/main" val="3609171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2C08EDB-F62F-4407-A432-E33E4CD859E5}" type="datetimeFigureOut">
              <a:rPr kumimoji="1" lang="ja-JP" altLang="en-US" smtClean="0"/>
              <a:t>2013/8/1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57FC508-E154-4443-B588-8E888D43D921}" type="slidenum">
              <a:rPr kumimoji="1" lang="ja-JP" altLang="en-US" smtClean="0"/>
              <a:t>‹#›</a:t>
            </a:fld>
            <a:endParaRPr kumimoji="1" lang="ja-JP" altLang="en-US"/>
          </a:p>
        </p:txBody>
      </p:sp>
    </p:spTree>
    <p:extLst>
      <p:ext uri="{BB962C8B-B14F-4D97-AF65-F5344CB8AC3E}">
        <p14:creationId xmlns:p14="http://schemas.microsoft.com/office/powerpoint/2010/main" val="2798085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3" name="Line 15"/>
          <p:cNvSpPr>
            <a:spLocks noChangeShapeType="1"/>
          </p:cNvSpPr>
          <p:nvPr userDrawn="1"/>
        </p:nvSpPr>
        <p:spPr bwMode="auto">
          <a:xfrm>
            <a:off x="0" y="457200"/>
            <a:ext cx="9144000" cy="0"/>
          </a:xfrm>
          <a:prstGeom prst="line">
            <a:avLst/>
          </a:prstGeom>
          <a:noFill/>
          <a:ln w="38100">
            <a:solidFill>
              <a:srgbClr val="D99694"/>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 name="Text Box 11"/>
          <p:cNvSpPr txBox="1">
            <a:spLocks noChangeArrowheads="1"/>
          </p:cNvSpPr>
          <p:nvPr userDrawn="1"/>
        </p:nvSpPr>
        <p:spPr bwMode="auto">
          <a:xfrm>
            <a:off x="8229600" y="6613525"/>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lgn="r">
              <a:spcBef>
                <a:spcPct val="50000"/>
              </a:spcBef>
            </a:pPr>
            <a:r>
              <a:rPr lang="en-US" altLang="ja-JP" sz="1000">
                <a:solidFill>
                  <a:srgbClr val="4D4D4D"/>
                </a:solidFill>
                <a:latin typeface="Verdana" pitchFamily="34" charset="0"/>
              </a:rPr>
              <a:t>Page</a:t>
            </a:r>
            <a:fld id="{718D9692-57C1-4BEF-BCAA-10CC29640B0D}" type="slidenum">
              <a:rPr lang="en-US" altLang="ja-JP" sz="1000">
                <a:solidFill>
                  <a:srgbClr val="4D4D4D"/>
                </a:solidFill>
                <a:latin typeface="Verdana" pitchFamily="34" charset="0"/>
              </a:rPr>
              <a:pPr algn="r">
                <a:spcBef>
                  <a:spcPct val="50000"/>
                </a:spcBef>
              </a:pPr>
              <a:t>‹#›</a:t>
            </a:fld>
            <a:endParaRPr lang="en-US" altLang="ja-JP" sz="1000">
              <a:solidFill>
                <a:srgbClr val="4D4D4D"/>
              </a:solidFill>
              <a:latin typeface="Verdana" pitchFamily="34" charset="0"/>
            </a:endParaRPr>
          </a:p>
        </p:txBody>
      </p:sp>
      <p:sp>
        <p:nvSpPr>
          <p:cNvPr id="5" name="Text Box 12"/>
          <p:cNvSpPr txBox="1">
            <a:spLocks noChangeArrowheads="1"/>
          </p:cNvSpPr>
          <p:nvPr userDrawn="1"/>
        </p:nvSpPr>
        <p:spPr bwMode="auto">
          <a:xfrm>
            <a:off x="0" y="6629400"/>
            <a:ext cx="5791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900">
                <a:solidFill>
                  <a:srgbClr val="4D4D4D"/>
                </a:solidFill>
                <a:latin typeface="Verdana" pitchFamily="34" charset="0"/>
              </a:rPr>
              <a:t>Copyright (C) 2011 </a:t>
            </a:r>
            <a:r>
              <a:rPr lang="en-US" altLang="ja-JP" sz="900">
                <a:solidFill>
                  <a:srgbClr val="4D4D4D"/>
                </a:solidFill>
                <a:latin typeface="Verdana" pitchFamily="34" charset="0"/>
                <a:ea typeface="HG丸ｺﾞｼｯｸM-PRO" pitchFamily="50" charset="-128"/>
              </a:rPr>
              <a:t>Datasection Inc</a:t>
            </a:r>
            <a:r>
              <a:rPr lang="en-US" altLang="ja-JP" sz="900">
                <a:solidFill>
                  <a:srgbClr val="4D4D4D"/>
                </a:solidFill>
                <a:latin typeface="Verdana" pitchFamily="34" charset="0"/>
              </a:rPr>
              <a:t>.  All Rights Reserved.</a:t>
            </a:r>
          </a:p>
        </p:txBody>
      </p:sp>
      <p:sp>
        <p:nvSpPr>
          <p:cNvPr id="6" name="Text Box 25"/>
          <p:cNvSpPr txBox="1">
            <a:spLocks noChangeArrowheads="1"/>
          </p:cNvSpPr>
          <p:nvPr userDrawn="1"/>
        </p:nvSpPr>
        <p:spPr bwMode="auto">
          <a:xfrm>
            <a:off x="7696200" y="76200"/>
            <a:ext cx="1390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a:solidFill>
                  <a:srgbClr val="FF0000"/>
                </a:solidFill>
                <a:latin typeface="Arial" charset="0"/>
                <a:ea typeface="HG丸ｺﾞｼｯｸM-PRO" pitchFamily="50" charset="-128"/>
              </a:rPr>
              <a:t>Confidential</a:t>
            </a:r>
          </a:p>
        </p:txBody>
      </p:sp>
      <p:sp>
        <p:nvSpPr>
          <p:cNvPr id="11" name="タイトル 1"/>
          <p:cNvSpPr>
            <a:spLocks noGrp="1"/>
          </p:cNvSpPr>
          <p:nvPr>
            <p:ph type="title" idx="4294967295"/>
          </p:nvPr>
        </p:nvSpPr>
        <p:spPr>
          <a:xfrm>
            <a:off x="0" y="0"/>
            <a:ext cx="8229600" cy="500042"/>
          </a:xfrm>
          <a:prstGeom prst="rect">
            <a:avLst/>
          </a:prstGeom>
        </p:spPr>
        <p:txBody>
          <a:bodyPr>
            <a:noAutofit/>
          </a:bodyPr>
          <a:lstStyle/>
          <a:p>
            <a:endParaRPr lang="ja-JP" altLang="en-US" dirty="0"/>
          </a:p>
        </p:txBody>
      </p:sp>
    </p:spTree>
    <p:extLst>
      <p:ext uri="{BB962C8B-B14F-4D97-AF65-F5344CB8AC3E}">
        <p14:creationId xmlns:p14="http://schemas.microsoft.com/office/powerpoint/2010/main" val="1968945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071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2C08EDB-F62F-4407-A432-E33E4CD859E5}" type="datetimeFigureOut">
              <a:rPr kumimoji="1" lang="ja-JP" altLang="en-US" smtClean="0"/>
              <a:t>2013/8/1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57FC508-E154-4443-B588-8E888D43D921}" type="slidenum">
              <a:rPr kumimoji="1" lang="ja-JP" altLang="en-US" smtClean="0"/>
              <a:t>‹#›</a:t>
            </a:fld>
            <a:endParaRPr kumimoji="1" lang="ja-JP" altLang="en-US"/>
          </a:p>
        </p:txBody>
      </p:sp>
    </p:spTree>
    <p:extLst>
      <p:ext uri="{BB962C8B-B14F-4D97-AF65-F5344CB8AC3E}">
        <p14:creationId xmlns:p14="http://schemas.microsoft.com/office/powerpoint/2010/main" val="416681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02C08EDB-F62F-4407-A432-E33E4CD859E5}" type="datetimeFigureOut">
              <a:rPr kumimoji="1" lang="ja-JP" altLang="en-US" smtClean="0"/>
              <a:t>2013/8/1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57FC508-E154-4443-B588-8E888D43D921}" type="slidenum">
              <a:rPr kumimoji="1" lang="ja-JP" altLang="en-US" smtClean="0"/>
              <a:t>‹#›</a:t>
            </a:fld>
            <a:endParaRPr kumimoji="1" lang="ja-JP" altLang="en-US"/>
          </a:p>
        </p:txBody>
      </p:sp>
    </p:spTree>
    <p:extLst>
      <p:ext uri="{BB962C8B-B14F-4D97-AF65-F5344CB8AC3E}">
        <p14:creationId xmlns:p14="http://schemas.microsoft.com/office/powerpoint/2010/main" val="3322132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02C08EDB-F62F-4407-A432-E33E4CD859E5}" type="datetimeFigureOut">
              <a:rPr kumimoji="1" lang="ja-JP" altLang="en-US" smtClean="0"/>
              <a:t>2013/8/1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57FC508-E154-4443-B588-8E888D43D921}" type="slidenum">
              <a:rPr kumimoji="1" lang="ja-JP" altLang="en-US" smtClean="0"/>
              <a:t>‹#›</a:t>
            </a:fld>
            <a:endParaRPr kumimoji="1" lang="ja-JP" altLang="en-US"/>
          </a:p>
        </p:txBody>
      </p:sp>
    </p:spTree>
    <p:extLst>
      <p:ext uri="{BB962C8B-B14F-4D97-AF65-F5344CB8AC3E}">
        <p14:creationId xmlns:p14="http://schemas.microsoft.com/office/powerpoint/2010/main" val="1935577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02C08EDB-F62F-4407-A432-E33E4CD859E5}" type="datetimeFigureOut">
              <a:rPr kumimoji="1" lang="ja-JP" altLang="en-US" smtClean="0"/>
              <a:t>2013/8/1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57FC508-E154-4443-B588-8E888D43D921}" type="slidenum">
              <a:rPr kumimoji="1" lang="ja-JP" altLang="en-US" smtClean="0"/>
              <a:t>‹#›</a:t>
            </a:fld>
            <a:endParaRPr kumimoji="1" lang="ja-JP" altLang="en-US"/>
          </a:p>
        </p:txBody>
      </p:sp>
    </p:spTree>
    <p:extLst>
      <p:ext uri="{BB962C8B-B14F-4D97-AF65-F5344CB8AC3E}">
        <p14:creationId xmlns:p14="http://schemas.microsoft.com/office/powerpoint/2010/main" val="2801453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02C08EDB-F62F-4407-A432-E33E4CD859E5}" type="datetimeFigureOut">
              <a:rPr kumimoji="1" lang="ja-JP" altLang="en-US" smtClean="0"/>
              <a:t>2013/8/1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57FC508-E154-4443-B588-8E888D43D921}" type="slidenum">
              <a:rPr kumimoji="1" lang="ja-JP" altLang="en-US" smtClean="0"/>
              <a:t>‹#›</a:t>
            </a:fld>
            <a:endParaRPr kumimoji="1" lang="ja-JP" altLang="en-US"/>
          </a:p>
        </p:txBody>
      </p:sp>
    </p:spTree>
    <p:extLst>
      <p:ext uri="{BB962C8B-B14F-4D97-AF65-F5344CB8AC3E}">
        <p14:creationId xmlns:p14="http://schemas.microsoft.com/office/powerpoint/2010/main" val="3837719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2C08EDB-F62F-4407-A432-E33E4CD859E5}" type="datetimeFigureOut">
              <a:rPr kumimoji="1" lang="ja-JP" altLang="en-US" smtClean="0"/>
              <a:t>2013/8/1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57FC508-E154-4443-B588-8E888D43D921}" type="slidenum">
              <a:rPr kumimoji="1" lang="ja-JP" altLang="en-US" smtClean="0"/>
              <a:t>‹#›</a:t>
            </a:fld>
            <a:endParaRPr kumimoji="1" lang="ja-JP" altLang="en-US"/>
          </a:p>
        </p:txBody>
      </p:sp>
    </p:spTree>
    <p:extLst>
      <p:ext uri="{BB962C8B-B14F-4D97-AF65-F5344CB8AC3E}">
        <p14:creationId xmlns:p14="http://schemas.microsoft.com/office/powerpoint/2010/main" val="1473619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2C08EDB-F62F-4407-A432-E33E4CD859E5}" type="datetimeFigureOut">
              <a:rPr kumimoji="1" lang="ja-JP" altLang="en-US" smtClean="0"/>
              <a:t>2013/8/1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57FC508-E154-4443-B588-8E888D43D921}" type="slidenum">
              <a:rPr kumimoji="1" lang="ja-JP" altLang="en-US" smtClean="0"/>
              <a:t>‹#›</a:t>
            </a:fld>
            <a:endParaRPr kumimoji="1" lang="ja-JP" altLang="en-US"/>
          </a:p>
        </p:txBody>
      </p:sp>
    </p:spTree>
    <p:extLst>
      <p:ext uri="{BB962C8B-B14F-4D97-AF65-F5344CB8AC3E}">
        <p14:creationId xmlns:p14="http://schemas.microsoft.com/office/powerpoint/2010/main" val="2578126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2C08EDB-F62F-4407-A432-E33E4CD859E5}" type="datetimeFigureOut">
              <a:rPr kumimoji="1" lang="ja-JP" altLang="en-US" smtClean="0"/>
              <a:t>2013/8/1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57FC508-E154-4443-B588-8E888D43D921}" type="slidenum">
              <a:rPr kumimoji="1" lang="ja-JP" altLang="en-US" smtClean="0"/>
              <a:t>‹#›</a:t>
            </a:fld>
            <a:endParaRPr kumimoji="1" lang="ja-JP" altLang="en-US"/>
          </a:p>
        </p:txBody>
      </p:sp>
    </p:spTree>
    <p:extLst>
      <p:ext uri="{BB962C8B-B14F-4D97-AF65-F5344CB8AC3E}">
        <p14:creationId xmlns:p14="http://schemas.microsoft.com/office/powerpoint/2010/main" val="1591069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C08EDB-F62F-4407-A432-E33E4CD859E5}" type="datetimeFigureOut">
              <a:rPr kumimoji="1" lang="ja-JP" altLang="en-US" smtClean="0"/>
              <a:t>2013/8/1</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7FC508-E154-4443-B588-8E888D43D921}" type="slidenum">
              <a:rPr kumimoji="1" lang="ja-JP" altLang="en-US" smtClean="0"/>
              <a:t>‹#›</a:t>
            </a:fld>
            <a:endParaRPr kumimoji="1" lang="ja-JP" altLang="en-US"/>
          </a:p>
        </p:txBody>
      </p:sp>
    </p:spTree>
    <p:extLst>
      <p:ext uri="{BB962C8B-B14F-4D97-AF65-F5344CB8AC3E}">
        <p14:creationId xmlns:p14="http://schemas.microsoft.com/office/powerpoint/2010/main" val="714932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23.pn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132.jpeg"/><Relationship Id="rId13" Type="http://schemas.openxmlformats.org/officeDocument/2006/relationships/image" Target="../media/image137.jpeg"/><Relationship Id="rId3" Type="http://schemas.openxmlformats.org/officeDocument/2006/relationships/image" Target="../media/image127.jpeg"/><Relationship Id="rId7" Type="http://schemas.openxmlformats.org/officeDocument/2006/relationships/image" Target="../media/image131.jpeg"/><Relationship Id="rId12" Type="http://schemas.openxmlformats.org/officeDocument/2006/relationships/image" Target="../media/image136.jpeg"/><Relationship Id="rId2" Type="http://schemas.openxmlformats.org/officeDocument/2006/relationships/image" Target="../media/image126.jpeg"/><Relationship Id="rId1" Type="http://schemas.openxmlformats.org/officeDocument/2006/relationships/slideLayout" Target="../slideLayouts/slideLayout12.xml"/><Relationship Id="rId6" Type="http://schemas.openxmlformats.org/officeDocument/2006/relationships/image" Target="../media/image130.jpeg"/><Relationship Id="rId11" Type="http://schemas.openxmlformats.org/officeDocument/2006/relationships/image" Target="../media/image135.jpeg"/><Relationship Id="rId5" Type="http://schemas.openxmlformats.org/officeDocument/2006/relationships/image" Target="../media/image129.jpeg"/><Relationship Id="rId10" Type="http://schemas.openxmlformats.org/officeDocument/2006/relationships/image" Target="../media/image134.jpeg"/><Relationship Id="rId4" Type="http://schemas.openxmlformats.org/officeDocument/2006/relationships/image" Target="../media/image128.jpeg"/><Relationship Id="rId9" Type="http://schemas.openxmlformats.org/officeDocument/2006/relationships/image" Target="../media/image133.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1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11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srcr.jp/005/making/01.html"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 Id="rId5" Type="http://schemas.openxmlformats.org/officeDocument/2006/relationships/image" Target="../media/image157.jpeg"/><Relationship Id="rId4" Type="http://schemas.openxmlformats.org/officeDocument/2006/relationships/image" Target="../media/image156.jpeg"/></Relationships>
</file>

<file path=ppt/slides/_rels/slide12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ringolab.com/note/daiya/"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hotspots.io/superbowl"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wmf"/><Relationship Id="rId3" Type="http://schemas.openxmlformats.org/officeDocument/2006/relationships/image" Target="../media/image70.jpeg"/><Relationship Id="rId7" Type="http://schemas.openxmlformats.org/officeDocument/2006/relationships/image" Target="../media/image74.jpeg"/><Relationship Id="rId12" Type="http://schemas.openxmlformats.org/officeDocument/2006/relationships/image" Target="../media/image79.wmf"/><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11" Type="http://schemas.openxmlformats.org/officeDocument/2006/relationships/image" Target="../media/image78.wmf"/><Relationship Id="rId5" Type="http://schemas.openxmlformats.org/officeDocument/2006/relationships/image" Target="../media/image72.jpeg"/><Relationship Id="rId10" Type="http://schemas.openxmlformats.org/officeDocument/2006/relationships/image" Target="../media/image77.wmf"/><Relationship Id="rId4" Type="http://schemas.openxmlformats.org/officeDocument/2006/relationships/image" Target="../media/image71.jpeg"/><Relationship Id="rId9" Type="http://schemas.openxmlformats.org/officeDocument/2006/relationships/image" Target="../media/image76.wmf"/></Relationships>
</file>

<file path=ppt/slides/_rels/slide5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ja-JP" altLang="en-US" sz="3600" dirty="0"/>
              <a:t>ビッグデータとクリエイティビティ</a:t>
            </a:r>
            <a:r>
              <a:rPr lang="ja-JP" altLang="en-US" sz="3600" dirty="0" smtClean="0"/>
              <a:t>２０１３</a:t>
            </a:r>
            <a:r>
              <a:rPr lang="en-US" altLang="ja-JP" sz="3600" dirty="0" smtClean="0"/>
              <a:t/>
            </a:r>
            <a:br>
              <a:rPr lang="en-US" altLang="ja-JP" sz="3600" dirty="0" smtClean="0"/>
            </a:br>
            <a:r>
              <a:rPr lang="en-US" altLang="ja-JP" sz="2400" dirty="0" smtClean="0"/>
              <a:t>【</a:t>
            </a:r>
            <a:r>
              <a:rPr lang="ja-JP" altLang="en-US" sz="2400" dirty="0" smtClean="0"/>
              <a:t>未来価値の共創空間とコンピューティングの役割</a:t>
            </a:r>
            <a:r>
              <a:rPr lang="en-US" altLang="ja-JP" sz="2400" dirty="0" smtClean="0"/>
              <a:t>】</a:t>
            </a:r>
            <a:endParaRPr kumimoji="1" lang="ja-JP" altLang="en-US" sz="2400" dirty="0"/>
          </a:p>
        </p:txBody>
      </p:sp>
      <p:sp>
        <p:nvSpPr>
          <p:cNvPr id="4" name="サブタイトル 3"/>
          <p:cNvSpPr>
            <a:spLocks noGrp="1"/>
          </p:cNvSpPr>
          <p:nvPr>
            <p:ph type="subTitle" idx="1"/>
          </p:nvPr>
        </p:nvSpPr>
        <p:spPr/>
        <p:txBody>
          <a:bodyPr/>
          <a:lstStyle/>
          <a:p>
            <a:r>
              <a:rPr kumimoji="1" lang="ja-JP" altLang="en-US" dirty="0" smtClean="0"/>
              <a:t>データセクション株式会社</a:t>
            </a:r>
            <a:endParaRPr kumimoji="1" lang="en-US" altLang="ja-JP" dirty="0" smtClean="0"/>
          </a:p>
          <a:p>
            <a:r>
              <a:rPr lang="ja-JP" altLang="en-US" dirty="0" smtClean="0"/>
              <a:t>橋本大也</a:t>
            </a:r>
            <a:endParaRPr kumimoji="1" lang="ja-JP" altLang="en-US" dirty="0"/>
          </a:p>
        </p:txBody>
      </p:sp>
    </p:spTree>
    <p:extLst>
      <p:ext uri="{BB962C8B-B14F-4D97-AF65-F5344CB8AC3E}">
        <p14:creationId xmlns:p14="http://schemas.microsoft.com/office/powerpoint/2010/main" val="2805888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88640"/>
            <a:ext cx="4968552"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28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Recorded Future</a:t>
            </a:r>
            <a:endParaRPr kumimoji="1" lang="ja-JP" altLang="en-US" dirty="0"/>
          </a:p>
        </p:txBody>
      </p:sp>
      <p:sp>
        <p:nvSpPr>
          <p:cNvPr id="3" name="コンテンツ プレースホルダ 2"/>
          <p:cNvSpPr>
            <a:spLocks noGrp="1"/>
          </p:cNvSpPr>
          <p:nvPr>
            <p:ph idx="1"/>
          </p:nvPr>
        </p:nvSpPr>
        <p:spPr/>
        <p:txBody>
          <a:bodyPr/>
          <a:lstStyle/>
          <a:p>
            <a:endParaRPr kumimoji="1" lang="ja-JP" altLang="en-US" dirty="0"/>
          </a:p>
        </p:txBody>
      </p:sp>
      <p:pic>
        <p:nvPicPr>
          <p:cNvPr id="16387" name="Picture 3"/>
          <p:cNvPicPr>
            <a:picLocks noChangeAspect="1" noChangeArrowheads="1"/>
          </p:cNvPicPr>
          <p:nvPr/>
        </p:nvPicPr>
        <p:blipFill>
          <a:blip r:embed="rId2" cstate="print"/>
          <a:srcRect/>
          <a:stretch>
            <a:fillRect/>
          </a:stretch>
        </p:blipFill>
        <p:spPr bwMode="auto">
          <a:xfrm>
            <a:off x="190727" y="1196752"/>
            <a:ext cx="8953273" cy="5377210"/>
          </a:xfrm>
          <a:prstGeom prst="rect">
            <a:avLst/>
          </a:prstGeom>
          <a:noFill/>
          <a:ln w="9525">
            <a:noFill/>
            <a:miter lim="800000"/>
            <a:headEnd/>
            <a:tailEnd/>
          </a:ln>
        </p:spPr>
      </p:pic>
      <p:sp>
        <p:nvSpPr>
          <p:cNvPr id="4" name="正方形/長方形 3"/>
          <p:cNvSpPr/>
          <p:nvPr/>
        </p:nvSpPr>
        <p:spPr>
          <a:xfrm>
            <a:off x="3851920" y="5661248"/>
            <a:ext cx="516632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dirty="0"/>
              <a:t>Google</a:t>
            </a:r>
            <a:r>
              <a:rPr lang="ja-JP" altLang="en-US" dirty="0"/>
              <a:t>と</a:t>
            </a:r>
            <a:r>
              <a:rPr lang="en-US" altLang="ja-JP" dirty="0"/>
              <a:t>CIA</a:t>
            </a:r>
            <a:r>
              <a:rPr lang="ja-JP" altLang="en-US" dirty="0"/>
              <a:t>が出資した未来予測の検索エンジン</a:t>
            </a:r>
          </a:p>
        </p:txBody>
      </p:sp>
    </p:spTree>
    <p:extLst>
      <p:ext uri="{BB962C8B-B14F-4D97-AF65-F5344CB8AC3E}">
        <p14:creationId xmlns:p14="http://schemas.microsoft.com/office/powerpoint/2010/main" val="267263549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39938" name="Picture 2" descr="http://www.psfk.com/wp-content/uploads/2010/10/Inside-The-Brain-Of-Recorded-Future-A-Future-Predicting-Search-Engine.jpg"/>
          <p:cNvPicPr>
            <a:picLocks noChangeAspect="1" noChangeArrowheads="1"/>
          </p:cNvPicPr>
          <p:nvPr/>
        </p:nvPicPr>
        <p:blipFill>
          <a:blip r:embed="rId2" cstate="print"/>
          <a:srcRect/>
          <a:stretch>
            <a:fillRect/>
          </a:stretch>
        </p:blipFill>
        <p:spPr bwMode="auto">
          <a:xfrm>
            <a:off x="0" y="548680"/>
            <a:ext cx="8892480" cy="5996074"/>
          </a:xfrm>
          <a:prstGeom prst="rect">
            <a:avLst/>
          </a:prstGeom>
          <a:noFill/>
        </p:spPr>
      </p:pic>
    </p:spTree>
    <p:extLst>
      <p:ext uri="{BB962C8B-B14F-4D97-AF65-F5344CB8AC3E}">
        <p14:creationId xmlns:p14="http://schemas.microsoft.com/office/powerpoint/2010/main" val="146099878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40962" name="Picture 2" descr="http://blog.recordedfuture.com/wp-content/uploads/2010/07/TeslaIPO-Last12months.png"/>
          <p:cNvPicPr>
            <a:picLocks noChangeAspect="1" noChangeArrowheads="1"/>
          </p:cNvPicPr>
          <p:nvPr/>
        </p:nvPicPr>
        <p:blipFill>
          <a:blip r:embed="rId2" cstate="print"/>
          <a:srcRect/>
          <a:stretch>
            <a:fillRect/>
          </a:stretch>
        </p:blipFill>
        <p:spPr bwMode="auto">
          <a:xfrm>
            <a:off x="16756" y="692696"/>
            <a:ext cx="8988973" cy="5256584"/>
          </a:xfrm>
          <a:prstGeom prst="rect">
            <a:avLst/>
          </a:prstGeom>
          <a:noFill/>
        </p:spPr>
      </p:pic>
    </p:spTree>
    <p:extLst>
      <p:ext uri="{BB962C8B-B14F-4D97-AF65-F5344CB8AC3E}">
        <p14:creationId xmlns:p14="http://schemas.microsoft.com/office/powerpoint/2010/main" val="28553551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0"/>
            <a:ext cx="8010525" cy="680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4211960" y="4427538"/>
            <a:ext cx="4572000" cy="175418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fontAlgn="auto">
              <a:spcBef>
                <a:spcPts val="0"/>
              </a:spcBef>
              <a:spcAft>
                <a:spcPts val="0"/>
              </a:spcAft>
              <a:defRPr/>
            </a:pPr>
            <a:r>
              <a:rPr lang="ja-JP" altLang="en-US" dirty="0"/>
              <a:t>投資行動を公開するコミュニティ。はったりでなく”すごい投資家”をフォローすることができる。専門アナリストを凌駕する集合知金融系サービスに発展する可能性。証券サービスと提携しているので実際の売り買いを簡単に公開設定できる。ユーザーランキングもある。</a:t>
            </a:r>
          </a:p>
        </p:txBody>
      </p:sp>
    </p:spTree>
    <p:extLst>
      <p:ext uri="{BB962C8B-B14F-4D97-AF65-F5344CB8AC3E}">
        <p14:creationId xmlns:p14="http://schemas.microsoft.com/office/powerpoint/2010/main" val="416748297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タイトル 1"/>
          <p:cNvSpPr>
            <a:spLocks noGrp="1"/>
          </p:cNvSpPr>
          <p:nvPr>
            <p:ph type="title"/>
          </p:nvPr>
        </p:nvSpPr>
        <p:spPr>
          <a:xfrm>
            <a:off x="323850" y="0"/>
            <a:ext cx="8229600" cy="1143000"/>
          </a:xfrm>
        </p:spPr>
        <p:txBody>
          <a:bodyPr/>
          <a:lstStyle/>
          <a:p>
            <a:r>
              <a:rPr lang="en-US" altLang="ja-JP" smtClean="0"/>
              <a:t>Flight Caster</a:t>
            </a:r>
            <a:endParaRPr lang="ja-JP" altLang="en-US" smtClean="0"/>
          </a:p>
        </p:txBody>
      </p:sp>
      <p:sp>
        <p:nvSpPr>
          <p:cNvPr id="94211" name="コンテンツ プレースホルダ 2"/>
          <p:cNvSpPr>
            <a:spLocks noGrp="1"/>
          </p:cNvSpPr>
          <p:nvPr>
            <p:ph idx="1"/>
          </p:nvPr>
        </p:nvSpPr>
        <p:spPr/>
        <p:txBody>
          <a:bodyPr/>
          <a:lstStyle/>
          <a:p>
            <a:endParaRPr lang="ja-JP" altLang="en-US" smtClean="0"/>
          </a:p>
        </p:txBody>
      </p:sp>
      <p:pic>
        <p:nvPicPr>
          <p:cNvPr id="942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981075"/>
            <a:ext cx="8964612"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4399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ソーシャル</a:t>
            </a:r>
            <a:r>
              <a:rPr kumimoji="1" lang="en-US" altLang="ja-JP" dirty="0" smtClean="0"/>
              <a:t>×</a:t>
            </a:r>
            <a:r>
              <a:rPr kumimoji="1" lang="ja-JP" altLang="en-US" dirty="0" smtClean="0"/>
              <a:t>ビッグデータの進化</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58087942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014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3087908333"/>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参加する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18" name="雲 17"/>
          <p:cNvSpPr/>
          <p:nvPr/>
        </p:nvSpPr>
        <p:spPr>
          <a:xfrm>
            <a:off x="5161268" y="2330057"/>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19" name="雲 18"/>
          <p:cNvSpPr/>
          <p:nvPr/>
        </p:nvSpPr>
        <p:spPr>
          <a:xfrm>
            <a:off x="1295636" y="2022016"/>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20" name="雲 19"/>
          <p:cNvSpPr/>
          <p:nvPr/>
        </p:nvSpPr>
        <p:spPr>
          <a:xfrm>
            <a:off x="2987824" y="155149"/>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22" name="雲 21"/>
          <p:cNvSpPr/>
          <p:nvPr/>
        </p:nvSpPr>
        <p:spPr>
          <a:xfrm>
            <a:off x="323528" y="3349623"/>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23" name="雲 22"/>
          <p:cNvSpPr/>
          <p:nvPr/>
        </p:nvSpPr>
        <p:spPr>
          <a:xfrm>
            <a:off x="4788024" y="108874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Tree>
    <p:extLst>
      <p:ext uri="{BB962C8B-B14F-4D97-AF65-F5344CB8AC3E}">
        <p14:creationId xmlns:p14="http://schemas.microsoft.com/office/powerpoint/2010/main" val="410856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additive="base">
                                        <p:cTn id="81" dur="500" fill="hold"/>
                                        <p:tgtEl>
                                          <p:spTgt spid="18"/>
                                        </p:tgtEl>
                                        <p:attrNameLst>
                                          <p:attrName>ppt_x</p:attrName>
                                        </p:attrNameLst>
                                      </p:cBhvr>
                                      <p:tavLst>
                                        <p:tav tm="0">
                                          <p:val>
                                            <p:strVal val="#ppt_x"/>
                                          </p:val>
                                        </p:tav>
                                        <p:tav tm="100000">
                                          <p:val>
                                            <p:strVal val="#ppt_x"/>
                                          </p:val>
                                        </p:tav>
                                      </p:tavLst>
                                    </p:anim>
                                    <p:anim calcmode="lin" valueType="num">
                                      <p:cBhvr additive="base">
                                        <p:cTn id="82" dur="500" fill="hold"/>
                                        <p:tgtEl>
                                          <p:spTgt spid="18"/>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P spid="15" grpId="0" animBg="1"/>
      <p:bldP spid="17" grpId="0" animBg="1"/>
      <p:bldP spid="18" grpId="0" animBg="1"/>
      <p:bldP spid="19" grpId="0" animBg="1"/>
      <p:bldP spid="20" grpId="0" animBg="1"/>
      <p:bldP spid="21" grpId="0" animBg="1"/>
      <p:bldP spid="22" grpId="0" animBg="1"/>
      <p:bldP spid="2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3120719942"/>
              </p:ext>
            </p:extLst>
          </p:nvPr>
        </p:nvGraphicFramePr>
        <p:xfrm>
          <a:off x="512128" y="133792"/>
          <a:ext cx="8280920"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7" name="Picture 3" descr="C:\Users\daiya\AppData\Local\Microsoft\Windows\Temporary Internet Files\Content.IE5\Y3LIP5ES\MC900441397[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872" y="3717032"/>
            <a:ext cx="2465432" cy="2465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5171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ワークショップ資料集</a:t>
            </a:r>
            <a:endParaRPr kumimoji="1" lang="ja-JP" altLang="en-US" dirty="0"/>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6322068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タイトル 1"/>
          <p:cNvSpPr>
            <a:spLocks noGrp="1"/>
          </p:cNvSpPr>
          <p:nvPr>
            <p:ph type="title"/>
          </p:nvPr>
        </p:nvSpPr>
        <p:spPr>
          <a:xfrm>
            <a:off x="323850" y="0"/>
            <a:ext cx="8229600" cy="1143000"/>
          </a:xfrm>
        </p:spPr>
        <p:txBody>
          <a:bodyPr/>
          <a:lstStyle/>
          <a:p>
            <a:r>
              <a:rPr lang="ja-JP" altLang="en-US" smtClean="0"/>
              <a:t>デジタルネイティブラボ</a:t>
            </a:r>
          </a:p>
        </p:txBody>
      </p:sp>
      <p:pic>
        <p:nvPicPr>
          <p:cNvPr id="706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908050"/>
            <a:ext cx="4133850" cy="5759450"/>
          </a:xfrm>
        </p:spPr>
      </p:pic>
      <p:pic>
        <p:nvPicPr>
          <p:cNvPr id="706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908050"/>
            <a:ext cx="41910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7853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
            <a:ext cx="8208912" cy="6684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78154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テキスト ボックス 3"/>
          <p:cNvSpPr txBox="1">
            <a:spLocks noChangeArrowheads="1"/>
          </p:cNvSpPr>
          <p:nvPr/>
        </p:nvSpPr>
        <p:spPr bwMode="auto">
          <a:xfrm>
            <a:off x="33338" y="46038"/>
            <a:ext cx="45339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2500" b="1"/>
              <a:t>二子玉ウォーク</a:t>
            </a:r>
            <a:r>
              <a:rPr lang="en-US" altLang="ja-JP" sz="2500" b="1"/>
              <a:t>×</a:t>
            </a:r>
            <a:r>
              <a:rPr lang="ja-JP" altLang="en-US" sz="2500" b="1"/>
              <a:t>ワールドカフェ</a:t>
            </a:r>
          </a:p>
        </p:txBody>
      </p:sp>
      <p:grpSp>
        <p:nvGrpSpPr>
          <p:cNvPr id="67587" name="グループ化 23"/>
          <p:cNvGrpSpPr>
            <a:grpSpLocks/>
          </p:cNvGrpSpPr>
          <p:nvPr/>
        </p:nvGrpSpPr>
        <p:grpSpPr bwMode="auto">
          <a:xfrm>
            <a:off x="750888" y="1844675"/>
            <a:ext cx="7735887" cy="4537075"/>
            <a:chOff x="44463" y="1051203"/>
            <a:chExt cx="8908552" cy="5331658"/>
          </a:xfrm>
        </p:grpSpPr>
        <p:sp>
          <p:nvSpPr>
            <p:cNvPr id="2" name="正方形/長方形 1"/>
            <p:cNvSpPr/>
            <p:nvPr/>
          </p:nvSpPr>
          <p:spPr>
            <a:xfrm>
              <a:off x="395467" y="1051203"/>
              <a:ext cx="4104186" cy="2665830"/>
            </a:xfrm>
            <a:prstGeom prst="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150" name="フリーフォーム 149"/>
            <p:cNvSpPr/>
            <p:nvPr/>
          </p:nvSpPr>
          <p:spPr>
            <a:xfrm>
              <a:off x="1914655" y="1172462"/>
              <a:ext cx="1029246" cy="503691"/>
            </a:xfrm>
            <a:custGeom>
              <a:avLst/>
              <a:gdLst>
                <a:gd name="connsiteX0" fmla="*/ 67437 w 1028900"/>
                <a:gd name="connsiteY0" fmla="*/ 465443 h 504396"/>
                <a:gd name="connsiteX1" fmla="*/ 54737 w 1028900"/>
                <a:gd name="connsiteY1" fmla="*/ 97143 h 504396"/>
                <a:gd name="connsiteX2" fmla="*/ 67437 w 1028900"/>
                <a:gd name="connsiteY2" fmla="*/ 8243 h 504396"/>
                <a:gd name="connsiteX3" fmla="*/ 283337 w 1028900"/>
                <a:gd name="connsiteY3" fmla="*/ 20943 h 504396"/>
                <a:gd name="connsiteX4" fmla="*/ 308737 w 1028900"/>
                <a:gd name="connsiteY4" fmla="*/ 109843 h 504396"/>
                <a:gd name="connsiteX5" fmla="*/ 321437 w 1028900"/>
                <a:gd name="connsiteY5" fmla="*/ 325743 h 504396"/>
                <a:gd name="connsiteX6" fmla="*/ 334137 w 1028900"/>
                <a:gd name="connsiteY6" fmla="*/ 363843 h 504396"/>
                <a:gd name="connsiteX7" fmla="*/ 346837 w 1028900"/>
                <a:gd name="connsiteY7" fmla="*/ 440043 h 504396"/>
                <a:gd name="connsiteX8" fmla="*/ 410337 w 1028900"/>
                <a:gd name="connsiteY8" fmla="*/ 427343 h 504396"/>
                <a:gd name="connsiteX9" fmla="*/ 461137 w 1028900"/>
                <a:gd name="connsiteY9" fmla="*/ 224143 h 504396"/>
                <a:gd name="connsiteX10" fmla="*/ 626237 w 1028900"/>
                <a:gd name="connsiteY10" fmla="*/ 236843 h 504396"/>
                <a:gd name="connsiteX11" fmla="*/ 638937 w 1028900"/>
                <a:gd name="connsiteY11" fmla="*/ 325743 h 504396"/>
                <a:gd name="connsiteX12" fmla="*/ 651637 w 1028900"/>
                <a:gd name="connsiteY12" fmla="*/ 389243 h 504396"/>
                <a:gd name="connsiteX13" fmla="*/ 727837 w 1028900"/>
                <a:gd name="connsiteY13" fmla="*/ 46343 h 504396"/>
                <a:gd name="connsiteX14" fmla="*/ 804037 w 1028900"/>
                <a:gd name="connsiteY14" fmla="*/ 20943 h 504396"/>
                <a:gd name="connsiteX15" fmla="*/ 969137 w 1028900"/>
                <a:gd name="connsiteY15" fmla="*/ 478143 h 504396"/>
                <a:gd name="connsiteX16" fmla="*/ 918337 w 1028900"/>
                <a:gd name="connsiteY16" fmla="*/ 490843 h 504396"/>
                <a:gd name="connsiteX17" fmla="*/ 67437 w 1028900"/>
                <a:gd name="connsiteY17" fmla="*/ 465443 h 50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900" h="504396">
                  <a:moveTo>
                    <a:pt x="67437" y="465443"/>
                  </a:moveTo>
                  <a:cubicBezTo>
                    <a:pt x="-76496" y="399826"/>
                    <a:pt x="54737" y="219983"/>
                    <a:pt x="54737" y="97143"/>
                  </a:cubicBezTo>
                  <a:cubicBezTo>
                    <a:pt x="54737" y="67209"/>
                    <a:pt x="39039" y="17709"/>
                    <a:pt x="67437" y="8243"/>
                  </a:cubicBezTo>
                  <a:cubicBezTo>
                    <a:pt x="135829" y="-14554"/>
                    <a:pt x="211370" y="16710"/>
                    <a:pt x="283337" y="20943"/>
                  </a:cubicBezTo>
                  <a:cubicBezTo>
                    <a:pt x="290957" y="43802"/>
                    <a:pt x="306611" y="87517"/>
                    <a:pt x="308737" y="109843"/>
                  </a:cubicBezTo>
                  <a:cubicBezTo>
                    <a:pt x="315572" y="181609"/>
                    <a:pt x="314264" y="254010"/>
                    <a:pt x="321437" y="325743"/>
                  </a:cubicBezTo>
                  <a:cubicBezTo>
                    <a:pt x="322769" y="339064"/>
                    <a:pt x="331233" y="350775"/>
                    <a:pt x="334137" y="363843"/>
                  </a:cubicBezTo>
                  <a:cubicBezTo>
                    <a:pt x="339723" y="388980"/>
                    <a:pt x="342604" y="414643"/>
                    <a:pt x="346837" y="440043"/>
                  </a:cubicBezTo>
                  <a:cubicBezTo>
                    <a:pt x="368004" y="435810"/>
                    <a:pt x="402758" y="447554"/>
                    <a:pt x="410337" y="427343"/>
                  </a:cubicBezTo>
                  <a:cubicBezTo>
                    <a:pt x="495763" y="199541"/>
                    <a:pt x="347551" y="262005"/>
                    <a:pt x="461137" y="224143"/>
                  </a:cubicBezTo>
                  <a:cubicBezTo>
                    <a:pt x="516170" y="228376"/>
                    <a:pt x="578314" y="209458"/>
                    <a:pt x="626237" y="236843"/>
                  </a:cubicBezTo>
                  <a:cubicBezTo>
                    <a:pt x="652227" y="251695"/>
                    <a:pt x="634016" y="296216"/>
                    <a:pt x="638937" y="325743"/>
                  </a:cubicBezTo>
                  <a:cubicBezTo>
                    <a:pt x="642486" y="347035"/>
                    <a:pt x="647404" y="368076"/>
                    <a:pt x="651637" y="389243"/>
                  </a:cubicBezTo>
                  <a:cubicBezTo>
                    <a:pt x="838496" y="351871"/>
                    <a:pt x="635978" y="413779"/>
                    <a:pt x="727837" y="46343"/>
                  </a:cubicBezTo>
                  <a:cubicBezTo>
                    <a:pt x="734331" y="20368"/>
                    <a:pt x="804037" y="20943"/>
                    <a:pt x="804037" y="20943"/>
                  </a:cubicBezTo>
                  <a:cubicBezTo>
                    <a:pt x="1107623" y="42628"/>
                    <a:pt x="1038576" y="-21819"/>
                    <a:pt x="969137" y="478143"/>
                  </a:cubicBezTo>
                  <a:cubicBezTo>
                    <a:pt x="966736" y="495432"/>
                    <a:pt x="935790" y="490594"/>
                    <a:pt x="918337" y="490843"/>
                  </a:cubicBezTo>
                  <a:cubicBezTo>
                    <a:pt x="638966" y="494834"/>
                    <a:pt x="211370" y="531060"/>
                    <a:pt x="67437" y="465443"/>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1024" name="フリーフォーム 1023"/>
            <p:cNvSpPr/>
            <p:nvPr/>
          </p:nvSpPr>
          <p:spPr>
            <a:xfrm>
              <a:off x="656891" y="1248948"/>
              <a:ext cx="1029246" cy="503691"/>
            </a:xfrm>
            <a:custGeom>
              <a:avLst/>
              <a:gdLst>
                <a:gd name="connsiteX0" fmla="*/ 67437 w 1028900"/>
                <a:gd name="connsiteY0" fmla="*/ 465443 h 504396"/>
                <a:gd name="connsiteX1" fmla="*/ 54737 w 1028900"/>
                <a:gd name="connsiteY1" fmla="*/ 97143 h 504396"/>
                <a:gd name="connsiteX2" fmla="*/ 67437 w 1028900"/>
                <a:gd name="connsiteY2" fmla="*/ 8243 h 504396"/>
                <a:gd name="connsiteX3" fmla="*/ 283337 w 1028900"/>
                <a:gd name="connsiteY3" fmla="*/ 20943 h 504396"/>
                <a:gd name="connsiteX4" fmla="*/ 308737 w 1028900"/>
                <a:gd name="connsiteY4" fmla="*/ 109843 h 504396"/>
                <a:gd name="connsiteX5" fmla="*/ 321437 w 1028900"/>
                <a:gd name="connsiteY5" fmla="*/ 325743 h 504396"/>
                <a:gd name="connsiteX6" fmla="*/ 334137 w 1028900"/>
                <a:gd name="connsiteY6" fmla="*/ 363843 h 504396"/>
                <a:gd name="connsiteX7" fmla="*/ 346837 w 1028900"/>
                <a:gd name="connsiteY7" fmla="*/ 440043 h 504396"/>
                <a:gd name="connsiteX8" fmla="*/ 410337 w 1028900"/>
                <a:gd name="connsiteY8" fmla="*/ 427343 h 504396"/>
                <a:gd name="connsiteX9" fmla="*/ 461137 w 1028900"/>
                <a:gd name="connsiteY9" fmla="*/ 224143 h 504396"/>
                <a:gd name="connsiteX10" fmla="*/ 626237 w 1028900"/>
                <a:gd name="connsiteY10" fmla="*/ 236843 h 504396"/>
                <a:gd name="connsiteX11" fmla="*/ 638937 w 1028900"/>
                <a:gd name="connsiteY11" fmla="*/ 325743 h 504396"/>
                <a:gd name="connsiteX12" fmla="*/ 651637 w 1028900"/>
                <a:gd name="connsiteY12" fmla="*/ 389243 h 504396"/>
                <a:gd name="connsiteX13" fmla="*/ 727837 w 1028900"/>
                <a:gd name="connsiteY13" fmla="*/ 46343 h 504396"/>
                <a:gd name="connsiteX14" fmla="*/ 804037 w 1028900"/>
                <a:gd name="connsiteY14" fmla="*/ 20943 h 504396"/>
                <a:gd name="connsiteX15" fmla="*/ 969137 w 1028900"/>
                <a:gd name="connsiteY15" fmla="*/ 478143 h 504396"/>
                <a:gd name="connsiteX16" fmla="*/ 918337 w 1028900"/>
                <a:gd name="connsiteY16" fmla="*/ 490843 h 504396"/>
                <a:gd name="connsiteX17" fmla="*/ 67437 w 1028900"/>
                <a:gd name="connsiteY17" fmla="*/ 465443 h 50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900" h="504396">
                  <a:moveTo>
                    <a:pt x="67437" y="465443"/>
                  </a:moveTo>
                  <a:cubicBezTo>
                    <a:pt x="-76496" y="399826"/>
                    <a:pt x="54737" y="219983"/>
                    <a:pt x="54737" y="97143"/>
                  </a:cubicBezTo>
                  <a:cubicBezTo>
                    <a:pt x="54737" y="67209"/>
                    <a:pt x="39039" y="17709"/>
                    <a:pt x="67437" y="8243"/>
                  </a:cubicBezTo>
                  <a:cubicBezTo>
                    <a:pt x="135829" y="-14554"/>
                    <a:pt x="211370" y="16710"/>
                    <a:pt x="283337" y="20943"/>
                  </a:cubicBezTo>
                  <a:cubicBezTo>
                    <a:pt x="290957" y="43802"/>
                    <a:pt x="306611" y="87517"/>
                    <a:pt x="308737" y="109843"/>
                  </a:cubicBezTo>
                  <a:cubicBezTo>
                    <a:pt x="315572" y="181609"/>
                    <a:pt x="314264" y="254010"/>
                    <a:pt x="321437" y="325743"/>
                  </a:cubicBezTo>
                  <a:cubicBezTo>
                    <a:pt x="322769" y="339064"/>
                    <a:pt x="331233" y="350775"/>
                    <a:pt x="334137" y="363843"/>
                  </a:cubicBezTo>
                  <a:cubicBezTo>
                    <a:pt x="339723" y="388980"/>
                    <a:pt x="342604" y="414643"/>
                    <a:pt x="346837" y="440043"/>
                  </a:cubicBezTo>
                  <a:cubicBezTo>
                    <a:pt x="368004" y="435810"/>
                    <a:pt x="402758" y="447554"/>
                    <a:pt x="410337" y="427343"/>
                  </a:cubicBezTo>
                  <a:cubicBezTo>
                    <a:pt x="495763" y="199541"/>
                    <a:pt x="347551" y="262005"/>
                    <a:pt x="461137" y="224143"/>
                  </a:cubicBezTo>
                  <a:cubicBezTo>
                    <a:pt x="516170" y="228376"/>
                    <a:pt x="578314" y="209458"/>
                    <a:pt x="626237" y="236843"/>
                  </a:cubicBezTo>
                  <a:cubicBezTo>
                    <a:pt x="652227" y="251695"/>
                    <a:pt x="634016" y="296216"/>
                    <a:pt x="638937" y="325743"/>
                  </a:cubicBezTo>
                  <a:cubicBezTo>
                    <a:pt x="642486" y="347035"/>
                    <a:pt x="647404" y="368076"/>
                    <a:pt x="651637" y="389243"/>
                  </a:cubicBezTo>
                  <a:cubicBezTo>
                    <a:pt x="838496" y="351871"/>
                    <a:pt x="635978" y="413779"/>
                    <a:pt x="727837" y="46343"/>
                  </a:cubicBezTo>
                  <a:cubicBezTo>
                    <a:pt x="734331" y="20368"/>
                    <a:pt x="804037" y="20943"/>
                    <a:pt x="804037" y="20943"/>
                  </a:cubicBezTo>
                  <a:cubicBezTo>
                    <a:pt x="1107623" y="42628"/>
                    <a:pt x="1038576" y="-21819"/>
                    <a:pt x="969137" y="478143"/>
                  </a:cubicBezTo>
                  <a:cubicBezTo>
                    <a:pt x="966736" y="495432"/>
                    <a:pt x="935790" y="490594"/>
                    <a:pt x="918337" y="490843"/>
                  </a:cubicBezTo>
                  <a:cubicBezTo>
                    <a:pt x="638966" y="494834"/>
                    <a:pt x="211370" y="531060"/>
                    <a:pt x="67437" y="465443"/>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3" name="フリーフォーム 22"/>
            <p:cNvSpPr/>
            <p:nvPr/>
          </p:nvSpPr>
          <p:spPr>
            <a:xfrm>
              <a:off x="419232" y="2260060"/>
              <a:ext cx="4051170" cy="1460703"/>
            </a:xfrm>
            <a:custGeom>
              <a:avLst/>
              <a:gdLst>
                <a:gd name="connsiteX0" fmla="*/ 38100 w 4051300"/>
                <a:gd name="connsiteY0" fmla="*/ 939800 h 1460500"/>
                <a:gd name="connsiteX1" fmla="*/ 101600 w 4051300"/>
                <a:gd name="connsiteY1" fmla="*/ 889000 h 1460500"/>
                <a:gd name="connsiteX2" fmla="*/ 177800 w 4051300"/>
                <a:gd name="connsiteY2" fmla="*/ 825500 h 1460500"/>
                <a:gd name="connsiteX3" fmla="*/ 241300 w 4051300"/>
                <a:gd name="connsiteY3" fmla="*/ 800100 h 1460500"/>
                <a:gd name="connsiteX4" fmla="*/ 304800 w 4051300"/>
                <a:gd name="connsiteY4" fmla="*/ 787400 h 1460500"/>
                <a:gd name="connsiteX5" fmla="*/ 342900 w 4051300"/>
                <a:gd name="connsiteY5" fmla="*/ 774700 h 1460500"/>
                <a:gd name="connsiteX6" fmla="*/ 469900 w 4051300"/>
                <a:gd name="connsiteY6" fmla="*/ 685800 h 1460500"/>
                <a:gd name="connsiteX7" fmla="*/ 508000 w 4051300"/>
                <a:gd name="connsiteY7" fmla="*/ 660400 h 1460500"/>
                <a:gd name="connsiteX8" fmla="*/ 584200 w 4051300"/>
                <a:gd name="connsiteY8" fmla="*/ 635000 h 1460500"/>
                <a:gd name="connsiteX9" fmla="*/ 622300 w 4051300"/>
                <a:gd name="connsiteY9" fmla="*/ 622300 h 1460500"/>
                <a:gd name="connsiteX10" fmla="*/ 711200 w 4051300"/>
                <a:gd name="connsiteY10" fmla="*/ 596900 h 1460500"/>
                <a:gd name="connsiteX11" fmla="*/ 762000 w 4051300"/>
                <a:gd name="connsiteY11" fmla="*/ 584200 h 1460500"/>
                <a:gd name="connsiteX12" fmla="*/ 800100 w 4051300"/>
                <a:gd name="connsiteY12" fmla="*/ 571500 h 1460500"/>
                <a:gd name="connsiteX13" fmla="*/ 901700 w 4051300"/>
                <a:gd name="connsiteY13" fmla="*/ 546100 h 1460500"/>
                <a:gd name="connsiteX14" fmla="*/ 977900 w 4051300"/>
                <a:gd name="connsiteY14" fmla="*/ 520700 h 1460500"/>
                <a:gd name="connsiteX15" fmla="*/ 1028700 w 4051300"/>
                <a:gd name="connsiteY15" fmla="*/ 508000 h 1460500"/>
                <a:gd name="connsiteX16" fmla="*/ 1079500 w 4051300"/>
                <a:gd name="connsiteY16" fmla="*/ 482600 h 1460500"/>
                <a:gd name="connsiteX17" fmla="*/ 2019300 w 4051300"/>
                <a:gd name="connsiteY17" fmla="*/ 469900 h 1460500"/>
                <a:gd name="connsiteX18" fmla="*/ 2209800 w 4051300"/>
                <a:gd name="connsiteY18" fmla="*/ 457200 h 1460500"/>
                <a:gd name="connsiteX19" fmla="*/ 2273300 w 4051300"/>
                <a:gd name="connsiteY19" fmla="*/ 431800 h 1460500"/>
                <a:gd name="connsiteX20" fmla="*/ 2349500 w 4051300"/>
                <a:gd name="connsiteY20" fmla="*/ 419100 h 1460500"/>
                <a:gd name="connsiteX21" fmla="*/ 2413000 w 4051300"/>
                <a:gd name="connsiteY21" fmla="*/ 393700 h 1460500"/>
                <a:gd name="connsiteX22" fmla="*/ 2489200 w 4051300"/>
                <a:gd name="connsiteY22" fmla="*/ 381000 h 1460500"/>
                <a:gd name="connsiteX23" fmla="*/ 2527300 w 4051300"/>
                <a:gd name="connsiteY23" fmla="*/ 368300 h 1460500"/>
                <a:gd name="connsiteX24" fmla="*/ 2603500 w 4051300"/>
                <a:gd name="connsiteY24" fmla="*/ 355600 h 1460500"/>
                <a:gd name="connsiteX25" fmla="*/ 2717800 w 4051300"/>
                <a:gd name="connsiteY25" fmla="*/ 317500 h 1460500"/>
                <a:gd name="connsiteX26" fmla="*/ 2755900 w 4051300"/>
                <a:gd name="connsiteY26" fmla="*/ 304800 h 1460500"/>
                <a:gd name="connsiteX27" fmla="*/ 2819400 w 4051300"/>
                <a:gd name="connsiteY27" fmla="*/ 292100 h 1460500"/>
                <a:gd name="connsiteX28" fmla="*/ 2895600 w 4051300"/>
                <a:gd name="connsiteY28" fmla="*/ 266700 h 1460500"/>
                <a:gd name="connsiteX29" fmla="*/ 2933700 w 4051300"/>
                <a:gd name="connsiteY29" fmla="*/ 254000 h 1460500"/>
                <a:gd name="connsiteX30" fmla="*/ 3022600 w 4051300"/>
                <a:gd name="connsiteY30" fmla="*/ 228600 h 1460500"/>
                <a:gd name="connsiteX31" fmla="*/ 3073400 w 4051300"/>
                <a:gd name="connsiteY31" fmla="*/ 215900 h 1460500"/>
                <a:gd name="connsiteX32" fmla="*/ 3149600 w 4051300"/>
                <a:gd name="connsiteY32" fmla="*/ 190500 h 1460500"/>
                <a:gd name="connsiteX33" fmla="*/ 3200400 w 4051300"/>
                <a:gd name="connsiteY33" fmla="*/ 177800 h 1460500"/>
                <a:gd name="connsiteX34" fmla="*/ 3263900 w 4051300"/>
                <a:gd name="connsiteY34" fmla="*/ 165100 h 1460500"/>
                <a:gd name="connsiteX35" fmla="*/ 3302000 w 4051300"/>
                <a:gd name="connsiteY35" fmla="*/ 152400 h 1460500"/>
                <a:gd name="connsiteX36" fmla="*/ 3352800 w 4051300"/>
                <a:gd name="connsiteY36" fmla="*/ 139700 h 1460500"/>
                <a:gd name="connsiteX37" fmla="*/ 3429000 w 4051300"/>
                <a:gd name="connsiteY37" fmla="*/ 114300 h 1460500"/>
                <a:gd name="connsiteX38" fmla="*/ 3530600 w 4051300"/>
                <a:gd name="connsiteY38" fmla="*/ 88900 h 1460500"/>
                <a:gd name="connsiteX39" fmla="*/ 3594100 w 4051300"/>
                <a:gd name="connsiteY39" fmla="*/ 76200 h 1460500"/>
                <a:gd name="connsiteX40" fmla="*/ 3683000 w 4051300"/>
                <a:gd name="connsiteY40" fmla="*/ 50800 h 1460500"/>
                <a:gd name="connsiteX41" fmla="*/ 3784600 w 4051300"/>
                <a:gd name="connsiteY41" fmla="*/ 38100 h 1460500"/>
                <a:gd name="connsiteX42" fmla="*/ 3822700 w 4051300"/>
                <a:gd name="connsiteY42" fmla="*/ 25400 h 1460500"/>
                <a:gd name="connsiteX43" fmla="*/ 3987800 w 4051300"/>
                <a:gd name="connsiteY43" fmla="*/ 0 h 1460500"/>
                <a:gd name="connsiteX44" fmla="*/ 4013200 w 4051300"/>
                <a:gd name="connsiteY44" fmla="*/ 38100 h 1460500"/>
                <a:gd name="connsiteX45" fmla="*/ 4051300 w 4051300"/>
                <a:gd name="connsiteY45" fmla="*/ 165100 h 1460500"/>
                <a:gd name="connsiteX46" fmla="*/ 4038600 w 4051300"/>
                <a:gd name="connsiteY46" fmla="*/ 546100 h 1460500"/>
                <a:gd name="connsiteX47" fmla="*/ 4025900 w 4051300"/>
                <a:gd name="connsiteY47" fmla="*/ 584200 h 1460500"/>
                <a:gd name="connsiteX48" fmla="*/ 4013200 w 4051300"/>
                <a:gd name="connsiteY48" fmla="*/ 635000 h 1460500"/>
                <a:gd name="connsiteX49" fmla="*/ 4000500 w 4051300"/>
                <a:gd name="connsiteY49" fmla="*/ 762000 h 1460500"/>
                <a:gd name="connsiteX50" fmla="*/ 3962400 w 4051300"/>
                <a:gd name="connsiteY50" fmla="*/ 787400 h 1460500"/>
                <a:gd name="connsiteX51" fmla="*/ 3860800 w 4051300"/>
                <a:gd name="connsiteY51" fmla="*/ 800100 h 1460500"/>
                <a:gd name="connsiteX52" fmla="*/ 3759200 w 4051300"/>
                <a:gd name="connsiteY52" fmla="*/ 825500 h 1460500"/>
                <a:gd name="connsiteX53" fmla="*/ 3683000 w 4051300"/>
                <a:gd name="connsiteY53" fmla="*/ 850900 h 1460500"/>
                <a:gd name="connsiteX54" fmla="*/ 3644900 w 4051300"/>
                <a:gd name="connsiteY54" fmla="*/ 863600 h 1460500"/>
                <a:gd name="connsiteX55" fmla="*/ 3606800 w 4051300"/>
                <a:gd name="connsiteY55" fmla="*/ 876300 h 1460500"/>
                <a:gd name="connsiteX56" fmla="*/ 3530600 w 4051300"/>
                <a:gd name="connsiteY56" fmla="*/ 927100 h 1460500"/>
                <a:gd name="connsiteX57" fmla="*/ 3517900 w 4051300"/>
                <a:gd name="connsiteY57" fmla="*/ 965200 h 1460500"/>
                <a:gd name="connsiteX58" fmla="*/ 3454400 w 4051300"/>
                <a:gd name="connsiteY58" fmla="*/ 1041400 h 1460500"/>
                <a:gd name="connsiteX59" fmla="*/ 3390900 w 4051300"/>
                <a:gd name="connsiteY59" fmla="*/ 1168400 h 1460500"/>
                <a:gd name="connsiteX60" fmla="*/ 3365500 w 4051300"/>
                <a:gd name="connsiteY60" fmla="*/ 1206500 h 1460500"/>
                <a:gd name="connsiteX61" fmla="*/ 3340100 w 4051300"/>
                <a:gd name="connsiteY61" fmla="*/ 1244600 h 1460500"/>
                <a:gd name="connsiteX62" fmla="*/ 3314700 w 4051300"/>
                <a:gd name="connsiteY62" fmla="*/ 1320800 h 1460500"/>
                <a:gd name="connsiteX63" fmla="*/ 3302000 w 4051300"/>
                <a:gd name="connsiteY63" fmla="*/ 1371600 h 1460500"/>
                <a:gd name="connsiteX64" fmla="*/ 3225800 w 4051300"/>
                <a:gd name="connsiteY64" fmla="*/ 1397000 h 1460500"/>
                <a:gd name="connsiteX65" fmla="*/ 3187700 w 4051300"/>
                <a:gd name="connsiteY65" fmla="*/ 1409700 h 1460500"/>
                <a:gd name="connsiteX66" fmla="*/ 3149600 w 4051300"/>
                <a:gd name="connsiteY66" fmla="*/ 1422400 h 1460500"/>
                <a:gd name="connsiteX67" fmla="*/ 2755900 w 4051300"/>
                <a:gd name="connsiteY67" fmla="*/ 1447800 h 1460500"/>
                <a:gd name="connsiteX68" fmla="*/ 2692400 w 4051300"/>
                <a:gd name="connsiteY68" fmla="*/ 1460500 h 1460500"/>
                <a:gd name="connsiteX69" fmla="*/ 2349500 w 4051300"/>
                <a:gd name="connsiteY69" fmla="*/ 1435100 h 1460500"/>
                <a:gd name="connsiteX70" fmla="*/ 558800 w 4051300"/>
                <a:gd name="connsiteY70" fmla="*/ 1397000 h 1460500"/>
                <a:gd name="connsiteX71" fmla="*/ 368300 w 4051300"/>
                <a:gd name="connsiteY71" fmla="*/ 1371600 h 1460500"/>
                <a:gd name="connsiteX72" fmla="*/ 0 w 4051300"/>
                <a:gd name="connsiteY72" fmla="*/ 1358900 h 1460500"/>
                <a:gd name="connsiteX73" fmla="*/ 25400 w 4051300"/>
                <a:gd name="connsiteY73" fmla="*/ 1270000 h 1460500"/>
                <a:gd name="connsiteX74" fmla="*/ 38100 w 4051300"/>
                <a:gd name="connsiteY74" fmla="*/ 939800 h 146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051300" h="1460500">
                  <a:moveTo>
                    <a:pt x="38100" y="939800"/>
                  </a:moveTo>
                  <a:cubicBezTo>
                    <a:pt x="50800" y="876300"/>
                    <a:pt x="81200" y="906850"/>
                    <a:pt x="101600" y="889000"/>
                  </a:cubicBezTo>
                  <a:cubicBezTo>
                    <a:pt x="139050" y="856231"/>
                    <a:pt x="134481" y="847160"/>
                    <a:pt x="177800" y="825500"/>
                  </a:cubicBezTo>
                  <a:cubicBezTo>
                    <a:pt x="198190" y="815305"/>
                    <a:pt x="219464" y="806651"/>
                    <a:pt x="241300" y="800100"/>
                  </a:cubicBezTo>
                  <a:cubicBezTo>
                    <a:pt x="261975" y="793897"/>
                    <a:pt x="283859" y="792635"/>
                    <a:pt x="304800" y="787400"/>
                  </a:cubicBezTo>
                  <a:cubicBezTo>
                    <a:pt x="317787" y="784153"/>
                    <a:pt x="330200" y="778933"/>
                    <a:pt x="342900" y="774700"/>
                  </a:cubicBezTo>
                  <a:cubicBezTo>
                    <a:pt x="418122" y="718284"/>
                    <a:pt x="376088" y="748341"/>
                    <a:pt x="469900" y="685800"/>
                  </a:cubicBezTo>
                  <a:cubicBezTo>
                    <a:pt x="482600" y="677333"/>
                    <a:pt x="493520" y="665227"/>
                    <a:pt x="508000" y="660400"/>
                  </a:cubicBezTo>
                  <a:lnTo>
                    <a:pt x="584200" y="635000"/>
                  </a:lnTo>
                  <a:cubicBezTo>
                    <a:pt x="596900" y="630767"/>
                    <a:pt x="609313" y="625547"/>
                    <a:pt x="622300" y="622300"/>
                  </a:cubicBezTo>
                  <a:cubicBezTo>
                    <a:pt x="781109" y="582598"/>
                    <a:pt x="583663" y="633339"/>
                    <a:pt x="711200" y="596900"/>
                  </a:cubicBezTo>
                  <a:cubicBezTo>
                    <a:pt x="727983" y="592105"/>
                    <a:pt x="745217" y="588995"/>
                    <a:pt x="762000" y="584200"/>
                  </a:cubicBezTo>
                  <a:cubicBezTo>
                    <a:pt x="774872" y="580522"/>
                    <a:pt x="787185" y="575022"/>
                    <a:pt x="800100" y="571500"/>
                  </a:cubicBezTo>
                  <a:cubicBezTo>
                    <a:pt x="833779" y="562315"/>
                    <a:pt x="868582" y="557139"/>
                    <a:pt x="901700" y="546100"/>
                  </a:cubicBezTo>
                  <a:cubicBezTo>
                    <a:pt x="927100" y="537633"/>
                    <a:pt x="951925" y="527194"/>
                    <a:pt x="977900" y="520700"/>
                  </a:cubicBezTo>
                  <a:cubicBezTo>
                    <a:pt x="994833" y="516467"/>
                    <a:pt x="1012357" y="514129"/>
                    <a:pt x="1028700" y="508000"/>
                  </a:cubicBezTo>
                  <a:cubicBezTo>
                    <a:pt x="1046427" y="501353"/>
                    <a:pt x="1060582" y="483328"/>
                    <a:pt x="1079500" y="482600"/>
                  </a:cubicBezTo>
                  <a:cubicBezTo>
                    <a:pt x="1392564" y="470559"/>
                    <a:pt x="1706033" y="474133"/>
                    <a:pt x="2019300" y="469900"/>
                  </a:cubicBezTo>
                  <a:cubicBezTo>
                    <a:pt x="2082800" y="465667"/>
                    <a:pt x="2146863" y="466641"/>
                    <a:pt x="2209800" y="457200"/>
                  </a:cubicBezTo>
                  <a:cubicBezTo>
                    <a:pt x="2232345" y="453818"/>
                    <a:pt x="2251306" y="437798"/>
                    <a:pt x="2273300" y="431800"/>
                  </a:cubicBezTo>
                  <a:cubicBezTo>
                    <a:pt x="2298143" y="425025"/>
                    <a:pt x="2324100" y="423333"/>
                    <a:pt x="2349500" y="419100"/>
                  </a:cubicBezTo>
                  <a:cubicBezTo>
                    <a:pt x="2370667" y="410633"/>
                    <a:pt x="2391006" y="399698"/>
                    <a:pt x="2413000" y="393700"/>
                  </a:cubicBezTo>
                  <a:cubicBezTo>
                    <a:pt x="2437843" y="386925"/>
                    <a:pt x="2464063" y="386586"/>
                    <a:pt x="2489200" y="381000"/>
                  </a:cubicBezTo>
                  <a:cubicBezTo>
                    <a:pt x="2502268" y="378096"/>
                    <a:pt x="2514232" y="371204"/>
                    <a:pt x="2527300" y="368300"/>
                  </a:cubicBezTo>
                  <a:cubicBezTo>
                    <a:pt x="2552437" y="362714"/>
                    <a:pt x="2578518" y="361845"/>
                    <a:pt x="2603500" y="355600"/>
                  </a:cubicBezTo>
                  <a:lnTo>
                    <a:pt x="2717800" y="317500"/>
                  </a:lnTo>
                  <a:cubicBezTo>
                    <a:pt x="2730500" y="313267"/>
                    <a:pt x="2742773" y="307425"/>
                    <a:pt x="2755900" y="304800"/>
                  </a:cubicBezTo>
                  <a:cubicBezTo>
                    <a:pt x="2777067" y="300567"/>
                    <a:pt x="2798575" y="297780"/>
                    <a:pt x="2819400" y="292100"/>
                  </a:cubicBezTo>
                  <a:cubicBezTo>
                    <a:pt x="2845231" y="285055"/>
                    <a:pt x="2870200" y="275167"/>
                    <a:pt x="2895600" y="266700"/>
                  </a:cubicBezTo>
                  <a:cubicBezTo>
                    <a:pt x="2908300" y="262467"/>
                    <a:pt x="2920713" y="257247"/>
                    <a:pt x="2933700" y="254000"/>
                  </a:cubicBezTo>
                  <a:cubicBezTo>
                    <a:pt x="3092509" y="214298"/>
                    <a:pt x="2895063" y="265039"/>
                    <a:pt x="3022600" y="228600"/>
                  </a:cubicBezTo>
                  <a:cubicBezTo>
                    <a:pt x="3039383" y="223805"/>
                    <a:pt x="3056682" y="220916"/>
                    <a:pt x="3073400" y="215900"/>
                  </a:cubicBezTo>
                  <a:cubicBezTo>
                    <a:pt x="3099045" y="208207"/>
                    <a:pt x="3123625" y="196994"/>
                    <a:pt x="3149600" y="190500"/>
                  </a:cubicBezTo>
                  <a:cubicBezTo>
                    <a:pt x="3166533" y="186267"/>
                    <a:pt x="3183361" y="181586"/>
                    <a:pt x="3200400" y="177800"/>
                  </a:cubicBezTo>
                  <a:cubicBezTo>
                    <a:pt x="3221472" y="173117"/>
                    <a:pt x="3242959" y="170335"/>
                    <a:pt x="3263900" y="165100"/>
                  </a:cubicBezTo>
                  <a:cubicBezTo>
                    <a:pt x="3276887" y="161853"/>
                    <a:pt x="3289128" y="156078"/>
                    <a:pt x="3302000" y="152400"/>
                  </a:cubicBezTo>
                  <a:cubicBezTo>
                    <a:pt x="3318783" y="147605"/>
                    <a:pt x="3336082" y="144716"/>
                    <a:pt x="3352800" y="139700"/>
                  </a:cubicBezTo>
                  <a:cubicBezTo>
                    <a:pt x="3378445" y="132007"/>
                    <a:pt x="3403025" y="120794"/>
                    <a:pt x="3429000" y="114300"/>
                  </a:cubicBezTo>
                  <a:cubicBezTo>
                    <a:pt x="3462867" y="105833"/>
                    <a:pt x="3496369" y="95746"/>
                    <a:pt x="3530600" y="88900"/>
                  </a:cubicBezTo>
                  <a:cubicBezTo>
                    <a:pt x="3551767" y="84667"/>
                    <a:pt x="3573159" y="81435"/>
                    <a:pt x="3594100" y="76200"/>
                  </a:cubicBezTo>
                  <a:cubicBezTo>
                    <a:pt x="3654495" y="61101"/>
                    <a:pt x="3611734" y="62678"/>
                    <a:pt x="3683000" y="50800"/>
                  </a:cubicBezTo>
                  <a:cubicBezTo>
                    <a:pt x="3716666" y="45189"/>
                    <a:pt x="3750733" y="42333"/>
                    <a:pt x="3784600" y="38100"/>
                  </a:cubicBezTo>
                  <a:cubicBezTo>
                    <a:pt x="3797300" y="33867"/>
                    <a:pt x="3809713" y="28647"/>
                    <a:pt x="3822700" y="25400"/>
                  </a:cubicBezTo>
                  <a:cubicBezTo>
                    <a:pt x="3880880" y="10855"/>
                    <a:pt x="3926108" y="7711"/>
                    <a:pt x="3987800" y="0"/>
                  </a:cubicBezTo>
                  <a:cubicBezTo>
                    <a:pt x="3996267" y="12700"/>
                    <a:pt x="4007001" y="24152"/>
                    <a:pt x="4013200" y="38100"/>
                  </a:cubicBezTo>
                  <a:cubicBezTo>
                    <a:pt x="4030868" y="77854"/>
                    <a:pt x="4040745" y="122880"/>
                    <a:pt x="4051300" y="165100"/>
                  </a:cubicBezTo>
                  <a:cubicBezTo>
                    <a:pt x="4047067" y="292100"/>
                    <a:pt x="4046287" y="419262"/>
                    <a:pt x="4038600" y="546100"/>
                  </a:cubicBezTo>
                  <a:cubicBezTo>
                    <a:pt x="4037790" y="559462"/>
                    <a:pt x="4029578" y="571328"/>
                    <a:pt x="4025900" y="584200"/>
                  </a:cubicBezTo>
                  <a:cubicBezTo>
                    <a:pt x="4021105" y="600983"/>
                    <a:pt x="4017433" y="618067"/>
                    <a:pt x="4013200" y="635000"/>
                  </a:cubicBezTo>
                  <a:cubicBezTo>
                    <a:pt x="4008967" y="677333"/>
                    <a:pt x="4013954" y="721639"/>
                    <a:pt x="4000500" y="762000"/>
                  </a:cubicBezTo>
                  <a:cubicBezTo>
                    <a:pt x="3995673" y="776480"/>
                    <a:pt x="3977126" y="783384"/>
                    <a:pt x="3962400" y="787400"/>
                  </a:cubicBezTo>
                  <a:cubicBezTo>
                    <a:pt x="3929472" y="796380"/>
                    <a:pt x="3894667" y="795867"/>
                    <a:pt x="3860800" y="800100"/>
                  </a:cubicBezTo>
                  <a:cubicBezTo>
                    <a:pt x="3745195" y="838635"/>
                    <a:pt x="3927779" y="779524"/>
                    <a:pt x="3759200" y="825500"/>
                  </a:cubicBezTo>
                  <a:cubicBezTo>
                    <a:pt x="3733369" y="832545"/>
                    <a:pt x="3708400" y="842433"/>
                    <a:pt x="3683000" y="850900"/>
                  </a:cubicBezTo>
                  <a:lnTo>
                    <a:pt x="3644900" y="863600"/>
                  </a:lnTo>
                  <a:cubicBezTo>
                    <a:pt x="3632200" y="867833"/>
                    <a:pt x="3617939" y="868874"/>
                    <a:pt x="3606800" y="876300"/>
                  </a:cubicBezTo>
                  <a:lnTo>
                    <a:pt x="3530600" y="927100"/>
                  </a:lnTo>
                  <a:cubicBezTo>
                    <a:pt x="3526367" y="939800"/>
                    <a:pt x="3523887" y="953226"/>
                    <a:pt x="3517900" y="965200"/>
                  </a:cubicBezTo>
                  <a:cubicBezTo>
                    <a:pt x="3500219" y="1000563"/>
                    <a:pt x="3482487" y="1013313"/>
                    <a:pt x="3454400" y="1041400"/>
                  </a:cubicBezTo>
                  <a:cubicBezTo>
                    <a:pt x="3434296" y="1121816"/>
                    <a:pt x="3451382" y="1077677"/>
                    <a:pt x="3390900" y="1168400"/>
                  </a:cubicBezTo>
                  <a:lnTo>
                    <a:pt x="3365500" y="1206500"/>
                  </a:lnTo>
                  <a:cubicBezTo>
                    <a:pt x="3357033" y="1219200"/>
                    <a:pt x="3344927" y="1230120"/>
                    <a:pt x="3340100" y="1244600"/>
                  </a:cubicBezTo>
                  <a:cubicBezTo>
                    <a:pt x="3331633" y="1270000"/>
                    <a:pt x="3321194" y="1294825"/>
                    <a:pt x="3314700" y="1320800"/>
                  </a:cubicBezTo>
                  <a:cubicBezTo>
                    <a:pt x="3310467" y="1337733"/>
                    <a:pt x="3315252" y="1360241"/>
                    <a:pt x="3302000" y="1371600"/>
                  </a:cubicBezTo>
                  <a:cubicBezTo>
                    <a:pt x="3281672" y="1389024"/>
                    <a:pt x="3251200" y="1388533"/>
                    <a:pt x="3225800" y="1397000"/>
                  </a:cubicBezTo>
                  <a:lnTo>
                    <a:pt x="3187700" y="1409700"/>
                  </a:lnTo>
                  <a:cubicBezTo>
                    <a:pt x="3175000" y="1413933"/>
                    <a:pt x="3162884" y="1420740"/>
                    <a:pt x="3149600" y="1422400"/>
                  </a:cubicBezTo>
                  <a:cubicBezTo>
                    <a:pt x="2951294" y="1447188"/>
                    <a:pt x="3082098" y="1433617"/>
                    <a:pt x="2755900" y="1447800"/>
                  </a:cubicBezTo>
                  <a:cubicBezTo>
                    <a:pt x="2734733" y="1452033"/>
                    <a:pt x="2713986" y="1460500"/>
                    <a:pt x="2692400" y="1460500"/>
                  </a:cubicBezTo>
                  <a:cubicBezTo>
                    <a:pt x="2507867" y="1460500"/>
                    <a:pt x="2487234" y="1454776"/>
                    <a:pt x="2349500" y="1435100"/>
                  </a:cubicBezTo>
                  <a:cubicBezTo>
                    <a:pt x="1731113" y="1228971"/>
                    <a:pt x="2300073" y="1409898"/>
                    <a:pt x="558800" y="1397000"/>
                  </a:cubicBezTo>
                  <a:cubicBezTo>
                    <a:pt x="477625" y="1369942"/>
                    <a:pt x="513915" y="1378703"/>
                    <a:pt x="368300" y="1371600"/>
                  </a:cubicBezTo>
                  <a:cubicBezTo>
                    <a:pt x="245606" y="1365615"/>
                    <a:pt x="122767" y="1363133"/>
                    <a:pt x="0" y="1358900"/>
                  </a:cubicBezTo>
                  <a:cubicBezTo>
                    <a:pt x="6499" y="1339404"/>
                    <a:pt x="24736" y="1287940"/>
                    <a:pt x="25400" y="1270000"/>
                  </a:cubicBezTo>
                  <a:cubicBezTo>
                    <a:pt x="29004" y="1172700"/>
                    <a:pt x="25400" y="1003300"/>
                    <a:pt x="38100" y="9398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2" name="フリーフォーム 21"/>
            <p:cNvSpPr/>
            <p:nvPr/>
          </p:nvSpPr>
          <p:spPr>
            <a:xfrm>
              <a:off x="695283" y="2780541"/>
              <a:ext cx="3775120" cy="929029"/>
            </a:xfrm>
            <a:custGeom>
              <a:avLst/>
              <a:gdLst>
                <a:gd name="connsiteX0" fmla="*/ 15498 w 3774732"/>
                <a:gd name="connsiteY0" fmla="*/ 863600 h 928253"/>
                <a:gd name="connsiteX1" fmla="*/ 78998 w 3774732"/>
                <a:gd name="connsiteY1" fmla="*/ 850900 h 928253"/>
                <a:gd name="connsiteX2" fmla="*/ 193298 w 3774732"/>
                <a:gd name="connsiteY2" fmla="*/ 800100 h 928253"/>
                <a:gd name="connsiteX3" fmla="*/ 269498 w 3774732"/>
                <a:gd name="connsiteY3" fmla="*/ 774700 h 928253"/>
                <a:gd name="connsiteX4" fmla="*/ 345698 w 3774732"/>
                <a:gd name="connsiteY4" fmla="*/ 749300 h 928253"/>
                <a:gd name="connsiteX5" fmla="*/ 485398 w 3774732"/>
                <a:gd name="connsiteY5" fmla="*/ 711200 h 928253"/>
                <a:gd name="connsiteX6" fmla="*/ 1514098 w 3774732"/>
                <a:gd name="connsiteY6" fmla="*/ 698500 h 928253"/>
                <a:gd name="connsiteX7" fmla="*/ 1615698 w 3774732"/>
                <a:gd name="connsiteY7" fmla="*/ 647700 h 928253"/>
                <a:gd name="connsiteX8" fmla="*/ 1717298 w 3774732"/>
                <a:gd name="connsiteY8" fmla="*/ 622300 h 928253"/>
                <a:gd name="connsiteX9" fmla="*/ 1793498 w 3774732"/>
                <a:gd name="connsiteY9" fmla="*/ 596900 h 928253"/>
                <a:gd name="connsiteX10" fmla="*/ 1844298 w 3774732"/>
                <a:gd name="connsiteY10" fmla="*/ 571500 h 928253"/>
                <a:gd name="connsiteX11" fmla="*/ 1920498 w 3774732"/>
                <a:gd name="connsiteY11" fmla="*/ 558800 h 928253"/>
                <a:gd name="connsiteX12" fmla="*/ 1971298 w 3774732"/>
                <a:gd name="connsiteY12" fmla="*/ 533400 h 928253"/>
                <a:gd name="connsiteX13" fmla="*/ 2047498 w 3774732"/>
                <a:gd name="connsiteY13" fmla="*/ 520700 h 928253"/>
                <a:gd name="connsiteX14" fmla="*/ 2098298 w 3774732"/>
                <a:gd name="connsiteY14" fmla="*/ 508000 h 928253"/>
                <a:gd name="connsiteX15" fmla="*/ 2161798 w 3774732"/>
                <a:gd name="connsiteY15" fmla="*/ 495300 h 928253"/>
                <a:gd name="connsiteX16" fmla="*/ 2199898 w 3774732"/>
                <a:gd name="connsiteY16" fmla="*/ 482600 h 928253"/>
                <a:gd name="connsiteX17" fmla="*/ 2250698 w 3774732"/>
                <a:gd name="connsiteY17" fmla="*/ 469900 h 928253"/>
                <a:gd name="connsiteX18" fmla="*/ 2339598 w 3774732"/>
                <a:gd name="connsiteY18" fmla="*/ 444500 h 928253"/>
                <a:gd name="connsiteX19" fmla="*/ 2479298 w 3774732"/>
                <a:gd name="connsiteY19" fmla="*/ 419100 h 928253"/>
                <a:gd name="connsiteX20" fmla="*/ 2517398 w 3774732"/>
                <a:gd name="connsiteY20" fmla="*/ 406400 h 928253"/>
                <a:gd name="connsiteX21" fmla="*/ 2695198 w 3774732"/>
                <a:gd name="connsiteY21" fmla="*/ 342900 h 928253"/>
                <a:gd name="connsiteX22" fmla="*/ 2796798 w 3774732"/>
                <a:gd name="connsiteY22" fmla="*/ 317500 h 928253"/>
                <a:gd name="connsiteX23" fmla="*/ 2834898 w 3774732"/>
                <a:gd name="connsiteY23" fmla="*/ 304800 h 928253"/>
                <a:gd name="connsiteX24" fmla="*/ 2872998 w 3774732"/>
                <a:gd name="connsiteY24" fmla="*/ 279400 h 928253"/>
                <a:gd name="connsiteX25" fmla="*/ 2961898 w 3774732"/>
                <a:gd name="connsiteY25" fmla="*/ 266700 h 928253"/>
                <a:gd name="connsiteX26" fmla="*/ 3038098 w 3774732"/>
                <a:gd name="connsiteY26" fmla="*/ 241300 h 928253"/>
                <a:gd name="connsiteX27" fmla="*/ 3076198 w 3774732"/>
                <a:gd name="connsiteY27" fmla="*/ 228600 h 928253"/>
                <a:gd name="connsiteX28" fmla="*/ 3139698 w 3774732"/>
                <a:gd name="connsiteY28" fmla="*/ 215900 h 928253"/>
                <a:gd name="connsiteX29" fmla="*/ 3177798 w 3774732"/>
                <a:gd name="connsiteY29" fmla="*/ 203200 h 928253"/>
                <a:gd name="connsiteX30" fmla="*/ 3228598 w 3774732"/>
                <a:gd name="connsiteY30" fmla="*/ 190500 h 928253"/>
                <a:gd name="connsiteX31" fmla="*/ 3266698 w 3774732"/>
                <a:gd name="connsiteY31" fmla="*/ 165100 h 928253"/>
                <a:gd name="connsiteX32" fmla="*/ 3342898 w 3774732"/>
                <a:gd name="connsiteY32" fmla="*/ 139700 h 928253"/>
                <a:gd name="connsiteX33" fmla="*/ 3419098 w 3774732"/>
                <a:gd name="connsiteY33" fmla="*/ 101600 h 928253"/>
                <a:gd name="connsiteX34" fmla="*/ 3546098 w 3774732"/>
                <a:gd name="connsiteY34" fmla="*/ 88900 h 928253"/>
                <a:gd name="connsiteX35" fmla="*/ 3584198 w 3774732"/>
                <a:gd name="connsiteY35" fmla="*/ 63500 h 928253"/>
                <a:gd name="connsiteX36" fmla="*/ 3698498 w 3774732"/>
                <a:gd name="connsiteY36" fmla="*/ 25400 h 928253"/>
                <a:gd name="connsiteX37" fmla="*/ 3736598 w 3774732"/>
                <a:gd name="connsiteY37" fmla="*/ 12700 h 928253"/>
                <a:gd name="connsiteX38" fmla="*/ 3774698 w 3774732"/>
                <a:gd name="connsiteY38" fmla="*/ 0 h 928253"/>
                <a:gd name="connsiteX39" fmla="*/ 3749298 w 3774732"/>
                <a:gd name="connsiteY39" fmla="*/ 215900 h 928253"/>
                <a:gd name="connsiteX40" fmla="*/ 3609598 w 3774732"/>
                <a:gd name="connsiteY40" fmla="*/ 228600 h 928253"/>
                <a:gd name="connsiteX41" fmla="*/ 3533398 w 3774732"/>
                <a:gd name="connsiteY41" fmla="*/ 254000 h 928253"/>
                <a:gd name="connsiteX42" fmla="*/ 3419098 w 3774732"/>
                <a:gd name="connsiteY42" fmla="*/ 292100 h 928253"/>
                <a:gd name="connsiteX43" fmla="*/ 3380998 w 3774732"/>
                <a:gd name="connsiteY43" fmla="*/ 304800 h 928253"/>
                <a:gd name="connsiteX44" fmla="*/ 3304798 w 3774732"/>
                <a:gd name="connsiteY44" fmla="*/ 355600 h 928253"/>
                <a:gd name="connsiteX45" fmla="*/ 3266698 w 3774732"/>
                <a:gd name="connsiteY45" fmla="*/ 381000 h 928253"/>
                <a:gd name="connsiteX46" fmla="*/ 3228598 w 3774732"/>
                <a:gd name="connsiteY46" fmla="*/ 393700 h 928253"/>
                <a:gd name="connsiteX47" fmla="*/ 3203198 w 3774732"/>
                <a:gd name="connsiteY47" fmla="*/ 431800 h 928253"/>
                <a:gd name="connsiteX48" fmla="*/ 3139698 w 3774732"/>
                <a:gd name="connsiteY48" fmla="*/ 508000 h 928253"/>
                <a:gd name="connsiteX49" fmla="*/ 3126998 w 3774732"/>
                <a:gd name="connsiteY49" fmla="*/ 546100 h 928253"/>
                <a:gd name="connsiteX50" fmla="*/ 3076198 w 3774732"/>
                <a:gd name="connsiteY50" fmla="*/ 660400 h 928253"/>
                <a:gd name="connsiteX51" fmla="*/ 3038098 w 3774732"/>
                <a:gd name="connsiteY51" fmla="*/ 774700 h 928253"/>
                <a:gd name="connsiteX52" fmla="*/ 3025398 w 3774732"/>
                <a:gd name="connsiteY52" fmla="*/ 812800 h 928253"/>
                <a:gd name="connsiteX53" fmla="*/ 2911098 w 3774732"/>
                <a:gd name="connsiteY53" fmla="*/ 876300 h 928253"/>
                <a:gd name="connsiteX54" fmla="*/ 2796798 w 3774732"/>
                <a:gd name="connsiteY54" fmla="*/ 889000 h 928253"/>
                <a:gd name="connsiteX55" fmla="*/ 2136398 w 3774732"/>
                <a:gd name="connsiteY55" fmla="*/ 889000 h 928253"/>
                <a:gd name="connsiteX56" fmla="*/ 1933198 w 3774732"/>
                <a:gd name="connsiteY56" fmla="*/ 876300 h 928253"/>
                <a:gd name="connsiteX57" fmla="*/ 2798 w 3774732"/>
                <a:gd name="connsiteY57" fmla="*/ 889000 h 928253"/>
                <a:gd name="connsiteX58" fmla="*/ 40898 w 3774732"/>
                <a:gd name="connsiteY58" fmla="*/ 876300 h 928253"/>
                <a:gd name="connsiteX59" fmla="*/ 78998 w 3774732"/>
                <a:gd name="connsiteY59" fmla="*/ 876300 h 92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774732" h="928253">
                  <a:moveTo>
                    <a:pt x="15498" y="863600"/>
                  </a:moveTo>
                  <a:cubicBezTo>
                    <a:pt x="36665" y="859367"/>
                    <a:pt x="58323" y="857103"/>
                    <a:pt x="78998" y="850900"/>
                  </a:cubicBezTo>
                  <a:cubicBezTo>
                    <a:pt x="164723" y="825183"/>
                    <a:pt x="118249" y="830120"/>
                    <a:pt x="193298" y="800100"/>
                  </a:cubicBezTo>
                  <a:cubicBezTo>
                    <a:pt x="218157" y="790156"/>
                    <a:pt x="244098" y="783167"/>
                    <a:pt x="269498" y="774700"/>
                  </a:cubicBezTo>
                  <a:lnTo>
                    <a:pt x="345698" y="749300"/>
                  </a:lnTo>
                  <a:cubicBezTo>
                    <a:pt x="384381" y="736406"/>
                    <a:pt x="455649" y="711567"/>
                    <a:pt x="485398" y="711200"/>
                  </a:cubicBezTo>
                  <a:lnTo>
                    <a:pt x="1514098" y="698500"/>
                  </a:lnTo>
                  <a:cubicBezTo>
                    <a:pt x="1692244" y="653964"/>
                    <a:pt x="1421407" y="728654"/>
                    <a:pt x="1615698" y="647700"/>
                  </a:cubicBezTo>
                  <a:cubicBezTo>
                    <a:pt x="1647922" y="634273"/>
                    <a:pt x="1684180" y="633339"/>
                    <a:pt x="1717298" y="622300"/>
                  </a:cubicBezTo>
                  <a:cubicBezTo>
                    <a:pt x="1742698" y="613833"/>
                    <a:pt x="1769551" y="608874"/>
                    <a:pt x="1793498" y="596900"/>
                  </a:cubicBezTo>
                  <a:cubicBezTo>
                    <a:pt x="1810431" y="588433"/>
                    <a:pt x="1826164" y="576940"/>
                    <a:pt x="1844298" y="571500"/>
                  </a:cubicBezTo>
                  <a:cubicBezTo>
                    <a:pt x="1868962" y="564101"/>
                    <a:pt x="1895098" y="563033"/>
                    <a:pt x="1920498" y="558800"/>
                  </a:cubicBezTo>
                  <a:cubicBezTo>
                    <a:pt x="1937431" y="550333"/>
                    <a:pt x="1953164" y="538840"/>
                    <a:pt x="1971298" y="533400"/>
                  </a:cubicBezTo>
                  <a:cubicBezTo>
                    <a:pt x="1995962" y="526001"/>
                    <a:pt x="2022248" y="525750"/>
                    <a:pt x="2047498" y="520700"/>
                  </a:cubicBezTo>
                  <a:cubicBezTo>
                    <a:pt x="2064614" y="517277"/>
                    <a:pt x="2081259" y="511786"/>
                    <a:pt x="2098298" y="508000"/>
                  </a:cubicBezTo>
                  <a:cubicBezTo>
                    <a:pt x="2119370" y="503317"/>
                    <a:pt x="2140857" y="500535"/>
                    <a:pt x="2161798" y="495300"/>
                  </a:cubicBezTo>
                  <a:cubicBezTo>
                    <a:pt x="2174785" y="492053"/>
                    <a:pt x="2187026" y="486278"/>
                    <a:pt x="2199898" y="482600"/>
                  </a:cubicBezTo>
                  <a:cubicBezTo>
                    <a:pt x="2216681" y="477805"/>
                    <a:pt x="2233859" y="474493"/>
                    <a:pt x="2250698" y="469900"/>
                  </a:cubicBezTo>
                  <a:cubicBezTo>
                    <a:pt x="2280431" y="461791"/>
                    <a:pt x="2309568" y="451430"/>
                    <a:pt x="2339598" y="444500"/>
                  </a:cubicBezTo>
                  <a:cubicBezTo>
                    <a:pt x="2486795" y="410531"/>
                    <a:pt x="2348881" y="451704"/>
                    <a:pt x="2479298" y="419100"/>
                  </a:cubicBezTo>
                  <a:cubicBezTo>
                    <a:pt x="2492285" y="415853"/>
                    <a:pt x="2504698" y="410633"/>
                    <a:pt x="2517398" y="406400"/>
                  </a:cubicBezTo>
                  <a:cubicBezTo>
                    <a:pt x="2605786" y="340109"/>
                    <a:pt x="2541221" y="377117"/>
                    <a:pt x="2695198" y="342900"/>
                  </a:cubicBezTo>
                  <a:cubicBezTo>
                    <a:pt x="2729276" y="335327"/>
                    <a:pt x="2763680" y="328539"/>
                    <a:pt x="2796798" y="317500"/>
                  </a:cubicBezTo>
                  <a:cubicBezTo>
                    <a:pt x="2809498" y="313267"/>
                    <a:pt x="2822924" y="310787"/>
                    <a:pt x="2834898" y="304800"/>
                  </a:cubicBezTo>
                  <a:cubicBezTo>
                    <a:pt x="2848550" y="297974"/>
                    <a:pt x="2858378" y="283786"/>
                    <a:pt x="2872998" y="279400"/>
                  </a:cubicBezTo>
                  <a:cubicBezTo>
                    <a:pt x="2901670" y="270798"/>
                    <a:pt x="2932265" y="270933"/>
                    <a:pt x="2961898" y="266700"/>
                  </a:cubicBezTo>
                  <a:lnTo>
                    <a:pt x="3038098" y="241300"/>
                  </a:lnTo>
                  <a:cubicBezTo>
                    <a:pt x="3050798" y="237067"/>
                    <a:pt x="3063071" y="231225"/>
                    <a:pt x="3076198" y="228600"/>
                  </a:cubicBezTo>
                  <a:cubicBezTo>
                    <a:pt x="3097365" y="224367"/>
                    <a:pt x="3118757" y="221135"/>
                    <a:pt x="3139698" y="215900"/>
                  </a:cubicBezTo>
                  <a:cubicBezTo>
                    <a:pt x="3152685" y="212653"/>
                    <a:pt x="3164926" y="206878"/>
                    <a:pt x="3177798" y="203200"/>
                  </a:cubicBezTo>
                  <a:cubicBezTo>
                    <a:pt x="3194581" y="198405"/>
                    <a:pt x="3211665" y="194733"/>
                    <a:pt x="3228598" y="190500"/>
                  </a:cubicBezTo>
                  <a:cubicBezTo>
                    <a:pt x="3241298" y="182033"/>
                    <a:pt x="3252750" y="171299"/>
                    <a:pt x="3266698" y="165100"/>
                  </a:cubicBezTo>
                  <a:cubicBezTo>
                    <a:pt x="3291164" y="154226"/>
                    <a:pt x="3320621" y="154552"/>
                    <a:pt x="3342898" y="139700"/>
                  </a:cubicBezTo>
                  <a:cubicBezTo>
                    <a:pt x="3371154" y="120863"/>
                    <a:pt x="3384921" y="106858"/>
                    <a:pt x="3419098" y="101600"/>
                  </a:cubicBezTo>
                  <a:cubicBezTo>
                    <a:pt x="3461148" y="95131"/>
                    <a:pt x="3503765" y="93133"/>
                    <a:pt x="3546098" y="88900"/>
                  </a:cubicBezTo>
                  <a:cubicBezTo>
                    <a:pt x="3558798" y="80433"/>
                    <a:pt x="3570250" y="69699"/>
                    <a:pt x="3584198" y="63500"/>
                  </a:cubicBezTo>
                  <a:lnTo>
                    <a:pt x="3698498" y="25400"/>
                  </a:lnTo>
                  <a:lnTo>
                    <a:pt x="3736598" y="12700"/>
                  </a:lnTo>
                  <a:lnTo>
                    <a:pt x="3774698" y="0"/>
                  </a:lnTo>
                  <a:cubicBezTo>
                    <a:pt x="3766231" y="71967"/>
                    <a:pt x="3791724" y="157156"/>
                    <a:pt x="3749298" y="215900"/>
                  </a:cubicBezTo>
                  <a:cubicBezTo>
                    <a:pt x="3721921" y="253806"/>
                    <a:pt x="3655645" y="220474"/>
                    <a:pt x="3609598" y="228600"/>
                  </a:cubicBezTo>
                  <a:cubicBezTo>
                    <a:pt x="3583231" y="233253"/>
                    <a:pt x="3558798" y="245533"/>
                    <a:pt x="3533398" y="254000"/>
                  </a:cubicBezTo>
                  <a:lnTo>
                    <a:pt x="3419098" y="292100"/>
                  </a:lnTo>
                  <a:cubicBezTo>
                    <a:pt x="3406398" y="296333"/>
                    <a:pt x="3392137" y="297374"/>
                    <a:pt x="3380998" y="304800"/>
                  </a:cubicBezTo>
                  <a:lnTo>
                    <a:pt x="3304798" y="355600"/>
                  </a:lnTo>
                  <a:cubicBezTo>
                    <a:pt x="3292098" y="364067"/>
                    <a:pt x="3281178" y="376173"/>
                    <a:pt x="3266698" y="381000"/>
                  </a:cubicBezTo>
                  <a:lnTo>
                    <a:pt x="3228598" y="393700"/>
                  </a:lnTo>
                  <a:cubicBezTo>
                    <a:pt x="3220131" y="406400"/>
                    <a:pt x="3212969" y="420074"/>
                    <a:pt x="3203198" y="431800"/>
                  </a:cubicBezTo>
                  <a:cubicBezTo>
                    <a:pt x="3168089" y="473931"/>
                    <a:pt x="3163347" y="460702"/>
                    <a:pt x="3139698" y="508000"/>
                  </a:cubicBezTo>
                  <a:cubicBezTo>
                    <a:pt x="3133711" y="519974"/>
                    <a:pt x="3132985" y="534126"/>
                    <a:pt x="3126998" y="546100"/>
                  </a:cubicBezTo>
                  <a:cubicBezTo>
                    <a:pt x="3066621" y="666855"/>
                    <a:pt x="3141728" y="463811"/>
                    <a:pt x="3076198" y="660400"/>
                  </a:cubicBezTo>
                  <a:lnTo>
                    <a:pt x="3038098" y="774700"/>
                  </a:lnTo>
                  <a:cubicBezTo>
                    <a:pt x="3033865" y="787400"/>
                    <a:pt x="3036537" y="805374"/>
                    <a:pt x="3025398" y="812800"/>
                  </a:cubicBezTo>
                  <a:cubicBezTo>
                    <a:pt x="2989033" y="837043"/>
                    <a:pt x="2955805" y="868849"/>
                    <a:pt x="2911098" y="876300"/>
                  </a:cubicBezTo>
                  <a:cubicBezTo>
                    <a:pt x="2873285" y="882602"/>
                    <a:pt x="2834898" y="884767"/>
                    <a:pt x="2796798" y="889000"/>
                  </a:cubicBezTo>
                  <a:cubicBezTo>
                    <a:pt x="2563036" y="966921"/>
                    <a:pt x="2753993" y="908003"/>
                    <a:pt x="2136398" y="889000"/>
                  </a:cubicBezTo>
                  <a:cubicBezTo>
                    <a:pt x="2068565" y="886913"/>
                    <a:pt x="2000931" y="880533"/>
                    <a:pt x="1933198" y="876300"/>
                  </a:cubicBezTo>
                  <a:lnTo>
                    <a:pt x="2798" y="889000"/>
                  </a:lnTo>
                  <a:cubicBezTo>
                    <a:pt x="-10589" y="889000"/>
                    <a:pt x="27693" y="878501"/>
                    <a:pt x="40898" y="876300"/>
                  </a:cubicBezTo>
                  <a:cubicBezTo>
                    <a:pt x="53425" y="874212"/>
                    <a:pt x="66298" y="876300"/>
                    <a:pt x="78998" y="876300"/>
                  </a:cubicBezTo>
                </a:path>
              </a:pathLst>
            </a:custGeom>
            <a:solidFill>
              <a:schemeClr val="accent6">
                <a:lumMod val="50000"/>
              </a:schemeClr>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48" name="正方形/長方形 47"/>
            <p:cNvSpPr/>
            <p:nvPr/>
          </p:nvSpPr>
          <p:spPr>
            <a:xfrm>
              <a:off x="4499653" y="1051203"/>
              <a:ext cx="4104187" cy="266583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50" name="正方形/長方形 49"/>
            <p:cNvSpPr/>
            <p:nvPr/>
          </p:nvSpPr>
          <p:spPr>
            <a:xfrm>
              <a:off x="395467" y="3717033"/>
              <a:ext cx="4104186" cy="2665828"/>
            </a:xfrm>
            <a:prstGeom prst="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51" name="正方形/長方形 50"/>
            <p:cNvSpPr/>
            <p:nvPr/>
          </p:nvSpPr>
          <p:spPr>
            <a:xfrm>
              <a:off x="4499653" y="3717033"/>
              <a:ext cx="4104187" cy="2665828"/>
            </a:xfrm>
            <a:prstGeom prst="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3" name="フローチャート : 論理和 2"/>
            <p:cNvSpPr/>
            <p:nvPr/>
          </p:nvSpPr>
          <p:spPr>
            <a:xfrm>
              <a:off x="3779363" y="3028655"/>
              <a:ext cx="1440579" cy="1397276"/>
            </a:xfrm>
            <a:prstGeom prst="flowChartOr">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grpSp>
          <p:nvGrpSpPr>
            <p:cNvPr id="67598" name="グループ化 4"/>
            <p:cNvGrpSpPr>
              <a:grpSpLocks/>
            </p:cNvGrpSpPr>
            <p:nvPr/>
          </p:nvGrpSpPr>
          <p:grpSpPr bwMode="auto">
            <a:xfrm>
              <a:off x="2471021" y="2302347"/>
              <a:ext cx="915726" cy="1330018"/>
              <a:chOff x="4457940" y="3165231"/>
              <a:chExt cx="1850069" cy="3393831"/>
            </a:xfrm>
          </p:grpSpPr>
          <p:sp>
            <p:nvSpPr>
              <p:cNvPr id="6" name="フリーフォーム 5"/>
              <p:cNvSpPr/>
              <p:nvPr/>
            </p:nvSpPr>
            <p:spPr>
              <a:xfrm>
                <a:off x="4456709" y="3228696"/>
                <a:ext cx="1850423" cy="3332198"/>
              </a:xfrm>
              <a:custGeom>
                <a:avLst/>
                <a:gdLst>
                  <a:gd name="connsiteX0" fmla="*/ 635029 w 1850069"/>
                  <a:gd name="connsiteY0" fmla="*/ 26030 h 3331938"/>
                  <a:gd name="connsiteX1" fmla="*/ 547106 w 1850069"/>
                  <a:gd name="connsiteY1" fmla="*/ 43614 h 3331938"/>
                  <a:gd name="connsiteX2" fmla="*/ 476768 w 1850069"/>
                  <a:gd name="connsiteY2" fmla="*/ 131538 h 3331938"/>
                  <a:gd name="connsiteX3" fmla="*/ 388845 w 1850069"/>
                  <a:gd name="connsiteY3" fmla="*/ 184291 h 3331938"/>
                  <a:gd name="connsiteX4" fmla="*/ 371260 w 1850069"/>
                  <a:gd name="connsiteY4" fmla="*/ 237045 h 3331938"/>
                  <a:gd name="connsiteX5" fmla="*/ 406429 w 1850069"/>
                  <a:gd name="connsiteY5" fmla="*/ 588738 h 3331938"/>
                  <a:gd name="connsiteX6" fmla="*/ 388845 w 1850069"/>
                  <a:gd name="connsiteY6" fmla="*/ 641491 h 3331938"/>
                  <a:gd name="connsiteX7" fmla="*/ 283337 w 1850069"/>
                  <a:gd name="connsiteY7" fmla="*/ 676661 h 3331938"/>
                  <a:gd name="connsiteX8" fmla="*/ 230583 w 1850069"/>
                  <a:gd name="connsiteY8" fmla="*/ 711830 h 3331938"/>
                  <a:gd name="connsiteX9" fmla="*/ 195414 w 1850069"/>
                  <a:gd name="connsiteY9" fmla="*/ 764584 h 3331938"/>
                  <a:gd name="connsiteX10" fmla="*/ 212998 w 1850069"/>
                  <a:gd name="connsiteY10" fmla="*/ 817338 h 3331938"/>
                  <a:gd name="connsiteX11" fmla="*/ 265752 w 1850069"/>
                  <a:gd name="connsiteY11" fmla="*/ 834922 h 3331938"/>
                  <a:gd name="connsiteX12" fmla="*/ 441598 w 1850069"/>
                  <a:gd name="connsiteY12" fmla="*/ 852507 h 3331938"/>
                  <a:gd name="connsiteX13" fmla="*/ 476768 w 1850069"/>
                  <a:gd name="connsiteY13" fmla="*/ 887676 h 3331938"/>
                  <a:gd name="connsiteX14" fmla="*/ 424014 w 1850069"/>
                  <a:gd name="connsiteY14" fmla="*/ 993184 h 3331938"/>
                  <a:gd name="connsiteX15" fmla="*/ 476768 w 1850069"/>
                  <a:gd name="connsiteY15" fmla="*/ 1010768 h 3331938"/>
                  <a:gd name="connsiteX16" fmla="*/ 547106 w 1850069"/>
                  <a:gd name="connsiteY16" fmla="*/ 1028353 h 3331938"/>
                  <a:gd name="connsiteX17" fmla="*/ 529522 w 1850069"/>
                  <a:gd name="connsiteY17" fmla="*/ 1098691 h 3331938"/>
                  <a:gd name="connsiteX18" fmla="*/ 582275 w 1850069"/>
                  <a:gd name="connsiteY18" fmla="*/ 1133861 h 3331938"/>
                  <a:gd name="connsiteX19" fmla="*/ 775706 w 1850069"/>
                  <a:gd name="connsiteY19" fmla="*/ 1133861 h 3331938"/>
                  <a:gd name="connsiteX20" fmla="*/ 916383 w 1850069"/>
                  <a:gd name="connsiteY20" fmla="*/ 1116276 h 3331938"/>
                  <a:gd name="connsiteX21" fmla="*/ 933968 w 1850069"/>
                  <a:gd name="connsiteY21" fmla="*/ 1256953 h 3331938"/>
                  <a:gd name="connsiteX22" fmla="*/ 599860 w 1850069"/>
                  <a:gd name="connsiteY22" fmla="*/ 1309707 h 3331938"/>
                  <a:gd name="connsiteX23" fmla="*/ 582275 w 1850069"/>
                  <a:gd name="connsiteY23" fmla="*/ 1362461 h 3331938"/>
                  <a:gd name="connsiteX24" fmla="*/ 494352 w 1850069"/>
                  <a:gd name="connsiteY24" fmla="*/ 1467968 h 3331938"/>
                  <a:gd name="connsiteX25" fmla="*/ 459183 w 1850069"/>
                  <a:gd name="connsiteY25" fmla="*/ 1678984 h 3331938"/>
                  <a:gd name="connsiteX26" fmla="*/ 406429 w 1850069"/>
                  <a:gd name="connsiteY26" fmla="*/ 1854830 h 3331938"/>
                  <a:gd name="connsiteX27" fmla="*/ 371260 w 1850069"/>
                  <a:gd name="connsiteY27" fmla="*/ 1960338 h 3331938"/>
                  <a:gd name="connsiteX28" fmla="*/ 300922 w 1850069"/>
                  <a:gd name="connsiteY28" fmla="*/ 1995507 h 3331938"/>
                  <a:gd name="connsiteX29" fmla="*/ 177829 w 1850069"/>
                  <a:gd name="connsiteY29" fmla="*/ 2030676 h 3331938"/>
                  <a:gd name="connsiteX30" fmla="*/ 72322 w 1850069"/>
                  <a:gd name="connsiteY30" fmla="*/ 2065845 h 3331938"/>
                  <a:gd name="connsiteX31" fmla="*/ 19568 w 1850069"/>
                  <a:gd name="connsiteY31" fmla="*/ 2083430 h 3331938"/>
                  <a:gd name="connsiteX32" fmla="*/ 1983 w 1850069"/>
                  <a:gd name="connsiteY32" fmla="*/ 2136184 h 3331938"/>
                  <a:gd name="connsiteX33" fmla="*/ 142660 w 1850069"/>
                  <a:gd name="connsiteY33" fmla="*/ 2136184 h 3331938"/>
                  <a:gd name="connsiteX34" fmla="*/ 72322 w 1850069"/>
                  <a:gd name="connsiteY34" fmla="*/ 2276861 h 3331938"/>
                  <a:gd name="connsiteX35" fmla="*/ 125075 w 1850069"/>
                  <a:gd name="connsiteY35" fmla="*/ 2294445 h 3331938"/>
                  <a:gd name="connsiteX36" fmla="*/ 212998 w 1850069"/>
                  <a:gd name="connsiteY36" fmla="*/ 2241691 h 3331938"/>
                  <a:gd name="connsiteX37" fmla="*/ 248168 w 1850069"/>
                  <a:gd name="connsiteY37" fmla="*/ 2276861 h 3331938"/>
                  <a:gd name="connsiteX38" fmla="*/ 212998 w 1850069"/>
                  <a:gd name="connsiteY38" fmla="*/ 2312030 h 3331938"/>
                  <a:gd name="connsiteX39" fmla="*/ 195414 w 1850069"/>
                  <a:gd name="connsiteY39" fmla="*/ 2364784 h 3331938"/>
                  <a:gd name="connsiteX40" fmla="*/ 248168 w 1850069"/>
                  <a:gd name="connsiteY40" fmla="*/ 2382368 h 3331938"/>
                  <a:gd name="connsiteX41" fmla="*/ 265752 w 1850069"/>
                  <a:gd name="connsiteY41" fmla="*/ 2329614 h 3331938"/>
                  <a:gd name="connsiteX42" fmla="*/ 300922 w 1850069"/>
                  <a:gd name="connsiteY42" fmla="*/ 2294445 h 3331938"/>
                  <a:gd name="connsiteX43" fmla="*/ 353675 w 1850069"/>
                  <a:gd name="connsiteY43" fmla="*/ 2312030 h 3331938"/>
                  <a:gd name="connsiteX44" fmla="*/ 388845 w 1850069"/>
                  <a:gd name="connsiteY44" fmla="*/ 2435122 h 3331938"/>
                  <a:gd name="connsiteX45" fmla="*/ 424014 w 1850069"/>
                  <a:gd name="connsiteY45" fmla="*/ 2382368 h 3331938"/>
                  <a:gd name="connsiteX46" fmla="*/ 459183 w 1850069"/>
                  <a:gd name="connsiteY46" fmla="*/ 2188938 h 3331938"/>
                  <a:gd name="connsiteX47" fmla="*/ 529522 w 1850069"/>
                  <a:gd name="connsiteY47" fmla="*/ 2276861 h 3331938"/>
                  <a:gd name="connsiteX48" fmla="*/ 564691 w 1850069"/>
                  <a:gd name="connsiteY48" fmla="*/ 2241691 h 3331938"/>
                  <a:gd name="connsiteX49" fmla="*/ 547106 w 1850069"/>
                  <a:gd name="connsiteY49" fmla="*/ 2188938 h 3331938"/>
                  <a:gd name="connsiteX50" fmla="*/ 511937 w 1850069"/>
                  <a:gd name="connsiteY50" fmla="*/ 2153768 h 3331938"/>
                  <a:gd name="connsiteX51" fmla="*/ 547106 w 1850069"/>
                  <a:gd name="connsiteY51" fmla="*/ 1889999 h 3331938"/>
                  <a:gd name="connsiteX52" fmla="*/ 582275 w 1850069"/>
                  <a:gd name="connsiteY52" fmla="*/ 1837245 h 3331938"/>
                  <a:gd name="connsiteX53" fmla="*/ 635029 w 1850069"/>
                  <a:gd name="connsiteY53" fmla="*/ 1555891 h 3331938"/>
                  <a:gd name="connsiteX54" fmla="*/ 687783 w 1850069"/>
                  <a:gd name="connsiteY54" fmla="*/ 1538307 h 3331938"/>
                  <a:gd name="connsiteX55" fmla="*/ 793291 w 1850069"/>
                  <a:gd name="connsiteY55" fmla="*/ 1555891 h 3331938"/>
                  <a:gd name="connsiteX56" fmla="*/ 810875 w 1850069"/>
                  <a:gd name="connsiteY56" fmla="*/ 1608645 h 3331938"/>
                  <a:gd name="connsiteX57" fmla="*/ 775706 w 1850069"/>
                  <a:gd name="connsiteY57" fmla="*/ 1995507 h 3331938"/>
                  <a:gd name="connsiteX58" fmla="*/ 793291 w 1850069"/>
                  <a:gd name="connsiteY58" fmla="*/ 2698891 h 3331938"/>
                  <a:gd name="connsiteX59" fmla="*/ 828460 w 1850069"/>
                  <a:gd name="connsiteY59" fmla="*/ 3068168 h 3331938"/>
                  <a:gd name="connsiteX60" fmla="*/ 810875 w 1850069"/>
                  <a:gd name="connsiteY60" fmla="*/ 3173676 h 3331938"/>
                  <a:gd name="connsiteX61" fmla="*/ 511937 w 1850069"/>
                  <a:gd name="connsiteY61" fmla="*/ 3226430 h 3331938"/>
                  <a:gd name="connsiteX62" fmla="*/ 529522 w 1850069"/>
                  <a:gd name="connsiteY62" fmla="*/ 3296768 h 3331938"/>
                  <a:gd name="connsiteX63" fmla="*/ 564691 w 1850069"/>
                  <a:gd name="connsiteY63" fmla="*/ 3331938 h 3331938"/>
                  <a:gd name="connsiteX64" fmla="*/ 933968 w 1850069"/>
                  <a:gd name="connsiteY64" fmla="*/ 3314353 h 3331938"/>
                  <a:gd name="connsiteX65" fmla="*/ 986722 w 1850069"/>
                  <a:gd name="connsiteY65" fmla="*/ 3261599 h 3331938"/>
                  <a:gd name="connsiteX66" fmla="*/ 1004306 w 1850069"/>
                  <a:gd name="connsiteY66" fmla="*/ 3208845 h 3331938"/>
                  <a:gd name="connsiteX67" fmla="*/ 951552 w 1850069"/>
                  <a:gd name="connsiteY67" fmla="*/ 2980245 h 3331938"/>
                  <a:gd name="connsiteX68" fmla="*/ 933968 w 1850069"/>
                  <a:gd name="connsiteY68" fmla="*/ 2927491 h 3331938"/>
                  <a:gd name="connsiteX69" fmla="*/ 916383 w 1850069"/>
                  <a:gd name="connsiteY69" fmla="*/ 2874738 h 3331938"/>
                  <a:gd name="connsiteX70" fmla="*/ 951552 w 1850069"/>
                  <a:gd name="connsiteY70" fmla="*/ 2364784 h 3331938"/>
                  <a:gd name="connsiteX71" fmla="*/ 969137 w 1850069"/>
                  <a:gd name="connsiteY71" fmla="*/ 2312030 h 3331938"/>
                  <a:gd name="connsiteX72" fmla="*/ 1004306 w 1850069"/>
                  <a:gd name="connsiteY72" fmla="*/ 2259276 h 3331938"/>
                  <a:gd name="connsiteX73" fmla="*/ 1092229 w 1850069"/>
                  <a:gd name="connsiteY73" fmla="*/ 2399953 h 3331938"/>
                  <a:gd name="connsiteX74" fmla="*/ 1109814 w 1850069"/>
                  <a:gd name="connsiteY74" fmla="*/ 2452707 h 3331938"/>
                  <a:gd name="connsiteX75" fmla="*/ 1127398 w 1850069"/>
                  <a:gd name="connsiteY75" fmla="*/ 3226430 h 3331938"/>
                  <a:gd name="connsiteX76" fmla="*/ 1162568 w 1850069"/>
                  <a:gd name="connsiteY76" fmla="*/ 3261599 h 3331938"/>
                  <a:gd name="connsiteX77" fmla="*/ 1232906 w 1850069"/>
                  <a:gd name="connsiteY77" fmla="*/ 3279184 h 3331938"/>
                  <a:gd name="connsiteX78" fmla="*/ 1549429 w 1850069"/>
                  <a:gd name="connsiteY78" fmla="*/ 3261599 h 3331938"/>
                  <a:gd name="connsiteX79" fmla="*/ 1531845 w 1850069"/>
                  <a:gd name="connsiteY79" fmla="*/ 3208845 h 3331938"/>
                  <a:gd name="connsiteX80" fmla="*/ 1426337 w 1850069"/>
                  <a:gd name="connsiteY80" fmla="*/ 3156091 h 3331938"/>
                  <a:gd name="connsiteX81" fmla="*/ 1373583 w 1850069"/>
                  <a:gd name="connsiteY81" fmla="*/ 3138507 h 3331938"/>
                  <a:gd name="connsiteX82" fmla="*/ 1320829 w 1850069"/>
                  <a:gd name="connsiteY82" fmla="*/ 3103338 h 3331938"/>
                  <a:gd name="connsiteX83" fmla="*/ 1355998 w 1850069"/>
                  <a:gd name="connsiteY83" fmla="*/ 2259276 h 3331938"/>
                  <a:gd name="connsiteX84" fmla="*/ 1373583 w 1850069"/>
                  <a:gd name="connsiteY84" fmla="*/ 2188938 h 3331938"/>
                  <a:gd name="connsiteX85" fmla="*/ 1391168 w 1850069"/>
                  <a:gd name="connsiteY85" fmla="*/ 2101014 h 3331938"/>
                  <a:gd name="connsiteX86" fmla="*/ 1408752 w 1850069"/>
                  <a:gd name="connsiteY86" fmla="*/ 1573476 h 3331938"/>
                  <a:gd name="connsiteX87" fmla="*/ 1391168 w 1850069"/>
                  <a:gd name="connsiteY87" fmla="*/ 1503138 h 3331938"/>
                  <a:gd name="connsiteX88" fmla="*/ 1285660 w 1850069"/>
                  <a:gd name="connsiteY88" fmla="*/ 1467968 h 3331938"/>
                  <a:gd name="connsiteX89" fmla="*/ 1303245 w 1850069"/>
                  <a:gd name="connsiteY89" fmla="*/ 1555891 h 3331938"/>
                  <a:gd name="connsiteX90" fmla="*/ 1408752 w 1850069"/>
                  <a:gd name="connsiteY90" fmla="*/ 1591061 h 3331938"/>
                  <a:gd name="connsiteX91" fmla="*/ 1426337 w 1850069"/>
                  <a:gd name="connsiteY91" fmla="*/ 1960338 h 3331938"/>
                  <a:gd name="connsiteX92" fmla="*/ 1443922 w 1850069"/>
                  <a:gd name="connsiteY92" fmla="*/ 2013091 h 3331938"/>
                  <a:gd name="connsiteX93" fmla="*/ 1461506 w 1850069"/>
                  <a:gd name="connsiteY93" fmla="*/ 2083430 h 3331938"/>
                  <a:gd name="connsiteX94" fmla="*/ 1496675 w 1850069"/>
                  <a:gd name="connsiteY94" fmla="*/ 2206522 h 3331938"/>
                  <a:gd name="connsiteX95" fmla="*/ 1479091 w 1850069"/>
                  <a:gd name="connsiteY95" fmla="*/ 2364784 h 3331938"/>
                  <a:gd name="connsiteX96" fmla="*/ 1443922 w 1850069"/>
                  <a:gd name="connsiteY96" fmla="*/ 2417538 h 3331938"/>
                  <a:gd name="connsiteX97" fmla="*/ 1496675 w 1850069"/>
                  <a:gd name="connsiteY97" fmla="*/ 2435122 h 3331938"/>
                  <a:gd name="connsiteX98" fmla="*/ 1549429 w 1850069"/>
                  <a:gd name="connsiteY98" fmla="*/ 2417538 h 3331938"/>
                  <a:gd name="connsiteX99" fmla="*/ 1584598 w 1850069"/>
                  <a:gd name="connsiteY99" fmla="*/ 2399953 h 3331938"/>
                  <a:gd name="connsiteX100" fmla="*/ 1602183 w 1850069"/>
                  <a:gd name="connsiteY100" fmla="*/ 2575799 h 3331938"/>
                  <a:gd name="connsiteX101" fmla="*/ 1619768 w 1850069"/>
                  <a:gd name="connsiteY101" fmla="*/ 2523045 h 3331938"/>
                  <a:gd name="connsiteX102" fmla="*/ 1637352 w 1850069"/>
                  <a:gd name="connsiteY102" fmla="*/ 2452707 h 3331938"/>
                  <a:gd name="connsiteX103" fmla="*/ 1707691 w 1850069"/>
                  <a:gd name="connsiteY103" fmla="*/ 2540630 h 3331938"/>
                  <a:gd name="connsiteX104" fmla="*/ 1742860 w 1850069"/>
                  <a:gd name="connsiteY104" fmla="*/ 2470291 h 3331938"/>
                  <a:gd name="connsiteX105" fmla="*/ 1760445 w 1850069"/>
                  <a:gd name="connsiteY105" fmla="*/ 2523045 h 3331938"/>
                  <a:gd name="connsiteX106" fmla="*/ 1813198 w 1850069"/>
                  <a:gd name="connsiteY106" fmla="*/ 2505461 h 3331938"/>
                  <a:gd name="connsiteX107" fmla="*/ 1848368 w 1850069"/>
                  <a:gd name="connsiteY107" fmla="*/ 2470291 h 3331938"/>
                  <a:gd name="connsiteX108" fmla="*/ 1778029 w 1850069"/>
                  <a:gd name="connsiteY108" fmla="*/ 2364784 h 3331938"/>
                  <a:gd name="connsiteX109" fmla="*/ 1725275 w 1850069"/>
                  <a:gd name="connsiteY109" fmla="*/ 2347199 h 3331938"/>
                  <a:gd name="connsiteX110" fmla="*/ 1707691 w 1850069"/>
                  <a:gd name="connsiteY110" fmla="*/ 2241691 h 3331938"/>
                  <a:gd name="connsiteX111" fmla="*/ 1690106 w 1850069"/>
                  <a:gd name="connsiteY111" fmla="*/ 2188938 h 3331938"/>
                  <a:gd name="connsiteX112" fmla="*/ 1672522 w 1850069"/>
                  <a:gd name="connsiteY112" fmla="*/ 2013091 h 3331938"/>
                  <a:gd name="connsiteX113" fmla="*/ 1637352 w 1850069"/>
                  <a:gd name="connsiteY113" fmla="*/ 1907584 h 3331938"/>
                  <a:gd name="connsiteX114" fmla="*/ 1602183 w 1850069"/>
                  <a:gd name="connsiteY114" fmla="*/ 1784491 h 3331938"/>
                  <a:gd name="connsiteX115" fmla="*/ 1584598 w 1850069"/>
                  <a:gd name="connsiteY115" fmla="*/ 1731738 h 3331938"/>
                  <a:gd name="connsiteX116" fmla="*/ 1567014 w 1850069"/>
                  <a:gd name="connsiteY116" fmla="*/ 1573476 h 3331938"/>
                  <a:gd name="connsiteX117" fmla="*/ 1549429 w 1850069"/>
                  <a:gd name="connsiteY117" fmla="*/ 1520722 h 3331938"/>
                  <a:gd name="connsiteX118" fmla="*/ 1514260 w 1850069"/>
                  <a:gd name="connsiteY118" fmla="*/ 1467968 h 3331938"/>
                  <a:gd name="connsiteX119" fmla="*/ 1461506 w 1850069"/>
                  <a:gd name="connsiteY119" fmla="*/ 1432799 h 3331938"/>
                  <a:gd name="connsiteX120" fmla="*/ 1285660 w 1850069"/>
                  <a:gd name="connsiteY120" fmla="*/ 1380045 h 3331938"/>
                  <a:gd name="connsiteX121" fmla="*/ 1232906 w 1850069"/>
                  <a:gd name="connsiteY121" fmla="*/ 1362461 h 3331938"/>
                  <a:gd name="connsiteX122" fmla="*/ 1197737 w 1850069"/>
                  <a:gd name="connsiteY122" fmla="*/ 1327291 h 3331938"/>
                  <a:gd name="connsiteX123" fmla="*/ 1197737 w 1850069"/>
                  <a:gd name="connsiteY123" fmla="*/ 1186614 h 3331938"/>
                  <a:gd name="connsiteX124" fmla="*/ 1232906 w 1850069"/>
                  <a:gd name="connsiteY124" fmla="*/ 1133861 h 3331938"/>
                  <a:gd name="connsiteX125" fmla="*/ 1285660 w 1850069"/>
                  <a:gd name="connsiteY125" fmla="*/ 1116276 h 3331938"/>
                  <a:gd name="connsiteX126" fmla="*/ 1338414 w 1850069"/>
                  <a:gd name="connsiteY126" fmla="*/ 1081107 h 3331938"/>
                  <a:gd name="connsiteX127" fmla="*/ 1479091 w 1850069"/>
                  <a:gd name="connsiteY127" fmla="*/ 1045938 h 3331938"/>
                  <a:gd name="connsiteX128" fmla="*/ 1531845 w 1850069"/>
                  <a:gd name="connsiteY128" fmla="*/ 1010768 h 3331938"/>
                  <a:gd name="connsiteX129" fmla="*/ 1584598 w 1850069"/>
                  <a:gd name="connsiteY129" fmla="*/ 993184 h 3331938"/>
                  <a:gd name="connsiteX130" fmla="*/ 1654937 w 1850069"/>
                  <a:gd name="connsiteY130" fmla="*/ 905261 h 3331938"/>
                  <a:gd name="connsiteX131" fmla="*/ 1690106 w 1850069"/>
                  <a:gd name="connsiteY131" fmla="*/ 870091 h 3331938"/>
                  <a:gd name="connsiteX132" fmla="*/ 1725275 w 1850069"/>
                  <a:gd name="connsiteY132" fmla="*/ 764584 h 3331938"/>
                  <a:gd name="connsiteX133" fmla="*/ 1760445 w 1850069"/>
                  <a:gd name="connsiteY133" fmla="*/ 623907 h 3331938"/>
                  <a:gd name="connsiteX134" fmla="*/ 1742860 w 1850069"/>
                  <a:gd name="connsiteY134" fmla="*/ 254630 h 3331938"/>
                  <a:gd name="connsiteX135" fmla="*/ 1725275 w 1850069"/>
                  <a:gd name="connsiteY135" fmla="*/ 201876 h 3331938"/>
                  <a:gd name="connsiteX136" fmla="*/ 1672522 w 1850069"/>
                  <a:gd name="connsiteY136" fmla="*/ 184291 h 3331938"/>
                  <a:gd name="connsiteX137" fmla="*/ 1619768 w 1850069"/>
                  <a:gd name="connsiteY137" fmla="*/ 149122 h 3331938"/>
                  <a:gd name="connsiteX138" fmla="*/ 1496675 w 1850069"/>
                  <a:gd name="connsiteY138" fmla="*/ 113953 h 3331938"/>
                  <a:gd name="connsiteX139" fmla="*/ 1391168 w 1850069"/>
                  <a:gd name="connsiteY139" fmla="*/ 78784 h 3331938"/>
                  <a:gd name="connsiteX140" fmla="*/ 1320829 w 1850069"/>
                  <a:gd name="connsiteY140" fmla="*/ 43614 h 3331938"/>
                  <a:gd name="connsiteX141" fmla="*/ 1215322 w 1850069"/>
                  <a:gd name="connsiteY141" fmla="*/ 26030 h 3331938"/>
                  <a:gd name="connsiteX142" fmla="*/ 916383 w 1850069"/>
                  <a:gd name="connsiteY142" fmla="*/ 26030 h 3331938"/>
                  <a:gd name="connsiteX143" fmla="*/ 793291 w 1850069"/>
                  <a:gd name="connsiteY143" fmla="*/ 61199 h 3331938"/>
                  <a:gd name="connsiteX144" fmla="*/ 758122 w 1850069"/>
                  <a:gd name="connsiteY144" fmla="*/ 61199 h 333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850069" h="3331938">
                    <a:moveTo>
                      <a:pt x="635029" y="26030"/>
                    </a:moveTo>
                    <a:cubicBezTo>
                      <a:pt x="605721" y="31891"/>
                      <a:pt x="574577" y="31840"/>
                      <a:pt x="547106" y="43614"/>
                    </a:cubicBezTo>
                    <a:cubicBezTo>
                      <a:pt x="521263" y="54690"/>
                      <a:pt x="490196" y="114754"/>
                      <a:pt x="476768" y="131538"/>
                    </a:cubicBezTo>
                    <a:cubicBezTo>
                      <a:pt x="441659" y="175424"/>
                      <a:pt x="442605" y="166371"/>
                      <a:pt x="388845" y="184291"/>
                    </a:cubicBezTo>
                    <a:cubicBezTo>
                      <a:pt x="382983" y="201876"/>
                      <a:pt x="371260" y="218509"/>
                      <a:pt x="371260" y="237045"/>
                    </a:cubicBezTo>
                    <a:cubicBezTo>
                      <a:pt x="371260" y="498465"/>
                      <a:pt x="360748" y="451691"/>
                      <a:pt x="406429" y="588738"/>
                    </a:cubicBezTo>
                    <a:cubicBezTo>
                      <a:pt x="400568" y="606322"/>
                      <a:pt x="403928" y="630717"/>
                      <a:pt x="388845" y="641491"/>
                    </a:cubicBezTo>
                    <a:cubicBezTo>
                      <a:pt x="358678" y="663039"/>
                      <a:pt x="314183" y="656097"/>
                      <a:pt x="283337" y="676661"/>
                    </a:cubicBezTo>
                    <a:lnTo>
                      <a:pt x="230583" y="711830"/>
                    </a:lnTo>
                    <a:cubicBezTo>
                      <a:pt x="218860" y="729415"/>
                      <a:pt x="198888" y="743737"/>
                      <a:pt x="195414" y="764584"/>
                    </a:cubicBezTo>
                    <a:cubicBezTo>
                      <a:pt x="192367" y="782868"/>
                      <a:pt x="199891" y="804231"/>
                      <a:pt x="212998" y="817338"/>
                    </a:cubicBezTo>
                    <a:cubicBezTo>
                      <a:pt x="226105" y="830445"/>
                      <a:pt x="247432" y="832104"/>
                      <a:pt x="265752" y="834922"/>
                    </a:cubicBezTo>
                    <a:cubicBezTo>
                      <a:pt x="323975" y="843879"/>
                      <a:pt x="382983" y="846645"/>
                      <a:pt x="441598" y="852507"/>
                    </a:cubicBezTo>
                    <a:cubicBezTo>
                      <a:pt x="453321" y="864230"/>
                      <a:pt x="473517" y="871419"/>
                      <a:pt x="476768" y="887676"/>
                    </a:cubicBezTo>
                    <a:cubicBezTo>
                      <a:pt x="482368" y="915676"/>
                      <a:pt x="435410" y="976090"/>
                      <a:pt x="424014" y="993184"/>
                    </a:cubicBezTo>
                    <a:cubicBezTo>
                      <a:pt x="441599" y="999045"/>
                      <a:pt x="458945" y="1005676"/>
                      <a:pt x="476768" y="1010768"/>
                    </a:cubicBezTo>
                    <a:cubicBezTo>
                      <a:pt x="500006" y="1017407"/>
                      <a:pt x="534672" y="1007629"/>
                      <a:pt x="547106" y="1028353"/>
                    </a:cubicBezTo>
                    <a:cubicBezTo>
                      <a:pt x="559540" y="1049076"/>
                      <a:pt x="535383" y="1075245"/>
                      <a:pt x="529522" y="1098691"/>
                    </a:cubicBezTo>
                    <a:cubicBezTo>
                      <a:pt x="547106" y="1110414"/>
                      <a:pt x="561228" y="1131948"/>
                      <a:pt x="582275" y="1133861"/>
                    </a:cubicBezTo>
                    <a:cubicBezTo>
                      <a:pt x="883017" y="1161202"/>
                      <a:pt x="622551" y="1082808"/>
                      <a:pt x="775706" y="1133861"/>
                    </a:cubicBezTo>
                    <a:cubicBezTo>
                      <a:pt x="822598" y="1127999"/>
                      <a:pt x="870043" y="1107008"/>
                      <a:pt x="916383" y="1116276"/>
                    </a:cubicBezTo>
                    <a:cubicBezTo>
                      <a:pt x="972974" y="1127594"/>
                      <a:pt x="948847" y="1242074"/>
                      <a:pt x="933968" y="1256953"/>
                    </a:cubicBezTo>
                    <a:cubicBezTo>
                      <a:pt x="884521" y="1306400"/>
                      <a:pt x="600380" y="1309667"/>
                      <a:pt x="599860" y="1309707"/>
                    </a:cubicBezTo>
                    <a:cubicBezTo>
                      <a:pt x="593998" y="1327292"/>
                      <a:pt x="591471" y="1346367"/>
                      <a:pt x="582275" y="1362461"/>
                    </a:cubicBezTo>
                    <a:cubicBezTo>
                      <a:pt x="554406" y="1411232"/>
                      <a:pt x="530542" y="1431779"/>
                      <a:pt x="494352" y="1467968"/>
                    </a:cubicBezTo>
                    <a:cubicBezTo>
                      <a:pt x="455086" y="1585769"/>
                      <a:pt x="492839" y="1460227"/>
                      <a:pt x="459183" y="1678984"/>
                    </a:cubicBezTo>
                    <a:cubicBezTo>
                      <a:pt x="451590" y="1728335"/>
                      <a:pt x="420120" y="1813755"/>
                      <a:pt x="406429" y="1854830"/>
                    </a:cubicBezTo>
                    <a:cubicBezTo>
                      <a:pt x="406429" y="1854831"/>
                      <a:pt x="371262" y="1960337"/>
                      <a:pt x="371260" y="1960338"/>
                    </a:cubicBezTo>
                    <a:cubicBezTo>
                      <a:pt x="347814" y="1972061"/>
                      <a:pt x="325016" y="1985181"/>
                      <a:pt x="300922" y="1995507"/>
                    </a:cubicBezTo>
                    <a:cubicBezTo>
                      <a:pt x="254965" y="2015203"/>
                      <a:pt x="227394" y="2015807"/>
                      <a:pt x="177829" y="2030676"/>
                    </a:cubicBezTo>
                    <a:cubicBezTo>
                      <a:pt x="142321" y="2041328"/>
                      <a:pt x="107491" y="2054122"/>
                      <a:pt x="72322" y="2065845"/>
                    </a:cubicBezTo>
                    <a:lnTo>
                      <a:pt x="19568" y="2083430"/>
                    </a:lnTo>
                    <a:cubicBezTo>
                      <a:pt x="13706" y="2101015"/>
                      <a:pt x="-6307" y="2119605"/>
                      <a:pt x="1983" y="2136184"/>
                    </a:cubicBezTo>
                    <a:cubicBezTo>
                      <a:pt x="21645" y="2175508"/>
                      <a:pt x="135640" y="2137588"/>
                      <a:pt x="142660" y="2136184"/>
                    </a:cubicBezTo>
                    <a:cubicBezTo>
                      <a:pt x="102248" y="2257419"/>
                      <a:pt x="133704" y="2215477"/>
                      <a:pt x="72322" y="2276861"/>
                    </a:cubicBezTo>
                    <a:cubicBezTo>
                      <a:pt x="89906" y="2282722"/>
                      <a:pt x="106540" y="2294445"/>
                      <a:pt x="125075" y="2294445"/>
                    </a:cubicBezTo>
                    <a:cubicBezTo>
                      <a:pt x="170731" y="2294445"/>
                      <a:pt x="185139" y="2269551"/>
                      <a:pt x="212998" y="2241691"/>
                    </a:cubicBezTo>
                    <a:cubicBezTo>
                      <a:pt x="224721" y="2253414"/>
                      <a:pt x="248168" y="2260282"/>
                      <a:pt x="248168" y="2276861"/>
                    </a:cubicBezTo>
                    <a:cubicBezTo>
                      <a:pt x="248168" y="2293440"/>
                      <a:pt x="221528" y="2297814"/>
                      <a:pt x="212998" y="2312030"/>
                    </a:cubicBezTo>
                    <a:cubicBezTo>
                      <a:pt x="203461" y="2327924"/>
                      <a:pt x="201275" y="2347199"/>
                      <a:pt x="195414" y="2364784"/>
                    </a:cubicBezTo>
                    <a:cubicBezTo>
                      <a:pt x="212999" y="2370645"/>
                      <a:pt x="231589" y="2390658"/>
                      <a:pt x="248168" y="2382368"/>
                    </a:cubicBezTo>
                    <a:cubicBezTo>
                      <a:pt x="264747" y="2374078"/>
                      <a:pt x="256215" y="2345508"/>
                      <a:pt x="265752" y="2329614"/>
                    </a:cubicBezTo>
                    <a:cubicBezTo>
                      <a:pt x="274282" y="2315398"/>
                      <a:pt x="289199" y="2306168"/>
                      <a:pt x="300922" y="2294445"/>
                    </a:cubicBezTo>
                    <a:cubicBezTo>
                      <a:pt x="318506" y="2300307"/>
                      <a:pt x="340568" y="2298923"/>
                      <a:pt x="353675" y="2312030"/>
                    </a:cubicBezTo>
                    <a:cubicBezTo>
                      <a:pt x="362084" y="2320439"/>
                      <a:pt x="388693" y="2434513"/>
                      <a:pt x="388845" y="2435122"/>
                    </a:cubicBezTo>
                    <a:cubicBezTo>
                      <a:pt x="400568" y="2417537"/>
                      <a:pt x="414563" y="2401271"/>
                      <a:pt x="424014" y="2382368"/>
                    </a:cubicBezTo>
                    <a:cubicBezTo>
                      <a:pt x="451120" y="2328156"/>
                      <a:pt x="453122" y="2237425"/>
                      <a:pt x="459183" y="2188938"/>
                    </a:cubicBezTo>
                    <a:cubicBezTo>
                      <a:pt x="460961" y="2191605"/>
                      <a:pt x="512818" y="2276861"/>
                      <a:pt x="529522" y="2276861"/>
                    </a:cubicBezTo>
                    <a:cubicBezTo>
                      <a:pt x="546101" y="2276861"/>
                      <a:pt x="552968" y="2253414"/>
                      <a:pt x="564691" y="2241691"/>
                    </a:cubicBezTo>
                    <a:cubicBezTo>
                      <a:pt x="558829" y="2224107"/>
                      <a:pt x="556643" y="2204832"/>
                      <a:pt x="547106" y="2188938"/>
                    </a:cubicBezTo>
                    <a:cubicBezTo>
                      <a:pt x="538576" y="2174722"/>
                      <a:pt x="513118" y="2170305"/>
                      <a:pt x="511937" y="2153768"/>
                    </a:cubicBezTo>
                    <a:cubicBezTo>
                      <a:pt x="509482" y="2119399"/>
                      <a:pt x="512870" y="1958473"/>
                      <a:pt x="547106" y="1889999"/>
                    </a:cubicBezTo>
                    <a:cubicBezTo>
                      <a:pt x="556557" y="1871096"/>
                      <a:pt x="570552" y="1854830"/>
                      <a:pt x="582275" y="1837245"/>
                    </a:cubicBezTo>
                    <a:cubicBezTo>
                      <a:pt x="585387" y="1796789"/>
                      <a:pt x="561918" y="1614380"/>
                      <a:pt x="635029" y="1555891"/>
                    </a:cubicBezTo>
                    <a:cubicBezTo>
                      <a:pt x="649503" y="1544312"/>
                      <a:pt x="670198" y="1544168"/>
                      <a:pt x="687783" y="1538307"/>
                    </a:cubicBezTo>
                    <a:cubicBezTo>
                      <a:pt x="722952" y="1544168"/>
                      <a:pt x="762334" y="1538202"/>
                      <a:pt x="793291" y="1555891"/>
                    </a:cubicBezTo>
                    <a:cubicBezTo>
                      <a:pt x="809385" y="1565087"/>
                      <a:pt x="810875" y="1590109"/>
                      <a:pt x="810875" y="1608645"/>
                    </a:cubicBezTo>
                    <a:cubicBezTo>
                      <a:pt x="810875" y="1806738"/>
                      <a:pt x="801224" y="1842404"/>
                      <a:pt x="775706" y="1995507"/>
                    </a:cubicBezTo>
                    <a:cubicBezTo>
                      <a:pt x="781568" y="2229968"/>
                      <a:pt x="785067" y="2464501"/>
                      <a:pt x="793291" y="2698891"/>
                    </a:cubicBezTo>
                    <a:cubicBezTo>
                      <a:pt x="803375" y="2986279"/>
                      <a:pt x="788824" y="2909630"/>
                      <a:pt x="828460" y="3068168"/>
                    </a:cubicBezTo>
                    <a:cubicBezTo>
                      <a:pt x="822598" y="3103337"/>
                      <a:pt x="834354" y="3146843"/>
                      <a:pt x="810875" y="3173676"/>
                    </a:cubicBezTo>
                    <a:cubicBezTo>
                      <a:pt x="772406" y="3217640"/>
                      <a:pt x="517941" y="3225884"/>
                      <a:pt x="511937" y="3226430"/>
                    </a:cubicBezTo>
                    <a:cubicBezTo>
                      <a:pt x="517799" y="3249876"/>
                      <a:pt x="518714" y="3275152"/>
                      <a:pt x="529522" y="3296768"/>
                    </a:cubicBezTo>
                    <a:cubicBezTo>
                      <a:pt x="536936" y="3311597"/>
                      <a:pt x="548128" y="3331218"/>
                      <a:pt x="564691" y="3331938"/>
                    </a:cubicBezTo>
                    <a:lnTo>
                      <a:pt x="933968" y="3314353"/>
                    </a:lnTo>
                    <a:cubicBezTo>
                      <a:pt x="951553" y="3296768"/>
                      <a:pt x="972928" y="3282291"/>
                      <a:pt x="986722" y="3261599"/>
                    </a:cubicBezTo>
                    <a:cubicBezTo>
                      <a:pt x="997004" y="3246176"/>
                      <a:pt x="1004306" y="3227381"/>
                      <a:pt x="1004306" y="3208845"/>
                    </a:cubicBezTo>
                    <a:cubicBezTo>
                      <a:pt x="1004306" y="3117530"/>
                      <a:pt x="979412" y="3063825"/>
                      <a:pt x="951552" y="2980245"/>
                    </a:cubicBezTo>
                    <a:lnTo>
                      <a:pt x="933968" y="2927491"/>
                    </a:lnTo>
                    <a:lnTo>
                      <a:pt x="916383" y="2874738"/>
                    </a:lnTo>
                    <a:cubicBezTo>
                      <a:pt x="927431" y="2598537"/>
                      <a:pt x="899636" y="2546491"/>
                      <a:pt x="951552" y="2364784"/>
                    </a:cubicBezTo>
                    <a:cubicBezTo>
                      <a:pt x="956644" y="2346961"/>
                      <a:pt x="960847" y="2328609"/>
                      <a:pt x="969137" y="2312030"/>
                    </a:cubicBezTo>
                    <a:cubicBezTo>
                      <a:pt x="978588" y="2293127"/>
                      <a:pt x="992583" y="2276861"/>
                      <a:pt x="1004306" y="2259276"/>
                    </a:cubicBezTo>
                    <a:cubicBezTo>
                      <a:pt x="1087906" y="2315009"/>
                      <a:pt x="1050376" y="2274395"/>
                      <a:pt x="1092229" y="2399953"/>
                    </a:cubicBezTo>
                    <a:lnTo>
                      <a:pt x="1109814" y="2452707"/>
                    </a:lnTo>
                    <a:cubicBezTo>
                      <a:pt x="1115675" y="2710615"/>
                      <a:pt x="1110609" y="2969003"/>
                      <a:pt x="1127398" y="3226430"/>
                    </a:cubicBezTo>
                    <a:cubicBezTo>
                      <a:pt x="1128477" y="3242974"/>
                      <a:pt x="1147739" y="3254185"/>
                      <a:pt x="1162568" y="3261599"/>
                    </a:cubicBezTo>
                    <a:cubicBezTo>
                      <a:pt x="1184184" y="3272407"/>
                      <a:pt x="1209460" y="3273322"/>
                      <a:pt x="1232906" y="3279184"/>
                    </a:cubicBezTo>
                    <a:cubicBezTo>
                      <a:pt x="1338414" y="3273322"/>
                      <a:pt x="1446568" y="3285802"/>
                      <a:pt x="1549429" y="3261599"/>
                    </a:cubicBezTo>
                    <a:cubicBezTo>
                      <a:pt x="1567472" y="3257354"/>
                      <a:pt x="1541382" y="3224739"/>
                      <a:pt x="1531845" y="3208845"/>
                    </a:cubicBezTo>
                    <a:cubicBezTo>
                      <a:pt x="1503282" y="3161241"/>
                      <a:pt x="1478216" y="3170913"/>
                      <a:pt x="1426337" y="3156091"/>
                    </a:cubicBezTo>
                    <a:cubicBezTo>
                      <a:pt x="1408514" y="3150999"/>
                      <a:pt x="1391168" y="3144368"/>
                      <a:pt x="1373583" y="3138507"/>
                    </a:cubicBezTo>
                    <a:cubicBezTo>
                      <a:pt x="1355998" y="3126784"/>
                      <a:pt x="1321252" y="3124468"/>
                      <a:pt x="1320829" y="3103338"/>
                    </a:cubicBezTo>
                    <a:cubicBezTo>
                      <a:pt x="1315198" y="2821796"/>
                      <a:pt x="1339779" y="2540407"/>
                      <a:pt x="1355998" y="2259276"/>
                    </a:cubicBezTo>
                    <a:cubicBezTo>
                      <a:pt x="1357390" y="2235148"/>
                      <a:pt x="1368340" y="2212530"/>
                      <a:pt x="1373583" y="2188938"/>
                    </a:cubicBezTo>
                    <a:cubicBezTo>
                      <a:pt x="1380067" y="2159761"/>
                      <a:pt x="1385306" y="2130322"/>
                      <a:pt x="1391168" y="2101014"/>
                    </a:cubicBezTo>
                    <a:cubicBezTo>
                      <a:pt x="1397029" y="1925168"/>
                      <a:pt x="1408752" y="1749420"/>
                      <a:pt x="1408752" y="1573476"/>
                    </a:cubicBezTo>
                    <a:cubicBezTo>
                      <a:pt x="1408752" y="1549308"/>
                      <a:pt x="1409517" y="1518866"/>
                      <a:pt x="1391168" y="1503138"/>
                    </a:cubicBezTo>
                    <a:cubicBezTo>
                      <a:pt x="1363021" y="1479012"/>
                      <a:pt x="1285660" y="1467968"/>
                      <a:pt x="1285660" y="1467968"/>
                    </a:cubicBezTo>
                    <a:cubicBezTo>
                      <a:pt x="1291522" y="1497276"/>
                      <a:pt x="1282111" y="1534757"/>
                      <a:pt x="1303245" y="1555891"/>
                    </a:cubicBezTo>
                    <a:cubicBezTo>
                      <a:pt x="1329458" y="1582105"/>
                      <a:pt x="1408752" y="1591061"/>
                      <a:pt x="1408752" y="1591061"/>
                    </a:cubicBezTo>
                    <a:cubicBezTo>
                      <a:pt x="1414614" y="1714153"/>
                      <a:pt x="1416103" y="1837532"/>
                      <a:pt x="1426337" y="1960338"/>
                    </a:cubicBezTo>
                    <a:cubicBezTo>
                      <a:pt x="1427876" y="1978810"/>
                      <a:pt x="1438830" y="1995269"/>
                      <a:pt x="1443922" y="2013091"/>
                    </a:cubicBezTo>
                    <a:cubicBezTo>
                      <a:pt x="1450561" y="2036329"/>
                      <a:pt x="1454867" y="2060192"/>
                      <a:pt x="1461506" y="2083430"/>
                    </a:cubicBezTo>
                    <a:cubicBezTo>
                      <a:pt x="1511963" y="2260030"/>
                      <a:pt x="1441701" y="1986621"/>
                      <a:pt x="1496675" y="2206522"/>
                    </a:cubicBezTo>
                    <a:cubicBezTo>
                      <a:pt x="1490814" y="2259276"/>
                      <a:pt x="1491964" y="2313290"/>
                      <a:pt x="1479091" y="2364784"/>
                    </a:cubicBezTo>
                    <a:cubicBezTo>
                      <a:pt x="1473965" y="2385287"/>
                      <a:pt x="1438796" y="2397035"/>
                      <a:pt x="1443922" y="2417538"/>
                    </a:cubicBezTo>
                    <a:cubicBezTo>
                      <a:pt x="1448417" y="2435520"/>
                      <a:pt x="1479091" y="2429261"/>
                      <a:pt x="1496675" y="2435122"/>
                    </a:cubicBezTo>
                    <a:cubicBezTo>
                      <a:pt x="1514260" y="2429261"/>
                      <a:pt x="1537850" y="2432012"/>
                      <a:pt x="1549429" y="2417538"/>
                    </a:cubicBezTo>
                    <a:cubicBezTo>
                      <a:pt x="1585797" y="2372079"/>
                      <a:pt x="1548414" y="2291398"/>
                      <a:pt x="1584598" y="2399953"/>
                    </a:cubicBezTo>
                    <a:cubicBezTo>
                      <a:pt x="1590460" y="2458568"/>
                      <a:pt x="1585999" y="2519158"/>
                      <a:pt x="1602183" y="2575799"/>
                    </a:cubicBezTo>
                    <a:cubicBezTo>
                      <a:pt x="1607275" y="2593622"/>
                      <a:pt x="1614676" y="2540868"/>
                      <a:pt x="1619768" y="2523045"/>
                    </a:cubicBezTo>
                    <a:cubicBezTo>
                      <a:pt x="1626407" y="2499807"/>
                      <a:pt x="1631491" y="2476153"/>
                      <a:pt x="1637352" y="2452707"/>
                    </a:cubicBezTo>
                    <a:cubicBezTo>
                      <a:pt x="1642861" y="2469233"/>
                      <a:pt x="1660903" y="2559345"/>
                      <a:pt x="1707691" y="2540630"/>
                    </a:cubicBezTo>
                    <a:cubicBezTo>
                      <a:pt x="1732030" y="2530894"/>
                      <a:pt x="1731137" y="2493737"/>
                      <a:pt x="1742860" y="2470291"/>
                    </a:cubicBezTo>
                    <a:cubicBezTo>
                      <a:pt x="1748722" y="2487876"/>
                      <a:pt x="1742860" y="2528906"/>
                      <a:pt x="1760445" y="2523045"/>
                    </a:cubicBezTo>
                    <a:cubicBezTo>
                      <a:pt x="1825632" y="2501317"/>
                      <a:pt x="1771960" y="2381743"/>
                      <a:pt x="1813198" y="2505461"/>
                    </a:cubicBezTo>
                    <a:cubicBezTo>
                      <a:pt x="1824921" y="2493738"/>
                      <a:pt x="1845642" y="2486645"/>
                      <a:pt x="1848368" y="2470291"/>
                    </a:cubicBezTo>
                    <a:cubicBezTo>
                      <a:pt x="1858460" y="2409738"/>
                      <a:pt x="1822206" y="2386872"/>
                      <a:pt x="1778029" y="2364784"/>
                    </a:cubicBezTo>
                    <a:cubicBezTo>
                      <a:pt x="1761450" y="2356494"/>
                      <a:pt x="1742860" y="2353061"/>
                      <a:pt x="1725275" y="2347199"/>
                    </a:cubicBezTo>
                    <a:cubicBezTo>
                      <a:pt x="1719414" y="2312030"/>
                      <a:pt x="1715426" y="2276496"/>
                      <a:pt x="1707691" y="2241691"/>
                    </a:cubicBezTo>
                    <a:cubicBezTo>
                      <a:pt x="1703670" y="2223597"/>
                      <a:pt x="1692924" y="2207258"/>
                      <a:pt x="1690106" y="2188938"/>
                    </a:cubicBezTo>
                    <a:cubicBezTo>
                      <a:pt x="1681149" y="2130715"/>
                      <a:pt x="1683378" y="2070990"/>
                      <a:pt x="1672522" y="2013091"/>
                    </a:cubicBezTo>
                    <a:cubicBezTo>
                      <a:pt x="1665690" y="1976654"/>
                      <a:pt x="1649075" y="1942753"/>
                      <a:pt x="1637352" y="1907584"/>
                    </a:cubicBezTo>
                    <a:cubicBezTo>
                      <a:pt x="1595194" y="1781112"/>
                      <a:pt x="1646340" y="1939036"/>
                      <a:pt x="1602183" y="1784491"/>
                    </a:cubicBezTo>
                    <a:cubicBezTo>
                      <a:pt x="1597091" y="1766669"/>
                      <a:pt x="1590460" y="1749322"/>
                      <a:pt x="1584598" y="1731738"/>
                    </a:cubicBezTo>
                    <a:cubicBezTo>
                      <a:pt x="1578737" y="1678984"/>
                      <a:pt x="1575740" y="1625832"/>
                      <a:pt x="1567014" y="1573476"/>
                    </a:cubicBezTo>
                    <a:cubicBezTo>
                      <a:pt x="1563967" y="1555192"/>
                      <a:pt x="1557719" y="1537301"/>
                      <a:pt x="1549429" y="1520722"/>
                    </a:cubicBezTo>
                    <a:cubicBezTo>
                      <a:pt x="1539978" y="1501819"/>
                      <a:pt x="1529204" y="1482912"/>
                      <a:pt x="1514260" y="1467968"/>
                    </a:cubicBezTo>
                    <a:cubicBezTo>
                      <a:pt x="1499316" y="1453024"/>
                      <a:pt x="1480819" y="1441382"/>
                      <a:pt x="1461506" y="1432799"/>
                    </a:cubicBezTo>
                    <a:cubicBezTo>
                      <a:pt x="1386295" y="1399372"/>
                      <a:pt x="1357265" y="1400503"/>
                      <a:pt x="1285660" y="1380045"/>
                    </a:cubicBezTo>
                    <a:cubicBezTo>
                      <a:pt x="1267837" y="1374953"/>
                      <a:pt x="1250491" y="1368322"/>
                      <a:pt x="1232906" y="1362461"/>
                    </a:cubicBezTo>
                    <a:cubicBezTo>
                      <a:pt x="1221183" y="1350738"/>
                      <a:pt x="1206267" y="1341507"/>
                      <a:pt x="1197737" y="1327291"/>
                    </a:cubicBezTo>
                    <a:cubicBezTo>
                      <a:pt x="1169468" y="1280176"/>
                      <a:pt x="1178504" y="1237902"/>
                      <a:pt x="1197737" y="1186614"/>
                    </a:cubicBezTo>
                    <a:cubicBezTo>
                      <a:pt x="1205158" y="1166826"/>
                      <a:pt x="1216403" y="1147063"/>
                      <a:pt x="1232906" y="1133861"/>
                    </a:cubicBezTo>
                    <a:cubicBezTo>
                      <a:pt x="1247380" y="1122282"/>
                      <a:pt x="1269081" y="1124566"/>
                      <a:pt x="1285660" y="1116276"/>
                    </a:cubicBezTo>
                    <a:cubicBezTo>
                      <a:pt x="1304563" y="1106825"/>
                      <a:pt x="1319511" y="1090558"/>
                      <a:pt x="1338414" y="1081107"/>
                    </a:cubicBezTo>
                    <a:cubicBezTo>
                      <a:pt x="1374465" y="1063082"/>
                      <a:pt x="1445644" y="1052627"/>
                      <a:pt x="1479091" y="1045938"/>
                    </a:cubicBezTo>
                    <a:cubicBezTo>
                      <a:pt x="1496676" y="1034215"/>
                      <a:pt x="1512942" y="1020220"/>
                      <a:pt x="1531845" y="1010768"/>
                    </a:cubicBezTo>
                    <a:cubicBezTo>
                      <a:pt x="1548424" y="1002479"/>
                      <a:pt x="1568704" y="1002720"/>
                      <a:pt x="1584598" y="993184"/>
                    </a:cubicBezTo>
                    <a:cubicBezTo>
                      <a:pt x="1617258" y="973588"/>
                      <a:pt x="1632820" y="932907"/>
                      <a:pt x="1654937" y="905261"/>
                    </a:cubicBezTo>
                    <a:cubicBezTo>
                      <a:pt x="1665294" y="892315"/>
                      <a:pt x="1678383" y="881814"/>
                      <a:pt x="1690106" y="870091"/>
                    </a:cubicBezTo>
                    <a:cubicBezTo>
                      <a:pt x="1701829" y="834922"/>
                      <a:pt x="1718005" y="800935"/>
                      <a:pt x="1725275" y="764584"/>
                    </a:cubicBezTo>
                    <a:cubicBezTo>
                      <a:pt x="1746495" y="658485"/>
                      <a:pt x="1733408" y="705015"/>
                      <a:pt x="1760445" y="623907"/>
                    </a:cubicBezTo>
                    <a:cubicBezTo>
                      <a:pt x="1754583" y="500815"/>
                      <a:pt x="1753094" y="377436"/>
                      <a:pt x="1742860" y="254630"/>
                    </a:cubicBezTo>
                    <a:cubicBezTo>
                      <a:pt x="1741321" y="236158"/>
                      <a:pt x="1738382" y="214983"/>
                      <a:pt x="1725275" y="201876"/>
                    </a:cubicBezTo>
                    <a:cubicBezTo>
                      <a:pt x="1712168" y="188769"/>
                      <a:pt x="1689101" y="192580"/>
                      <a:pt x="1672522" y="184291"/>
                    </a:cubicBezTo>
                    <a:cubicBezTo>
                      <a:pt x="1653619" y="174839"/>
                      <a:pt x="1638671" y="158573"/>
                      <a:pt x="1619768" y="149122"/>
                    </a:cubicBezTo>
                    <a:cubicBezTo>
                      <a:pt x="1590224" y="134350"/>
                      <a:pt x="1524839" y="122402"/>
                      <a:pt x="1496675" y="113953"/>
                    </a:cubicBezTo>
                    <a:cubicBezTo>
                      <a:pt x="1461167" y="103301"/>
                      <a:pt x="1424326" y="95363"/>
                      <a:pt x="1391168" y="78784"/>
                    </a:cubicBezTo>
                    <a:cubicBezTo>
                      <a:pt x="1367722" y="67061"/>
                      <a:pt x="1345937" y="51147"/>
                      <a:pt x="1320829" y="43614"/>
                    </a:cubicBezTo>
                    <a:cubicBezTo>
                      <a:pt x="1286679" y="33369"/>
                      <a:pt x="1250491" y="31891"/>
                      <a:pt x="1215322" y="26030"/>
                    </a:cubicBezTo>
                    <a:cubicBezTo>
                      <a:pt x="1089843" y="-15797"/>
                      <a:pt x="1157427" y="-752"/>
                      <a:pt x="916383" y="26030"/>
                    </a:cubicBezTo>
                    <a:cubicBezTo>
                      <a:pt x="818043" y="36957"/>
                      <a:pt x="876657" y="44525"/>
                      <a:pt x="793291" y="61199"/>
                    </a:cubicBezTo>
                    <a:cubicBezTo>
                      <a:pt x="781796" y="63498"/>
                      <a:pt x="769845" y="61199"/>
                      <a:pt x="758122" y="61199"/>
                    </a:cubicBezTo>
                  </a:path>
                </a:pathLst>
              </a:custGeom>
              <a:solidFill>
                <a:schemeClr val="accent1">
                  <a:lumMod val="40000"/>
                  <a:lumOff val="60000"/>
                </a:schemeClr>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grpSp>
            <p:nvGrpSpPr>
              <p:cNvPr id="67755" name="グループ化 6"/>
              <p:cNvGrpSpPr>
                <a:grpSpLocks/>
              </p:cNvGrpSpPr>
              <p:nvPr/>
            </p:nvGrpSpPr>
            <p:grpSpPr bwMode="auto">
              <a:xfrm>
                <a:off x="4886952" y="3738117"/>
                <a:ext cx="497810" cy="179535"/>
                <a:chOff x="8172400" y="3742128"/>
                <a:chExt cx="497810" cy="251194"/>
              </a:xfrm>
            </p:grpSpPr>
            <p:sp>
              <p:nvSpPr>
                <p:cNvPr id="9" name="円/楕円 8"/>
                <p:cNvSpPr/>
                <p:nvPr/>
              </p:nvSpPr>
              <p:spPr>
                <a:xfrm>
                  <a:off x="8170599" y="3742032"/>
                  <a:ext cx="498617" cy="25309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10" name="円/楕円 9"/>
                <p:cNvSpPr/>
                <p:nvPr/>
              </p:nvSpPr>
              <p:spPr>
                <a:xfrm>
                  <a:off x="8314645" y="3742032"/>
                  <a:ext cx="251155" cy="25309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grpSp>
          <p:sp>
            <p:nvSpPr>
              <p:cNvPr id="8" name="フリーフォーム 7"/>
              <p:cNvSpPr/>
              <p:nvPr/>
            </p:nvSpPr>
            <p:spPr>
              <a:xfrm>
                <a:off x="4475178" y="3166814"/>
                <a:ext cx="1831954" cy="966336"/>
              </a:xfrm>
              <a:custGeom>
                <a:avLst/>
                <a:gdLst>
                  <a:gd name="connsiteX0" fmla="*/ 650630 w 1760739"/>
                  <a:gd name="connsiteY0" fmla="*/ 70338 h 966452"/>
                  <a:gd name="connsiteX1" fmla="*/ 439615 w 1760739"/>
                  <a:gd name="connsiteY1" fmla="*/ 87923 h 966452"/>
                  <a:gd name="connsiteX2" fmla="*/ 386861 w 1760739"/>
                  <a:gd name="connsiteY2" fmla="*/ 193431 h 966452"/>
                  <a:gd name="connsiteX3" fmla="*/ 334107 w 1760739"/>
                  <a:gd name="connsiteY3" fmla="*/ 211015 h 966452"/>
                  <a:gd name="connsiteX4" fmla="*/ 211015 w 1760739"/>
                  <a:gd name="connsiteY4" fmla="*/ 246184 h 966452"/>
                  <a:gd name="connsiteX5" fmla="*/ 17584 w 1760739"/>
                  <a:gd name="connsiteY5" fmla="*/ 175846 h 966452"/>
                  <a:gd name="connsiteX6" fmla="*/ 0 w 1760739"/>
                  <a:gd name="connsiteY6" fmla="*/ 123092 h 966452"/>
                  <a:gd name="connsiteX7" fmla="*/ 17584 w 1760739"/>
                  <a:gd name="connsiteY7" fmla="*/ 298938 h 966452"/>
                  <a:gd name="connsiteX8" fmla="*/ 158261 w 1760739"/>
                  <a:gd name="connsiteY8" fmla="*/ 369277 h 966452"/>
                  <a:gd name="connsiteX9" fmla="*/ 808892 w 1760739"/>
                  <a:gd name="connsiteY9" fmla="*/ 422031 h 966452"/>
                  <a:gd name="connsiteX10" fmla="*/ 1002323 w 1760739"/>
                  <a:gd name="connsiteY10" fmla="*/ 474784 h 966452"/>
                  <a:gd name="connsiteX11" fmla="*/ 1072661 w 1760739"/>
                  <a:gd name="connsiteY11" fmla="*/ 562707 h 966452"/>
                  <a:gd name="connsiteX12" fmla="*/ 1090246 w 1760739"/>
                  <a:gd name="connsiteY12" fmla="*/ 615461 h 966452"/>
                  <a:gd name="connsiteX13" fmla="*/ 1143000 w 1760739"/>
                  <a:gd name="connsiteY13" fmla="*/ 650631 h 966452"/>
                  <a:gd name="connsiteX14" fmla="*/ 1107830 w 1760739"/>
                  <a:gd name="connsiteY14" fmla="*/ 720969 h 966452"/>
                  <a:gd name="connsiteX15" fmla="*/ 1090246 w 1760739"/>
                  <a:gd name="connsiteY15" fmla="*/ 773723 h 966452"/>
                  <a:gd name="connsiteX16" fmla="*/ 1125415 w 1760739"/>
                  <a:gd name="connsiteY16" fmla="*/ 896815 h 966452"/>
                  <a:gd name="connsiteX17" fmla="*/ 1178169 w 1760739"/>
                  <a:gd name="connsiteY17" fmla="*/ 914400 h 966452"/>
                  <a:gd name="connsiteX18" fmla="*/ 1283677 w 1760739"/>
                  <a:gd name="connsiteY18" fmla="*/ 931984 h 966452"/>
                  <a:gd name="connsiteX19" fmla="*/ 1635369 w 1760739"/>
                  <a:gd name="connsiteY19" fmla="*/ 931984 h 966452"/>
                  <a:gd name="connsiteX20" fmla="*/ 1670538 w 1760739"/>
                  <a:gd name="connsiteY20" fmla="*/ 879231 h 966452"/>
                  <a:gd name="connsiteX21" fmla="*/ 1705707 w 1760739"/>
                  <a:gd name="connsiteY21" fmla="*/ 756138 h 966452"/>
                  <a:gd name="connsiteX22" fmla="*/ 1740877 w 1760739"/>
                  <a:gd name="connsiteY22" fmla="*/ 633046 h 966452"/>
                  <a:gd name="connsiteX23" fmla="*/ 1740877 w 1760739"/>
                  <a:gd name="connsiteY23" fmla="*/ 298938 h 966452"/>
                  <a:gd name="connsiteX24" fmla="*/ 1705707 w 1760739"/>
                  <a:gd name="connsiteY24" fmla="*/ 193431 h 966452"/>
                  <a:gd name="connsiteX25" fmla="*/ 1670538 w 1760739"/>
                  <a:gd name="connsiteY25" fmla="*/ 158261 h 966452"/>
                  <a:gd name="connsiteX26" fmla="*/ 1600200 w 1760739"/>
                  <a:gd name="connsiteY26" fmla="*/ 140677 h 966452"/>
                  <a:gd name="connsiteX27" fmla="*/ 1494692 w 1760739"/>
                  <a:gd name="connsiteY27" fmla="*/ 105507 h 966452"/>
                  <a:gd name="connsiteX28" fmla="*/ 1336430 w 1760739"/>
                  <a:gd name="connsiteY28" fmla="*/ 52754 h 966452"/>
                  <a:gd name="connsiteX29" fmla="*/ 1230923 w 1760739"/>
                  <a:gd name="connsiteY29" fmla="*/ 17584 h 966452"/>
                  <a:gd name="connsiteX30" fmla="*/ 1143000 w 1760739"/>
                  <a:gd name="connsiteY30" fmla="*/ 0 h 966452"/>
                  <a:gd name="connsiteX31" fmla="*/ 861646 w 1760739"/>
                  <a:gd name="connsiteY31" fmla="*/ 17584 h 966452"/>
                  <a:gd name="connsiteX32" fmla="*/ 791307 w 1760739"/>
                  <a:gd name="connsiteY32" fmla="*/ 35169 h 966452"/>
                  <a:gd name="connsiteX33" fmla="*/ 580292 w 1760739"/>
                  <a:gd name="connsiteY33" fmla="*/ 70338 h 966452"/>
                  <a:gd name="connsiteX34" fmla="*/ 492369 w 1760739"/>
                  <a:gd name="connsiteY34" fmla="*/ 87923 h 96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0739" h="966452">
                    <a:moveTo>
                      <a:pt x="650630" y="70338"/>
                    </a:moveTo>
                    <a:cubicBezTo>
                      <a:pt x="580292" y="76200"/>
                      <a:pt x="507481" y="68532"/>
                      <a:pt x="439615" y="87923"/>
                    </a:cubicBezTo>
                    <a:cubicBezTo>
                      <a:pt x="393957" y="100968"/>
                      <a:pt x="411311" y="168981"/>
                      <a:pt x="386861" y="193431"/>
                    </a:cubicBezTo>
                    <a:cubicBezTo>
                      <a:pt x="373754" y="206538"/>
                      <a:pt x="351930" y="205923"/>
                      <a:pt x="334107" y="211015"/>
                    </a:cubicBezTo>
                    <a:cubicBezTo>
                      <a:pt x="179546" y="255175"/>
                      <a:pt x="337501" y="204024"/>
                      <a:pt x="211015" y="246184"/>
                    </a:cubicBezTo>
                    <a:cubicBezTo>
                      <a:pt x="105207" y="232958"/>
                      <a:pt x="72419" y="258099"/>
                      <a:pt x="17584" y="175846"/>
                    </a:cubicBezTo>
                    <a:cubicBezTo>
                      <a:pt x="7302" y="160423"/>
                      <a:pt x="5861" y="140677"/>
                      <a:pt x="0" y="123092"/>
                    </a:cubicBezTo>
                    <a:cubicBezTo>
                      <a:pt x="5861" y="181707"/>
                      <a:pt x="3297" y="241789"/>
                      <a:pt x="17584" y="298938"/>
                    </a:cubicBezTo>
                    <a:cubicBezTo>
                      <a:pt x="29144" y="345176"/>
                      <a:pt x="148435" y="362726"/>
                      <a:pt x="158261" y="369277"/>
                    </a:cubicBezTo>
                    <a:cubicBezTo>
                      <a:pt x="376908" y="515041"/>
                      <a:pt x="189890" y="403825"/>
                      <a:pt x="808892" y="422031"/>
                    </a:cubicBezTo>
                    <a:cubicBezTo>
                      <a:pt x="967551" y="461696"/>
                      <a:pt x="903714" y="441915"/>
                      <a:pt x="1002323" y="474784"/>
                    </a:cubicBezTo>
                    <a:cubicBezTo>
                      <a:pt x="1035033" y="507495"/>
                      <a:pt x="1050479" y="518344"/>
                      <a:pt x="1072661" y="562707"/>
                    </a:cubicBezTo>
                    <a:cubicBezTo>
                      <a:pt x="1080951" y="579286"/>
                      <a:pt x="1078667" y="600987"/>
                      <a:pt x="1090246" y="615461"/>
                    </a:cubicBezTo>
                    <a:cubicBezTo>
                      <a:pt x="1103448" y="631964"/>
                      <a:pt x="1125415" y="638908"/>
                      <a:pt x="1143000" y="650631"/>
                    </a:cubicBezTo>
                    <a:cubicBezTo>
                      <a:pt x="1178168" y="756138"/>
                      <a:pt x="1166445" y="662353"/>
                      <a:pt x="1107830" y="720969"/>
                    </a:cubicBezTo>
                    <a:cubicBezTo>
                      <a:pt x="1094723" y="734076"/>
                      <a:pt x="1096107" y="756138"/>
                      <a:pt x="1090246" y="773723"/>
                    </a:cubicBezTo>
                    <a:cubicBezTo>
                      <a:pt x="1090399" y="774334"/>
                      <a:pt x="1117005" y="888405"/>
                      <a:pt x="1125415" y="896815"/>
                    </a:cubicBezTo>
                    <a:cubicBezTo>
                      <a:pt x="1138522" y="909922"/>
                      <a:pt x="1160074" y="910379"/>
                      <a:pt x="1178169" y="914400"/>
                    </a:cubicBezTo>
                    <a:cubicBezTo>
                      <a:pt x="1212974" y="922134"/>
                      <a:pt x="1248508" y="926123"/>
                      <a:pt x="1283677" y="931984"/>
                    </a:cubicBezTo>
                    <a:cubicBezTo>
                      <a:pt x="1414684" y="975655"/>
                      <a:pt x="1406470" y="980173"/>
                      <a:pt x="1635369" y="931984"/>
                    </a:cubicBezTo>
                    <a:cubicBezTo>
                      <a:pt x="1656049" y="927630"/>
                      <a:pt x="1658815" y="896815"/>
                      <a:pt x="1670538" y="879231"/>
                    </a:cubicBezTo>
                    <a:cubicBezTo>
                      <a:pt x="1725508" y="659353"/>
                      <a:pt x="1655256" y="932718"/>
                      <a:pt x="1705707" y="756138"/>
                    </a:cubicBezTo>
                    <a:cubicBezTo>
                      <a:pt x="1749860" y="601603"/>
                      <a:pt x="1698721" y="759512"/>
                      <a:pt x="1740877" y="633046"/>
                    </a:cubicBezTo>
                    <a:cubicBezTo>
                      <a:pt x="1762744" y="479974"/>
                      <a:pt x="1771608" y="483322"/>
                      <a:pt x="1740877" y="298938"/>
                    </a:cubicBezTo>
                    <a:cubicBezTo>
                      <a:pt x="1734782" y="262371"/>
                      <a:pt x="1731920" y="219645"/>
                      <a:pt x="1705707" y="193431"/>
                    </a:cubicBezTo>
                    <a:cubicBezTo>
                      <a:pt x="1693984" y="181708"/>
                      <a:pt x="1685367" y="165675"/>
                      <a:pt x="1670538" y="158261"/>
                    </a:cubicBezTo>
                    <a:cubicBezTo>
                      <a:pt x="1648922" y="147453"/>
                      <a:pt x="1623348" y="147622"/>
                      <a:pt x="1600200" y="140677"/>
                    </a:cubicBezTo>
                    <a:cubicBezTo>
                      <a:pt x="1564692" y="130024"/>
                      <a:pt x="1529861" y="117230"/>
                      <a:pt x="1494692" y="105507"/>
                    </a:cubicBezTo>
                    <a:lnTo>
                      <a:pt x="1336430" y="52754"/>
                    </a:lnTo>
                    <a:cubicBezTo>
                      <a:pt x="1336426" y="52753"/>
                      <a:pt x="1230926" y="17585"/>
                      <a:pt x="1230923" y="17584"/>
                    </a:cubicBezTo>
                    <a:lnTo>
                      <a:pt x="1143000" y="0"/>
                    </a:lnTo>
                    <a:cubicBezTo>
                      <a:pt x="1049215" y="5861"/>
                      <a:pt x="955147" y="8234"/>
                      <a:pt x="861646" y="17584"/>
                    </a:cubicBezTo>
                    <a:cubicBezTo>
                      <a:pt x="837598" y="19989"/>
                      <a:pt x="815061" y="30715"/>
                      <a:pt x="791307" y="35169"/>
                    </a:cubicBezTo>
                    <a:cubicBezTo>
                      <a:pt x="721220" y="48310"/>
                      <a:pt x="580292" y="70338"/>
                      <a:pt x="580292" y="70338"/>
                    </a:cubicBezTo>
                    <a:cubicBezTo>
                      <a:pt x="516417" y="91630"/>
                      <a:pt x="546074" y="87923"/>
                      <a:pt x="492369" y="87923"/>
                    </a:cubicBezTo>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grpSp>
        <p:grpSp>
          <p:nvGrpSpPr>
            <p:cNvPr id="67599" name="グループ化 10"/>
            <p:cNvGrpSpPr>
              <a:grpSpLocks/>
            </p:cNvGrpSpPr>
            <p:nvPr/>
          </p:nvGrpSpPr>
          <p:grpSpPr bwMode="auto">
            <a:xfrm>
              <a:off x="971600" y="2179133"/>
              <a:ext cx="1285159" cy="1472614"/>
              <a:chOff x="2926711" y="2595952"/>
              <a:chExt cx="2614629" cy="3361963"/>
            </a:xfrm>
          </p:grpSpPr>
          <p:sp>
            <p:nvSpPr>
              <p:cNvPr id="12" name="フリーフォーム 11"/>
              <p:cNvSpPr/>
              <p:nvPr/>
            </p:nvSpPr>
            <p:spPr>
              <a:xfrm>
                <a:off x="3632836" y="2597575"/>
                <a:ext cx="1357554" cy="1392680"/>
              </a:xfrm>
              <a:custGeom>
                <a:avLst/>
                <a:gdLst>
                  <a:gd name="connsiteX0" fmla="*/ 706372 w 1357003"/>
                  <a:gd name="connsiteY0" fmla="*/ 2469 h 1392713"/>
                  <a:gd name="connsiteX1" fmla="*/ 337095 w 1357003"/>
                  <a:gd name="connsiteY1" fmla="*/ 20053 h 1392713"/>
                  <a:gd name="connsiteX2" fmla="*/ 284341 w 1357003"/>
                  <a:gd name="connsiteY2" fmla="*/ 37638 h 1392713"/>
                  <a:gd name="connsiteX3" fmla="*/ 249172 w 1357003"/>
                  <a:gd name="connsiteY3" fmla="*/ 143146 h 1392713"/>
                  <a:gd name="connsiteX4" fmla="*/ 231587 w 1357003"/>
                  <a:gd name="connsiteY4" fmla="*/ 195900 h 1392713"/>
                  <a:gd name="connsiteX5" fmla="*/ 214003 w 1357003"/>
                  <a:gd name="connsiteY5" fmla="*/ 248653 h 1392713"/>
                  <a:gd name="connsiteX6" fmla="*/ 196418 w 1357003"/>
                  <a:gd name="connsiteY6" fmla="*/ 301407 h 1392713"/>
                  <a:gd name="connsiteX7" fmla="*/ 143664 w 1357003"/>
                  <a:gd name="connsiteY7" fmla="*/ 600346 h 1392713"/>
                  <a:gd name="connsiteX8" fmla="*/ 90910 w 1357003"/>
                  <a:gd name="connsiteY8" fmla="*/ 758607 h 1392713"/>
                  <a:gd name="connsiteX9" fmla="*/ 38156 w 1357003"/>
                  <a:gd name="connsiteY9" fmla="*/ 916869 h 1392713"/>
                  <a:gd name="connsiteX10" fmla="*/ 20572 w 1357003"/>
                  <a:gd name="connsiteY10" fmla="*/ 969623 h 1392713"/>
                  <a:gd name="connsiteX11" fmla="*/ 2987 w 1357003"/>
                  <a:gd name="connsiteY11" fmla="*/ 1286146 h 1392713"/>
                  <a:gd name="connsiteX12" fmla="*/ 55741 w 1357003"/>
                  <a:gd name="connsiteY12" fmla="*/ 1303730 h 1392713"/>
                  <a:gd name="connsiteX13" fmla="*/ 266756 w 1357003"/>
                  <a:gd name="connsiteY13" fmla="*/ 1321315 h 1392713"/>
                  <a:gd name="connsiteX14" fmla="*/ 319510 w 1357003"/>
                  <a:gd name="connsiteY14" fmla="*/ 1338900 h 1392713"/>
                  <a:gd name="connsiteX15" fmla="*/ 794295 w 1357003"/>
                  <a:gd name="connsiteY15" fmla="*/ 1374069 h 1392713"/>
                  <a:gd name="connsiteX16" fmla="*/ 1233910 w 1357003"/>
                  <a:gd name="connsiteY16" fmla="*/ 1356484 h 1392713"/>
                  <a:gd name="connsiteX17" fmla="*/ 1251495 w 1357003"/>
                  <a:gd name="connsiteY17" fmla="*/ 1110300 h 1392713"/>
                  <a:gd name="connsiteX18" fmla="*/ 1286664 w 1357003"/>
                  <a:gd name="connsiteY18" fmla="*/ 1004792 h 1392713"/>
                  <a:gd name="connsiteX19" fmla="*/ 1304249 w 1357003"/>
                  <a:gd name="connsiteY19" fmla="*/ 934453 h 1392713"/>
                  <a:gd name="connsiteX20" fmla="*/ 1339418 w 1357003"/>
                  <a:gd name="connsiteY20" fmla="*/ 828946 h 1392713"/>
                  <a:gd name="connsiteX21" fmla="*/ 1357003 w 1357003"/>
                  <a:gd name="connsiteY21" fmla="*/ 776192 h 1392713"/>
                  <a:gd name="connsiteX22" fmla="*/ 1339418 w 1357003"/>
                  <a:gd name="connsiteY22" fmla="*/ 442084 h 1392713"/>
                  <a:gd name="connsiteX23" fmla="*/ 1321833 w 1357003"/>
                  <a:gd name="connsiteY23" fmla="*/ 389330 h 1392713"/>
                  <a:gd name="connsiteX24" fmla="*/ 1251495 w 1357003"/>
                  <a:gd name="connsiteY24" fmla="*/ 301407 h 1392713"/>
                  <a:gd name="connsiteX25" fmla="*/ 1198741 w 1357003"/>
                  <a:gd name="connsiteY25" fmla="*/ 266238 h 1392713"/>
                  <a:gd name="connsiteX26" fmla="*/ 1145987 w 1357003"/>
                  <a:gd name="connsiteY26" fmla="*/ 248653 h 1392713"/>
                  <a:gd name="connsiteX27" fmla="*/ 1128403 w 1357003"/>
                  <a:gd name="connsiteY27" fmla="*/ 195900 h 1392713"/>
                  <a:gd name="connsiteX28" fmla="*/ 1040480 w 1357003"/>
                  <a:gd name="connsiteY28" fmla="*/ 125561 h 1392713"/>
                  <a:gd name="connsiteX29" fmla="*/ 952556 w 1357003"/>
                  <a:gd name="connsiteY29" fmla="*/ 37638 h 1392713"/>
                  <a:gd name="connsiteX30" fmla="*/ 847049 w 1357003"/>
                  <a:gd name="connsiteY30" fmla="*/ 20053 h 1392713"/>
                  <a:gd name="connsiteX31" fmla="*/ 794295 w 1357003"/>
                  <a:gd name="connsiteY31" fmla="*/ 2469 h 1392713"/>
                  <a:gd name="connsiteX32" fmla="*/ 706372 w 1357003"/>
                  <a:gd name="connsiteY32" fmla="*/ 2469 h 139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7003" h="1392713">
                    <a:moveTo>
                      <a:pt x="706372" y="2469"/>
                    </a:moveTo>
                    <a:cubicBezTo>
                      <a:pt x="630172" y="5400"/>
                      <a:pt x="459901" y="9819"/>
                      <a:pt x="337095" y="20053"/>
                    </a:cubicBezTo>
                    <a:cubicBezTo>
                      <a:pt x="318623" y="21592"/>
                      <a:pt x="295115" y="22555"/>
                      <a:pt x="284341" y="37638"/>
                    </a:cubicBezTo>
                    <a:cubicBezTo>
                      <a:pt x="262794" y="67805"/>
                      <a:pt x="260895" y="107977"/>
                      <a:pt x="249172" y="143146"/>
                    </a:cubicBezTo>
                    <a:lnTo>
                      <a:pt x="231587" y="195900"/>
                    </a:lnTo>
                    <a:lnTo>
                      <a:pt x="214003" y="248653"/>
                    </a:lnTo>
                    <a:lnTo>
                      <a:pt x="196418" y="301407"/>
                    </a:lnTo>
                    <a:cubicBezTo>
                      <a:pt x="185391" y="378597"/>
                      <a:pt x="165312" y="535403"/>
                      <a:pt x="143664" y="600346"/>
                    </a:cubicBezTo>
                    <a:lnTo>
                      <a:pt x="90910" y="758607"/>
                    </a:lnTo>
                    <a:lnTo>
                      <a:pt x="38156" y="916869"/>
                    </a:lnTo>
                    <a:lnTo>
                      <a:pt x="20572" y="969623"/>
                    </a:lnTo>
                    <a:cubicBezTo>
                      <a:pt x="14710" y="1075131"/>
                      <a:pt x="-8075" y="1181056"/>
                      <a:pt x="2987" y="1286146"/>
                    </a:cubicBezTo>
                    <a:cubicBezTo>
                      <a:pt x="4927" y="1304580"/>
                      <a:pt x="37368" y="1301280"/>
                      <a:pt x="55741" y="1303730"/>
                    </a:cubicBezTo>
                    <a:cubicBezTo>
                      <a:pt x="125704" y="1313058"/>
                      <a:pt x="196418" y="1315453"/>
                      <a:pt x="266756" y="1321315"/>
                    </a:cubicBezTo>
                    <a:cubicBezTo>
                      <a:pt x="284341" y="1327177"/>
                      <a:pt x="301066" y="1337056"/>
                      <a:pt x="319510" y="1338900"/>
                    </a:cubicBezTo>
                    <a:cubicBezTo>
                      <a:pt x="477418" y="1354691"/>
                      <a:pt x="794295" y="1374069"/>
                      <a:pt x="794295" y="1374069"/>
                    </a:cubicBezTo>
                    <a:cubicBezTo>
                      <a:pt x="940833" y="1368207"/>
                      <a:pt x="1106879" y="1429771"/>
                      <a:pt x="1233910" y="1356484"/>
                    </a:cubicBezTo>
                    <a:cubicBezTo>
                      <a:pt x="1305171" y="1315372"/>
                      <a:pt x="1239291" y="1191660"/>
                      <a:pt x="1251495" y="1110300"/>
                    </a:cubicBezTo>
                    <a:cubicBezTo>
                      <a:pt x="1256994" y="1073638"/>
                      <a:pt x="1277673" y="1040757"/>
                      <a:pt x="1286664" y="1004792"/>
                    </a:cubicBezTo>
                    <a:cubicBezTo>
                      <a:pt x="1292526" y="981346"/>
                      <a:pt x="1297304" y="957602"/>
                      <a:pt x="1304249" y="934453"/>
                    </a:cubicBezTo>
                    <a:cubicBezTo>
                      <a:pt x="1314901" y="898945"/>
                      <a:pt x="1327695" y="864115"/>
                      <a:pt x="1339418" y="828946"/>
                    </a:cubicBezTo>
                    <a:lnTo>
                      <a:pt x="1357003" y="776192"/>
                    </a:lnTo>
                    <a:cubicBezTo>
                      <a:pt x="1351141" y="664823"/>
                      <a:pt x="1349515" y="553149"/>
                      <a:pt x="1339418" y="442084"/>
                    </a:cubicBezTo>
                    <a:cubicBezTo>
                      <a:pt x="1337740" y="423624"/>
                      <a:pt x="1330123" y="405909"/>
                      <a:pt x="1321833" y="389330"/>
                    </a:cubicBezTo>
                    <a:cubicBezTo>
                      <a:pt x="1306601" y="358867"/>
                      <a:pt x="1278753" y="323213"/>
                      <a:pt x="1251495" y="301407"/>
                    </a:cubicBezTo>
                    <a:cubicBezTo>
                      <a:pt x="1234992" y="288205"/>
                      <a:pt x="1217644" y="275689"/>
                      <a:pt x="1198741" y="266238"/>
                    </a:cubicBezTo>
                    <a:cubicBezTo>
                      <a:pt x="1182162" y="257948"/>
                      <a:pt x="1163572" y="254515"/>
                      <a:pt x="1145987" y="248653"/>
                    </a:cubicBezTo>
                    <a:cubicBezTo>
                      <a:pt x="1140126" y="231069"/>
                      <a:pt x="1137939" y="211794"/>
                      <a:pt x="1128403" y="195900"/>
                    </a:cubicBezTo>
                    <a:cubicBezTo>
                      <a:pt x="1106752" y="159815"/>
                      <a:pt x="1070746" y="152043"/>
                      <a:pt x="1040480" y="125561"/>
                    </a:cubicBezTo>
                    <a:cubicBezTo>
                      <a:pt x="1009288" y="98268"/>
                      <a:pt x="993440" y="44452"/>
                      <a:pt x="952556" y="37638"/>
                    </a:cubicBezTo>
                    <a:cubicBezTo>
                      <a:pt x="917387" y="31776"/>
                      <a:pt x="881854" y="27787"/>
                      <a:pt x="847049" y="20053"/>
                    </a:cubicBezTo>
                    <a:cubicBezTo>
                      <a:pt x="828955" y="16032"/>
                      <a:pt x="812688" y="4768"/>
                      <a:pt x="794295" y="2469"/>
                    </a:cubicBezTo>
                    <a:cubicBezTo>
                      <a:pt x="765214" y="-1166"/>
                      <a:pt x="782572" y="-462"/>
                      <a:pt x="706372" y="2469"/>
                    </a:cubicBezTo>
                    <a:close/>
                  </a:path>
                </a:pathLst>
              </a:custGeom>
              <a:solidFill>
                <a:srgbClr val="C0000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13" name="フリーフォーム 12"/>
              <p:cNvSpPr/>
              <p:nvPr/>
            </p:nvSpPr>
            <p:spPr>
              <a:xfrm>
                <a:off x="2926165" y="2669976"/>
                <a:ext cx="2614685" cy="3287920"/>
              </a:xfrm>
              <a:custGeom>
                <a:avLst/>
                <a:gdLst>
                  <a:gd name="connsiteX0" fmla="*/ 1026801 w 2614629"/>
                  <a:gd name="connsiteY0" fmla="*/ 1072662 h 3289156"/>
                  <a:gd name="connsiteX1" fmla="*/ 974047 w 2614629"/>
                  <a:gd name="connsiteY1" fmla="*/ 984739 h 3289156"/>
                  <a:gd name="connsiteX2" fmla="*/ 991632 w 2614629"/>
                  <a:gd name="connsiteY2" fmla="*/ 738554 h 3289156"/>
                  <a:gd name="connsiteX3" fmla="*/ 974047 w 2614629"/>
                  <a:gd name="connsiteY3" fmla="*/ 509954 h 3289156"/>
                  <a:gd name="connsiteX4" fmla="*/ 938878 w 2614629"/>
                  <a:gd name="connsiteY4" fmla="*/ 404446 h 3289156"/>
                  <a:gd name="connsiteX5" fmla="*/ 921294 w 2614629"/>
                  <a:gd name="connsiteY5" fmla="*/ 351693 h 3289156"/>
                  <a:gd name="connsiteX6" fmla="*/ 974047 w 2614629"/>
                  <a:gd name="connsiteY6" fmla="*/ 87923 h 3289156"/>
                  <a:gd name="connsiteX7" fmla="*/ 1114724 w 2614629"/>
                  <a:gd name="connsiteY7" fmla="*/ 17585 h 3289156"/>
                  <a:gd name="connsiteX8" fmla="*/ 1167478 w 2614629"/>
                  <a:gd name="connsiteY8" fmla="*/ 0 h 3289156"/>
                  <a:gd name="connsiteX9" fmla="*/ 1554340 w 2614629"/>
                  <a:gd name="connsiteY9" fmla="*/ 17585 h 3289156"/>
                  <a:gd name="connsiteX10" fmla="*/ 1624678 w 2614629"/>
                  <a:gd name="connsiteY10" fmla="*/ 35170 h 3289156"/>
                  <a:gd name="connsiteX11" fmla="*/ 1730186 w 2614629"/>
                  <a:gd name="connsiteY11" fmla="*/ 87923 h 3289156"/>
                  <a:gd name="connsiteX12" fmla="*/ 1765355 w 2614629"/>
                  <a:gd name="connsiteY12" fmla="*/ 123093 h 3289156"/>
                  <a:gd name="connsiteX13" fmla="*/ 1818109 w 2614629"/>
                  <a:gd name="connsiteY13" fmla="*/ 140677 h 3289156"/>
                  <a:gd name="connsiteX14" fmla="*/ 1870863 w 2614629"/>
                  <a:gd name="connsiteY14" fmla="*/ 246185 h 3289156"/>
                  <a:gd name="connsiteX15" fmla="*/ 1941201 w 2614629"/>
                  <a:gd name="connsiteY15" fmla="*/ 351693 h 3289156"/>
                  <a:gd name="connsiteX16" fmla="*/ 1941201 w 2614629"/>
                  <a:gd name="connsiteY16" fmla="*/ 668216 h 3289156"/>
                  <a:gd name="connsiteX17" fmla="*/ 1888447 w 2614629"/>
                  <a:gd name="connsiteY17" fmla="*/ 685800 h 3289156"/>
                  <a:gd name="connsiteX18" fmla="*/ 1853278 w 2614629"/>
                  <a:gd name="connsiteY18" fmla="*/ 720970 h 3289156"/>
                  <a:gd name="connsiteX19" fmla="*/ 1800524 w 2614629"/>
                  <a:gd name="connsiteY19" fmla="*/ 738554 h 3289156"/>
                  <a:gd name="connsiteX20" fmla="*/ 1765355 w 2614629"/>
                  <a:gd name="connsiteY20" fmla="*/ 844062 h 3289156"/>
                  <a:gd name="connsiteX21" fmla="*/ 1747771 w 2614629"/>
                  <a:gd name="connsiteY21" fmla="*/ 1072662 h 3289156"/>
                  <a:gd name="connsiteX22" fmla="*/ 1712601 w 2614629"/>
                  <a:gd name="connsiteY22" fmla="*/ 1107831 h 3289156"/>
                  <a:gd name="connsiteX23" fmla="*/ 1607094 w 2614629"/>
                  <a:gd name="connsiteY23" fmla="*/ 1125416 h 3289156"/>
                  <a:gd name="connsiteX24" fmla="*/ 1501586 w 2614629"/>
                  <a:gd name="connsiteY24" fmla="*/ 1160585 h 3289156"/>
                  <a:gd name="connsiteX25" fmla="*/ 1484001 w 2614629"/>
                  <a:gd name="connsiteY25" fmla="*/ 1213339 h 3289156"/>
                  <a:gd name="connsiteX26" fmla="*/ 1659847 w 2614629"/>
                  <a:gd name="connsiteY26" fmla="*/ 1318846 h 3289156"/>
                  <a:gd name="connsiteX27" fmla="*/ 1712601 w 2614629"/>
                  <a:gd name="connsiteY27" fmla="*/ 1406770 h 3289156"/>
                  <a:gd name="connsiteX28" fmla="*/ 1730186 w 2614629"/>
                  <a:gd name="connsiteY28" fmla="*/ 1459523 h 3289156"/>
                  <a:gd name="connsiteX29" fmla="*/ 1765355 w 2614629"/>
                  <a:gd name="connsiteY29" fmla="*/ 1494693 h 3289156"/>
                  <a:gd name="connsiteX30" fmla="*/ 1870863 w 2614629"/>
                  <a:gd name="connsiteY30" fmla="*/ 1547446 h 3289156"/>
                  <a:gd name="connsiteX31" fmla="*/ 1958786 w 2614629"/>
                  <a:gd name="connsiteY31" fmla="*/ 1529862 h 3289156"/>
                  <a:gd name="connsiteX32" fmla="*/ 1993955 w 2614629"/>
                  <a:gd name="connsiteY32" fmla="*/ 1424354 h 3289156"/>
                  <a:gd name="connsiteX33" fmla="*/ 2029124 w 2614629"/>
                  <a:gd name="connsiteY33" fmla="*/ 1318846 h 3289156"/>
                  <a:gd name="connsiteX34" fmla="*/ 2046709 w 2614629"/>
                  <a:gd name="connsiteY34" fmla="*/ 1266093 h 3289156"/>
                  <a:gd name="connsiteX35" fmla="*/ 2081878 w 2614629"/>
                  <a:gd name="connsiteY35" fmla="*/ 1230923 h 3289156"/>
                  <a:gd name="connsiteX36" fmla="*/ 2099463 w 2614629"/>
                  <a:gd name="connsiteY36" fmla="*/ 1160585 h 3289156"/>
                  <a:gd name="connsiteX37" fmla="*/ 2187386 w 2614629"/>
                  <a:gd name="connsiteY37" fmla="*/ 1002323 h 3289156"/>
                  <a:gd name="connsiteX38" fmla="*/ 2169801 w 2614629"/>
                  <a:gd name="connsiteY38" fmla="*/ 914400 h 3289156"/>
                  <a:gd name="connsiteX39" fmla="*/ 2152217 w 2614629"/>
                  <a:gd name="connsiteY39" fmla="*/ 861646 h 3289156"/>
                  <a:gd name="connsiteX40" fmla="*/ 2169801 w 2614629"/>
                  <a:gd name="connsiteY40" fmla="*/ 703385 h 3289156"/>
                  <a:gd name="connsiteX41" fmla="*/ 2204971 w 2614629"/>
                  <a:gd name="connsiteY41" fmla="*/ 738554 h 3289156"/>
                  <a:gd name="connsiteX42" fmla="*/ 2275309 w 2614629"/>
                  <a:gd name="connsiteY42" fmla="*/ 826477 h 3289156"/>
                  <a:gd name="connsiteX43" fmla="*/ 2292894 w 2614629"/>
                  <a:gd name="connsiteY43" fmla="*/ 668216 h 3289156"/>
                  <a:gd name="connsiteX44" fmla="*/ 2310478 w 2614629"/>
                  <a:gd name="connsiteY44" fmla="*/ 615462 h 3289156"/>
                  <a:gd name="connsiteX45" fmla="*/ 2328063 w 2614629"/>
                  <a:gd name="connsiteY45" fmla="*/ 668216 h 3289156"/>
                  <a:gd name="connsiteX46" fmla="*/ 2345647 w 2614629"/>
                  <a:gd name="connsiteY46" fmla="*/ 844062 h 3289156"/>
                  <a:gd name="connsiteX47" fmla="*/ 2380817 w 2614629"/>
                  <a:gd name="connsiteY47" fmla="*/ 808893 h 3289156"/>
                  <a:gd name="connsiteX48" fmla="*/ 2398401 w 2614629"/>
                  <a:gd name="connsiteY48" fmla="*/ 720970 h 3289156"/>
                  <a:gd name="connsiteX49" fmla="*/ 2415986 w 2614629"/>
                  <a:gd name="connsiteY49" fmla="*/ 668216 h 3289156"/>
                  <a:gd name="connsiteX50" fmla="*/ 2451155 w 2614629"/>
                  <a:gd name="connsiteY50" fmla="*/ 844062 h 3289156"/>
                  <a:gd name="connsiteX51" fmla="*/ 2415986 w 2614629"/>
                  <a:gd name="connsiteY51" fmla="*/ 896816 h 3289156"/>
                  <a:gd name="connsiteX52" fmla="*/ 2521494 w 2614629"/>
                  <a:gd name="connsiteY52" fmla="*/ 861646 h 3289156"/>
                  <a:gd name="connsiteX53" fmla="*/ 2609417 w 2614629"/>
                  <a:gd name="connsiteY53" fmla="*/ 879231 h 3289156"/>
                  <a:gd name="connsiteX54" fmla="*/ 2591832 w 2614629"/>
                  <a:gd name="connsiteY54" fmla="*/ 931985 h 3289156"/>
                  <a:gd name="connsiteX55" fmla="*/ 2451155 w 2614629"/>
                  <a:gd name="connsiteY55" fmla="*/ 949570 h 3289156"/>
                  <a:gd name="connsiteX56" fmla="*/ 2503909 w 2614629"/>
                  <a:gd name="connsiteY56" fmla="*/ 1037493 h 3289156"/>
                  <a:gd name="connsiteX57" fmla="*/ 2556663 w 2614629"/>
                  <a:gd name="connsiteY57" fmla="*/ 1055077 h 3289156"/>
                  <a:gd name="connsiteX58" fmla="*/ 2539078 w 2614629"/>
                  <a:gd name="connsiteY58" fmla="*/ 1125416 h 3289156"/>
                  <a:gd name="connsiteX59" fmla="*/ 2398401 w 2614629"/>
                  <a:gd name="connsiteY59" fmla="*/ 1055077 h 3289156"/>
                  <a:gd name="connsiteX60" fmla="*/ 2345647 w 2614629"/>
                  <a:gd name="connsiteY60" fmla="*/ 1072662 h 3289156"/>
                  <a:gd name="connsiteX61" fmla="*/ 2310478 w 2614629"/>
                  <a:gd name="connsiteY61" fmla="*/ 1178170 h 3289156"/>
                  <a:gd name="connsiteX62" fmla="*/ 2292894 w 2614629"/>
                  <a:gd name="connsiteY62" fmla="*/ 1230923 h 3289156"/>
                  <a:gd name="connsiteX63" fmla="*/ 2204971 w 2614629"/>
                  <a:gd name="connsiteY63" fmla="*/ 1318846 h 3289156"/>
                  <a:gd name="connsiteX64" fmla="*/ 2152217 w 2614629"/>
                  <a:gd name="connsiteY64" fmla="*/ 1494693 h 3289156"/>
                  <a:gd name="connsiteX65" fmla="*/ 2117047 w 2614629"/>
                  <a:gd name="connsiteY65" fmla="*/ 1529862 h 3289156"/>
                  <a:gd name="connsiteX66" fmla="*/ 1993955 w 2614629"/>
                  <a:gd name="connsiteY66" fmla="*/ 1652954 h 3289156"/>
                  <a:gd name="connsiteX67" fmla="*/ 1941201 w 2614629"/>
                  <a:gd name="connsiteY67" fmla="*/ 1688123 h 3289156"/>
                  <a:gd name="connsiteX68" fmla="*/ 1870863 w 2614629"/>
                  <a:gd name="connsiteY68" fmla="*/ 1670539 h 3289156"/>
                  <a:gd name="connsiteX69" fmla="*/ 1765355 w 2614629"/>
                  <a:gd name="connsiteY69" fmla="*/ 1617785 h 3289156"/>
                  <a:gd name="connsiteX70" fmla="*/ 1712601 w 2614629"/>
                  <a:gd name="connsiteY70" fmla="*/ 1600200 h 3289156"/>
                  <a:gd name="connsiteX71" fmla="*/ 1659847 w 2614629"/>
                  <a:gd name="connsiteY71" fmla="*/ 1512277 h 3289156"/>
                  <a:gd name="connsiteX72" fmla="*/ 1554340 w 2614629"/>
                  <a:gd name="connsiteY72" fmla="*/ 1477108 h 3289156"/>
                  <a:gd name="connsiteX73" fmla="*/ 1519171 w 2614629"/>
                  <a:gd name="connsiteY73" fmla="*/ 1529862 h 3289156"/>
                  <a:gd name="connsiteX74" fmla="*/ 1484001 w 2614629"/>
                  <a:gd name="connsiteY74" fmla="*/ 1652954 h 3289156"/>
                  <a:gd name="connsiteX75" fmla="*/ 1448832 w 2614629"/>
                  <a:gd name="connsiteY75" fmla="*/ 1758462 h 3289156"/>
                  <a:gd name="connsiteX76" fmla="*/ 1466417 w 2614629"/>
                  <a:gd name="connsiteY76" fmla="*/ 1951893 h 3289156"/>
                  <a:gd name="connsiteX77" fmla="*/ 1501586 w 2614629"/>
                  <a:gd name="connsiteY77" fmla="*/ 2057400 h 3289156"/>
                  <a:gd name="connsiteX78" fmla="*/ 1536755 w 2614629"/>
                  <a:gd name="connsiteY78" fmla="*/ 2162908 h 3289156"/>
                  <a:gd name="connsiteX79" fmla="*/ 1554340 w 2614629"/>
                  <a:gd name="connsiteY79" fmla="*/ 2233246 h 3289156"/>
                  <a:gd name="connsiteX80" fmla="*/ 1589509 w 2614629"/>
                  <a:gd name="connsiteY80" fmla="*/ 2338754 h 3289156"/>
                  <a:gd name="connsiteX81" fmla="*/ 1642263 w 2614629"/>
                  <a:gd name="connsiteY81" fmla="*/ 2532185 h 3289156"/>
                  <a:gd name="connsiteX82" fmla="*/ 1659847 w 2614629"/>
                  <a:gd name="connsiteY82" fmla="*/ 2584939 h 3289156"/>
                  <a:gd name="connsiteX83" fmla="*/ 1677432 w 2614629"/>
                  <a:gd name="connsiteY83" fmla="*/ 2637693 h 3289156"/>
                  <a:gd name="connsiteX84" fmla="*/ 1624678 w 2614629"/>
                  <a:gd name="connsiteY84" fmla="*/ 2672862 h 3289156"/>
                  <a:gd name="connsiteX85" fmla="*/ 1413663 w 2614629"/>
                  <a:gd name="connsiteY85" fmla="*/ 2690446 h 3289156"/>
                  <a:gd name="connsiteX86" fmla="*/ 1624678 w 2614629"/>
                  <a:gd name="connsiteY86" fmla="*/ 3200400 h 3289156"/>
                  <a:gd name="connsiteX87" fmla="*/ 1642263 w 2614629"/>
                  <a:gd name="connsiteY87" fmla="*/ 3253154 h 3289156"/>
                  <a:gd name="connsiteX88" fmla="*/ 1589509 w 2614629"/>
                  <a:gd name="connsiteY88" fmla="*/ 3288323 h 3289156"/>
                  <a:gd name="connsiteX89" fmla="*/ 1378494 w 2614629"/>
                  <a:gd name="connsiteY89" fmla="*/ 3270739 h 3289156"/>
                  <a:gd name="connsiteX90" fmla="*/ 1308155 w 2614629"/>
                  <a:gd name="connsiteY90" fmla="*/ 2989385 h 3289156"/>
                  <a:gd name="connsiteX91" fmla="*/ 1290571 w 2614629"/>
                  <a:gd name="connsiteY91" fmla="*/ 2866293 h 3289156"/>
                  <a:gd name="connsiteX92" fmla="*/ 1202647 w 2614629"/>
                  <a:gd name="connsiteY92" fmla="*/ 2708031 h 3289156"/>
                  <a:gd name="connsiteX93" fmla="*/ 1114724 w 2614629"/>
                  <a:gd name="connsiteY93" fmla="*/ 2690446 h 3289156"/>
                  <a:gd name="connsiteX94" fmla="*/ 833371 w 2614629"/>
                  <a:gd name="connsiteY94" fmla="*/ 2708031 h 3289156"/>
                  <a:gd name="connsiteX95" fmla="*/ 569601 w 2614629"/>
                  <a:gd name="connsiteY95" fmla="*/ 3200400 h 3289156"/>
                  <a:gd name="connsiteX96" fmla="*/ 499263 w 2614629"/>
                  <a:gd name="connsiteY96" fmla="*/ 3182816 h 3289156"/>
                  <a:gd name="connsiteX97" fmla="*/ 464094 w 2614629"/>
                  <a:gd name="connsiteY97" fmla="*/ 3147646 h 3289156"/>
                  <a:gd name="connsiteX98" fmla="*/ 516847 w 2614629"/>
                  <a:gd name="connsiteY98" fmla="*/ 3130062 h 3289156"/>
                  <a:gd name="connsiteX99" fmla="*/ 710278 w 2614629"/>
                  <a:gd name="connsiteY99" fmla="*/ 3112477 h 3289156"/>
                  <a:gd name="connsiteX100" fmla="*/ 727863 w 2614629"/>
                  <a:gd name="connsiteY100" fmla="*/ 2989385 h 3289156"/>
                  <a:gd name="connsiteX101" fmla="*/ 763032 w 2614629"/>
                  <a:gd name="connsiteY101" fmla="*/ 2866293 h 3289156"/>
                  <a:gd name="connsiteX102" fmla="*/ 780617 w 2614629"/>
                  <a:gd name="connsiteY102" fmla="*/ 2760785 h 3289156"/>
                  <a:gd name="connsiteX103" fmla="*/ 710278 w 2614629"/>
                  <a:gd name="connsiteY103" fmla="*/ 2725616 h 3289156"/>
                  <a:gd name="connsiteX104" fmla="*/ 569601 w 2614629"/>
                  <a:gd name="connsiteY104" fmla="*/ 2690446 h 3289156"/>
                  <a:gd name="connsiteX105" fmla="*/ 428924 w 2614629"/>
                  <a:gd name="connsiteY105" fmla="*/ 2655277 h 3289156"/>
                  <a:gd name="connsiteX106" fmla="*/ 323417 w 2614629"/>
                  <a:gd name="connsiteY106" fmla="*/ 2620108 h 3289156"/>
                  <a:gd name="connsiteX107" fmla="*/ 358586 w 2614629"/>
                  <a:gd name="connsiteY107" fmla="*/ 2567354 h 3289156"/>
                  <a:gd name="connsiteX108" fmla="*/ 376171 w 2614629"/>
                  <a:gd name="connsiteY108" fmla="*/ 2514600 h 3289156"/>
                  <a:gd name="connsiteX109" fmla="*/ 428924 w 2614629"/>
                  <a:gd name="connsiteY109" fmla="*/ 2461846 h 3289156"/>
                  <a:gd name="connsiteX110" fmla="*/ 446509 w 2614629"/>
                  <a:gd name="connsiteY110" fmla="*/ 2409093 h 3289156"/>
                  <a:gd name="connsiteX111" fmla="*/ 481678 w 2614629"/>
                  <a:gd name="connsiteY111" fmla="*/ 2373923 h 3289156"/>
                  <a:gd name="connsiteX112" fmla="*/ 516847 w 2614629"/>
                  <a:gd name="connsiteY112" fmla="*/ 2321170 h 3289156"/>
                  <a:gd name="connsiteX113" fmla="*/ 552017 w 2614629"/>
                  <a:gd name="connsiteY113" fmla="*/ 2286000 h 3289156"/>
                  <a:gd name="connsiteX114" fmla="*/ 604771 w 2614629"/>
                  <a:gd name="connsiteY114" fmla="*/ 2180493 h 3289156"/>
                  <a:gd name="connsiteX115" fmla="*/ 692694 w 2614629"/>
                  <a:gd name="connsiteY115" fmla="*/ 2110154 h 3289156"/>
                  <a:gd name="connsiteX116" fmla="*/ 727863 w 2614629"/>
                  <a:gd name="connsiteY116" fmla="*/ 2057400 h 3289156"/>
                  <a:gd name="connsiteX117" fmla="*/ 850955 w 2614629"/>
                  <a:gd name="connsiteY117" fmla="*/ 2004646 h 3289156"/>
                  <a:gd name="connsiteX118" fmla="*/ 903709 w 2614629"/>
                  <a:gd name="connsiteY118" fmla="*/ 1969477 h 3289156"/>
                  <a:gd name="connsiteX119" fmla="*/ 974047 w 2614629"/>
                  <a:gd name="connsiteY119" fmla="*/ 1863970 h 3289156"/>
                  <a:gd name="connsiteX120" fmla="*/ 1009217 w 2614629"/>
                  <a:gd name="connsiteY120" fmla="*/ 1758462 h 3289156"/>
                  <a:gd name="connsiteX121" fmla="*/ 991632 w 2614629"/>
                  <a:gd name="connsiteY121" fmla="*/ 1565031 h 3289156"/>
                  <a:gd name="connsiteX122" fmla="*/ 974047 w 2614629"/>
                  <a:gd name="connsiteY122" fmla="*/ 1512277 h 3289156"/>
                  <a:gd name="connsiteX123" fmla="*/ 921294 w 2614629"/>
                  <a:gd name="connsiteY123" fmla="*/ 1494693 h 3289156"/>
                  <a:gd name="connsiteX124" fmla="*/ 657524 w 2614629"/>
                  <a:gd name="connsiteY124" fmla="*/ 1477108 h 3289156"/>
                  <a:gd name="connsiteX125" fmla="*/ 481678 w 2614629"/>
                  <a:gd name="connsiteY125" fmla="*/ 1459523 h 3289156"/>
                  <a:gd name="connsiteX126" fmla="*/ 446509 w 2614629"/>
                  <a:gd name="connsiteY126" fmla="*/ 1318846 h 3289156"/>
                  <a:gd name="connsiteX127" fmla="*/ 428924 w 2614629"/>
                  <a:gd name="connsiteY127" fmla="*/ 1266093 h 3289156"/>
                  <a:gd name="connsiteX128" fmla="*/ 411340 w 2614629"/>
                  <a:gd name="connsiteY128" fmla="*/ 1002323 h 3289156"/>
                  <a:gd name="connsiteX129" fmla="*/ 341001 w 2614629"/>
                  <a:gd name="connsiteY129" fmla="*/ 914400 h 3289156"/>
                  <a:gd name="connsiteX130" fmla="*/ 305832 w 2614629"/>
                  <a:gd name="connsiteY130" fmla="*/ 861646 h 3289156"/>
                  <a:gd name="connsiteX131" fmla="*/ 200324 w 2614629"/>
                  <a:gd name="connsiteY131" fmla="*/ 826477 h 3289156"/>
                  <a:gd name="connsiteX132" fmla="*/ 77232 w 2614629"/>
                  <a:gd name="connsiteY132" fmla="*/ 791308 h 3289156"/>
                  <a:gd name="connsiteX133" fmla="*/ 6894 w 2614629"/>
                  <a:gd name="connsiteY133" fmla="*/ 703385 h 3289156"/>
                  <a:gd name="connsiteX134" fmla="*/ 59647 w 2614629"/>
                  <a:gd name="connsiteY134" fmla="*/ 720970 h 3289156"/>
                  <a:gd name="connsiteX135" fmla="*/ 94817 w 2614629"/>
                  <a:gd name="connsiteY135" fmla="*/ 756139 h 3289156"/>
                  <a:gd name="connsiteX136" fmla="*/ 112401 w 2614629"/>
                  <a:gd name="connsiteY136" fmla="*/ 685800 h 3289156"/>
                  <a:gd name="connsiteX137" fmla="*/ 129986 w 2614629"/>
                  <a:gd name="connsiteY137" fmla="*/ 562708 h 3289156"/>
                  <a:gd name="connsiteX138" fmla="*/ 165155 w 2614629"/>
                  <a:gd name="connsiteY138" fmla="*/ 668216 h 3289156"/>
                  <a:gd name="connsiteX139" fmla="*/ 182740 w 2614629"/>
                  <a:gd name="connsiteY139" fmla="*/ 720970 h 3289156"/>
                  <a:gd name="connsiteX140" fmla="*/ 217909 w 2614629"/>
                  <a:gd name="connsiteY140" fmla="*/ 685800 h 3289156"/>
                  <a:gd name="connsiteX141" fmla="*/ 270663 w 2614629"/>
                  <a:gd name="connsiteY141" fmla="*/ 545123 h 3289156"/>
                  <a:gd name="connsiteX142" fmla="*/ 288247 w 2614629"/>
                  <a:gd name="connsiteY142" fmla="*/ 597877 h 3289156"/>
                  <a:gd name="connsiteX143" fmla="*/ 305832 w 2614629"/>
                  <a:gd name="connsiteY143" fmla="*/ 756139 h 3289156"/>
                  <a:gd name="connsiteX144" fmla="*/ 323417 w 2614629"/>
                  <a:gd name="connsiteY144" fmla="*/ 597877 h 3289156"/>
                  <a:gd name="connsiteX145" fmla="*/ 411340 w 2614629"/>
                  <a:gd name="connsiteY145" fmla="*/ 633046 h 3289156"/>
                  <a:gd name="connsiteX146" fmla="*/ 464094 w 2614629"/>
                  <a:gd name="connsiteY146" fmla="*/ 668216 h 3289156"/>
                  <a:gd name="connsiteX147" fmla="*/ 446509 w 2614629"/>
                  <a:gd name="connsiteY147" fmla="*/ 791308 h 3289156"/>
                  <a:gd name="connsiteX148" fmla="*/ 428924 w 2614629"/>
                  <a:gd name="connsiteY148" fmla="*/ 861646 h 3289156"/>
                  <a:gd name="connsiteX149" fmla="*/ 446509 w 2614629"/>
                  <a:gd name="connsiteY149" fmla="*/ 984739 h 3289156"/>
                  <a:gd name="connsiteX150" fmla="*/ 464094 w 2614629"/>
                  <a:gd name="connsiteY150" fmla="*/ 1055077 h 3289156"/>
                  <a:gd name="connsiteX151" fmla="*/ 499263 w 2614629"/>
                  <a:gd name="connsiteY151" fmla="*/ 1160585 h 3289156"/>
                  <a:gd name="connsiteX152" fmla="*/ 516847 w 2614629"/>
                  <a:gd name="connsiteY152" fmla="*/ 1213339 h 3289156"/>
                  <a:gd name="connsiteX153" fmla="*/ 552017 w 2614629"/>
                  <a:gd name="connsiteY153" fmla="*/ 1318846 h 3289156"/>
                  <a:gd name="connsiteX154" fmla="*/ 569601 w 2614629"/>
                  <a:gd name="connsiteY154" fmla="*/ 1371600 h 3289156"/>
                  <a:gd name="connsiteX155" fmla="*/ 622355 w 2614629"/>
                  <a:gd name="connsiteY155" fmla="*/ 1389185 h 3289156"/>
                  <a:gd name="connsiteX156" fmla="*/ 850955 w 2614629"/>
                  <a:gd name="connsiteY156" fmla="*/ 1371600 h 3289156"/>
                  <a:gd name="connsiteX157" fmla="*/ 868540 w 2614629"/>
                  <a:gd name="connsiteY157" fmla="*/ 1248508 h 3289156"/>
                  <a:gd name="connsiteX158" fmla="*/ 938878 w 2614629"/>
                  <a:gd name="connsiteY158" fmla="*/ 1266093 h 3289156"/>
                  <a:gd name="connsiteX159" fmla="*/ 1044386 w 2614629"/>
                  <a:gd name="connsiteY159" fmla="*/ 1301262 h 3289156"/>
                  <a:gd name="connsiteX160" fmla="*/ 1185063 w 2614629"/>
                  <a:gd name="connsiteY160" fmla="*/ 1283677 h 3289156"/>
                  <a:gd name="connsiteX161" fmla="*/ 1202647 w 2614629"/>
                  <a:gd name="connsiteY161" fmla="*/ 1230923 h 3289156"/>
                  <a:gd name="connsiteX162" fmla="*/ 1220232 w 2614629"/>
                  <a:gd name="connsiteY162" fmla="*/ 1160585 h 3289156"/>
                  <a:gd name="connsiteX163" fmla="*/ 1167478 w 2614629"/>
                  <a:gd name="connsiteY163" fmla="*/ 1125416 h 3289156"/>
                  <a:gd name="connsiteX164" fmla="*/ 1114724 w 2614629"/>
                  <a:gd name="connsiteY164" fmla="*/ 1107831 h 3289156"/>
                  <a:gd name="connsiteX165" fmla="*/ 1026801 w 2614629"/>
                  <a:gd name="connsiteY165" fmla="*/ 1037493 h 3289156"/>
                  <a:gd name="connsiteX166" fmla="*/ 974047 w 2614629"/>
                  <a:gd name="connsiteY166" fmla="*/ 1002323 h 328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2614629" h="3289156">
                    <a:moveTo>
                      <a:pt x="1026801" y="1072662"/>
                    </a:moveTo>
                    <a:cubicBezTo>
                      <a:pt x="1009216" y="1043354"/>
                      <a:pt x="977625" y="1018730"/>
                      <a:pt x="974047" y="984739"/>
                    </a:cubicBezTo>
                    <a:cubicBezTo>
                      <a:pt x="965435" y="902920"/>
                      <a:pt x="991632" y="820825"/>
                      <a:pt x="991632" y="738554"/>
                    </a:cubicBezTo>
                    <a:cubicBezTo>
                      <a:pt x="991632" y="662129"/>
                      <a:pt x="985966" y="585444"/>
                      <a:pt x="974047" y="509954"/>
                    </a:cubicBezTo>
                    <a:cubicBezTo>
                      <a:pt x="968265" y="473336"/>
                      <a:pt x="950601" y="439615"/>
                      <a:pt x="938878" y="404446"/>
                    </a:cubicBezTo>
                    <a:lnTo>
                      <a:pt x="921294" y="351693"/>
                    </a:lnTo>
                    <a:cubicBezTo>
                      <a:pt x="934860" y="188891"/>
                      <a:pt x="901455" y="178663"/>
                      <a:pt x="974047" y="87923"/>
                    </a:cubicBezTo>
                    <a:cubicBezTo>
                      <a:pt x="1018688" y="32122"/>
                      <a:pt x="1030925" y="45518"/>
                      <a:pt x="1114724" y="17585"/>
                    </a:cubicBezTo>
                    <a:lnTo>
                      <a:pt x="1167478" y="0"/>
                    </a:lnTo>
                    <a:cubicBezTo>
                      <a:pt x="1296432" y="5862"/>
                      <a:pt x="1425633" y="7684"/>
                      <a:pt x="1554340" y="17585"/>
                    </a:cubicBezTo>
                    <a:cubicBezTo>
                      <a:pt x="1578436" y="19439"/>
                      <a:pt x="1602464" y="25650"/>
                      <a:pt x="1624678" y="35170"/>
                    </a:cubicBezTo>
                    <a:cubicBezTo>
                      <a:pt x="1863264" y="137422"/>
                      <a:pt x="1507924" y="13838"/>
                      <a:pt x="1730186" y="87923"/>
                    </a:cubicBezTo>
                    <a:cubicBezTo>
                      <a:pt x="1741909" y="99646"/>
                      <a:pt x="1751139" y="114563"/>
                      <a:pt x="1765355" y="123093"/>
                    </a:cubicBezTo>
                    <a:cubicBezTo>
                      <a:pt x="1781249" y="132630"/>
                      <a:pt x="1803635" y="129098"/>
                      <a:pt x="1818109" y="140677"/>
                    </a:cubicBezTo>
                    <a:cubicBezTo>
                      <a:pt x="1864946" y="178146"/>
                      <a:pt x="1845379" y="200314"/>
                      <a:pt x="1870863" y="246185"/>
                    </a:cubicBezTo>
                    <a:cubicBezTo>
                      <a:pt x="1891390" y="283134"/>
                      <a:pt x="1941201" y="351693"/>
                      <a:pt x="1941201" y="351693"/>
                    </a:cubicBezTo>
                    <a:cubicBezTo>
                      <a:pt x="1971239" y="471842"/>
                      <a:pt x="1986043" y="500061"/>
                      <a:pt x="1941201" y="668216"/>
                    </a:cubicBezTo>
                    <a:cubicBezTo>
                      <a:pt x="1936425" y="686126"/>
                      <a:pt x="1906032" y="679939"/>
                      <a:pt x="1888447" y="685800"/>
                    </a:cubicBezTo>
                    <a:cubicBezTo>
                      <a:pt x="1876724" y="697523"/>
                      <a:pt x="1867494" y="712440"/>
                      <a:pt x="1853278" y="720970"/>
                    </a:cubicBezTo>
                    <a:cubicBezTo>
                      <a:pt x="1837384" y="730507"/>
                      <a:pt x="1811298" y="723471"/>
                      <a:pt x="1800524" y="738554"/>
                    </a:cubicBezTo>
                    <a:cubicBezTo>
                      <a:pt x="1778976" y="768720"/>
                      <a:pt x="1765355" y="844062"/>
                      <a:pt x="1765355" y="844062"/>
                    </a:cubicBezTo>
                    <a:cubicBezTo>
                      <a:pt x="1759494" y="920262"/>
                      <a:pt x="1762759" y="997721"/>
                      <a:pt x="1747771" y="1072662"/>
                    </a:cubicBezTo>
                    <a:cubicBezTo>
                      <a:pt x="1744520" y="1088919"/>
                      <a:pt x="1728124" y="1102010"/>
                      <a:pt x="1712601" y="1107831"/>
                    </a:cubicBezTo>
                    <a:cubicBezTo>
                      <a:pt x="1679217" y="1120350"/>
                      <a:pt x="1641684" y="1116769"/>
                      <a:pt x="1607094" y="1125416"/>
                    </a:cubicBezTo>
                    <a:cubicBezTo>
                      <a:pt x="1571129" y="1134407"/>
                      <a:pt x="1501586" y="1160585"/>
                      <a:pt x="1501586" y="1160585"/>
                    </a:cubicBezTo>
                    <a:cubicBezTo>
                      <a:pt x="1495724" y="1178170"/>
                      <a:pt x="1484001" y="1194803"/>
                      <a:pt x="1484001" y="1213339"/>
                    </a:cubicBezTo>
                    <a:cubicBezTo>
                      <a:pt x="1484001" y="1350199"/>
                      <a:pt x="1521597" y="1303485"/>
                      <a:pt x="1659847" y="1318846"/>
                    </a:cubicBezTo>
                    <a:cubicBezTo>
                      <a:pt x="1709661" y="1468286"/>
                      <a:pt x="1640188" y="1286082"/>
                      <a:pt x="1712601" y="1406770"/>
                    </a:cubicBezTo>
                    <a:cubicBezTo>
                      <a:pt x="1722138" y="1422664"/>
                      <a:pt x="1720649" y="1443629"/>
                      <a:pt x="1730186" y="1459523"/>
                    </a:cubicBezTo>
                    <a:cubicBezTo>
                      <a:pt x="1738716" y="1473739"/>
                      <a:pt x="1752409" y="1484336"/>
                      <a:pt x="1765355" y="1494693"/>
                    </a:cubicBezTo>
                    <a:cubicBezTo>
                      <a:pt x="1814052" y="1533651"/>
                      <a:pt x="1815145" y="1528874"/>
                      <a:pt x="1870863" y="1547446"/>
                    </a:cubicBezTo>
                    <a:cubicBezTo>
                      <a:pt x="1900171" y="1541585"/>
                      <a:pt x="1937652" y="1550996"/>
                      <a:pt x="1958786" y="1529862"/>
                    </a:cubicBezTo>
                    <a:cubicBezTo>
                      <a:pt x="1985000" y="1503648"/>
                      <a:pt x="1982232" y="1459523"/>
                      <a:pt x="1993955" y="1424354"/>
                    </a:cubicBezTo>
                    <a:lnTo>
                      <a:pt x="2029124" y="1318846"/>
                    </a:lnTo>
                    <a:cubicBezTo>
                      <a:pt x="2034985" y="1301262"/>
                      <a:pt x="2033603" y="1279200"/>
                      <a:pt x="2046709" y="1266093"/>
                    </a:cubicBezTo>
                    <a:lnTo>
                      <a:pt x="2081878" y="1230923"/>
                    </a:lnTo>
                    <a:cubicBezTo>
                      <a:pt x="2087740" y="1207477"/>
                      <a:pt x="2088655" y="1182201"/>
                      <a:pt x="2099463" y="1160585"/>
                    </a:cubicBezTo>
                    <a:cubicBezTo>
                      <a:pt x="2220394" y="918723"/>
                      <a:pt x="2138757" y="1148208"/>
                      <a:pt x="2187386" y="1002323"/>
                    </a:cubicBezTo>
                    <a:cubicBezTo>
                      <a:pt x="2181524" y="973015"/>
                      <a:pt x="2177050" y="943396"/>
                      <a:pt x="2169801" y="914400"/>
                    </a:cubicBezTo>
                    <a:cubicBezTo>
                      <a:pt x="2165305" y="896418"/>
                      <a:pt x="2152217" y="880182"/>
                      <a:pt x="2152217" y="861646"/>
                    </a:cubicBezTo>
                    <a:cubicBezTo>
                      <a:pt x="2152217" y="808568"/>
                      <a:pt x="2163940" y="756139"/>
                      <a:pt x="2169801" y="703385"/>
                    </a:cubicBezTo>
                    <a:cubicBezTo>
                      <a:pt x="2181524" y="715108"/>
                      <a:pt x="2199150" y="723031"/>
                      <a:pt x="2204971" y="738554"/>
                    </a:cubicBezTo>
                    <a:cubicBezTo>
                      <a:pt x="2248527" y="854704"/>
                      <a:pt x="2176812" y="859310"/>
                      <a:pt x="2275309" y="826477"/>
                    </a:cubicBezTo>
                    <a:cubicBezTo>
                      <a:pt x="2281171" y="773723"/>
                      <a:pt x="2284168" y="720572"/>
                      <a:pt x="2292894" y="668216"/>
                    </a:cubicBezTo>
                    <a:cubicBezTo>
                      <a:pt x="2295941" y="649932"/>
                      <a:pt x="2291942" y="615462"/>
                      <a:pt x="2310478" y="615462"/>
                    </a:cubicBezTo>
                    <a:cubicBezTo>
                      <a:pt x="2329014" y="615462"/>
                      <a:pt x="2322201" y="650631"/>
                      <a:pt x="2328063" y="668216"/>
                    </a:cubicBezTo>
                    <a:cubicBezTo>
                      <a:pt x="2333924" y="726831"/>
                      <a:pt x="2324963" y="788905"/>
                      <a:pt x="2345647" y="844062"/>
                    </a:cubicBezTo>
                    <a:cubicBezTo>
                      <a:pt x="2351468" y="859585"/>
                      <a:pt x="2374286" y="824132"/>
                      <a:pt x="2380817" y="808893"/>
                    </a:cubicBezTo>
                    <a:cubicBezTo>
                      <a:pt x="2392591" y="781422"/>
                      <a:pt x="2391152" y="749966"/>
                      <a:pt x="2398401" y="720970"/>
                    </a:cubicBezTo>
                    <a:cubicBezTo>
                      <a:pt x="2402897" y="702988"/>
                      <a:pt x="2410124" y="685801"/>
                      <a:pt x="2415986" y="668216"/>
                    </a:cubicBezTo>
                    <a:cubicBezTo>
                      <a:pt x="2487335" y="739565"/>
                      <a:pt x="2490112" y="714206"/>
                      <a:pt x="2451155" y="844062"/>
                    </a:cubicBezTo>
                    <a:cubicBezTo>
                      <a:pt x="2445082" y="864305"/>
                      <a:pt x="2395483" y="891690"/>
                      <a:pt x="2415986" y="896816"/>
                    </a:cubicBezTo>
                    <a:cubicBezTo>
                      <a:pt x="2451951" y="905807"/>
                      <a:pt x="2521494" y="861646"/>
                      <a:pt x="2521494" y="861646"/>
                    </a:cubicBezTo>
                    <a:cubicBezTo>
                      <a:pt x="2550802" y="867508"/>
                      <a:pt x="2588283" y="858097"/>
                      <a:pt x="2609417" y="879231"/>
                    </a:cubicBezTo>
                    <a:cubicBezTo>
                      <a:pt x="2622524" y="892338"/>
                      <a:pt x="2608770" y="924457"/>
                      <a:pt x="2591832" y="931985"/>
                    </a:cubicBezTo>
                    <a:cubicBezTo>
                      <a:pt x="2548648" y="951178"/>
                      <a:pt x="2498047" y="943708"/>
                      <a:pt x="2451155" y="949570"/>
                    </a:cubicBezTo>
                    <a:cubicBezTo>
                      <a:pt x="2464986" y="991063"/>
                      <a:pt x="2463680" y="1013356"/>
                      <a:pt x="2503909" y="1037493"/>
                    </a:cubicBezTo>
                    <a:cubicBezTo>
                      <a:pt x="2519803" y="1047030"/>
                      <a:pt x="2539078" y="1049216"/>
                      <a:pt x="2556663" y="1055077"/>
                    </a:cubicBezTo>
                    <a:cubicBezTo>
                      <a:pt x="2550801" y="1078523"/>
                      <a:pt x="2561707" y="1116930"/>
                      <a:pt x="2539078" y="1125416"/>
                    </a:cubicBezTo>
                    <a:cubicBezTo>
                      <a:pt x="2419340" y="1170318"/>
                      <a:pt x="2419387" y="1118034"/>
                      <a:pt x="2398401" y="1055077"/>
                    </a:cubicBezTo>
                    <a:cubicBezTo>
                      <a:pt x="2380816" y="1060939"/>
                      <a:pt x="2356421" y="1057579"/>
                      <a:pt x="2345647" y="1072662"/>
                    </a:cubicBezTo>
                    <a:cubicBezTo>
                      <a:pt x="2324100" y="1102829"/>
                      <a:pt x="2322201" y="1143001"/>
                      <a:pt x="2310478" y="1178170"/>
                    </a:cubicBezTo>
                    <a:cubicBezTo>
                      <a:pt x="2304617" y="1195754"/>
                      <a:pt x="2306001" y="1217816"/>
                      <a:pt x="2292894" y="1230923"/>
                    </a:cubicBezTo>
                    <a:lnTo>
                      <a:pt x="2204971" y="1318846"/>
                    </a:lnTo>
                    <a:cubicBezTo>
                      <a:pt x="2197002" y="1350722"/>
                      <a:pt x="2166486" y="1480424"/>
                      <a:pt x="2152217" y="1494693"/>
                    </a:cubicBezTo>
                    <a:cubicBezTo>
                      <a:pt x="2140494" y="1506416"/>
                      <a:pt x="2126994" y="1516599"/>
                      <a:pt x="2117047" y="1529862"/>
                    </a:cubicBezTo>
                    <a:cubicBezTo>
                      <a:pt x="2022989" y="1655272"/>
                      <a:pt x="2092701" y="1620040"/>
                      <a:pt x="1993955" y="1652954"/>
                    </a:cubicBezTo>
                    <a:cubicBezTo>
                      <a:pt x="1976370" y="1664677"/>
                      <a:pt x="1962123" y="1685134"/>
                      <a:pt x="1941201" y="1688123"/>
                    </a:cubicBezTo>
                    <a:cubicBezTo>
                      <a:pt x="1917276" y="1691541"/>
                      <a:pt x="1894101" y="1677178"/>
                      <a:pt x="1870863" y="1670539"/>
                    </a:cubicBezTo>
                    <a:cubicBezTo>
                      <a:pt x="1767735" y="1641074"/>
                      <a:pt x="1868107" y="1669161"/>
                      <a:pt x="1765355" y="1617785"/>
                    </a:cubicBezTo>
                    <a:cubicBezTo>
                      <a:pt x="1748776" y="1609495"/>
                      <a:pt x="1730186" y="1606062"/>
                      <a:pt x="1712601" y="1600200"/>
                    </a:cubicBezTo>
                    <a:cubicBezTo>
                      <a:pt x="1700568" y="1564101"/>
                      <a:pt x="1698470" y="1531588"/>
                      <a:pt x="1659847" y="1512277"/>
                    </a:cubicBezTo>
                    <a:cubicBezTo>
                      <a:pt x="1626689" y="1495698"/>
                      <a:pt x="1554340" y="1477108"/>
                      <a:pt x="1554340" y="1477108"/>
                    </a:cubicBezTo>
                    <a:cubicBezTo>
                      <a:pt x="1542617" y="1494693"/>
                      <a:pt x="1528622" y="1510959"/>
                      <a:pt x="1519171" y="1529862"/>
                    </a:cubicBezTo>
                    <a:cubicBezTo>
                      <a:pt x="1504397" y="1559411"/>
                      <a:pt x="1492452" y="1624783"/>
                      <a:pt x="1484001" y="1652954"/>
                    </a:cubicBezTo>
                    <a:cubicBezTo>
                      <a:pt x="1473348" y="1688462"/>
                      <a:pt x="1448832" y="1758462"/>
                      <a:pt x="1448832" y="1758462"/>
                    </a:cubicBezTo>
                    <a:cubicBezTo>
                      <a:pt x="1454694" y="1822939"/>
                      <a:pt x="1455166" y="1888135"/>
                      <a:pt x="1466417" y="1951893"/>
                    </a:cubicBezTo>
                    <a:cubicBezTo>
                      <a:pt x="1472859" y="1988400"/>
                      <a:pt x="1489863" y="2022231"/>
                      <a:pt x="1501586" y="2057400"/>
                    </a:cubicBezTo>
                    <a:lnTo>
                      <a:pt x="1536755" y="2162908"/>
                    </a:lnTo>
                    <a:cubicBezTo>
                      <a:pt x="1542617" y="2186354"/>
                      <a:pt x="1547395" y="2210098"/>
                      <a:pt x="1554340" y="2233246"/>
                    </a:cubicBezTo>
                    <a:cubicBezTo>
                      <a:pt x="1564993" y="2268754"/>
                      <a:pt x="1582238" y="2302402"/>
                      <a:pt x="1589509" y="2338754"/>
                    </a:cubicBezTo>
                    <a:cubicBezTo>
                      <a:pt x="1614365" y="2463031"/>
                      <a:pt x="1597642" y="2398319"/>
                      <a:pt x="1642263" y="2532185"/>
                    </a:cubicBezTo>
                    <a:lnTo>
                      <a:pt x="1659847" y="2584939"/>
                    </a:lnTo>
                    <a:lnTo>
                      <a:pt x="1677432" y="2637693"/>
                    </a:lnTo>
                    <a:cubicBezTo>
                      <a:pt x="1659847" y="2649416"/>
                      <a:pt x="1645402" y="2668717"/>
                      <a:pt x="1624678" y="2672862"/>
                    </a:cubicBezTo>
                    <a:cubicBezTo>
                      <a:pt x="1555466" y="2686704"/>
                      <a:pt x="1438695" y="2624452"/>
                      <a:pt x="1413663" y="2690446"/>
                    </a:cubicBezTo>
                    <a:cubicBezTo>
                      <a:pt x="1210066" y="3227201"/>
                      <a:pt x="1355800" y="3175957"/>
                      <a:pt x="1624678" y="3200400"/>
                    </a:cubicBezTo>
                    <a:cubicBezTo>
                      <a:pt x="1630540" y="3217985"/>
                      <a:pt x="1649147" y="3235944"/>
                      <a:pt x="1642263" y="3253154"/>
                    </a:cubicBezTo>
                    <a:cubicBezTo>
                      <a:pt x="1634414" y="3272777"/>
                      <a:pt x="1610596" y="3286917"/>
                      <a:pt x="1589509" y="3288323"/>
                    </a:cubicBezTo>
                    <a:cubicBezTo>
                      <a:pt x="1519083" y="3293018"/>
                      <a:pt x="1448832" y="3276600"/>
                      <a:pt x="1378494" y="3270739"/>
                    </a:cubicBezTo>
                    <a:cubicBezTo>
                      <a:pt x="1240660" y="3224793"/>
                      <a:pt x="1334029" y="3274001"/>
                      <a:pt x="1308155" y="2989385"/>
                    </a:cubicBezTo>
                    <a:cubicBezTo>
                      <a:pt x="1304403" y="2948108"/>
                      <a:pt x="1299891" y="2906679"/>
                      <a:pt x="1290571" y="2866293"/>
                    </a:cubicBezTo>
                    <a:cubicBezTo>
                      <a:pt x="1277860" y="2811213"/>
                      <a:pt x="1261273" y="2737344"/>
                      <a:pt x="1202647" y="2708031"/>
                    </a:cubicBezTo>
                    <a:cubicBezTo>
                      <a:pt x="1175914" y="2694665"/>
                      <a:pt x="1144032" y="2696308"/>
                      <a:pt x="1114724" y="2690446"/>
                    </a:cubicBezTo>
                    <a:cubicBezTo>
                      <a:pt x="1020940" y="2696308"/>
                      <a:pt x="880555" y="2626769"/>
                      <a:pt x="833371" y="2708031"/>
                    </a:cubicBezTo>
                    <a:cubicBezTo>
                      <a:pt x="522238" y="3243872"/>
                      <a:pt x="1090868" y="3292389"/>
                      <a:pt x="569601" y="3200400"/>
                    </a:cubicBezTo>
                    <a:cubicBezTo>
                      <a:pt x="545801" y="3196200"/>
                      <a:pt x="522709" y="3188677"/>
                      <a:pt x="499263" y="3182816"/>
                    </a:cubicBezTo>
                    <a:cubicBezTo>
                      <a:pt x="487540" y="3171093"/>
                      <a:pt x="458851" y="3163374"/>
                      <a:pt x="464094" y="3147646"/>
                    </a:cubicBezTo>
                    <a:cubicBezTo>
                      <a:pt x="469955" y="3130062"/>
                      <a:pt x="498498" y="3132683"/>
                      <a:pt x="516847" y="3130062"/>
                    </a:cubicBezTo>
                    <a:cubicBezTo>
                      <a:pt x="580939" y="3120906"/>
                      <a:pt x="645801" y="3118339"/>
                      <a:pt x="710278" y="3112477"/>
                    </a:cubicBezTo>
                    <a:cubicBezTo>
                      <a:pt x="716140" y="3071446"/>
                      <a:pt x="720449" y="3030164"/>
                      <a:pt x="727863" y="2989385"/>
                    </a:cubicBezTo>
                    <a:cubicBezTo>
                      <a:pt x="736697" y="2940799"/>
                      <a:pt x="747963" y="2911498"/>
                      <a:pt x="763032" y="2866293"/>
                    </a:cubicBezTo>
                    <a:cubicBezTo>
                      <a:pt x="768894" y="2831124"/>
                      <a:pt x="793136" y="2794169"/>
                      <a:pt x="780617" y="2760785"/>
                    </a:cubicBezTo>
                    <a:cubicBezTo>
                      <a:pt x="771413" y="2736240"/>
                      <a:pt x="734372" y="2735942"/>
                      <a:pt x="710278" y="2725616"/>
                    </a:cubicBezTo>
                    <a:cubicBezTo>
                      <a:pt x="657985" y="2703205"/>
                      <a:pt x="629237" y="2704208"/>
                      <a:pt x="569601" y="2690446"/>
                    </a:cubicBezTo>
                    <a:cubicBezTo>
                      <a:pt x="522503" y="2679577"/>
                      <a:pt x="474779" y="2670562"/>
                      <a:pt x="428924" y="2655277"/>
                    </a:cubicBezTo>
                    <a:lnTo>
                      <a:pt x="323417" y="2620108"/>
                    </a:lnTo>
                    <a:cubicBezTo>
                      <a:pt x="335140" y="2602523"/>
                      <a:pt x="349135" y="2586257"/>
                      <a:pt x="358586" y="2567354"/>
                    </a:cubicBezTo>
                    <a:cubicBezTo>
                      <a:pt x="366876" y="2550775"/>
                      <a:pt x="365889" y="2530023"/>
                      <a:pt x="376171" y="2514600"/>
                    </a:cubicBezTo>
                    <a:cubicBezTo>
                      <a:pt x="389965" y="2493908"/>
                      <a:pt x="411340" y="2479431"/>
                      <a:pt x="428924" y="2461846"/>
                    </a:cubicBezTo>
                    <a:cubicBezTo>
                      <a:pt x="434786" y="2444262"/>
                      <a:pt x="436972" y="2424987"/>
                      <a:pt x="446509" y="2409093"/>
                    </a:cubicBezTo>
                    <a:cubicBezTo>
                      <a:pt x="455039" y="2394877"/>
                      <a:pt x="471321" y="2386869"/>
                      <a:pt x="481678" y="2373923"/>
                    </a:cubicBezTo>
                    <a:cubicBezTo>
                      <a:pt x="494880" y="2357420"/>
                      <a:pt x="503645" y="2337673"/>
                      <a:pt x="516847" y="2321170"/>
                    </a:cubicBezTo>
                    <a:cubicBezTo>
                      <a:pt x="527204" y="2308224"/>
                      <a:pt x="541660" y="2298946"/>
                      <a:pt x="552017" y="2286000"/>
                    </a:cubicBezTo>
                    <a:cubicBezTo>
                      <a:pt x="658736" y="2152601"/>
                      <a:pt x="526767" y="2310499"/>
                      <a:pt x="604771" y="2180493"/>
                    </a:cubicBezTo>
                    <a:cubicBezTo>
                      <a:pt x="621477" y="2152650"/>
                      <a:pt x="668731" y="2126129"/>
                      <a:pt x="692694" y="2110154"/>
                    </a:cubicBezTo>
                    <a:cubicBezTo>
                      <a:pt x="704417" y="2092569"/>
                      <a:pt x="711627" y="2070930"/>
                      <a:pt x="727863" y="2057400"/>
                    </a:cubicBezTo>
                    <a:cubicBezTo>
                      <a:pt x="782747" y="2011663"/>
                      <a:pt x="795984" y="2032131"/>
                      <a:pt x="850955" y="2004646"/>
                    </a:cubicBezTo>
                    <a:cubicBezTo>
                      <a:pt x="869858" y="1995195"/>
                      <a:pt x="886124" y="1981200"/>
                      <a:pt x="903709" y="1969477"/>
                    </a:cubicBezTo>
                    <a:cubicBezTo>
                      <a:pt x="927155" y="1934308"/>
                      <a:pt x="960680" y="1904069"/>
                      <a:pt x="974047" y="1863970"/>
                    </a:cubicBezTo>
                    <a:lnTo>
                      <a:pt x="1009217" y="1758462"/>
                    </a:lnTo>
                    <a:cubicBezTo>
                      <a:pt x="1003355" y="1693985"/>
                      <a:pt x="1000788" y="1629123"/>
                      <a:pt x="991632" y="1565031"/>
                    </a:cubicBezTo>
                    <a:cubicBezTo>
                      <a:pt x="989011" y="1546681"/>
                      <a:pt x="987154" y="1525384"/>
                      <a:pt x="974047" y="1512277"/>
                    </a:cubicBezTo>
                    <a:cubicBezTo>
                      <a:pt x="960940" y="1499170"/>
                      <a:pt x="938878" y="1500554"/>
                      <a:pt x="921294" y="1494693"/>
                    </a:cubicBezTo>
                    <a:cubicBezTo>
                      <a:pt x="827993" y="1401392"/>
                      <a:pt x="921511" y="1477108"/>
                      <a:pt x="657524" y="1477108"/>
                    </a:cubicBezTo>
                    <a:cubicBezTo>
                      <a:pt x="598616" y="1477108"/>
                      <a:pt x="540293" y="1465385"/>
                      <a:pt x="481678" y="1459523"/>
                    </a:cubicBezTo>
                    <a:cubicBezTo>
                      <a:pt x="441481" y="1338928"/>
                      <a:pt x="488953" y="1488618"/>
                      <a:pt x="446509" y="1318846"/>
                    </a:cubicBezTo>
                    <a:cubicBezTo>
                      <a:pt x="442013" y="1300864"/>
                      <a:pt x="434786" y="1283677"/>
                      <a:pt x="428924" y="1266093"/>
                    </a:cubicBezTo>
                    <a:cubicBezTo>
                      <a:pt x="423063" y="1178170"/>
                      <a:pt x="425826" y="1089243"/>
                      <a:pt x="411340" y="1002323"/>
                    </a:cubicBezTo>
                    <a:cubicBezTo>
                      <a:pt x="405643" y="968141"/>
                      <a:pt x="360780" y="939123"/>
                      <a:pt x="341001" y="914400"/>
                    </a:cubicBezTo>
                    <a:cubicBezTo>
                      <a:pt x="327799" y="897897"/>
                      <a:pt x="323754" y="872847"/>
                      <a:pt x="305832" y="861646"/>
                    </a:cubicBezTo>
                    <a:cubicBezTo>
                      <a:pt x="274395" y="841998"/>
                      <a:pt x="235493" y="838200"/>
                      <a:pt x="200324" y="826477"/>
                    </a:cubicBezTo>
                    <a:cubicBezTo>
                      <a:pt x="124645" y="801251"/>
                      <a:pt x="165551" y="813388"/>
                      <a:pt x="77232" y="791308"/>
                    </a:cubicBezTo>
                    <a:cubicBezTo>
                      <a:pt x="75462" y="790128"/>
                      <a:pt x="-27082" y="737361"/>
                      <a:pt x="6894" y="703385"/>
                    </a:cubicBezTo>
                    <a:cubicBezTo>
                      <a:pt x="20001" y="690278"/>
                      <a:pt x="42063" y="715108"/>
                      <a:pt x="59647" y="720970"/>
                    </a:cubicBezTo>
                    <a:cubicBezTo>
                      <a:pt x="71370" y="732693"/>
                      <a:pt x="81022" y="765336"/>
                      <a:pt x="94817" y="756139"/>
                    </a:cubicBezTo>
                    <a:cubicBezTo>
                      <a:pt x="114926" y="742733"/>
                      <a:pt x="108078" y="709578"/>
                      <a:pt x="112401" y="685800"/>
                    </a:cubicBezTo>
                    <a:cubicBezTo>
                      <a:pt x="119815" y="645021"/>
                      <a:pt x="124124" y="603739"/>
                      <a:pt x="129986" y="562708"/>
                    </a:cubicBezTo>
                    <a:lnTo>
                      <a:pt x="165155" y="668216"/>
                    </a:lnTo>
                    <a:lnTo>
                      <a:pt x="182740" y="720970"/>
                    </a:lnTo>
                    <a:cubicBezTo>
                      <a:pt x="194463" y="709247"/>
                      <a:pt x="212088" y="701323"/>
                      <a:pt x="217909" y="685800"/>
                    </a:cubicBezTo>
                    <a:cubicBezTo>
                      <a:pt x="278840" y="523318"/>
                      <a:pt x="191395" y="624393"/>
                      <a:pt x="270663" y="545123"/>
                    </a:cubicBezTo>
                    <a:cubicBezTo>
                      <a:pt x="276524" y="562708"/>
                      <a:pt x="285200" y="579593"/>
                      <a:pt x="288247" y="597877"/>
                    </a:cubicBezTo>
                    <a:cubicBezTo>
                      <a:pt x="296973" y="650233"/>
                      <a:pt x="252753" y="756139"/>
                      <a:pt x="305832" y="756139"/>
                    </a:cubicBezTo>
                    <a:cubicBezTo>
                      <a:pt x="358911" y="756139"/>
                      <a:pt x="317555" y="650631"/>
                      <a:pt x="323417" y="597877"/>
                    </a:cubicBezTo>
                    <a:cubicBezTo>
                      <a:pt x="399996" y="712747"/>
                      <a:pt x="311235" y="616361"/>
                      <a:pt x="411340" y="633046"/>
                    </a:cubicBezTo>
                    <a:cubicBezTo>
                      <a:pt x="432187" y="636521"/>
                      <a:pt x="446509" y="656493"/>
                      <a:pt x="464094" y="668216"/>
                    </a:cubicBezTo>
                    <a:cubicBezTo>
                      <a:pt x="458232" y="709247"/>
                      <a:pt x="453923" y="750529"/>
                      <a:pt x="446509" y="791308"/>
                    </a:cubicBezTo>
                    <a:cubicBezTo>
                      <a:pt x="442186" y="815086"/>
                      <a:pt x="428924" y="837478"/>
                      <a:pt x="428924" y="861646"/>
                    </a:cubicBezTo>
                    <a:cubicBezTo>
                      <a:pt x="428924" y="903094"/>
                      <a:pt x="439094" y="943960"/>
                      <a:pt x="446509" y="984739"/>
                    </a:cubicBezTo>
                    <a:cubicBezTo>
                      <a:pt x="450832" y="1008517"/>
                      <a:pt x="457149" y="1031929"/>
                      <a:pt x="464094" y="1055077"/>
                    </a:cubicBezTo>
                    <a:cubicBezTo>
                      <a:pt x="474747" y="1090585"/>
                      <a:pt x="487540" y="1125416"/>
                      <a:pt x="499263" y="1160585"/>
                    </a:cubicBezTo>
                    <a:lnTo>
                      <a:pt x="516847" y="1213339"/>
                    </a:lnTo>
                    <a:lnTo>
                      <a:pt x="552017" y="1318846"/>
                    </a:lnTo>
                    <a:cubicBezTo>
                      <a:pt x="557879" y="1336431"/>
                      <a:pt x="552016" y="1365738"/>
                      <a:pt x="569601" y="1371600"/>
                    </a:cubicBezTo>
                    <a:lnTo>
                      <a:pt x="622355" y="1389185"/>
                    </a:lnTo>
                    <a:cubicBezTo>
                      <a:pt x="698555" y="1383323"/>
                      <a:pt x="784599" y="1409517"/>
                      <a:pt x="850955" y="1371600"/>
                    </a:cubicBezTo>
                    <a:cubicBezTo>
                      <a:pt x="886941" y="1351036"/>
                      <a:pt x="842006" y="1280349"/>
                      <a:pt x="868540" y="1248508"/>
                    </a:cubicBezTo>
                    <a:cubicBezTo>
                      <a:pt x="884012" y="1229942"/>
                      <a:pt x="915730" y="1259148"/>
                      <a:pt x="938878" y="1266093"/>
                    </a:cubicBezTo>
                    <a:cubicBezTo>
                      <a:pt x="974386" y="1276746"/>
                      <a:pt x="1044386" y="1301262"/>
                      <a:pt x="1044386" y="1301262"/>
                    </a:cubicBezTo>
                    <a:cubicBezTo>
                      <a:pt x="1091278" y="1295400"/>
                      <a:pt x="1141879" y="1302870"/>
                      <a:pt x="1185063" y="1283677"/>
                    </a:cubicBezTo>
                    <a:cubicBezTo>
                      <a:pt x="1202001" y="1276149"/>
                      <a:pt x="1197555" y="1248746"/>
                      <a:pt x="1202647" y="1230923"/>
                    </a:cubicBezTo>
                    <a:cubicBezTo>
                      <a:pt x="1209286" y="1207685"/>
                      <a:pt x="1214370" y="1184031"/>
                      <a:pt x="1220232" y="1160585"/>
                    </a:cubicBezTo>
                    <a:cubicBezTo>
                      <a:pt x="1202647" y="1148862"/>
                      <a:pt x="1186381" y="1134867"/>
                      <a:pt x="1167478" y="1125416"/>
                    </a:cubicBezTo>
                    <a:cubicBezTo>
                      <a:pt x="1150899" y="1117126"/>
                      <a:pt x="1129198" y="1119410"/>
                      <a:pt x="1114724" y="1107831"/>
                    </a:cubicBezTo>
                    <a:cubicBezTo>
                      <a:pt x="1001099" y="1016930"/>
                      <a:pt x="1159397" y="1081690"/>
                      <a:pt x="1026801" y="1037493"/>
                    </a:cubicBezTo>
                    <a:cubicBezTo>
                      <a:pt x="987487" y="998178"/>
                      <a:pt x="1008211" y="1002323"/>
                      <a:pt x="974047" y="1002323"/>
                    </a:cubicBezTo>
                  </a:path>
                </a:pathLst>
              </a:custGeom>
              <a:solidFill>
                <a:schemeClr val="accent2">
                  <a:lumMod val="20000"/>
                  <a:lumOff val="80000"/>
                </a:schemeClr>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grpSp>
            <p:nvGrpSpPr>
              <p:cNvPr id="67746" name="グループ化 13"/>
              <p:cNvGrpSpPr>
                <a:grpSpLocks/>
              </p:cNvGrpSpPr>
              <p:nvPr/>
            </p:nvGrpSpPr>
            <p:grpSpPr bwMode="auto">
              <a:xfrm>
                <a:off x="3906817" y="3116547"/>
                <a:ext cx="497810" cy="179535"/>
                <a:chOff x="8172400" y="3742128"/>
                <a:chExt cx="497810" cy="251194"/>
              </a:xfrm>
            </p:grpSpPr>
            <p:sp>
              <p:nvSpPr>
                <p:cNvPr id="20" name="円/楕円 19"/>
                <p:cNvSpPr/>
                <p:nvPr/>
              </p:nvSpPr>
              <p:spPr>
                <a:xfrm>
                  <a:off x="8173649" y="3742999"/>
                  <a:ext cx="494671" cy="2502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1" name="円/楕円 20"/>
                <p:cNvSpPr/>
                <p:nvPr/>
              </p:nvSpPr>
              <p:spPr>
                <a:xfrm>
                  <a:off x="8314983" y="3742999"/>
                  <a:ext cx="249196" cy="250274"/>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grpSp>
          <p:grpSp>
            <p:nvGrpSpPr>
              <p:cNvPr id="67747" name="グループ化 14"/>
              <p:cNvGrpSpPr>
                <a:grpSpLocks/>
              </p:cNvGrpSpPr>
              <p:nvPr/>
            </p:nvGrpSpPr>
            <p:grpSpPr bwMode="auto">
              <a:xfrm>
                <a:off x="4404627" y="3116548"/>
                <a:ext cx="497810" cy="179535"/>
                <a:chOff x="8172400" y="3742128"/>
                <a:chExt cx="497810" cy="251194"/>
              </a:xfrm>
            </p:grpSpPr>
            <p:sp>
              <p:nvSpPr>
                <p:cNvPr id="18" name="円/楕円 17"/>
                <p:cNvSpPr/>
                <p:nvPr/>
              </p:nvSpPr>
              <p:spPr>
                <a:xfrm>
                  <a:off x="8170512" y="3742995"/>
                  <a:ext cx="498389" cy="2502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19" name="円/楕円 18"/>
                <p:cNvSpPr/>
                <p:nvPr/>
              </p:nvSpPr>
              <p:spPr>
                <a:xfrm>
                  <a:off x="8315564" y="3742995"/>
                  <a:ext cx="249196" cy="250274"/>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grpSp>
          <p:sp>
            <p:nvSpPr>
              <p:cNvPr id="16" name="フリーフォーム 15"/>
              <p:cNvSpPr/>
              <p:nvPr/>
            </p:nvSpPr>
            <p:spPr>
              <a:xfrm>
                <a:off x="4391578" y="2652940"/>
                <a:ext cx="565337" cy="702730"/>
              </a:xfrm>
              <a:custGeom>
                <a:avLst/>
                <a:gdLst>
                  <a:gd name="connsiteX0" fmla="*/ 171 w 562878"/>
                  <a:gd name="connsiteY0" fmla="*/ 89519 h 704980"/>
                  <a:gd name="connsiteX1" fmla="*/ 52925 w 562878"/>
                  <a:gd name="connsiteY1" fmla="*/ 282950 h 704980"/>
                  <a:gd name="connsiteX2" fmla="*/ 70509 w 562878"/>
                  <a:gd name="connsiteY2" fmla="*/ 335703 h 704980"/>
                  <a:gd name="connsiteX3" fmla="*/ 123263 w 562878"/>
                  <a:gd name="connsiteY3" fmla="*/ 388457 h 704980"/>
                  <a:gd name="connsiteX4" fmla="*/ 158432 w 562878"/>
                  <a:gd name="connsiteY4" fmla="*/ 441211 h 704980"/>
                  <a:gd name="connsiteX5" fmla="*/ 176017 w 562878"/>
                  <a:gd name="connsiteY5" fmla="*/ 493965 h 704980"/>
                  <a:gd name="connsiteX6" fmla="*/ 228771 w 562878"/>
                  <a:gd name="connsiteY6" fmla="*/ 511550 h 704980"/>
                  <a:gd name="connsiteX7" fmla="*/ 263940 w 562878"/>
                  <a:gd name="connsiteY7" fmla="*/ 564303 h 704980"/>
                  <a:gd name="connsiteX8" fmla="*/ 404617 w 562878"/>
                  <a:gd name="connsiteY8" fmla="*/ 669811 h 704980"/>
                  <a:gd name="connsiteX9" fmla="*/ 510125 w 562878"/>
                  <a:gd name="connsiteY9" fmla="*/ 704980 h 704980"/>
                  <a:gd name="connsiteX10" fmla="*/ 562878 w 562878"/>
                  <a:gd name="connsiteY10" fmla="*/ 581888 h 704980"/>
                  <a:gd name="connsiteX11" fmla="*/ 545294 w 562878"/>
                  <a:gd name="connsiteY11" fmla="*/ 318119 h 704980"/>
                  <a:gd name="connsiteX12" fmla="*/ 492540 w 562878"/>
                  <a:gd name="connsiteY12" fmla="*/ 212611 h 704980"/>
                  <a:gd name="connsiteX13" fmla="*/ 439786 w 562878"/>
                  <a:gd name="connsiteY13" fmla="*/ 177442 h 704980"/>
                  <a:gd name="connsiteX14" fmla="*/ 387032 w 562878"/>
                  <a:gd name="connsiteY14" fmla="*/ 124688 h 704980"/>
                  <a:gd name="connsiteX15" fmla="*/ 334278 w 562878"/>
                  <a:gd name="connsiteY15" fmla="*/ 107103 h 704980"/>
                  <a:gd name="connsiteX16" fmla="*/ 193601 w 562878"/>
                  <a:gd name="connsiteY16" fmla="*/ 54350 h 704980"/>
                  <a:gd name="connsiteX17" fmla="*/ 123263 w 562878"/>
                  <a:gd name="connsiteY17" fmla="*/ 19180 h 704980"/>
                  <a:gd name="connsiteX18" fmla="*/ 70509 w 562878"/>
                  <a:gd name="connsiteY18" fmla="*/ 1596 h 704980"/>
                  <a:gd name="connsiteX19" fmla="*/ 35340 w 562878"/>
                  <a:gd name="connsiteY19" fmla="*/ 54350 h 704980"/>
                  <a:gd name="connsiteX20" fmla="*/ 171 w 562878"/>
                  <a:gd name="connsiteY20" fmla="*/ 89519 h 70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2878" h="704980">
                    <a:moveTo>
                      <a:pt x="171" y="89519"/>
                    </a:moveTo>
                    <a:cubicBezTo>
                      <a:pt x="3102" y="127619"/>
                      <a:pt x="8303" y="149084"/>
                      <a:pt x="52925" y="282950"/>
                    </a:cubicBezTo>
                    <a:cubicBezTo>
                      <a:pt x="58786" y="300534"/>
                      <a:pt x="57402" y="322596"/>
                      <a:pt x="70509" y="335703"/>
                    </a:cubicBezTo>
                    <a:cubicBezTo>
                      <a:pt x="88094" y="353288"/>
                      <a:pt x="107343" y="369352"/>
                      <a:pt x="123263" y="388457"/>
                    </a:cubicBezTo>
                    <a:cubicBezTo>
                      <a:pt x="136793" y="404693"/>
                      <a:pt x="148981" y="422308"/>
                      <a:pt x="158432" y="441211"/>
                    </a:cubicBezTo>
                    <a:cubicBezTo>
                      <a:pt x="166722" y="457790"/>
                      <a:pt x="162910" y="480858"/>
                      <a:pt x="176017" y="493965"/>
                    </a:cubicBezTo>
                    <a:cubicBezTo>
                      <a:pt x="189124" y="507072"/>
                      <a:pt x="211186" y="505688"/>
                      <a:pt x="228771" y="511550"/>
                    </a:cubicBezTo>
                    <a:cubicBezTo>
                      <a:pt x="240494" y="529134"/>
                      <a:pt x="250738" y="547800"/>
                      <a:pt x="263940" y="564303"/>
                    </a:cubicBezTo>
                    <a:cubicBezTo>
                      <a:pt x="294240" y="602178"/>
                      <a:pt x="373927" y="659581"/>
                      <a:pt x="404617" y="669811"/>
                    </a:cubicBezTo>
                    <a:lnTo>
                      <a:pt x="510125" y="704980"/>
                    </a:lnTo>
                    <a:cubicBezTo>
                      <a:pt x="538840" y="661906"/>
                      <a:pt x="562878" y="638664"/>
                      <a:pt x="562878" y="581888"/>
                    </a:cubicBezTo>
                    <a:cubicBezTo>
                      <a:pt x="562878" y="493770"/>
                      <a:pt x="555025" y="405698"/>
                      <a:pt x="545294" y="318119"/>
                    </a:cubicBezTo>
                    <a:cubicBezTo>
                      <a:pt x="541719" y="285941"/>
                      <a:pt x="514397" y="234468"/>
                      <a:pt x="492540" y="212611"/>
                    </a:cubicBezTo>
                    <a:cubicBezTo>
                      <a:pt x="477596" y="197667"/>
                      <a:pt x="456022" y="190972"/>
                      <a:pt x="439786" y="177442"/>
                    </a:cubicBezTo>
                    <a:cubicBezTo>
                      <a:pt x="420681" y="161522"/>
                      <a:pt x="407724" y="138483"/>
                      <a:pt x="387032" y="124688"/>
                    </a:cubicBezTo>
                    <a:cubicBezTo>
                      <a:pt x="371609" y="114406"/>
                      <a:pt x="351315" y="114405"/>
                      <a:pt x="334278" y="107103"/>
                    </a:cubicBezTo>
                    <a:cubicBezTo>
                      <a:pt x="205546" y="51932"/>
                      <a:pt x="323279" y="86768"/>
                      <a:pt x="193601" y="54350"/>
                    </a:cubicBezTo>
                    <a:cubicBezTo>
                      <a:pt x="170155" y="42627"/>
                      <a:pt x="147357" y="29506"/>
                      <a:pt x="123263" y="19180"/>
                    </a:cubicBezTo>
                    <a:cubicBezTo>
                      <a:pt x="106226" y="11878"/>
                      <a:pt x="87719" y="-5288"/>
                      <a:pt x="70509" y="1596"/>
                    </a:cubicBezTo>
                    <a:cubicBezTo>
                      <a:pt x="50887" y="9445"/>
                      <a:pt x="44791" y="35447"/>
                      <a:pt x="35340" y="54350"/>
                    </a:cubicBezTo>
                    <a:cubicBezTo>
                      <a:pt x="32719" y="59593"/>
                      <a:pt x="-2760" y="51419"/>
                      <a:pt x="171" y="89519"/>
                    </a:cubicBezTo>
                    <a:close/>
                  </a:path>
                </a:pathLst>
              </a:custGeom>
              <a:solidFill>
                <a:srgbClr val="C0000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17" name="円/楕円 16"/>
              <p:cNvSpPr/>
              <p:nvPr/>
            </p:nvSpPr>
            <p:spPr>
              <a:xfrm>
                <a:off x="4146103" y="3500475"/>
                <a:ext cx="353337" cy="76661"/>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grpSp>
        <p:grpSp>
          <p:nvGrpSpPr>
            <p:cNvPr id="67600" name="グループ化 57"/>
            <p:cNvGrpSpPr>
              <a:grpSpLocks/>
            </p:cNvGrpSpPr>
            <p:nvPr/>
          </p:nvGrpSpPr>
          <p:grpSpPr bwMode="auto">
            <a:xfrm>
              <a:off x="1950432" y="2559688"/>
              <a:ext cx="495510" cy="243829"/>
              <a:chOff x="937552" y="4654586"/>
              <a:chExt cx="3164305" cy="1726742"/>
            </a:xfrm>
          </p:grpSpPr>
          <p:sp>
            <p:nvSpPr>
              <p:cNvPr id="59" name="フリーフォーム 58"/>
              <p:cNvSpPr/>
              <p:nvPr/>
            </p:nvSpPr>
            <p:spPr>
              <a:xfrm>
                <a:off x="942575" y="4659696"/>
                <a:ext cx="3163783" cy="1717455"/>
              </a:xfrm>
              <a:custGeom>
                <a:avLst/>
                <a:gdLst>
                  <a:gd name="connsiteX0" fmla="*/ 30239 w 3164305"/>
                  <a:gd name="connsiteY0" fmla="*/ 1632569 h 1726742"/>
                  <a:gd name="connsiteX1" fmla="*/ 42939 w 3164305"/>
                  <a:gd name="connsiteY1" fmla="*/ 70469 h 1726742"/>
                  <a:gd name="connsiteX2" fmla="*/ 309639 w 3164305"/>
                  <a:gd name="connsiteY2" fmla="*/ 57769 h 1726742"/>
                  <a:gd name="connsiteX3" fmla="*/ 385839 w 3164305"/>
                  <a:gd name="connsiteY3" fmla="*/ 45069 h 1726742"/>
                  <a:gd name="connsiteX4" fmla="*/ 423939 w 3164305"/>
                  <a:gd name="connsiteY4" fmla="*/ 32369 h 1726742"/>
                  <a:gd name="connsiteX5" fmla="*/ 919239 w 3164305"/>
                  <a:gd name="connsiteY5" fmla="*/ 19669 h 1726742"/>
                  <a:gd name="connsiteX6" fmla="*/ 3065539 w 3164305"/>
                  <a:gd name="connsiteY6" fmla="*/ 32369 h 1726742"/>
                  <a:gd name="connsiteX7" fmla="*/ 3078239 w 3164305"/>
                  <a:gd name="connsiteY7" fmla="*/ 222869 h 1726742"/>
                  <a:gd name="connsiteX8" fmla="*/ 3090939 w 3164305"/>
                  <a:gd name="connsiteY8" fmla="*/ 311769 h 1726742"/>
                  <a:gd name="connsiteX9" fmla="*/ 3129039 w 3164305"/>
                  <a:gd name="connsiteY9" fmla="*/ 451469 h 1726742"/>
                  <a:gd name="connsiteX10" fmla="*/ 3154439 w 3164305"/>
                  <a:gd name="connsiteY10" fmla="*/ 1454769 h 1726742"/>
                  <a:gd name="connsiteX11" fmla="*/ 3141739 w 3164305"/>
                  <a:gd name="connsiteY11" fmla="*/ 1594469 h 1726742"/>
                  <a:gd name="connsiteX12" fmla="*/ 2824239 w 3164305"/>
                  <a:gd name="connsiteY12" fmla="*/ 1619869 h 1726742"/>
                  <a:gd name="connsiteX13" fmla="*/ 17539 w 3164305"/>
                  <a:gd name="connsiteY13" fmla="*/ 1619869 h 1726742"/>
                  <a:gd name="connsiteX14" fmla="*/ 30239 w 3164305"/>
                  <a:gd name="connsiteY14" fmla="*/ 1556369 h 1726742"/>
                  <a:gd name="connsiteX15" fmla="*/ 68339 w 3164305"/>
                  <a:gd name="connsiteY15" fmla="*/ 1543669 h 1726742"/>
                  <a:gd name="connsiteX16" fmla="*/ 309639 w 3164305"/>
                  <a:gd name="connsiteY16" fmla="*/ 1530969 h 1726742"/>
                  <a:gd name="connsiteX17" fmla="*/ 817639 w 3164305"/>
                  <a:gd name="connsiteY17" fmla="*/ 1505569 h 1726742"/>
                  <a:gd name="connsiteX18" fmla="*/ 3141739 w 3164305"/>
                  <a:gd name="connsiteY18" fmla="*/ 1505569 h 172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305" h="1726742">
                    <a:moveTo>
                      <a:pt x="30239" y="1632569"/>
                    </a:moveTo>
                    <a:cubicBezTo>
                      <a:pt x="34472" y="1111869"/>
                      <a:pt x="-48026" y="583179"/>
                      <a:pt x="42939" y="70469"/>
                    </a:cubicBezTo>
                    <a:cubicBezTo>
                      <a:pt x="58487" y="-17163"/>
                      <a:pt x="220881" y="64344"/>
                      <a:pt x="309639" y="57769"/>
                    </a:cubicBezTo>
                    <a:cubicBezTo>
                      <a:pt x="335319" y="55867"/>
                      <a:pt x="360702" y="50655"/>
                      <a:pt x="385839" y="45069"/>
                    </a:cubicBezTo>
                    <a:cubicBezTo>
                      <a:pt x="398907" y="42165"/>
                      <a:pt x="410567" y="33006"/>
                      <a:pt x="423939" y="32369"/>
                    </a:cubicBezTo>
                    <a:cubicBezTo>
                      <a:pt x="588906" y="24513"/>
                      <a:pt x="754139" y="23902"/>
                      <a:pt x="919239" y="19669"/>
                    </a:cubicBezTo>
                    <a:cubicBezTo>
                      <a:pt x="1634672" y="23902"/>
                      <a:pt x="2353241" y="-34671"/>
                      <a:pt x="3065539" y="32369"/>
                    </a:cubicBezTo>
                    <a:cubicBezTo>
                      <a:pt x="3128900" y="38332"/>
                      <a:pt x="3072477" y="159489"/>
                      <a:pt x="3078239" y="222869"/>
                    </a:cubicBezTo>
                    <a:cubicBezTo>
                      <a:pt x="3080949" y="252680"/>
                      <a:pt x="3084208" y="282601"/>
                      <a:pt x="3090939" y="311769"/>
                    </a:cubicBezTo>
                    <a:cubicBezTo>
                      <a:pt x="3187617" y="730708"/>
                      <a:pt x="3059125" y="101900"/>
                      <a:pt x="3129039" y="451469"/>
                    </a:cubicBezTo>
                    <a:cubicBezTo>
                      <a:pt x="3158407" y="862618"/>
                      <a:pt x="3154439" y="760455"/>
                      <a:pt x="3154439" y="1454769"/>
                    </a:cubicBezTo>
                    <a:cubicBezTo>
                      <a:pt x="3154439" y="1501528"/>
                      <a:pt x="3183561" y="1573558"/>
                      <a:pt x="3141739" y="1594469"/>
                    </a:cubicBezTo>
                    <a:cubicBezTo>
                      <a:pt x="3046776" y="1641950"/>
                      <a:pt x="2824239" y="1619869"/>
                      <a:pt x="2824239" y="1619869"/>
                    </a:cubicBezTo>
                    <a:cubicBezTo>
                      <a:pt x="1916606" y="1846777"/>
                      <a:pt x="952745" y="1645847"/>
                      <a:pt x="17539" y="1619869"/>
                    </a:cubicBezTo>
                    <a:cubicBezTo>
                      <a:pt x="-4039" y="1619270"/>
                      <a:pt x="18265" y="1574330"/>
                      <a:pt x="30239" y="1556369"/>
                    </a:cubicBezTo>
                    <a:cubicBezTo>
                      <a:pt x="37665" y="1545230"/>
                      <a:pt x="55007" y="1544881"/>
                      <a:pt x="68339" y="1543669"/>
                    </a:cubicBezTo>
                    <a:cubicBezTo>
                      <a:pt x="148553" y="1536377"/>
                      <a:pt x="229206" y="1535202"/>
                      <a:pt x="309639" y="1530969"/>
                    </a:cubicBezTo>
                    <a:cubicBezTo>
                      <a:pt x="493565" y="1469660"/>
                      <a:pt x="367402" y="1507616"/>
                      <a:pt x="817639" y="1505569"/>
                    </a:cubicBezTo>
                    <a:lnTo>
                      <a:pt x="3141739" y="1505569"/>
                    </a:lnTo>
                  </a:path>
                </a:pathLst>
              </a:custGeom>
              <a:solidFill>
                <a:schemeClr val="bg1">
                  <a:lumMod val="50000"/>
                </a:schemeClr>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60" name="円/楕円 59"/>
              <p:cNvSpPr/>
              <p:nvPr/>
            </p:nvSpPr>
            <p:spPr>
              <a:xfrm>
                <a:off x="2004954" y="4871075"/>
                <a:ext cx="1190795" cy="1096525"/>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61" name="フリーフォーム 60"/>
              <p:cNvSpPr/>
              <p:nvPr/>
            </p:nvSpPr>
            <p:spPr>
              <a:xfrm>
                <a:off x="1981606" y="4699325"/>
                <a:ext cx="1260842" cy="1426808"/>
              </a:xfrm>
              <a:custGeom>
                <a:avLst/>
                <a:gdLst>
                  <a:gd name="connsiteX0" fmla="*/ 114300 w 1257300"/>
                  <a:gd name="connsiteY0" fmla="*/ 1877 h 1436977"/>
                  <a:gd name="connsiteX1" fmla="*/ 1168400 w 1257300"/>
                  <a:gd name="connsiteY1" fmla="*/ 14577 h 1436977"/>
                  <a:gd name="connsiteX2" fmla="*/ 1257300 w 1257300"/>
                  <a:gd name="connsiteY2" fmla="*/ 65377 h 1436977"/>
                  <a:gd name="connsiteX3" fmla="*/ 1244600 w 1257300"/>
                  <a:gd name="connsiteY3" fmla="*/ 1017877 h 1436977"/>
                  <a:gd name="connsiteX4" fmla="*/ 1193800 w 1257300"/>
                  <a:gd name="connsiteY4" fmla="*/ 1132177 h 1436977"/>
                  <a:gd name="connsiteX5" fmla="*/ 1181100 w 1257300"/>
                  <a:gd name="connsiteY5" fmla="*/ 1170277 h 1436977"/>
                  <a:gd name="connsiteX6" fmla="*/ 1155700 w 1257300"/>
                  <a:gd name="connsiteY6" fmla="*/ 1208377 h 1436977"/>
                  <a:gd name="connsiteX7" fmla="*/ 1130300 w 1257300"/>
                  <a:gd name="connsiteY7" fmla="*/ 1284577 h 1436977"/>
                  <a:gd name="connsiteX8" fmla="*/ 1079500 w 1257300"/>
                  <a:gd name="connsiteY8" fmla="*/ 1360777 h 1436977"/>
                  <a:gd name="connsiteX9" fmla="*/ 1041400 w 1257300"/>
                  <a:gd name="connsiteY9" fmla="*/ 1373477 h 1436977"/>
                  <a:gd name="connsiteX10" fmla="*/ 990600 w 1257300"/>
                  <a:gd name="connsiteY10" fmla="*/ 1398877 h 1436977"/>
                  <a:gd name="connsiteX11" fmla="*/ 927100 w 1257300"/>
                  <a:gd name="connsiteY11" fmla="*/ 1411577 h 1436977"/>
                  <a:gd name="connsiteX12" fmla="*/ 889000 w 1257300"/>
                  <a:gd name="connsiteY12" fmla="*/ 1424277 h 1436977"/>
                  <a:gd name="connsiteX13" fmla="*/ 673100 w 1257300"/>
                  <a:gd name="connsiteY13" fmla="*/ 1436977 h 1436977"/>
                  <a:gd name="connsiteX14" fmla="*/ 368300 w 1257300"/>
                  <a:gd name="connsiteY14" fmla="*/ 1424277 h 1436977"/>
                  <a:gd name="connsiteX15" fmla="*/ 330200 w 1257300"/>
                  <a:gd name="connsiteY15" fmla="*/ 1398877 h 1436977"/>
                  <a:gd name="connsiteX16" fmla="*/ 279400 w 1257300"/>
                  <a:gd name="connsiteY16" fmla="*/ 1309977 h 1436977"/>
                  <a:gd name="connsiteX17" fmla="*/ 266700 w 1257300"/>
                  <a:gd name="connsiteY17" fmla="*/ 1271877 h 1436977"/>
                  <a:gd name="connsiteX18" fmla="*/ 228600 w 1257300"/>
                  <a:gd name="connsiteY18" fmla="*/ 1259177 h 1436977"/>
                  <a:gd name="connsiteX19" fmla="*/ 190500 w 1257300"/>
                  <a:gd name="connsiteY19" fmla="*/ 1233777 h 1436977"/>
                  <a:gd name="connsiteX20" fmla="*/ 114300 w 1257300"/>
                  <a:gd name="connsiteY20" fmla="*/ 1195677 h 1436977"/>
                  <a:gd name="connsiteX21" fmla="*/ 63500 w 1257300"/>
                  <a:gd name="connsiteY21" fmla="*/ 1119477 h 1436977"/>
                  <a:gd name="connsiteX22" fmla="*/ 38100 w 1257300"/>
                  <a:gd name="connsiteY22" fmla="*/ 1043277 h 1436977"/>
                  <a:gd name="connsiteX23" fmla="*/ 25400 w 1257300"/>
                  <a:gd name="connsiteY23" fmla="*/ 1005177 h 1436977"/>
                  <a:gd name="connsiteX24" fmla="*/ 0 w 1257300"/>
                  <a:gd name="connsiteY24" fmla="*/ 903577 h 1436977"/>
                  <a:gd name="connsiteX25" fmla="*/ 12700 w 1257300"/>
                  <a:gd name="connsiteY25" fmla="*/ 332077 h 1436977"/>
                  <a:gd name="connsiteX26" fmla="*/ 25400 w 1257300"/>
                  <a:gd name="connsiteY26" fmla="*/ 293977 h 1436977"/>
                  <a:gd name="connsiteX27" fmla="*/ 38100 w 1257300"/>
                  <a:gd name="connsiteY27" fmla="*/ 166977 h 1436977"/>
                  <a:gd name="connsiteX28" fmla="*/ 63500 w 1257300"/>
                  <a:gd name="connsiteY28" fmla="*/ 90777 h 1436977"/>
                  <a:gd name="connsiteX29" fmla="*/ 76200 w 1257300"/>
                  <a:gd name="connsiteY29" fmla="*/ 52677 h 1436977"/>
                  <a:gd name="connsiteX30" fmla="*/ 114300 w 1257300"/>
                  <a:gd name="connsiteY30" fmla="*/ 1877 h 143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57300" h="1436977">
                    <a:moveTo>
                      <a:pt x="114300" y="1877"/>
                    </a:moveTo>
                    <a:cubicBezTo>
                      <a:pt x="296333" y="-4473"/>
                      <a:pt x="817097" y="6683"/>
                      <a:pt x="1168400" y="14577"/>
                    </a:cubicBezTo>
                    <a:cubicBezTo>
                      <a:pt x="1253475" y="16489"/>
                      <a:pt x="1238708" y="9601"/>
                      <a:pt x="1257300" y="65377"/>
                    </a:cubicBezTo>
                    <a:cubicBezTo>
                      <a:pt x="1253067" y="382877"/>
                      <a:pt x="1256352" y="700566"/>
                      <a:pt x="1244600" y="1017877"/>
                    </a:cubicBezTo>
                    <a:cubicBezTo>
                      <a:pt x="1241979" y="1088649"/>
                      <a:pt x="1218314" y="1083149"/>
                      <a:pt x="1193800" y="1132177"/>
                    </a:cubicBezTo>
                    <a:cubicBezTo>
                      <a:pt x="1187813" y="1144151"/>
                      <a:pt x="1187087" y="1158303"/>
                      <a:pt x="1181100" y="1170277"/>
                    </a:cubicBezTo>
                    <a:cubicBezTo>
                      <a:pt x="1174274" y="1183929"/>
                      <a:pt x="1161899" y="1194429"/>
                      <a:pt x="1155700" y="1208377"/>
                    </a:cubicBezTo>
                    <a:cubicBezTo>
                      <a:pt x="1144826" y="1232843"/>
                      <a:pt x="1145152" y="1262300"/>
                      <a:pt x="1130300" y="1284577"/>
                    </a:cubicBezTo>
                    <a:cubicBezTo>
                      <a:pt x="1113367" y="1309977"/>
                      <a:pt x="1108460" y="1351124"/>
                      <a:pt x="1079500" y="1360777"/>
                    </a:cubicBezTo>
                    <a:cubicBezTo>
                      <a:pt x="1066800" y="1365010"/>
                      <a:pt x="1053705" y="1368204"/>
                      <a:pt x="1041400" y="1373477"/>
                    </a:cubicBezTo>
                    <a:cubicBezTo>
                      <a:pt x="1023999" y="1380935"/>
                      <a:pt x="1008561" y="1392890"/>
                      <a:pt x="990600" y="1398877"/>
                    </a:cubicBezTo>
                    <a:cubicBezTo>
                      <a:pt x="970122" y="1405703"/>
                      <a:pt x="948041" y="1406342"/>
                      <a:pt x="927100" y="1411577"/>
                    </a:cubicBezTo>
                    <a:cubicBezTo>
                      <a:pt x="914113" y="1414824"/>
                      <a:pt x="902321" y="1422945"/>
                      <a:pt x="889000" y="1424277"/>
                    </a:cubicBezTo>
                    <a:cubicBezTo>
                      <a:pt x="817267" y="1431450"/>
                      <a:pt x="745067" y="1432744"/>
                      <a:pt x="673100" y="1436977"/>
                    </a:cubicBezTo>
                    <a:cubicBezTo>
                      <a:pt x="571500" y="1432744"/>
                      <a:pt x="469366" y="1435507"/>
                      <a:pt x="368300" y="1424277"/>
                    </a:cubicBezTo>
                    <a:cubicBezTo>
                      <a:pt x="353130" y="1422591"/>
                      <a:pt x="338667" y="1411577"/>
                      <a:pt x="330200" y="1398877"/>
                    </a:cubicBezTo>
                    <a:cubicBezTo>
                      <a:pt x="227864" y="1245372"/>
                      <a:pt x="417595" y="1448172"/>
                      <a:pt x="279400" y="1309977"/>
                    </a:cubicBezTo>
                    <a:cubicBezTo>
                      <a:pt x="275167" y="1297277"/>
                      <a:pt x="276166" y="1281343"/>
                      <a:pt x="266700" y="1271877"/>
                    </a:cubicBezTo>
                    <a:cubicBezTo>
                      <a:pt x="257234" y="1262411"/>
                      <a:pt x="240574" y="1265164"/>
                      <a:pt x="228600" y="1259177"/>
                    </a:cubicBezTo>
                    <a:cubicBezTo>
                      <a:pt x="214948" y="1252351"/>
                      <a:pt x="204152" y="1240603"/>
                      <a:pt x="190500" y="1233777"/>
                    </a:cubicBezTo>
                    <a:cubicBezTo>
                      <a:pt x="85340" y="1181197"/>
                      <a:pt x="223489" y="1268470"/>
                      <a:pt x="114300" y="1195677"/>
                    </a:cubicBezTo>
                    <a:cubicBezTo>
                      <a:pt x="97367" y="1170277"/>
                      <a:pt x="73153" y="1148437"/>
                      <a:pt x="63500" y="1119477"/>
                    </a:cubicBezTo>
                    <a:lnTo>
                      <a:pt x="38100" y="1043277"/>
                    </a:lnTo>
                    <a:cubicBezTo>
                      <a:pt x="33867" y="1030577"/>
                      <a:pt x="28025" y="1018304"/>
                      <a:pt x="25400" y="1005177"/>
                    </a:cubicBezTo>
                    <a:cubicBezTo>
                      <a:pt x="10075" y="928550"/>
                      <a:pt x="19526" y="962155"/>
                      <a:pt x="0" y="903577"/>
                    </a:cubicBezTo>
                    <a:cubicBezTo>
                      <a:pt x="4233" y="713077"/>
                      <a:pt x="4767" y="522459"/>
                      <a:pt x="12700" y="332077"/>
                    </a:cubicBezTo>
                    <a:cubicBezTo>
                      <a:pt x="13257" y="318702"/>
                      <a:pt x="23364" y="307208"/>
                      <a:pt x="25400" y="293977"/>
                    </a:cubicBezTo>
                    <a:cubicBezTo>
                      <a:pt x="31869" y="251927"/>
                      <a:pt x="30260" y="208793"/>
                      <a:pt x="38100" y="166977"/>
                    </a:cubicBezTo>
                    <a:cubicBezTo>
                      <a:pt x="43034" y="140662"/>
                      <a:pt x="55033" y="116177"/>
                      <a:pt x="63500" y="90777"/>
                    </a:cubicBezTo>
                    <a:cubicBezTo>
                      <a:pt x="67733" y="78077"/>
                      <a:pt x="68774" y="63816"/>
                      <a:pt x="76200" y="52677"/>
                    </a:cubicBezTo>
                    <a:cubicBezTo>
                      <a:pt x="104921" y="9596"/>
                      <a:pt x="-67733" y="8227"/>
                      <a:pt x="114300" y="1877"/>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62" name="フリーフォーム 61"/>
              <p:cNvSpPr/>
              <p:nvPr/>
            </p:nvSpPr>
            <p:spPr>
              <a:xfrm>
                <a:off x="3265796" y="4712540"/>
                <a:ext cx="735487" cy="303853"/>
              </a:xfrm>
              <a:custGeom>
                <a:avLst/>
                <a:gdLst>
                  <a:gd name="connsiteX0" fmla="*/ 95792 w 730792"/>
                  <a:gd name="connsiteY0" fmla="*/ 577 h 307240"/>
                  <a:gd name="connsiteX1" fmla="*/ 108492 w 730792"/>
                  <a:gd name="connsiteY1" fmla="*/ 64077 h 307240"/>
                  <a:gd name="connsiteX2" fmla="*/ 121192 w 730792"/>
                  <a:gd name="connsiteY2" fmla="*/ 102177 h 307240"/>
                  <a:gd name="connsiteX3" fmla="*/ 133892 w 730792"/>
                  <a:gd name="connsiteY3" fmla="*/ 152977 h 307240"/>
                  <a:gd name="connsiteX4" fmla="*/ 146592 w 730792"/>
                  <a:gd name="connsiteY4" fmla="*/ 267277 h 307240"/>
                  <a:gd name="connsiteX5" fmla="*/ 159292 w 730792"/>
                  <a:gd name="connsiteY5" fmla="*/ 305377 h 307240"/>
                  <a:gd name="connsiteX6" fmla="*/ 286292 w 730792"/>
                  <a:gd name="connsiteY6" fmla="*/ 292677 h 307240"/>
                  <a:gd name="connsiteX7" fmla="*/ 629192 w 730792"/>
                  <a:gd name="connsiteY7" fmla="*/ 279977 h 307240"/>
                  <a:gd name="connsiteX8" fmla="*/ 718092 w 730792"/>
                  <a:gd name="connsiteY8" fmla="*/ 254577 h 307240"/>
                  <a:gd name="connsiteX9" fmla="*/ 730792 w 730792"/>
                  <a:gd name="connsiteY9" fmla="*/ 216477 h 307240"/>
                  <a:gd name="connsiteX10" fmla="*/ 705392 w 730792"/>
                  <a:gd name="connsiteY10" fmla="*/ 64077 h 307240"/>
                  <a:gd name="connsiteX11" fmla="*/ 692692 w 730792"/>
                  <a:gd name="connsiteY11" fmla="*/ 25977 h 307240"/>
                  <a:gd name="connsiteX12" fmla="*/ 654592 w 730792"/>
                  <a:gd name="connsiteY12" fmla="*/ 13277 h 307240"/>
                  <a:gd name="connsiteX13" fmla="*/ 171992 w 730792"/>
                  <a:gd name="connsiteY13" fmla="*/ 25977 h 307240"/>
                  <a:gd name="connsiteX14" fmla="*/ 95792 w 730792"/>
                  <a:gd name="connsiteY14" fmla="*/ 577 h 30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0792" h="307240">
                    <a:moveTo>
                      <a:pt x="95792" y="577"/>
                    </a:moveTo>
                    <a:cubicBezTo>
                      <a:pt x="85209" y="6927"/>
                      <a:pt x="103257" y="43136"/>
                      <a:pt x="108492" y="64077"/>
                    </a:cubicBezTo>
                    <a:cubicBezTo>
                      <a:pt x="111739" y="77064"/>
                      <a:pt x="117514" y="89305"/>
                      <a:pt x="121192" y="102177"/>
                    </a:cubicBezTo>
                    <a:cubicBezTo>
                      <a:pt x="125987" y="118960"/>
                      <a:pt x="129659" y="136044"/>
                      <a:pt x="133892" y="152977"/>
                    </a:cubicBezTo>
                    <a:cubicBezTo>
                      <a:pt x="138125" y="191077"/>
                      <a:pt x="140290" y="229464"/>
                      <a:pt x="146592" y="267277"/>
                    </a:cubicBezTo>
                    <a:cubicBezTo>
                      <a:pt x="148793" y="280482"/>
                      <a:pt x="146121" y="302982"/>
                      <a:pt x="159292" y="305377"/>
                    </a:cubicBezTo>
                    <a:cubicBezTo>
                      <a:pt x="201150" y="312988"/>
                      <a:pt x="243810" y="294973"/>
                      <a:pt x="286292" y="292677"/>
                    </a:cubicBezTo>
                    <a:cubicBezTo>
                      <a:pt x="400504" y="286503"/>
                      <a:pt x="514892" y="284210"/>
                      <a:pt x="629192" y="279977"/>
                    </a:cubicBezTo>
                    <a:cubicBezTo>
                      <a:pt x="629631" y="279867"/>
                      <a:pt x="712019" y="260650"/>
                      <a:pt x="718092" y="254577"/>
                    </a:cubicBezTo>
                    <a:cubicBezTo>
                      <a:pt x="727558" y="245111"/>
                      <a:pt x="726559" y="229177"/>
                      <a:pt x="730792" y="216477"/>
                    </a:cubicBezTo>
                    <a:cubicBezTo>
                      <a:pt x="720485" y="134019"/>
                      <a:pt x="724039" y="129341"/>
                      <a:pt x="705392" y="64077"/>
                    </a:cubicBezTo>
                    <a:cubicBezTo>
                      <a:pt x="701714" y="51205"/>
                      <a:pt x="702158" y="35443"/>
                      <a:pt x="692692" y="25977"/>
                    </a:cubicBezTo>
                    <a:cubicBezTo>
                      <a:pt x="683226" y="16511"/>
                      <a:pt x="667292" y="17510"/>
                      <a:pt x="654592" y="13277"/>
                    </a:cubicBezTo>
                    <a:cubicBezTo>
                      <a:pt x="493725" y="17510"/>
                      <a:pt x="332723" y="18136"/>
                      <a:pt x="171992" y="25977"/>
                    </a:cubicBezTo>
                    <a:cubicBezTo>
                      <a:pt x="-170688" y="42693"/>
                      <a:pt x="106375" y="-5773"/>
                      <a:pt x="95792" y="577"/>
                    </a:cubicBezTo>
                    <a:close/>
                  </a:path>
                </a:pathLst>
              </a:cu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63" name="フリーフォーム 62"/>
              <p:cNvSpPr/>
              <p:nvPr/>
            </p:nvSpPr>
            <p:spPr>
              <a:xfrm>
                <a:off x="965924" y="5108876"/>
                <a:ext cx="1027353" cy="13207"/>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64" name="フリーフォーム 63"/>
              <p:cNvSpPr/>
              <p:nvPr/>
            </p:nvSpPr>
            <p:spPr>
              <a:xfrm>
                <a:off x="3254118" y="5056031"/>
                <a:ext cx="817212" cy="52845"/>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cxnSp>
            <p:nvCxnSpPr>
              <p:cNvPr id="65" name="直線コネクタ 64"/>
              <p:cNvCxnSpPr/>
              <p:nvPr/>
            </p:nvCxnSpPr>
            <p:spPr>
              <a:xfrm>
                <a:off x="1537976" y="5122083"/>
                <a:ext cx="0" cy="100405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円/楕円 65"/>
              <p:cNvSpPr/>
              <p:nvPr/>
            </p:nvSpPr>
            <p:spPr>
              <a:xfrm>
                <a:off x="2285142" y="5148506"/>
                <a:ext cx="595394" cy="541663"/>
              </a:xfrm>
              <a:prstGeom prst="ellipse">
                <a:avLst/>
              </a:prstGeom>
              <a:solidFill>
                <a:schemeClr val="tx2">
                  <a:lumMod val="40000"/>
                  <a:lumOff val="60000"/>
                </a:schemeClr>
              </a:solid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grpSp>
        <p:sp>
          <p:nvSpPr>
            <p:cNvPr id="25" name="フリーフォーム 24"/>
            <p:cNvSpPr/>
            <p:nvPr/>
          </p:nvSpPr>
          <p:spPr>
            <a:xfrm>
              <a:off x="4137680" y="3314080"/>
              <a:ext cx="180987" cy="305945"/>
            </a:xfrm>
            <a:custGeom>
              <a:avLst/>
              <a:gdLst>
                <a:gd name="connsiteX0" fmla="*/ 40890 w 180590"/>
                <a:gd name="connsiteY0" fmla="*/ 76200 h 304802"/>
                <a:gd name="connsiteX1" fmla="*/ 91690 w 180590"/>
                <a:gd name="connsiteY1" fmla="*/ 0 h 304802"/>
                <a:gd name="connsiteX2" fmla="*/ 78990 w 180590"/>
                <a:gd name="connsiteY2" fmla="*/ 292100 h 304802"/>
                <a:gd name="connsiteX3" fmla="*/ 40890 w 180590"/>
                <a:gd name="connsiteY3" fmla="*/ 304800 h 304802"/>
                <a:gd name="connsiteX4" fmla="*/ 2790 w 180590"/>
                <a:gd name="connsiteY4" fmla="*/ 292100 h 304802"/>
                <a:gd name="connsiteX5" fmla="*/ 180590 w 180590"/>
                <a:gd name="connsiteY5" fmla="*/ 292100 h 30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90" h="304802">
                  <a:moveTo>
                    <a:pt x="40890" y="76200"/>
                  </a:moveTo>
                  <a:cubicBezTo>
                    <a:pt x="83223" y="-50800"/>
                    <a:pt x="66290" y="-76200"/>
                    <a:pt x="91690" y="0"/>
                  </a:cubicBezTo>
                  <a:cubicBezTo>
                    <a:pt x="87457" y="97367"/>
                    <a:pt x="95012" y="195967"/>
                    <a:pt x="78990" y="292100"/>
                  </a:cubicBezTo>
                  <a:cubicBezTo>
                    <a:pt x="76789" y="305305"/>
                    <a:pt x="54277" y="304800"/>
                    <a:pt x="40890" y="304800"/>
                  </a:cubicBezTo>
                  <a:cubicBezTo>
                    <a:pt x="27503" y="304800"/>
                    <a:pt x="-10542" y="293312"/>
                    <a:pt x="2790" y="292100"/>
                  </a:cubicBezTo>
                  <a:cubicBezTo>
                    <a:pt x="61813" y="286734"/>
                    <a:pt x="121323" y="292100"/>
                    <a:pt x="180590" y="29210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43" name="フリーフォーム 42"/>
            <p:cNvSpPr/>
            <p:nvPr/>
          </p:nvSpPr>
          <p:spPr>
            <a:xfrm>
              <a:off x="4088321" y="3937164"/>
              <a:ext cx="255940" cy="266769"/>
            </a:xfrm>
            <a:custGeom>
              <a:avLst/>
              <a:gdLst>
                <a:gd name="connsiteX0" fmla="*/ 102227 w 254627"/>
                <a:gd name="connsiteY0" fmla="*/ 87870 h 265676"/>
                <a:gd name="connsiteX1" fmla="*/ 64127 w 254627"/>
                <a:gd name="connsiteY1" fmla="*/ 24370 h 265676"/>
                <a:gd name="connsiteX2" fmla="*/ 241927 w 254627"/>
                <a:gd name="connsiteY2" fmla="*/ 75170 h 265676"/>
                <a:gd name="connsiteX3" fmla="*/ 229227 w 254627"/>
                <a:gd name="connsiteY3" fmla="*/ 113270 h 265676"/>
                <a:gd name="connsiteX4" fmla="*/ 191127 w 254627"/>
                <a:gd name="connsiteY4" fmla="*/ 125970 h 265676"/>
                <a:gd name="connsiteX5" fmla="*/ 102227 w 254627"/>
                <a:gd name="connsiteY5" fmla="*/ 164070 h 265676"/>
                <a:gd name="connsiteX6" fmla="*/ 64127 w 254627"/>
                <a:gd name="connsiteY6" fmla="*/ 202170 h 265676"/>
                <a:gd name="connsiteX7" fmla="*/ 627 w 254627"/>
                <a:gd name="connsiteY7" fmla="*/ 214870 h 265676"/>
                <a:gd name="connsiteX8" fmla="*/ 51427 w 254627"/>
                <a:gd name="connsiteY8" fmla="*/ 240270 h 265676"/>
                <a:gd name="connsiteX9" fmla="*/ 165727 w 254627"/>
                <a:gd name="connsiteY9" fmla="*/ 252970 h 265676"/>
                <a:gd name="connsiteX10" fmla="*/ 254627 w 254627"/>
                <a:gd name="connsiteY10" fmla="*/ 265670 h 26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627" h="265676">
                  <a:moveTo>
                    <a:pt x="102227" y="87870"/>
                  </a:moveTo>
                  <a:cubicBezTo>
                    <a:pt x="89527" y="66703"/>
                    <a:pt x="41570" y="34395"/>
                    <a:pt x="64127" y="24370"/>
                  </a:cubicBezTo>
                  <a:cubicBezTo>
                    <a:pt x="186243" y="-29904"/>
                    <a:pt x="201873" y="15089"/>
                    <a:pt x="241927" y="75170"/>
                  </a:cubicBezTo>
                  <a:cubicBezTo>
                    <a:pt x="237694" y="87870"/>
                    <a:pt x="238693" y="103804"/>
                    <a:pt x="229227" y="113270"/>
                  </a:cubicBezTo>
                  <a:cubicBezTo>
                    <a:pt x="219761" y="122736"/>
                    <a:pt x="203101" y="119983"/>
                    <a:pt x="191127" y="125970"/>
                  </a:cubicBezTo>
                  <a:cubicBezTo>
                    <a:pt x="103422" y="169823"/>
                    <a:pt x="207953" y="137639"/>
                    <a:pt x="102227" y="164070"/>
                  </a:cubicBezTo>
                  <a:cubicBezTo>
                    <a:pt x="89527" y="176770"/>
                    <a:pt x="80191" y="194138"/>
                    <a:pt x="64127" y="202170"/>
                  </a:cubicBezTo>
                  <a:cubicBezTo>
                    <a:pt x="44820" y="211823"/>
                    <a:pt x="7453" y="194392"/>
                    <a:pt x="627" y="214870"/>
                  </a:cubicBezTo>
                  <a:cubicBezTo>
                    <a:pt x="-5360" y="232831"/>
                    <a:pt x="32980" y="236013"/>
                    <a:pt x="51427" y="240270"/>
                  </a:cubicBezTo>
                  <a:cubicBezTo>
                    <a:pt x="88780" y="248890"/>
                    <a:pt x="127729" y="247904"/>
                    <a:pt x="165727" y="252970"/>
                  </a:cubicBezTo>
                  <a:cubicBezTo>
                    <a:pt x="266197" y="266366"/>
                    <a:pt x="212873" y="265670"/>
                    <a:pt x="254627" y="26567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46" name="フリーフォーム 45"/>
            <p:cNvSpPr/>
            <p:nvPr/>
          </p:nvSpPr>
          <p:spPr>
            <a:xfrm>
              <a:off x="4693436" y="3263710"/>
              <a:ext cx="170018" cy="305945"/>
            </a:xfrm>
            <a:custGeom>
              <a:avLst/>
              <a:gdLst>
                <a:gd name="connsiteX0" fmla="*/ 44481 w 171481"/>
                <a:gd name="connsiteY0" fmla="*/ 76200 h 305406"/>
                <a:gd name="connsiteX1" fmla="*/ 31781 w 171481"/>
                <a:gd name="connsiteY1" fmla="*/ 12700 h 305406"/>
                <a:gd name="connsiteX2" fmla="*/ 69881 w 171481"/>
                <a:gd name="connsiteY2" fmla="*/ 0 h 305406"/>
                <a:gd name="connsiteX3" fmla="*/ 158781 w 171481"/>
                <a:gd name="connsiteY3" fmla="*/ 25400 h 305406"/>
                <a:gd name="connsiteX4" fmla="*/ 146081 w 171481"/>
                <a:gd name="connsiteY4" fmla="*/ 127000 h 305406"/>
                <a:gd name="connsiteX5" fmla="*/ 171481 w 171481"/>
                <a:gd name="connsiteY5" fmla="*/ 152400 h 305406"/>
                <a:gd name="connsiteX6" fmla="*/ 158781 w 171481"/>
                <a:gd name="connsiteY6" fmla="*/ 279400 h 305406"/>
                <a:gd name="connsiteX7" fmla="*/ 6381 w 171481"/>
                <a:gd name="connsiteY7" fmla="*/ 292100 h 305406"/>
                <a:gd name="connsiteX8" fmla="*/ 6381 w 171481"/>
                <a:gd name="connsiteY8" fmla="*/ 241300 h 305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81" h="305406">
                  <a:moveTo>
                    <a:pt x="44481" y="76200"/>
                  </a:moveTo>
                  <a:cubicBezTo>
                    <a:pt x="40248" y="55033"/>
                    <a:pt x="24955" y="33178"/>
                    <a:pt x="31781" y="12700"/>
                  </a:cubicBezTo>
                  <a:cubicBezTo>
                    <a:pt x="36014" y="0"/>
                    <a:pt x="56494" y="0"/>
                    <a:pt x="69881" y="0"/>
                  </a:cubicBezTo>
                  <a:cubicBezTo>
                    <a:pt x="85828" y="0"/>
                    <a:pt x="140814" y="19411"/>
                    <a:pt x="158781" y="25400"/>
                  </a:cubicBezTo>
                  <a:cubicBezTo>
                    <a:pt x="154548" y="59267"/>
                    <a:pt x="159943" y="95811"/>
                    <a:pt x="146081" y="127000"/>
                  </a:cubicBezTo>
                  <a:cubicBezTo>
                    <a:pt x="133329" y="155691"/>
                    <a:pt x="20961" y="122296"/>
                    <a:pt x="171481" y="152400"/>
                  </a:cubicBezTo>
                  <a:cubicBezTo>
                    <a:pt x="167248" y="194733"/>
                    <a:pt x="175144" y="240128"/>
                    <a:pt x="158781" y="279400"/>
                  </a:cubicBezTo>
                  <a:cubicBezTo>
                    <a:pt x="139573" y="325499"/>
                    <a:pt x="14780" y="297349"/>
                    <a:pt x="6381" y="292100"/>
                  </a:cubicBezTo>
                  <a:cubicBezTo>
                    <a:pt x="-7978" y="283125"/>
                    <a:pt x="6381" y="258233"/>
                    <a:pt x="6381" y="24130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47" name="フリーフォーム 46"/>
            <p:cNvSpPr/>
            <p:nvPr/>
          </p:nvSpPr>
          <p:spPr>
            <a:xfrm>
              <a:off x="4609342" y="3924105"/>
              <a:ext cx="254113" cy="244384"/>
            </a:xfrm>
            <a:custGeom>
              <a:avLst/>
              <a:gdLst>
                <a:gd name="connsiteX0" fmla="*/ 177800 w 254000"/>
                <a:gd name="connsiteY0" fmla="*/ 0 h 244895"/>
                <a:gd name="connsiteX1" fmla="*/ 50800 w 254000"/>
                <a:gd name="connsiteY1" fmla="*/ 38100 h 244895"/>
                <a:gd name="connsiteX2" fmla="*/ 12700 w 254000"/>
                <a:gd name="connsiteY2" fmla="*/ 76200 h 244895"/>
                <a:gd name="connsiteX3" fmla="*/ 0 w 254000"/>
                <a:gd name="connsiteY3" fmla="*/ 114300 h 244895"/>
                <a:gd name="connsiteX4" fmla="*/ 254000 w 254000"/>
                <a:gd name="connsiteY4" fmla="*/ 228600 h 244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 h="244895">
                  <a:moveTo>
                    <a:pt x="177800" y="0"/>
                  </a:moveTo>
                  <a:cubicBezTo>
                    <a:pt x="133824" y="8795"/>
                    <a:pt x="90114" y="13529"/>
                    <a:pt x="50800" y="38100"/>
                  </a:cubicBezTo>
                  <a:cubicBezTo>
                    <a:pt x="35570" y="47619"/>
                    <a:pt x="25400" y="63500"/>
                    <a:pt x="12700" y="76200"/>
                  </a:cubicBezTo>
                  <a:cubicBezTo>
                    <a:pt x="8467" y="88900"/>
                    <a:pt x="0" y="100913"/>
                    <a:pt x="0" y="114300"/>
                  </a:cubicBezTo>
                  <a:cubicBezTo>
                    <a:pt x="0" y="308541"/>
                    <a:pt x="19650" y="228600"/>
                    <a:pt x="254000" y="22860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133" name="フリーフォーム 132"/>
            <p:cNvSpPr/>
            <p:nvPr/>
          </p:nvSpPr>
          <p:spPr>
            <a:xfrm>
              <a:off x="448483" y="1424307"/>
              <a:ext cx="4021920" cy="423474"/>
            </a:xfrm>
            <a:custGeom>
              <a:avLst/>
              <a:gdLst>
                <a:gd name="connsiteX0" fmla="*/ 38100 w 4051300"/>
                <a:gd name="connsiteY0" fmla="*/ 939800 h 1460500"/>
                <a:gd name="connsiteX1" fmla="*/ 101600 w 4051300"/>
                <a:gd name="connsiteY1" fmla="*/ 889000 h 1460500"/>
                <a:gd name="connsiteX2" fmla="*/ 177800 w 4051300"/>
                <a:gd name="connsiteY2" fmla="*/ 825500 h 1460500"/>
                <a:gd name="connsiteX3" fmla="*/ 241300 w 4051300"/>
                <a:gd name="connsiteY3" fmla="*/ 800100 h 1460500"/>
                <a:gd name="connsiteX4" fmla="*/ 304800 w 4051300"/>
                <a:gd name="connsiteY4" fmla="*/ 787400 h 1460500"/>
                <a:gd name="connsiteX5" fmla="*/ 342900 w 4051300"/>
                <a:gd name="connsiteY5" fmla="*/ 774700 h 1460500"/>
                <a:gd name="connsiteX6" fmla="*/ 469900 w 4051300"/>
                <a:gd name="connsiteY6" fmla="*/ 685800 h 1460500"/>
                <a:gd name="connsiteX7" fmla="*/ 508000 w 4051300"/>
                <a:gd name="connsiteY7" fmla="*/ 660400 h 1460500"/>
                <a:gd name="connsiteX8" fmla="*/ 584200 w 4051300"/>
                <a:gd name="connsiteY8" fmla="*/ 635000 h 1460500"/>
                <a:gd name="connsiteX9" fmla="*/ 622300 w 4051300"/>
                <a:gd name="connsiteY9" fmla="*/ 622300 h 1460500"/>
                <a:gd name="connsiteX10" fmla="*/ 711200 w 4051300"/>
                <a:gd name="connsiteY10" fmla="*/ 596900 h 1460500"/>
                <a:gd name="connsiteX11" fmla="*/ 762000 w 4051300"/>
                <a:gd name="connsiteY11" fmla="*/ 584200 h 1460500"/>
                <a:gd name="connsiteX12" fmla="*/ 800100 w 4051300"/>
                <a:gd name="connsiteY12" fmla="*/ 571500 h 1460500"/>
                <a:gd name="connsiteX13" fmla="*/ 901700 w 4051300"/>
                <a:gd name="connsiteY13" fmla="*/ 546100 h 1460500"/>
                <a:gd name="connsiteX14" fmla="*/ 977900 w 4051300"/>
                <a:gd name="connsiteY14" fmla="*/ 520700 h 1460500"/>
                <a:gd name="connsiteX15" fmla="*/ 1028700 w 4051300"/>
                <a:gd name="connsiteY15" fmla="*/ 508000 h 1460500"/>
                <a:gd name="connsiteX16" fmla="*/ 1079500 w 4051300"/>
                <a:gd name="connsiteY16" fmla="*/ 482600 h 1460500"/>
                <a:gd name="connsiteX17" fmla="*/ 2019300 w 4051300"/>
                <a:gd name="connsiteY17" fmla="*/ 469900 h 1460500"/>
                <a:gd name="connsiteX18" fmla="*/ 2209800 w 4051300"/>
                <a:gd name="connsiteY18" fmla="*/ 457200 h 1460500"/>
                <a:gd name="connsiteX19" fmla="*/ 2273300 w 4051300"/>
                <a:gd name="connsiteY19" fmla="*/ 431800 h 1460500"/>
                <a:gd name="connsiteX20" fmla="*/ 2349500 w 4051300"/>
                <a:gd name="connsiteY20" fmla="*/ 419100 h 1460500"/>
                <a:gd name="connsiteX21" fmla="*/ 2413000 w 4051300"/>
                <a:gd name="connsiteY21" fmla="*/ 393700 h 1460500"/>
                <a:gd name="connsiteX22" fmla="*/ 2489200 w 4051300"/>
                <a:gd name="connsiteY22" fmla="*/ 381000 h 1460500"/>
                <a:gd name="connsiteX23" fmla="*/ 2527300 w 4051300"/>
                <a:gd name="connsiteY23" fmla="*/ 368300 h 1460500"/>
                <a:gd name="connsiteX24" fmla="*/ 2603500 w 4051300"/>
                <a:gd name="connsiteY24" fmla="*/ 355600 h 1460500"/>
                <a:gd name="connsiteX25" fmla="*/ 2717800 w 4051300"/>
                <a:gd name="connsiteY25" fmla="*/ 317500 h 1460500"/>
                <a:gd name="connsiteX26" fmla="*/ 2755900 w 4051300"/>
                <a:gd name="connsiteY26" fmla="*/ 304800 h 1460500"/>
                <a:gd name="connsiteX27" fmla="*/ 2819400 w 4051300"/>
                <a:gd name="connsiteY27" fmla="*/ 292100 h 1460500"/>
                <a:gd name="connsiteX28" fmla="*/ 2895600 w 4051300"/>
                <a:gd name="connsiteY28" fmla="*/ 266700 h 1460500"/>
                <a:gd name="connsiteX29" fmla="*/ 2933700 w 4051300"/>
                <a:gd name="connsiteY29" fmla="*/ 254000 h 1460500"/>
                <a:gd name="connsiteX30" fmla="*/ 3022600 w 4051300"/>
                <a:gd name="connsiteY30" fmla="*/ 228600 h 1460500"/>
                <a:gd name="connsiteX31" fmla="*/ 3073400 w 4051300"/>
                <a:gd name="connsiteY31" fmla="*/ 215900 h 1460500"/>
                <a:gd name="connsiteX32" fmla="*/ 3149600 w 4051300"/>
                <a:gd name="connsiteY32" fmla="*/ 190500 h 1460500"/>
                <a:gd name="connsiteX33" fmla="*/ 3200400 w 4051300"/>
                <a:gd name="connsiteY33" fmla="*/ 177800 h 1460500"/>
                <a:gd name="connsiteX34" fmla="*/ 3263900 w 4051300"/>
                <a:gd name="connsiteY34" fmla="*/ 165100 h 1460500"/>
                <a:gd name="connsiteX35" fmla="*/ 3302000 w 4051300"/>
                <a:gd name="connsiteY35" fmla="*/ 152400 h 1460500"/>
                <a:gd name="connsiteX36" fmla="*/ 3352800 w 4051300"/>
                <a:gd name="connsiteY36" fmla="*/ 139700 h 1460500"/>
                <a:gd name="connsiteX37" fmla="*/ 3429000 w 4051300"/>
                <a:gd name="connsiteY37" fmla="*/ 114300 h 1460500"/>
                <a:gd name="connsiteX38" fmla="*/ 3530600 w 4051300"/>
                <a:gd name="connsiteY38" fmla="*/ 88900 h 1460500"/>
                <a:gd name="connsiteX39" fmla="*/ 3594100 w 4051300"/>
                <a:gd name="connsiteY39" fmla="*/ 76200 h 1460500"/>
                <a:gd name="connsiteX40" fmla="*/ 3683000 w 4051300"/>
                <a:gd name="connsiteY40" fmla="*/ 50800 h 1460500"/>
                <a:gd name="connsiteX41" fmla="*/ 3784600 w 4051300"/>
                <a:gd name="connsiteY41" fmla="*/ 38100 h 1460500"/>
                <a:gd name="connsiteX42" fmla="*/ 3822700 w 4051300"/>
                <a:gd name="connsiteY42" fmla="*/ 25400 h 1460500"/>
                <a:gd name="connsiteX43" fmla="*/ 3987800 w 4051300"/>
                <a:gd name="connsiteY43" fmla="*/ 0 h 1460500"/>
                <a:gd name="connsiteX44" fmla="*/ 4013200 w 4051300"/>
                <a:gd name="connsiteY44" fmla="*/ 38100 h 1460500"/>
                <a:gd name="connsiteX45" fmla="*/ 4051300 w 4051300"/>
                <a:gd name="connsiteY45" fmla="*/ 165100 h 1460500"/>
                <a:gd name="connsiteX46" fmla="*/ 4038600 w 4051300"/>
                <a:gd name="connsiteY46" fmla="*/ 546100 h 1460500"/>
                <a:gd name="connsiteX47" fmla="*/ 4025900 w 4051300"/>
                <a:gd name="connsiteY47" fmla="*/ 584200 h 1460500"/>
                <a:gd name="connsiteX48" fmla="*/ 4013200 w 4051300"/>
                <a:gd name="connsiteY48" fmla="*/ 635000 h 1460500"/>
                <a:gd name="connsiteX49" fmla="*/ 4000500 w 4051300"/>
                <a:gd name="connsiteY49" fmla="*/ 762000 h 1460500"/>
                <a:gd name="connsiteX50" fmla="*/ 3962400 w 4051300"/>
                <a:gd name="connsiteY50" fmla="*/ 787400 h 1460500"/>
                <a:gd name="connsiteX51" fmla="*/ 3860800 w 4051300"/>
                <a:gd name="connsiteY51" fmla="*/ 800100 h 1460500"/>
                <a:gd name="connsiteX52" fmla="*/ 3759200 w 4051300"/>
                <a:gd name="connsiteY52" fmla="*/ 825500 h 1460500"/>
                <a:gd name="connsiteX53" fmla="*/ 3683000 w 4051300"/>
                <a:gd name="connsiteY53" fmla="*/ 850900 h 1460500"/>
                <a:gd name="connsiteX54" fmla="*/ 3644900 w 4051300"/>
                <a:gd name="connsiteY54" fmla="*/ 863600 h 1460500"/>
                <a:gd name="connsiteX55" fmla="*/ 3606800 w 4051300"/>
                <a:gd name="connsiteY55" fmla="*/ 876300 h 1460500"/>
                <a:gd name="connsiteX56" fmla="*/ 3530600 w 4051300"/>
                <a:gd name="connsiteY56" fmla="*/ 927100 h 1460500"/>
                <a:gd name="connsiteX57" fmla="*/ 3517900 w 4051300"/>
                <a:gd name="connsiteY57" fmla="*/ 965200 h 1460500"/>
                <a:gd name="connsiteX58" fmla="*/ 3454400 w 4051300"/>
                <a:gd name="connsiteY58" fmla="*/ 1041400 h 1460500"/>
                <a:gd name="connsiteX59" fmla="*/ 3390900 w 4051300"/>
                <a:gd name="connsiteY59" fmla="*/ 1168400 h 1460500"/>
                <a:gd name="connsiteX60" fmla="*/ 3365500 w 4051300"/>
                <a:gd name="connsiteY60" fmla="*/ 1206500 h 1460500"/>
                <a:gd name="connsiteX61" fmla="*/ 3340100 w 4051300"/>
                <a:gd name="connsiteY61" fmla="*/ 1244600 h 1460500"/>
                <a:gd name="connsiteX62" fmla="*/ 3314700 w 4051300"/>
                <a:gd name="connsiteY62" fmla="*/ 1320800 h 1460500"/>
                <a:gd name="connsiteX63" fmla="*/ 3302000 w 4051300"/>
                <a:gd name="connsiteY63" fmla="*/ 1371600 h 1460500"/>
                <a:gd name="connsiteX64" fmla="*/ 3225800 w 4051300"/>
                <a:gd name="connsiteY64" fmla="*/ 1397000 h 1460500"/>
                <a:gd name="connsiteX65" fmla="*/ 3187700 w 4051300"/>
                <a:gd name="connsiteY65" fmla="*/ 1409700 h 1460500"/>
                <a:gd name="connsiteX66" fmla="*/ 3149600 w 4051300"/>
                <a:gd name="connsiteY66" fmla="*/ 1422400 h 1460500"/>
                <a:gd name="connsiteX67" fmla="*/ 2755900 w 4051300"/>
                <a:gd name="connsiteY67" fmla="*/ 1447800 h 1460500"/>
                <a:gd name="connsiteX68" fmla="*/ 2692400 w 4051300"/>
                <a:gd name="connsiteY68" fmla="*/ 1460500 h 1460500"/>
                <a:gd name="connsiteX69" fmla="*/ 2349500 w 4051300"/>
                <a:gd name="connsiteY69" fmla="*/ 1435100 h 1460500"/>
                <a:gd name="connsiteX70" fmla="*/ 558800 w 4051300"/>
                <a:gd name="connsiteY70" fmla="*/ 1397000 h 1460500"/>
                <a:gd name="connsiteX71" fmla="*/ 368300 w 4051300"/>
                <a:gd name="connsiteY71" fmla="*/ 1371600 h 1460500"/>
                <a:gd name="connsiteX72" fmla="*/ 0 w 4051300"/>
                <a:gd name="connsiteY72" fmla="*/ 1358900 h 1460500"/>
                <a:gd name="connsiteX73" fmla="*/ 25400 w 4051300"/>
                <a:gd name="connsiteY73" fmla="*/ 1270000 h 1460500"/>
                <a:gd name="connsiteX74" fmla="*/ 38100 w 4051300"/>
                <a:gd name="connsiteY74" fmla="*/ 939800 h 146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051300" h="1460500">
                  <a:moveTo>
                    <a:pt x="38100" y="939800"/>
                  </a:moveTo>
                  <a:cubicBezTo>
                    <a:pt x="50800" y="876300"/>
                    <a:pt x="81200" y="906850"/>
                    <a:pt x="101600" y="889000"/>
                  </a:cubicBezTo>
                  <a:cubicBezTo>
                    <a:pt x="139050" y="856231"/>
                    <a:pt x="134481" y="847160"/>
                    <a:pt x="177800" y="825500"/>
                  </a:cubicBezTo>
                  <a:cubicBezTo>
                    <a:pt x="198190" y="815305"/>
                    <a:pt x="219464" y="806651"/>
                    <a:pt x="241300" y="800100"/>
                  </a:cubicBezTo>
                  <a:cubicBezTo>
                    <a:pt x="261975" y="793897"/>
                    <a:pt x="283859" y="792635"/>
                    <a:pt x="304800" y="787400"/>
                  </a:cubicBezTo>
                  <a:cubicBezTo>
                    <a:pt x="317787" y="784153"/>
                    <a:pt x="330200" y="778933"/>
                    <a:pt x="342900" y="774700"/>
                  </a:cubicBezTo>
                  <a:cubicBezTo>
                    <a:pt x="418122" y="718284"/>
                    <a:pt x="376088" y="748341"/>
                    <a:pt x="469900" y="685800"/>
                  </a:cubicBezTo>
                  <a:cubicBezTo>
                    <a:pt x="482600" y="677333"/>
                    <a:pt x="493520" y="665227"/>
                    <a:pt x="508000" y="660400"/>
                  </a:cubicBezTo>
                  <a:lnTo>
                    <a:pt x="584200" y="635000"/>
                  </a:lnTo>
                  <a:cubicBezTo>
                    <a:pt x="596900" y="630767"/>
                    <a:pt x="609313" y="625547"/>
                    <a:pt x="622300" y="622300"/>
                  </a:cubicBezTo>
                  <a:cubicBezTo>
                    <a:pt x="781109" y="582598"/>
                    <a:pt x="583663" y="633339"/>
                    <a:pt x="711200" y="596900"/>
                  </a:cubicBezTo>
                  <a:cubicBezTo>
                    <a:pt x="727983" y="592105"/>
                    <a:pt x="745217" y="588995"/>
                    <a:pt x="762000" y="584200"/>
                  </a:cubicBezTo>
                  <a:cubicBezTo>
                    <a:pt x="774872" y="580522"/>
                    <a:pt x="787185" y="575022"/>
                    <a:pt x="800100" y="571500"/>
                  </a:cubicBezTo>
                  <a:cubicBezTo>
                    <a:pt x="833779" y="562315"/>
                    <a:pt x="868582" y="557139"/>
                    <a:pt x="901700" y="546100"/>
                  </a:cubicBezTo>
                  <a:cubicBezTo>
                    <a:pt x="927100" y="537633"/>
                    <a:pt x="951925" y="527194"/>
                    <a:pt x="977900" y="520700"/>
                  </a:cubicBezTo>
                  <a:cubicBezTo>
                    <a:pt x="994833" y="516467"/>
                    <a:pt x="1012357" y="514129"/>
                    <a:pt x="1028700" y="508000"/>
                  </a:cubicBezTo>
                  <a:cubicBezTo>
                    <a:pt x="1046427" y="501353"/>
                    <a:pt x="1060582" y="483328"/>
                    <a:pt x="1079500" y="482600"/>
                  </a:cubicBezTo>
                  <a:cubicBezTo>
                    <a:pt x="1392564" y="470559"/>
                    <a:pt x="1706033" y="474133"/>
                    <a:pt x="2019300" y="469900"/>
                  </a:cubicBezTo>
                  <a:cubicBezTo>
                    <a:pt x="2082800" y="465667"/>
                    <a:pt x="2146863" y="466641"/>
                    <a:pt x="2209800" y="457200"/>
                  </a:cubicBezTo>
                  <a:cubicBezTo>
                    <a:pt x="2232345" y="453818"/>
                    <a:pt x="2251306" y="437798"/>
                    <a:pt x="2273300" y="431800"/>
                  </a:cubicBezTo>
                  <a:cubicBezTo>
                    <a:pt x="2298143" y="425025"/>
                    <a:pt x="2324100" y="423333"/>
                    <a:pt x="2349500" y="419100"/>
                  </a:cubicBezTo>
                  <a:cubicBezTo>
                    <a:pt x="2370667" y="410633"/>
                    <a:pt x="2391006" y="399698"/>
                    <a:pt x="2413000" y="393700"/>
                  </a:cubicBezTo>
                  <a:cubicBezTo>
                    <a:pt x="2437843" y="386925"/>
                    <a:pt x="2464063" y="386586"/>
                    <a:pt x="2489200" y="381000"/>
                  </a:cubicBezTo>
                  <a:cubicBezTo>
                    <a:pt x="2502268" y="378096"/>
                    <a:pt x="2514232" y="371204"/>
                    <a:pt x="2527300" y="368300"/>
                  </a:cubicBezTo>
                  <a:cubicBezTo>
                    <a:pt x="2552437" y="362714"/>
                    <a:pt x="2578518" y="361845"/>
                    <a:pt x="2603500" y="355600"/>
                  </a:cubicBezTo>
                  <a:lnTo>
                    <a:pt x="2717800" y="317500"/>
                  </a:lnTo>
                  <a:cubicBezTo>
                    <a:pt x="2730500" y="313267"/>
                    <a:pt x="2742773" y="307425"/>
                    <a:pt x="2755900" y="304800"/>
                  </a:cubicBezTo>
                  <a:cubicBezTo>
                    <a:pt x="2777067" y="300567"/>
                    <a:pt x="2798575" y="297780"/>
                    <a:pt x="2819400" y="292100"/>
                  </a:cubicBezTo>
                  <a:cubicBezTo>
                    <a:pt x="2845231" y="285055"/>
                    <a:pt x="2870200" y="275167"/>
                    <a:pt x="2895600" y="266700"/>
                  </a:cubicBezTo>
                  <a:cubicBezTo>
                    <a:pt x="2908300" y="262467"/>
                    <a:pt x="2920713" y="257247"/>
                    <a:pt x="2933700" y="254000"/>
                  </a:cubicBezTo>
                  <a:cubicBezTo>
                    <a:pt x="3092509" y="214298"/>
                    <a:pt x="2895063" y="265039"/>
                    <a:pt x="3022600" y="228600"/>
                  </a:cubicBezTo>
                  <a:cubicBezTo>
                    <a:pt x="3039383" y="223805"/>
                    <a:pt x="3056682" y="220916"/>
                    <a:pt x="3073400" y="215900"/>
                  </a:cubicBezTo>
                  <a:cubicBezTo>
                    <a:pt x="3099045" y="208207"/>
                    <a:pt x="3123625" y="196994"/>
                    <a:pt x="3149600" y="190500"/>
                  </a:cubicBezTo>
                  <a:cubicBezTo>
                    <a:pt x="3166533" y="186267"/>
                    <a:pt x="3183361" y="181586"/>
                    <a:pt x="3200400" y="177800"/>
                  </a:cubicBezTo>
                  <a:cubicBezTo>
                    <a:pt x="3221472" y="173117"/>
                    <a:pt x="3242959" y="170335"/>
                    <a:pt x="3263900" y="165100"/>
                  </a:cubicBezTo>
                  <a:cubicBezTo>
                    <a:pt x="3276887" y="161853"/>
                    <a:pt x="3289128" y="156078"/>
                    <a:pt x="3302000" y="152400"/>
                  </a:cubicBezTo>
                  <a:cubicBezTo>
                    <a:pt x="3318783" y="147605"/>
                    <a:pt x="3336082" y="144716"/>
                    <a:pt x="3352800" y="139700"/>
                  </a:cubicBezTo>
                  <a:cubicBezTo>
                    <a:pt x="3378445" y="132007"/>
                    <a:pt x="3403025" y="120794"/>
                    <a:pt x="3429000" y="114300"/>
                  </a:cubicBezTo>
                  <a:cubicBezTo>
                    <a:pt x="3462867" y="105833"/>
                    <a:pt x="3496369" y="95746"/>
                    <a:pt x="3530600" y="88900"/>
                  </a:cubicBezTo>
                  <a:cubicBezTo>
                    <a:pt x="3551767" y="84667"/>
                    <a:pt x="3573159" y="81435"/>
                    <a:pt x="3594100" y="76200"/>
                  </a:cubicBezTo>
                  <a:cubicBezTo>
                    <a:pt x="3654495" y="61101"/>
                    <a:pt x="3611734" y="62678"/>
                    <a:pt x="3683000" y="50800"/>
                  </a:cubicBezTo>
                  <a:cubicBezTo>
                    <a:pt x="3716666" y="45189"/>
                    <a:pt x="3750733" y="42333"/>
                    <a:pt x="3784600" y="38100"/>
                  </a:cubicBezTo>
                  <a:cubicBezTo>
                    <a:pt x="3797300" y="33867"/>
                    <a:pt x="3809713" y="28647"/>
                    <a:pt x="3822700" y="25400"/>
                  </a:cubicBezTo>
                  <a:cubicBezTo>
                    <a:pt x="3880880" y="10855"/>
                    <a:pt x="3926108" y="7711"/>
                    <a:pt x="3987800" y="0"/>
                  </a:cubicBezTo>
                  <a:cubicBezTo>
                    <a:pt x="3996267" y="12700"/>
                    <a:pt x="4007001" y="24152"/>
                    <a:pt x="4013200" y="38100"/>
                  </a:cubicBezTo>
                  <a:cubicBezTo>
                    <a:pt x="4030868" y="77854"/>
                    <a:pt x="4040745" y="122880"/>
                    <a:pt x="4051300" y="165100"/>
                  </a:cubicBezTo>
                  <a:cubicBezTo>
                    <a:pt x="4047067" y="292100"/>
                    <a:pt x="4046287" y="419262"/>
                    <a:pt x="4038600" y="546100"/>
                  </a:cubicBezTo>
                  <a:cubicBezTo>
                    <a:pt x="4037790" y="559462"/>
                    <a:pt x="4029578" y="571328"/>
                    <a:pt x="4025900" y="584200"/>
                  </a:cubicBezTo>
                  <a:cubicBezTo>
                    <a:pt x="4021105" y="600983"/>
                    <a:pt x="4017433" y="618067"/>
                    <a:pt x="4013200" y="635000"/>
                  </a:cubicBezTo>
                  <a:cubicBezTo>
                    <a:pt x="4008967" y="677333"/>
                    <a:pt x="4013954" y="721639"/>
                    <a:pt x="4000500" y="762000"/>
                  </a:cubicBezTo>
                  <a:cubicBezTo>
                    <a:pt x="3995673" y="776480"/>
                    <a:pt x="3977126" y="783384"/>
                    <a:pt x="3962400" y="787400"/>
                  </a:cubicBezTo>
                  <a:cubicBezTo>
                    <a:pt x="3929472" y="796380"/>
                    <a:pt x="3894667" y="795867"/>
                    <a:pt x="3860800" y="800100"/>
                  </a:cubicBezTo>
                  <a:cubicBezTo>
                    <a:pt x="3745195" y="838635"/>
                    <a:pt x="3927779" y="779524"/>
                    <a:pt x="3759200" y="825500"/>
                  </a:cubicBezTo>
                  <a:cubicBezTo>
                    <a:pt x="3733369" y="832545"/>
                    <a:pt x="3708400" y="842433"/>
                    <a:pt x="3683000" y="850900"/>
                  </a:cubicBezTo>
                  <a:lnTo>
                    <a:pt x="3644900" y="863600"/>
                  </a:lnTo>
                  <a:cubicBezTo>
                    <a:pt x="3632200" y="867833"/>
                    <a:pt x="3617939" y="868874"/>
                    <a:pt x="3606800" y="876300"/>
                  </a:cubicBezTo>
                  <a:lnTo>
                    <a:pt x="3530600" y="927100"/>
                  </a:lnTo>
                  <a:cubicBezTo>
                    <a:pt x="3526367" y="939800"/>
                    <a:pt x="3523887" y="953226"/>
                    <a:pt x="3517900" y="965200"/>
                  </a:cubicBezTo>
                  <a:cubicBezTo>
                    <a:pt x="3500219" y="1000563"/>
                    <a:pt x="3482487" y="1013313"/>
                    <a:pt x="3454400" y="1041400"/>
                  </a:cubicBezTo>
                  <a:cubicBezTo>
                    <a:pt x="3434296" y="1121816"/>
                    <a:pt x="3451382" y="1077677"/>
                    <a:pt x="3390900" y="1168400"/>
                  </a:cubicBezTo>
                  <a:lnTo>
                    <a:pt x="3365500" y="1206500"/>
                  </a:lnTo>
                  <a:cubicBezTo>
                    <a:pt x="3357033" y="1219200"/>
                    <a:pt x="3344927" y="1230120"/>
                    <a:pt x="3340100" y="1244600"/>
                  </a:cubicBezTo>
                  <a:cubicBezTo>
                    <a:pt x="3331633" y="1270000"/>
                    <a:pt x="3321194" y="1294825"/>
                    <a:pt x="3314700" y="1320800"/>
                  </a:cubicBezTo>
                  <a:cubicBezTo>
                    <a:pt x="3310467" y="1337733"/>
                    <a:pt x="3315252" y="1360241"/>
                    <a:pt x="3302000" y="1371600"/>
                  </a:cubicBezTo>
                  <a:cubicBezTo>
                    <a:pt x="3281672" y="1389024"/>
                    <a:pt x="3251200" y="1388533"/>
                    <a:pt x="3225800" y="1397000"/>
                  </a:cubicBezTo>
                  <a:lnTo>
                    <a:pt x="3187700" y="1409700"/>
                  </a:lnTo>
                  <a:cubicBezTo>
                    <a:pt x="3175000" y="1413933"/>
                    <a:pt x="3162884" y="1420740"/>
                    <a:pt x="3149600" y="1422400"/>
                  </a:cubicBezTo>
                  <a:cubicBezTo>
                    <a:pt x="2951294" y="1447188"/>
                    <a:pt x="3082098" y="1433617"/>
                    <a:pt x="2755900" y="1447800"/>
                  </a:cubicBezTo>
                  <a:cubicBezTo>
                    <a:pt x="2734733" y="1452033"/>
                    <a:pt x="2713986" y="1460500"/>
                    <a:pt x="2692400" y="1460500"/>
                  </a:cubicBezTo>
                  <a:cubicBezTo>
                    <a:pt x="2507867" y="1460500"/>
                    <a:pt x="2487234" y="1454776"/>
                    <a:pt x="2349500" y="1435100"/>
                  </a:cubicBezTo>
                  <a:cubicBezTo>
                    <a:pt x="1731113" y="1228971"/>
                    <a:pt x="2300073" y="1409898"/>
                    <a:pt x="558800" y="1397000"/>
                  </a:cubicBezTo>
                  <a:cubicBezTo>
                    <a:pt x="477625" y="1369942"/>
                    <a:pt x="513915" y="1378703"/>
                    <a:pt x="368300" y="1371600"/>
                  </a:cubicBezTo>
                  <a:cubicBezTo>
                    <a:pt x="245606" y="1365615"/>
                    <a:pt x="122767" y="1363133"/>
                    <a:pt x="0" y="1358900"/>
                  </a:cubicBezTo>
                  <a:cubicBezTo>
                    <a:pt x="6499" y="1339404"/>
                    <a:pt x="24736" y="1287940"/>
                    <a:pt x="25400" y="1270000"/>
                  </a:cubicBezTo>
                  <a:cubicBezTo>
                    <a:pt x="29004" y="1172700"/>
                    <a:pt x="25400" y="1003300"/>
                    <a:pt x="38100" y="9398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57" name="フリーフォーム 56"/>
            <p:cNvSpPr/>
            <p:nvPr/>
          </p:nvSpPr>
          <p:spPr>
            <a:xfrm>
              <a:off x="4724515" y="4050960"/>
              <a:ext cx="25594" cy="216400"/>
            </a:xfrm>
            <a:custGeom>
              <a:avLst/>
              <a:gdLst>
                <a:gd name="connsiteX0" fmla="*/ 0 w 25400"/>
                <a:gd name="connsiteY0" fmla="*/ 0 h 215900"/>
                <a:gd name="connsiteX1" fmla="*/ 12700 w 25400"/>
                <a:gd name="connsiteY1" fmla="*/ 114300 h 215900"/>
                <a:gd name="connsiteX2" fmla="*/ 25400 w 25400"/>
                <a:gd name="connsiteY2" fmla="*/ 215900 h 215900"/>
              </a:gdLst>
              <a:ahLst/>
              <a:cxnLst>
                <a:cxn ang="0">
                  <a:pos x="connsiteX0" y="connsiteY0"/>
                </a:cxn>
                <a:cxn ang="0">
                  <a:pos x="connsiteX1" y="connsiteY1"/>
                </a:cxn>
                <a:cxn ang="0">
                  <a:pos x="connsiteX2" y="connsiteY2"/>
                </a:cxn>
              </a:cxnLst>
              <a:rect l="l" t="t" r="r" b="b"/>
              <a:pathLst>
                <a:path w="25400" h="215900">
                  <a:moveTo>
                    <a:pt x="0" y="0"/>
                  </a:moveTo>
                  <a:cubicBezTo>
                    <a:pt x="4233" y="38100"/>
                    <a:pt x="8221" y="76228"/>
                    <a:pt x="12700" y="114300"/>
                  </a:cubicBezTo>
                  <a:cubicBezTo>
                    <a:pt x="16688" y="148196"/>
                    <a:pt x="25400" y="215900"/>
                    <a:pt x="25400" y="21590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pic>
          <p:nvPicPr>
            <p:cNvPr id="67607" name="Picture 3" descr="C:\Users\datasection\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8030" y="2031700"/>
              <a:ext cx="646784" cy="4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8" name="Picture 4" descr="C:\Users\datasection\Desktop\dc1115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189" y="2061564"/>
              <a:ext cx="646784" cy="48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9" name="Picture 5" descr="C:\Users\datasection\Desktop\s-EFBC97-cd8b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85463">
              <a:off x="7285047" y="1667881"/>
              <a:ext cx="652073" cy="48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0" name="Picture 6" descr="C:\Users\datasection\Desktop\DSCN824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2222" y="1552231"/>
              <a:ext cx="639292" cy="47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1" name="Picture 7" descr="C:\Users\datasection\Desktop\20100509_34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1422" y="1499194"/>
              <a:ext cx="637249" cy="470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2" name="Picture 2" descr="C:\Users\datasection\Desktop\4bd7ef6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9429" y="1638494"/>
              <a:ext cx="642791" cy="49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3" name="Picture 3" descr="C:\Users\datasection\Desktop\imag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2433" y="5252766"/>
              <a:ext cx="537804" cy="40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4" name="Picture 4" descr="C:\Users\datasection\Desktop\dc11150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3779" y="5168608"/>
              <a:ext cx="537804" cy="40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5" name="Picture 5" descr="C:\Users\datasection\Desktop\s-EFBC97-cd8b8.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31997" y="4837993"/>
              <a:ext cx="542201" cy="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6" name="Picture 6" descr="C:\Users\datasection\Desktop\DSCN8247.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07018" y="4722344"/>
              <a:ext cx="531573" cy="39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7" name="Picture 7" descr="C:\Users\datasection\Desktop\20100509_343.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25873" y="4669307"/>
              <a:ext cx="529876" cy="39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18" name="Picture 2" descr="C:\Users\datasection\Desktop\4bd7ef69.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3971" y="4961023"/>
              <a:ext cx="534483" cy="40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19" name="テキスト ボックス 1024"/>
            <p:cNvSpPr txBox="1">
              <a:spLocks noChangeArrowheads="1"/>
            </p:cNvSpPr>
            <p:nvPr/>
          </p:nvSpPr>
          <p:spPr bwMode="auto">
            <a:xfrm flipH="1">
              <a:off x="127384" y="1411135"/>
              <a:ext cx="1829549" cy="32555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1200" b="1"/>
                <a:t>カメラを持って街歩き</a:t>
              </a:r>
            </a:p>
          </p:txBody>
        </p:sp>
        <p:sp>
          <p:nvSpPr>
            <p:cNvPr id="1032" name="フリーフォーム 1031"/>
            <p:cNvSpPr/>
            <p:nvPr/>
          </p:nvSpPr>
          <p:spPr>
            <a:xfrm>
              <a:off x="457624" y="5347498"/>
              <a:ext cx="3999982" cy="977533"/>
            </a:xfrm>
            <a:custGeom>
              <a:avLst/>
              <a:gdLst>
                <a:gd name="connsiteX0" fmla="*/ 215 w 4000715"/>
                <a:gd name="connsiteY0" fmla="*/ 749300 h 977900"/>
                <a:gd name="connsiteX1" fmla="*/ 190715 w 4000715"/>
                <a:gd name="connsiteY1" fmla="*/ 635000 h 977900"/>
                <a:gd name="connsiteX2" fmla="*/ 279615 w 4000715"/>
                <a:gd name="connsiteY2" fmla="*/ 584200 h 977900"/>
                <a:gd name="connsiteX3" fmla="*/ 317715 w 4000715"/>
                <a:gd name="connsiteY3" fmla="*/ 558800 h 977900"/>
                <a:gd name="connsiteX4" fmla="*/ 381215 w 4000715"/>
                <a:gd name="connsiteY4" fmla="*/ 533400 h 977900"/>
                <a:gd name="connsiteX5" fmla="*/ 419315 w 4000715"/>
                <a:gd name="connsiteY5" fmla="*/ 508000 h 977900"/>
                <a:gd name="connsiteX6" fmla="*/ 546315 w 4000715"/>
                <a:gd name="connsiteY6" fmla="*/ 482600 h 977900"/>
                <a:gd name="connsiteX7" fmla="*/ 622515 w 4000715"/>
                <a:gd name="connsiteY7" fmla="*/ 444500 h 977900"/>
                <a:gd name="connsiteX8" fmla="*/ 673315 w 4000715"/>
                <a:gd name="connsiteY8" fmla="*/ 431800 h 977900"/>
                <a:gd name="connsiteX9" fmla="*/ 813015 w 4000715"/>
                <a:gd name="connsiteY9" fmla="*/ 393700 h 977900"/>
                <a:gd name="connsiteX10" fmla="*/ 863815 w 4000715"/>
                <a:gd name="connsiteY10" fmla="*/ 381000 h 977900"/>
                <a:gd name="connsiteX11" fmla="*/ 952715 w 4000715"/>
                <a:gd name="connsiteY11" fmla="*/ 355600 h 977900"/>
                <a:gd name="connsiteX12" fmla="*/ 1028915 w 4000715"/>
                <a:gd name="connsiteY12" fmla="*/ 342900 h 977900"/>
                <a:gd name="connsiteX13" fmla="*/ 1117815 w 4000715"/>
                <a:gd name="connsiteY13" fmla="*/ 317500 h 977900"/>
                <a:gd name="connsiteX14" fmla="*/ 1168615 w 4000715"/>
                <a:gd name="connsiteY14" fmla="*/ 292100 h 977900"/>
                <a:gd name="connsiteX15" fmla="*/ 1321015 w 4000715"/>
                <a:gd name="connsiteY15" fmla="*/ 254000 h 977900"/>
                <a:gd name="connsiteX16" fmla="*/ 2476715 w 4000715"/>
                <a:gd name="connsiteY16" fmla="*/ 241300 h 977900"/>
                <a:gd name="connsiteX17" fmla="*/ 3454615 w 4000715"/>
                <a:gd name="connsiteY17" fmla="*/ 203200 h 977900"/>
                <a:gd name="connsiteX18" fmla="*/ 3505415 w 4000715"/>
                <a:gd name="connsiteY18" fmla="*/ 190500 h 977900"/>
                <a:gd name="connsiteX19" fmla="*/ 3657815 w 4000715"/>
                <a:gd name="connsiteY19" fmla="*/ 152400 h 977900"/>
                <a:gd name="connsiteX20" fmla="*/ 3734015 w 4000715"/>
                <a:gd name="connsiteY20" fmla="*/ 101600 h 977900"/>
                <a:gd name="connsiteX21" fmla="*/ 3772115 w 4000715"/>
                <a:gd name="connsiteY21" fmla="*/ 76200 h 977900"/>
                <a:gd name="connsiteX22" fmla="*/ 3924515 w 4000715"/>
                <a:gd name="connsiteY22" fmla="*/ 25400 h 977900"/>
                <a:gd name="connsiteX23" fmla="*/ 3962615 w 4000715"/>
                <a:gd name="connsiteY23" fmla="*/ 12700 h 977900"/>
                <a:gd name="connsiteX24" fmla="*/ 4000715 w 4000715"/>
                <a:gd name="connsiteY24" fmla="*/ 0 h 977900"/>
                <a:gd name="connsiteX25" fmla="*/ 3988015 w 4000715"/>
                <a:gd name="connsiteY25" fmla="*/ 177800 h 977900"/>
                <a:gd name="connsiteX26" fmla="*/ 3975315 w 4000715"/>
                <a:gd name="connsiteY26" fmla="*/ 215900 h 977900"/>
                <a:gd name="connsiteX27" fmla="*/ 3962615 w 4000715"/>
                <a:gd name="connsiteY27" fmla="*/ 977900 h 977900"/>
                <a:gd name="connsiteX28" fmla="*/ 3734015 w 4000715"/>
                <a:gd name="connsiteY28" fmla="*/ 965200 h 977900"/>
                <a:gd name="connsiteX29" fmla="*/ 3645115 w 4000715"/>
                <a:gd name="connsiteY29" fmla="*/ 927100 h 977900"/>
                <a:gd name="connsiteX30" fmla="*/ 3556215 w 4000715"/>
                <a:gd name="connsiteY30" fmla="*/ 914400 h 977900"/>
                <a:gd name="connsiteX31" fmla="*/ 355815 w 4000715"/>
                <a:gd name="connsiteY31" fmla="*/ 914400 h 977900"/>
                <a:gd name="connsiteX32" fmla="*/ 215 w 4000715"/>
                <a:gd name="connsiteY32" fmla="*/ 838200 h 9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00715" h="977900">
                  <a:moveTo>
                    <a:pt x="215" y="749300"/>
                  </a:moveTo>
                  <a:cubicBezTo>
                    <a:pt x="208948" y="582313"/>
                    <a:pt x="-149586" y="861867"/>
                    <a:pt x="190715" y="635000"/>
                  </a:cubicBezTo>
                  <a:cubicBezTo>
                    <a:pt x="283540" y="573117"/>
                    <a:pt x="166824" y="648652"/>
                    <a:pt x="279615" y="584200"/>
                  </a:cubicBezTo>
                  <a:cubicBezTo>
                    <a:pt x="292867" y="576627"/>
                    <a:pt x="304063" y="565626"/>
                    <a:pt x="317715" y="558800"/>
                  </a:cubicBezTo>
                  <a:cubicBezTo>
                    <a:pt x="338105" y="548605"/>
                    <a:pt x="360825" y="543595"/>
                    <a:pt x="381215" y="533400"/>
                  </a:cubicBezTo>
                  <a:cubicBezTo>
                    <a:pt x="394867" y="526574"/>
                    <a:pt x="405286" y="514013"/>
                    <a:pt x="419315" y="508000"/>
                  </a:cubicBezTo>
                  <a:cubicBezTo>
                    <a:pt x="446564" y="496322"/>
                    <a:pt x="524497" y="487448"/>
                    <a:pt x="546315" y="482600"/>
                  </a:cubicBezTo>
                  <a:cubicBezTo>
                    <a:pt x="620412" y="466134"/>
                    <a:pt x="548744" y="476116"/>
                    <a:pt x="622515" y="444500"/>
                  </a:cubicBezTo>
                  <a:cubicBezTo>
                    <a:pt x="638558" y="437624"/>
                    <a:pt x="656597" y="436816"/>
                    <a:pt x="673315" y="431800"/>
                  </a:cubicBezTo>
                  <a:cubicBezTo>
                    <a:pt x="843234" y="380824"/>
                    <a:pt x="664212" y="426767"/>
                    <a:pt x="813015" y="393700"/>
                  </a:cubicBezTo>
                  <a:cubicBezTo>
                    <a:pt x="830054" y="389914"/>
                    <a:pt x="847032" y="385795"/>
                    <a:pt x="863815" y="381000"/>
                  </a:cubicBezTo>
                  <a:cubicBezTo>
                    <a:pt x="920302" y="364861"/>
                    <a:pt x="886545" y="368834"/>
                    <a:pt x="952715" y="355600"/>
                  </a:cubicBezTo>
                  <a:cubicBezTo>
                    <a:pt x="977965" y="350550"/>
                    <a:pt x="1003665" y="347950"/>
                    <a:pt x="1028915" y="342900"/>
                  </a:cubicBezTo>
                  <a:cubicBezTo>
                    <a:pt x="1049055" y="338872"/>
                    <a:pt x="1096633" y="326578"/>
                    <a:pt x="1117815" y="317500"/>
                  </a:cubicBezTo>
                  <a:cubicBezTo>
                    <a:pt x="1135216" y="310042"/>
                    <a:pt x="1151037" y="299131"/>
                    <a:pt x="1168615" y="292100"/>
                  </a:cubicBezTo>
                  <a:cubicBezTo>
                    <a:pt x="1210490" y="275350"/>
                    <a:pt x="1274913" y="254951"/>
                    <a:pt x="1321015" y="254000"/>
                  </a:cubicBezTo>
                  <a:lnTo>
                    <a:pt x="2476715" y="241300"/>
                  </a:lnTo>
                  <a:cubicBezTo>
                    <a:pt x="2830356" y="152890"/>
                    <a:pt x="2458311" y="242017"/>
                    <a:pt x="3454615" y="203200"/>
                  </a:cubicBezTo>
                  <a:cubicBezTo>
                    <a:pt x="3472056" y="202520"/>
                    <a:pt x="3488299" y="193923"/>
                    <a:pt x="3505415" y="190500"/>
                  </a:cubicBezTo>
                  <a:cubicBezTo>
                    <a:pt x="3546224" y="182338"/>
                    <a:pt x="3621443" y="176648"/>
                    <a:pt x="3657815" y="152400"/>
                  </a:cubicBezTo>
                  <a:lnTo>
                    <a:pt x="3734015" y="101600"/>
                  </a:lnTo>
                  <a:cubicBezTo>
                    <a:pt x="3746715" y="93133"/>
                    <a:pt x="3757635" y="81027"/>
                    <a:pt x="3772115" y="76200"/>
                  </a:cubicBezTo>
                  <a:lnTo>
                    <a:pt x="3924515" y="25400"/>
                  </a:lnTo>
                  <a:lnTo>
                    <a:pt x="3962615" y="12700"/>
                  </a:lnTo>
                  <a:lnTo>
                    <a:pt x="4000715" y="0"/>
                  </a:lnTo>
                  <a:cubicBezTo>
                    <a:pt x="3996482" y="59267"/>
                    <a:pt x="3994957" y="118789"/>
                    <a:pt x="3988015" y="177800"/>
                  </a:cubicBezTo>
                  <a:cubicBezTo>
                    <a:pt x="3986451" y="191095"/>
                    <a:pt x="3975740" y="202520"/>
                    <a:pt x="3975315" y="215900"/>
                  </a:cubicBezTo>
                  <a:cubicBezTo>
                    <a:pt x="3967254" y="469807"/>
                    <a:pt x="3966848" y="723900"/>
                    <a:pt x="3962615" y="977900"/>
                  </a:cubicBezTo>
                  <a:cubicBezTo>
                    <a:pt x="3886415" y="973667"/>
                    <a:pt x="3810019" y="972109"/>
                    <a:pt x="3734015" y="965200"/>
                  </a:cubicBezTo>
                  <a:cubicBezTo>
                    <a:pt x="3612799" y="954180"/>
                    <a:pt x="3746366" y="957475"/>
                    <a:pt x="3645115" y="927100"/>
                  </a:cubicBezTo>
                  <a:cubicBezTo>
                    <a:pt x="3616443" y="918498"/>
                    <a:pt x="3585848" y="918633"/>
                    <a:pt x="3556215" y="914400"/>
                  </a:cubicBezTo>
                  <a:cubicBezTo>
                    <a:pt x="2544160" y="577048"/>
                    <a:pt x="1422615" y="914400"/>
                    <a:pt x="355815" y="914400"/>
                  </a:cubicBezTo>
                  <a:cubicBezTo>
                    <a:pt x="-20938" y="914400"/>
                    <a:pt x="215" y="1017908"/>
                    <a:pt x="215" y="838200"/>
                  </a:cubicBezTo>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1033" name="フリーフォーム 1032"/>
            <p:cNvSpPr/>
            <p:nvPr/>
          </p:nvSpPr>
          <p:spPr>
            <a:xfrm>
              <a:off x="444826" y="6093706"/>
              <a:ext cx="3987186" cy="240652"/>
            </a:xfrm>
            <a:custGeom>
              <a:avLst/>
              <a:gdLst>
                <a:gd name="connsiteX0" fmla="*/ 0 w 3987800"/>
                <a:gd name="connsiteY0" fmla="*/ 190500 h 241300"/>
                <a:gd name="connsiteX1" fmla="*/ 76200 w 3987800"/>
                <a:gd name="connsiteY1" fmla="*/ 177800 h 241300"/>
                <a:gd name="connsiteX2" fmla="*/ 165100 w 3987800"/>
                <a:gd name="connsiteY2" fmla="*/ 139700 h 241300"/>
                <a:gd name="connsiteX3" fmla="*/ 317500 w 3987800"/>
                <a:gd name="connsiteY3" fmla="*/ 127000 h 241300"/>
                <a:gd name="connsiteX4" fmla="*/ 444500 w 3987800"/>
                <a:gd name="connsiteY4" fmla="*/ 101600 h 241300"/>
                <a:gd name="connsiteX5" fmla="*/ 520700 w 3987800"/>
                <a:gd name="connsiteY5" fmla="*/ 76200 h 241300"/>
                <a:gd name="connsiteX6" fmla="*/ 571500 w 3987800"/>
                <a:gd name="connsiteY6" fmla="*/ 63500 h 241300"/>
                <a:gd name="connsiteX7" fmla="*/ 609600 w 3987800"/>
                <a:gd name="connsiteY7" fmla="*/ 50800 h 241300"/>
                <a:gd name="connsiteX8" fmla="*/ 2286000 w 3987800"/>
                <a:gd name="connsiteY8" fmla="*/ 38100 h 241300"/>
                <a:gd name="connsiteX9" fmla="*/ 2501900 w 3987800"/>
                <a:gd name="connsiteY9" fmla="*/ 25400 h 241300"/>
                <a:gd name="connsiteX10" fmla="*/ 2552700 w 3987800"/>
                <a:gd name="connsiteY10" fmla="*/ 12700 h 241300"/>
                <a:gd name="connsiteX11" fmla="*/ 2832100 w 3987800"/>
                <a:gd name="connsiteY11" fmla="*/ 0 h 241300"/>
                <a:gd name="connsiteX12" fmla="*/ 3810000 w 3987800"/>
                <a:gd name="connsiteY12" fmla="*/ 12700 h 241300"/>
                <a:gd name="connsiteX13" fmla="*/ 3924300 w 3987800"/>
                <a:gd name="connsiteY13" fmla="*/ 63500 h 241300"/>
                <a:gd name="connsiteX14" fmla="*/ 3962400 w 3987800"/>
                <a:gd name="connsiteY14" fmla="*/ 76200 h 241300"/>
                <a:gd name="connsiteX15" fmla="*/ 3987800 w 3987800"/>
                <a:gd name="connsiteY15" fmla="*/ 190500 h 241300"/>
                <a:gd name="connsiteX16" fmla="*/ 3975100 w 3987800"/>
                <a:gd name="connsiteY16" fmla="*/ 241300 h 241300"/>
                <a:gd name="connsiteX17" fmla="*/ 3873500 w 3987800"/>
                <a:gd name="connsiteY17" fmla="*/ 228600 h 241300"/>
                <a:gd name="connsiteX18" fmla="*/ 3810000 w 3987800"/>
                <a:gd name="connsiteY18" fmla="*/ 215900 h 241300"/>
                <a:gd name="connsiteX19" fmla="*/ 1003300 w 3987800"/>
                <a:gd name="connsiteY19" fmla="*/ 203200 h 241300"/>
                <a:gd name="connsiteX20" fmla="*/ 952500 w 3987800"/>
                <a:gd name="connsiteY20" fmla="*/ 177800 h 241300"/>
                <a:gd name="connsiteX21" fmla="*/ 914400 w 3987800"/>
                <a:gd name="connsiteY21" fmla="*/ 165100 h 241300"/>
                <a:gd name="connsiteX22" fmla="*/ 444500 w 3987800"/>
                <a:gd name="connsiteY22" fmla="*/ 152400 h 241300"/>
                <a:gd name="connsiteX23" fmla="*/ 38100 w 3987800"/>
                <a:gd name="connsiteY23" fmla="*/ 165100 h 241300"/>
                <a:gd name="connsiteX24" fmla="*/ 88900 w 3987800"/>
                <a:gd name="connsiteY24" fmla="*/ 190500 h 241300"/>
                <a:gd name="connsiteX25" fmla="*/ 431800 w 3987800"/>
                <a:gd name="connsiteY25" fmla="*/ 203200 h 241300"/>
                <a:gd name="connsiteX26" fmla="*/ 558800 w 3987800"/>
                <a:gd name="connsiteY26" fmla="*/ 228600 h 241300"/>
                <a:gd name="connsiteX27" fmla="*/ 1041400 w 3987800"/>
                <a:gd name="connsiteY27" fmla="*/ 24130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87800" h="241300">
                  <a:moveTo>
                    <a:pt x="0" y="190500"/>
                  </a:moveTo>
                  <a:cubicBezTo>
                    <a:pt x="25400" y="186267"/>
                    <a:pt x="51536" y="185199"/>
                    <a:pt x="76200" y="177800"/>
                  </a:cubicBezTo>
                  <a:cubicBezTo>
                    <a:pt x="119164" y="164911"/>
                    <a:pt x="123047" y="145307"/>
                    <a:pt x="165100" y="139700"/>
                  </a:cubicBezTo>
                  <a:cubicBezTo>
                    <a:pt x="215629" y="132963"/>
                    <a:pt x="266700" y="131233"/>
                    <a:pt x="317500" y="127000"/>
                  </a:cubicBezTo>
                  <a:cubicBezTo>
                    <a:pt x="423156" y="91781"/>
                    <a:pt x="254788" y="145380"/>
                    <a:pt x="444500" y="101600"/>
                  </a:cubicBezTo>
                  <a:cubicBezTo>
                    <a:pt x="470588" y="95580"/>
                    <a:pt x="494725" y="82694"/>
                    <a:pt x="520700" y="76200"/>
                  </a:cubicBezTo>
                  <a:cubicBezTo>
                    <a:pt x="537633" y="71967"/>
                    <a:pt x="554717" y="68295"/>
                    <a:pt x="571500" y="63500"/>
                  </a:cubicBezTo>
                  <a:cubicBezTo>
                    <a:pt x="584372" y="59822"/>
                    <a:pt x="596214" y="50998"/>
                    <a:pt x="609600" y="50800"/>
                  </a:cubicBezTo>
                  <a:lnTo>
                    <a:pt x="2286000" y="38100"/>
                  </a:lnTo>
                  <a:cubicBezTo>
                    <a:pt x="2357967" y="33867"/>
                    <a:pt x="2430134" y="32235"/>
                    <a:pt x="2501900" y="25400"/>
                  </a:cubicBezTo>
                  <a:cubicBezTo>
                    <a:pt x="2519276" y="23745"/>
                    <a:pt x="2535297" y="14039"/>
                    <a:pt x="2552700" y="12700"/>
                  </a:cubicBezTo>
                  <a:cubicBezTo>
                    <a:pt x="2645655" y="5550"/>
                    <a:pt x="2738967" y="4233"/>
                    <a:pt x="2832100" y="0"/>
                  </a:cubicBezTo>
                  <a:cubicBezTo>
                    <a:pt x="3158067" y="4233"/>
                    <a:pt x="3484219" y="925"/>
                    <a:pt x="3810000" y="12700"/>
                  </a:cubicBezTo>
                  <a:cubicBezTo>
                    <a:pt x="3880636" y="15253"/>
                    <a:pt x="3875350" y="39025"/>
                    <a:pt x="3924300" y="63500"/>
                  </a:cubicBezTo>
                  <a:cubicBezTo>
                    <a:pt x="3936274" y="69487"/>
                    <a:pt x="3949700" y="71967"/>
                    <a:pt x="3962400" y="76200"/>
                  </a:cubicBezTo>
                  <a:cubicBezTo>
                    <a:pt x="3975496" y="115489"/>
                    <a:pt x="3987800" y="145798"/>
                    <a:pt x="3987800" y="190500"/>
                  </a:cubicBezTo>
                  <a:cubicBezTo>
                    <a:pt x="3987800" y="207954"/>
                    <a:pt x="3979333" y="224367"/>
                    <a:pt x="3975100" y="241300"/>
                  </a:cubicBezTo>
                  <a:cubicBezTo>
                    <a:pt x="3941233" y="237067"/>
                    <a:pt x="3907233" y="233790"/>
                    <a:pt x="3873500" y="228600"/>
                  </a:cubicBezTo>
                  <a:cubicBezTo>
                    <a:pt x="3852165" y="225318"/>
                    <a:pt x="3831585" y="216091"/>
                    <a:pt x="3810000" y="215900"/>
                  </a:cubicBezTo>
                  <a:lnTo>
                    <a:pt x="1003300" y="203200"/>
                  </a:lnTo>
                  <a:cubicBezTo>
                    <a:pt x="986367" y="194733"/>
                    <a:pt x="969901" y="185258"/>
                    <a:pt x="952500" y="177800"/>
                  </a:cubicBezTo>
                  <a:cubicBezTo>
                    <a:pt x="940195" y="172527"/>
                    <a:pt x="927770" y="165769"/>
                    <a:pt x="914400" y="165100"/>
                  </a:cubicBezTo>
                  <a:cubicBezTo>
                    <a:pt x="757905" y="157275"/>
                    <a:pt x="601133" y="156633"/>
                    <a:pt x="444500" y="152400"/>
                  </a:cubicBezTo>
                  <a:cubicBezTo>
                    <a:pt x="309033" y="156633"/>
                    <a:pt x="172862" y="150661"/>
                    <a:pt x="38100" y="165100"/>
                  </a:cubicBezTo>
                  <a:cubicBezTo>
                    <a:pt x="19276" y="167117"/>
                    <a:pt x="70056" y="188676"/>
                    <a:pt x="88900" y="190500"/>
                  </a:cubicBezTo>
                  <a:cubicBezTo>
                    <a:pt x="202747" y="201517"/>
                    <a:pt x="317500" y="198967"/>
                    <a:pt x="431800" y="203200"/>
                  </a:cubicBezTo>
                  <a:cubicBezTo>
                    <a:pt x="470334" y="212833"/>
                    <a:pt x="520334" y="226768"/>
                    <a:pt x="558800" y="228600"/>
                  </a:cubicBezTo>
                  <a:cubicBezTo>
                    <a:pt x="830437" y="241535"/>
                    <a:pt x="874316" y="241300"/>
                    <a:pt x="1041400" y="241300"/>
                  </a:cubicBezTo>
                </a:path>
              </a:pathLst>
            </a:custGeom>
            <a:solidFill>
              <a:schemeClr val="accent6">
                <a:lumMod val="50000"/>
              </a:schemeClr>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177" name="フリーフォーム 176"/>
            <p:cNvSpPr/>
            <p:nvPr/>
          </p:nvSpPr>
          <p:spPr>
            <a:xfrm>
              <a:off x="1876265" y="4183413"/>
              <a:ext cx="1029245" cy="503691"/>
            </a:xfrm>
            <a:custGeom>
              <a:avLst/>
              <a:gdLst>
                <a:gd name="connsiteX0" fmla="*/ 67437 w 1028900"/>
                <a:gd name="connsiteY0" fmla="*/ 465443 h 504396"/>
                <a:gd name="connsiteX1" fmla="*/ 54737 w 1028900"/>
                <a:gd name="connsiteY1" fmla="*/ 97143 h 504396"/>
                <a:gd name="connsiteX2" fmla="*/ 67437 w 1028900"/>
                <a:gd name="connsiteY2" fmla="*/ 8243 h 504396"/>
                <a:gd name="connsiteX3" fmla="*/ 283337 w 1028900"/>
                <a:gd name="connsiteY3" fmla="*/ 20943 h 504396"/>
                <a:gd name="connsiteX4" fmla="*/ 308737 w 1028900"/>
                <a:gd name="connsiteY4" fmla="*/ 109843 h 504396"/>
                <a:gd name="connsiteX5" fmla="*/ 321437 w 1028900"/>
                <a:gd name="connsiteY5" fmla="*/ 325743 h 504396"/>
                <a:gd name="connsiteX6" fmla="*/ 334137 w 1028900"/>
                <a:gd name="connsiteY6" fmla="*/ 363843 h 504396"/>
                <a:gd name="connsiteX7" fmla="*/ 346837 w 1028900"/>
                <a:gd name="connsiteY7" fmla="*/ 440043 h 504396"/>
                <a:gd name="connsiteX8" fmla="*/ 410337 w 1028900"/>
                <a:gd name="connsiteY8" fmla="*/ 427343 h 504396"/>
                <a:gd name="connsiteX9" fmla="*/ 461137 w 1028900"/>
                <a:gd name="connsiteY9" fmla="*/ 224143 h 504396"/>
                <a:gd name="connsiteX10" fmla="*/ 626237 w 1028900"/>
                <a:gd name="connsiteY10" fmla="*/ 236843 h 504396"/>
                <a:gd name="connsiteX11" fmla="*/ 638937 w 1028900"/>
                <a:gd name="connsiteY11" fmla="*/ 325743 h 504396"/>
                <a:gd name="connsiteX12" fmla="*/ 651637 w 1028900"/>
                <a:gd name="connsiteY12" fmla="*/ 389243 h 504396"/>
                <a:gd name="connsiteX13" fmla="*/ 727837 w 1028900"/>
                <a:gd name="connsiteY13" fmla="*/ 46343 h 504396"/>
                <a:gd name="connsiteX14" fmla="*/ 804037 w 1028900"/>
                <a:gd name="connsiteY14" fmla="*/ 20943 h 504396"/>
                <a:gd name="connsiteX15" fmla="*/ 969137 w 1028900"/>
                <a:gd name="connsiteY15" fmla="*/ 478143 h 504396"/>
                <a:gd name="connsiteX16" fmla="*/ 918337 w 1028900"/>
                <a:gd name="connsiteY16" fmla="*/ 490843 h 504396"/>
                <a:gd name="connsiteX17" fmla="*/ 67437 w 1028900"/>
                <a:gd name="connsiteY17" fmla="*/ 465443 h 50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900" h="504396">
                  <a:moveTo>
                    <a:pt x="67437" y="465443"/>
                  </a:moveTo>
                  <a:cubicBezTo>
                    <a:pt x="-76496" y="399826"/>
                    <a:pt x="54737" y="219983"/>
                    <a:pt x="54737" y="97143"/>
                  </a:cubicBezTo>
                  <a:cubicBezTo>
                    <a:pt x="54737" y="67209"/>
                    <a:pt x="39039" y="17709"/>
                    <a:pt x="67437" y="8243"/>
                  </a:cubicBezTo>
                  <a:cubicBezTo>
                    <a:pt x="135829" y="-14554"/>
                    <a:pt x="211370" y="16710"/>
                    <a:pt x="283337" y="20943"/>
                  </a:cubicBezTo>
                  <a:cubicBezTo>
                    <a:pt x="290957" y="43802"/>
                    <a:pt x="306611" y="87517"/>
                    <a:pt x="308737" y="109843"/>
                  </a:cubicBezTo>
                  <a:cubicBezTo>
                    <a:pt x="315572" y="181609"/>
                    <a:pt x="314264" y="254010"/>
                    <a:pt x="321437" y="325743"/>
                  </a:cubicBezTo>
                  <a:cubicBezTo>
                    <a:pt x="322769" y="339064"/>
                    <a:pt x="331233" y="350775"/>
                    <a:pt x="334137" y="363843"/>
                  </a:cubicBezTo>
                  <a:cubicBezTo>
                    <a:pt x="339723" y="388980"/>
                    <a:pt x="342604" y="414643"/>
                    <a:pt x="346837" y="440043"/>
                  </a:cubicBezTo>
                  <a:cubicBezTo>
                    <a:pt x="368004" y="435810"/>
                    <a:pt x="402758" y="447554"/>
                    <a:pt x="410337" y="427343"/>
                  </a:cubicBezTo>
                  <a:cubicBezTo>
                    <a:pt x="495763" y="199541"/>
                    <a:pt x="347551" y="262005"/>
                    <a:pt x="461137" y="224143"/>
                  </a:cubicBezTo>
                  <a:cubicBezTo>
                    <a:pt x="516170" y="228376"/>
                    <a:pt x="578314" y="209458"/>
                    <a:pt x="626237" y="236843"/>
                  </a:cubicBezTo>
                  <a:cubicBezTo>
                    <a:pt x="652227" y="251695"/>
                    <a:pt x="634016" y="296216"/>
                    <a:pt x="638937" y="325743"/>
                  </a:cubicBezTo>
                  <a:cubicBezTo>
                    <a:pt x="642486" y="347035"/>
                    <a:pt x="647404" y="368076"/>
                    <a:pt x="651637" y="389243"/>
                  </a:cubicBezTo>
                  <a:cubicBezTo>
                    <a:pt x="838496" y="351871"/>
                    <a:pt x="635978" y="413779"/>
                    <a:pt x="727837" y="46343"/>
                  </a:cubicBezTo>
                  <a:cubicBezTo>
                    <a:pt x="734331" y="20368"/>
                    <a:pt x="804037" y="20943"/>
                    <a:pt x="804037" y="20943"/>
                  </a:cubicBezTo>
                  <a:cubicBezTo>
                    <a:pt x="1107623" y="42628"/>
                    <a:pt x="1038576" y="-21819"/>
                    <a:pt x="969137" y="478143"/>
                  </a:cubicBezTo>
                  <a:cubicBezTo>
                    <a:pt x="966736" y="495432"/>
                    <a:pt x="935790" y="490594"/>
                    <a:pt x="918337" y="490843"/>
                  </a:cubicBezTo>
                  <a:cubicBezTo>
                    <a:pt x="638966" y="494834"/>
                    <a:pt x="211370" y="531060"/>
                    <a:pt x="67437" y="465443"/>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178" name="フリーフォーム 177"/>
            <p:cNvSpPr/>
            <p:nvPr/>
          </p:nvSpPr>
          <p:spPr>
            <a:xfrm>
              <a:off x="616672" y="4259899"/>
              <a:ext cx="1029246" cy="503691"/>
            </a:xfrm>
            <a:custGeom>
              <a:avLst/>
              <a:gdLst>
                <a:gd name="connsiteX0" fmla="*/ 67437 w 1028900"/>
                <a:gd name="connsiteY0" fmla="*/ 465443 h 504396"/>
                <a:gd name="connsiteX1" fmla="*/ 54737 w 1028900"/>
                <a:gd name="connsiteY1" fmla="*/ 97143 h 504396"/>
                <a:gd name="connsiteX2" fmla="*/ 67437 w 1028900"/>
                <a:gd name="connsiteY2" fmla="*/ 8243 h 504396"/>
                <a:gd name="connsiteX3" fmla="*/ 283337 w 1028900"/>
                <a:gd name="connsiteY3" fmla="*/ 20943 h 504396"/>
                <a:gd name="connsiteX4" fmla="*/ 308737 w 1028900"/>
                <a:gd name="connsiteY4" fmla="*/ 109843 h 504396"/>
                <a:gd name="connsiteX5" fmla="*/ 321437 w 1028900"/>
                <a:gd name="connsiteY5" fmla="*/ 325743 h 504396"/>
                <a:gd name="connsiteX6" fmla="*/ 334137 w 1028900"/>
                <a:gd name="connsiteY6" fmla="*/ 363843 h 504396"/>
                <a:gd name="connsiteX7" fmla="*/ 346837 w 1028900"/>
                <a:gd name="connsiteY7" fmla="*/ 440043 h 504396"/>
                <a:gd name="connsiteX8" fmla="*/ 410337 w 1028900"/>
                <a:gd name="connsiteY8" fmla="*/ 427343 h 504396"/>
                <a:gd name="connsiteX9" fmla="*/ 461137 w 1028900"/>
                <a:gd name="connsiteY9" fmla="*/ 224143 h 504396"/>
                <a:gd name="connsiteX10" fmla="*/ 626237 w 1028900"/>
                <a:gd name="connsiteY10" fmla="*/ 236843 h 504396"/>
                <a:gd name="connsiteX11" fmla="*/ 638937 w 1028900"/>
                <a:gd name="connsiteY11" fmla="*/ 325743 h 504396"/>
                <a:gd name="connsiteX12" fmla="*/ 651637 w 1028900"/>
                <a:gd name="connsiteY12" fmla="*/ 389243 h 504396"/>
                <a:gd name="connsiteX13" fmla="*/ 727837 w 1028900"/>
                <a:gd name="connsiteY13" fmla="*/ 46343 h 504396"/>
                <a:gd name="connsiteX14" fmla="*/ 804037 w 1028900"/>
                <a:gd name="connsiteY14" fmla="*/ 20943 h 504396"/>
                <a:gd name="connsiteX15" fmla="*/ 969137 w 1028900"/>
                <a:gd name="connsiteY15" fmla="*/ 478143 h 504396"/>
                <a:gd name="connsiteX16" fmla="*/ 918337 w 1028900"/>
                <a:gd name="connsiteY16" fmla="*/ 490843 h 504396"/>
                <a:gd name="connsiteX17" fmla="*/ 67437 w 1028900"/>
                <a:gd name="connsiteY17" fmla="*/ 465443 h 50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900" h="504396">
                  <a:moveTo>
                    <a:pt x="67437" y="465443"/>
                  </a:moveTo>
                  <a:cubicBezTo>
                    <a:pt x="-76496" y="399826"/>
                    <a:pt x="54737" y="219983"/>
                    <a:pt x="54737" y="97143"/>
                  </a:cubicBezTo>
                  <a:cubicBezTo>
                    <a:pt x="54737" y="67209"/>
                    <a:pt x="39039" y="17709"/>
                    <a:pt x="67437" y="8243"/>
                  </a:cubicBezTo>
                  <a:cubicBezTo>
                    <a:pt x="135829" y="-14554"/>
                    <a:pt x="211370" y="16710"/>
                    <a:pt x="283337" y="20943"/>
                  </a:cubicBezTo>
                  <a:cubicBezTo>
                    <a:pt x="290957" y="43802"/>
                    <a:pt x="306611" y="87517"/>
                    <a:pt x="308737" y="109843"/>
                  </a:cubicBezTo>
                  <a:cubicBezTo>
                    <a:pt x="315572" y="181609"/>
                    <a:pt x="314264" y="254010"/>
                    <a:pt x="321437" y="325743"/>
                  </a:cubicBezTo>
                  <a:cubicBezTo>
                    <a:pt x="322769" y="339064"/>
                    <a:pt x="331233" y="350775"/>
                    <a:pt x="334137" y="363843"/>
                  </a:cubicBezTo>
                  <a:cubicBezTo>
                    <a:pt x="339723" y="388980"/>
                    <a:pt x="342604" y="414643"/>
                    <a:pt x="346837" y="440043"/>
                  </a:cubicBezTo>
                  <a:cubicBezTo>
                    <a:pt x="368004" y="435810"/>
                    <a:pt x="402758" y="447554"/>
                    <a:pt x="410337" y="427343"/>
                  </a:cubicBezTo>
                  <a:cubicBezTo>
                    <a:pt x="495763" y="199541"/>
                    <a:pt x="347551" y="262005"/>
                    <a:pt x="461137" y="224143"/>
                  </a:cubicBezTo>
                  <a:cubicBezTo>
                    <a:pt x="516170" y="228376"/>
                    <a:pt x="578314" y="209458"/>
                    <a:pt x="626237" y="236843"/>
                  </a:cubicBezTo>
                  <a:cubicBezTo>
                    <a:pt x="652227" y="251695"/>
                    <a:pt x="634016" y="296216"/>
                    <a:pt x="638937" y="325743"/>
                  </a:cubicBezTo>
                  <a:cubicBezTo>
                    <a:pt x="642486" y="347035"/>
                    <a:pt x="647404" y="368076"/>
                    <a:pt x="651637" y="389243"/>
                  </a:cubicBezTo>
                  <a:cubicBezTo>
                    <a:pt x="838496" y="351871"/>
                    <a:pt x="635978" y="413779"/>
                    <a:pt x="727837" y="46343"/>
                  </a:cubicBezTo>
                  <a:cubicBezTo>
                    <a:pt x="734331" y="20368"/>
                    <a:pt x="804037" y="20943"/>
                    <a:pt x="804037" y="20943"/>
                  </a:cubicBezTo>
                  <a:cubicBezTo>
                    <a:pt x="1107623" y="42628"/>
                    <a:pt x="1038576" y="-21819"/>
                    <a:pt x="969137" y="478143"/>
                  </a:cubicBezTo>
                  <a:cubicBezTo>
                    <a:pt x="966736" y="495432"/>
                    <a:pt x="935790" y="490594"/>
                    <a:pt x="918337" y="490843"/>
                  </a:cubicBezTo>
                  <a:cubicBezTo>
                    <a:pt x="638966" y="494834"/>
                    <a:pt x="211370" y="531060"/>
                    <a:pt x="67437" y="465443"/>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179" name="フリーフォーム 178"/>
            <p:cNvSpPr/>
            <p:nvPr/>
          </p:nvSpPr>
          <p:spPr>
            <a:xfrm>
              <a:off x="410092" y="4435257"/>
              <a:ext cx="4021920" cy="423474"/>
            </a:xfrm>
            <a:custGeom>
              <a:avLst/>
              <a:gdLst>
                <a:gd name="connsiteX0" fmla="*/ 38100 w 4051300"/>
                <a:gd name="connsiteY0" fmla="*/ 939800 h 1460500"/>
                <a:gd name="connsiteX1" fmla="*/ 101600 w 4051300"/>
                <a:gd name="connsiteY1" fmla="*/ 889000 h 1460500"/>
                <a:gd name="connsiteX2" fmla="*/ 177800 w 4051300"/>
                <a:gd name="connsiteY2" fmla="*/ 825500 h 1460500"/>
                <a:gd name="connsiteX3" fmla="*/ 241300 w 4051300"/>
                <a:gd name="connsiteY3" fmla="*/ 800100 h 1460500"/>
                <a:gd name="connsiteX4" fmla="*/ 304800 w 4051300"/>
                <a:gd name="connsiteY4" fmla="*/ 787400 h 1460500"/>
                <a:gd name="connsiteX5" fmla="*/ 342900 w 4051300"/>
                <a:gd name="connsiteY5" fmla="*/ 774700 h 1460500"/>
                <a:gd name="connsiteX6" fmla="*/ 469900 w 4051300"/>
                <a:gd name="connsiteY6" fmla="*/ 685800 h 1460500"/>
                <a:gd name="connsiteX7" fmla="*/ 508000 w 4051300"/>
                <a:gd name="connsiteY7" fmla="*/ 660400 h 1460500"/>
                <a:gd name="connsiteX8" fmla="*/ 584200 w 4051300"/>
                <a:gd name="connsiteY8" fmla="*/ 635000 h 1460500"/>
                <a:gd name="connsiteX9" fmla="*/ 622300 w 4051300"/>
                <a:gd name="connsiteY9" fmla="*/ 622300 h 1460500"/>
                <a:gd name="connsiteX10" fmla="*/ 711200 w 4051300"/>
                <a:gd name="connsiteY10" fmla="*/ 596900 h 1460500"/>
                <a:gd name="connsiteX11" fmla="*/ 762000 w 4051300"/>
                <a:gd name="connsiteY11" fmla="*/ 584200 h 1460500"/>
                <a:gd name="connsiteX12" fmla="*/ 800100 w 4051300"/>
                <a:gd name="connsiteY12" fmla="*/ 571500 h 1460500"/>
                <a:gd name="connsiteX13" fmla="*/ 901700 w 4051300"/>
                <a:gd name="connsiteY13" fmla="*/ 546100 h 1460500"/>
                <a:gd name="connsiteX14" fmla="*/ 977900 w 4051300"/>
                <a:gd name="connsiteY14" fmla="*/ 520700 h 1460500"/>
                <a:gd name="connsiteX15" fmla="*/ 1028700 w 4051300"/>
                <a:gd name="connsiteY15" fmla="*/ 508000 h 1460500"/>
                <a:gd name="connsiteX16" fmla="*/ 1079500 w 4051300"/>
                <a:gd name="connsiteY16" fmla="*/ 482600 h 1460500"/>
                <a:gd name="connsiteX17" fmla="*/ 2019300 w 4051300"/>
                <a:gd name="connsiteY17" fmla="*/ 469900 h 1460500"/>
                <a:gd name="connsiteX18" fmla="*/ 2209800 w 4051300"/>
                <a:gd name="connsiteY18" fmla="*/ 457200 h 1460500"/>
                <a:gd name="connsiteX19" fmla="*/ 2273300 w 4051300"/>
                <a:gd name="connsiteY19" fmla="*/ 431800 h 1460500"/>
                <a:gd name="connsiteX20" fmla="*/ 2349500 w 4051300"/>
                <a:gd name="connsiteY20" fmla="*/ 419100 h 1460500"/>
                <a:gd name="connsiteX21" fmla="*/ 2413000 w 4051300"/>
                <a:gd name="connsiteY21" fmla="*/ 393700 h 1460500"/>
                <a:gd name="connsiteX22" fmla="*/ 2489200 w 4051300"/>
                <a:gd name="connsiteY22" fmla="*/ 381000 h 1460500"/>
                <a:gd name="connsiteX23" fmla="*/ 2527300 w 4051300"/>
                <a:gd name="connsiteY23" fmla="*/ 368300 h 1460500"/>
                <a:gd name="connsiteX24" fmla="*/ 2603500 w 4051300"/>
                <a:gd name="connsiteY24" fmla="*/ 355600 h 1460500"/>
                <a:gd name="connsiteX25" fmla="*/ 2717800 w 4051300"/>
                <a:gd name="connsiteY25" fmla="*/ 317500 h 1460500"/>
                <a:gd name="connsiteX26" fmla="*/ 2755900 w 4051300"/>
                <a:gd name="connsiteY26" fmla="*/ 304800 h 1460500"/>
                <a:gd name="connsiteX27" fmla="*/ 2819400 w 4051300"/>
                <a:gd name="connsiteY27" fmla="*/ 292100 h 1460500"/>
                <a:gd name="connsiteX28" fmla="*/ 2895600 w 4051300"/>
                <a:gd name="connsiteY28" fmla="*/ 266700 h 1460500"/>
                <a:gd name="connsiteX29" fmla="*/ 2933700 w 4051300"/>
                <a:gd name="connsiteY29" fmla="*/ 254000 h 1460500"/>
                <a:gd name="connsiteX30" fmla="*/ 3022600 w 4051300"/>
                <a:gd name="connsiteY30" fmla="*/ 228600 h 1460500"/>
                <a:gd name="connsiteX31" fmla="*/ 3073400 w 4051300"/>
                <a:gd name="connsiteY31" fmla="*/ 215900 h 1460500"/>
                <a:gd name="connsiteX32" fmla="*/ 3149600 w 4051300"/>
                <a:gd name="connsiteY32" fmla="*/ 190500 h 1460500"/>
                <a:gd name="connsiteX33" fmla="*/ 3200400 w 4051300"/>
                <a:gd name="connsiteY33" fmla="*/ 177800 h 1460500"/>
                <a:gd name="connsiteX34" fmla="*/ 3263900 w 4051300"/>
                <a:gd name="connsiteY34" fmla="*/ 165100 h 1460500"/>
                <a:gd name="connsiteX35" fmla="*/ 3302000 w 4051300"/>
                <a:gd name="connsiteY35" fmla="*/ 152400 h 1460500"/>
                <a:gd name="connsiteX36" fmla="*/ 3352800 w 4051300"/>
                <a:gd name="connsiteY36" fmla="*/ 139700 h 1460500"/>
                <a:gd name="connsiteX37" fmla="*/ 3429000 w 4051300"/>
                <a:gd name="connsiteY37" fmla="*/ 114300 h 1460500"/>
                <a:gd name="connsiteX38" fmla="*/ 3530600 w 4051300"/>
                <a:gd name="connsiteY38" fmla="*/ 88900 h 1460500"/>
                <a:gd name="connsiteX39" fmla="*/ 3594100 w 4051300"/>
                <a:gd name="connsiteY39" fmla="*/ 76200 h 1460500"/>
                <a:gd name="connsiteX40" fmla="*/ 3683000 w 4051300"/>
                <a:gd name="connsiteY40" fmla="*/ 50800 h 1460500"/>
                <a:gd name="connsiteX41" fmla="*/ 3784600 w 4051300"/>
                <a:gd name="connsiteY41" fmla="*/ 38100 h 1460500"/>
                <a:gd name="connsiteX42" fmla="*/ 3822700 w 4051300"/>
                <a:gd name="connsiteY42" fmla="*/ 25400 h 1460500"/>
                <a:gd name="connsiteX43" fmla="*/ 3987800 w 4051300"/>
                <a:gd name="connsiteY43" fmla="*/ 0 h 1460500"/>
                <a:gd name="connsiteX44" fmla="*/ 4013200 w 4051300"/>
                <a:gd name="connsiteY44" fmla="*/ 38100 h 1460500"/>
                <a:gd name="connsiteX45" fmla="*/ 4051300 w 4051300"/>
                <a:gd name="connsiteY45" fmla="*/ 165100 h 1460500"/>
                <a:gd name="connsiteX46" fmla="*/ 4038600 w 4051300"/>
                <a:gd name="connsiteY46" fmla="*/ 546100 h 1460500"/>
                <a:gd name="connsiteX47" fmla="*/ 4025900 w 4051300"/>
                <a:gd name="connsiteY47" fmla="*/ 584200 h 1460500"/>
                <a:gd name="connsiteX48" fmla="*/ 4013200 w 4051300"/>
                <a:gd name="connsiteY48" fmla="*/ 635000 h 1460500"/>
                <a:gd name="connsiteX49" fmla="*/ 4000500 w 4051300"/>
                <a:gd name="connsiteY49" fmla="*/ 762000 h 1460500"/>
                <a:gd name="connsiteX50" fmla="*/ 3962400 w 4051300"/>
                <a:gd name="connsiteY50" fmla="*/ 787400 h 1460500"/>
                <a:gd name="connsiteX51" fmla="*/ 3860800 w 4051300"/>
                <a:gd name="connsiteY51" fmla="*/ 800100 h 1460500"/>
                <a:gd name="connsiteX52" fmla="*/ 3759200 w 4051300"/>
                <a:gd name="connsiteY52" fmla="*/ 825500 h 1460500"/>
                <a:gd name="connsiteX53" fmla="*/ 3683000 w 4051300"/>
                <a:gd name="connsiteY53" fmla="*/ 850900 h 1460500"/>
                <a:gd name="connsiteX54" fmla="*/ 3644900 w 4051300"/>
                <a:gd name="connsiteY54" fmla="*/ 863600 h 1460500"/>
                <a:gd name="connsiteX55" fmla="*/ 3606800 w 4051300"/>
                <a:gd name="connsiteY55" fmla="*/ 876300 h 1460500"/>
                <a:gd name="connsiteX56" fmla="*/ 3530600 w 4051300"/>
                <a:gd name="connsiteY56" fmla="*/ 927100 h 1460500"/>
                <a:gd name="connsiteX57" fmla="*/ 3517900 w 4051300"/>
                <a:gd name="connsiteY57" fmla="*/ 965200 h 1460500"/>
                <a:gd name="connsiteX58" fmla="*/ 3454400 w 4051300"/>
                <a:gd name="connsiteY58" fmla="*/ 1041400 h 1460500"/>
                <a:gd name="connsiteX59" fmla="*/ 3390900 w 4051300"/>
                <a:gd name="connsiteY59" fmla="*/ 1168400 h 1460500"/>
                <a:gd name="connsiteX60" fmla="*/ 3365500 w 4051300"/>
                <a:gd name="connsiteY60" fmla="*/ 1206500 h 1460500"/>
                <a:gd name="connsiteX61" fmla="*/ 3340100 w 4051300"/>
                <a:gd name="connsiteY61" fmla="*/ 1244600 h 1460500"/>
                <a:gd name="connsiteX62" fmla="*/ 3314700 w 4051300"/>
                <a:gd name="connsiteY62" fmla="*/ 1320800 h 1460500"/>
                <a:gd name="connsiteX63" fmla="*/ 3302000 w 4051300"/>
                <a:gd name="connsiteY63" fmla="*/ 1371600 h 1460500"/>
                <a:gd name="connsiteX64" fmla="*/ 3225800 w 4051300"/>
                <a:gd name="connsiteY64" fmla="*/ 1397000 h 1460500"/>
                <a:gd name="connsiteX65" fmla="*/ 3187700 w 4051300"/>
                <a:gd name="connsiteY65" fmla="*/ 1409700 h 1460500"/>
                <a:gd name="connsiteX66" fmla="*/ 3149600 w 4051300"/>
                <a:gd name="connsiteY66" fmla="*/ 1422400 h 1460500"/>
                <a:gd name="connsiteX67" fmla="*/ 2755900 w 4051300"/>
                <a:gd name="connsiteY67" fmla="*/ 1447800 h 1460500"/>
                <a:gd name="connsiteX68" fmla="*/ 2692400 w 4051300"/>
                <a:gd name="connsiteY68" fmla="*/ 1460500 h 1460500"/>
                <a:gd name="connsiteX69" fmla="*/ 2349500 w 4051300"/>
                <a:gd name="connsiteY69" fmla="*/ 1435100 h 1460500"/>
                <a:gd name="connsiteX70" fmla="*/ 558800 w 4051300"/>
                <a:gd name="connsiteY70" fmla="*/ 1397000 h 1460500"/>
                <a:gd name="connsiteX71" fmla="*/ 368300 w 4051300"/>
                <a:gd name="connsiteY71" fmla="*/ 1371600 h 1460500"/>
                <a:gd name="connsiteX72" fmla="*/ 0 w 4051300"/>
                <a:gd name="connsiteY72" fmla="*/ 1358900 h 1460500"/>
                <a:gd name="connsiteX73" fmla="*/ 25400 w 4051300"/>
                <a:gd name="connsiteY73" fmla="*/ 1270000 h 1460500"/>
                <a:gd name="connsiteX74" fmla="*/ 38100 w 4051300"/>
                <a:gd name="connsiteY74" fmla="*/ 939800 h 146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051300" h="1460500">
                  <a:moveTo>
                    <a:pt x="38100" y="939800"/>
                  </a:moveTo>
                  <a:cubicBezTo>
                    <a:pt x="50800" y="876300"/>
                    <a:pt x="81200" y="906850"/>
                    <a:pt x="101600" y="889000"/>
                  </a:cubicBezTo>
                  <a:cubicBezTo>
                    <a:pt x="139050" y="856231"/>
                    <a:pt x="134481" y="847160"/>
                    <a:pt x="177800" y="825500"/>
                  </a:cubicBezTo>
                  <a:cubicBezTo>
                    <a:pt x="198190" y="815305"/>
                    <a:pt x="219464" y="806651"/>
                    <a:pt x="241300" y="800100"/>
                  </a:cubicBezTo>
                  <a:cubicBezTo>
                    <a:pt x="261975" y="793897"/>
                    <a:pt x="283859" y="792635"/>
                    <a:pt x="304800" y="787400"/>
                  </a:cubicBezTo>
                  <a:cubicBezTo>
                    <a:pt x="317787" y="784153"/>
                    <a:pt x="330200" y="778933"/>
                    <a:pt x="342900" y="774700"/>
                  </a:cubicBezTo>
                  <a:cubicBezTo>
                    <a:pt x="418122" y="718284"/>
                    <a:pt x="376088" y="748341"/>
                    <a:pt x="469900" y="685800"/>
                  </a:cubicBezTo>
                  <a:cubicBezTo>
                    <a:pt x="482600" y="677333"/>
                    <a:pt x="493520" y="665227"/>
                    <a:pt x="508000" y="660400"/>
                  </a:cubicBezTo>
                  <a:lnTo>
                    <a:pt x="584200" y="635000"/>
                  </a:lnTo>
                  <a:cubicBezTo>
                    <a:pt x="596900" y="630767"/>
                    <a:pt x="609313" y="625547"/>
                    <a:pt x="622300" y="622300"/>
                  </a:cubicBezTo>
                  <a:cubicBezTo>
                    <a:pt x="781109" y="582598"/>
                    <a:pt x="583663" y="633339"/>
                    <a:pt x="711200" y="596900"/>
                  </a:cubicBezTo>
                  <a:cubicBezTo>
                    <a:pt x="727983" y="592105"/>
                    <a:pt x="745217" y="588995"/>
                    <a:pt x="762000" y="584200"/>
                  </a:cubicBezTo>
                  <a:cubicBezTo>
                    <a:pt x="774872" y="580522"/>
                    <a:pt x="787185" y="575022"/>
                    <a:pt x="800100" y="571500"/>
                  </a:cubicBezTo>
                  <a:cubicBezTo>
                    <a:pt x="833779" y="562315"/>
                    <a:pt x="868582" y="557139"/>
                    <a:pt x="901700" y="546100"/>
                  </a:cubicBezTo>
                  <a:cubicBezTo>
                    <a:pt x="927100" y="537633"/>
                    <a:pt x="951925" y="527194"/>
                    <a:pt x="977900" y="520700"/>
                  </a:cubicBezTo>
                  <a:cubicBezTo>
                    <a:pt x="994833" y="516467"/>
                    <a:pt x="1012357" y="514129"/>
                    <a:pt x="1028700" y="508000"/>
                  </a:cubicBezTo>
                  <a:cubicBezTo>
                    <a:pt x="1046427" y="501353"/>
                    <a:pt x="1060582" y="483328"/>
                    <a:pt x="1079500" y="482600"/>
                  </a:cubicBezTo>
                  <a:cubicBezTo>
                    <a:pt x="1392564" y="470559"/>
                    <a:pt x="1706033" y="474133"/>
                    <a:pt x="2019300" y="469900"/>
                  </a:cubicBezTo>
                  <a:cubicBezTo>
                    <a:pt x="2082800" y="465667"/>
                    <a:pt x="2146863" y="466641"/>
                    <a:pt x="2209800" y="457200"/>
                  </a:cubicBezTo>
                  <a:cubicBezTo>
                    <a:pt x="2232345" y="453818"/>
                    <a:pt x="2251306" y="437798"/>
                    <a:pt x="2273300" y="431800"/>
                  </a:cubicBezTo>
                  <a:cubicBezTo>
                    <a:pt x="2298143" y="425025"/>
                    <a:pt x="2324100" y="423333"/>
                    <a:pt x="2349500" y="419100"/>
                  </a:cubicBezTo>
                  <a:cubicBezTo>
                    <a:pt x="2370667" y="410633"/>
                    <a:pt x="2391006" y="399698"/>
                    <a:pt x="2413000" y="393700"/>
                  </a:cubicBezTo>
                  <a:cubicBezTo>
                    <a:pt x="2437843" y="386925"/>
                    <a:pt x="2464063" y="386586"/>
                    <a:pt x="2489200" y="381000"/>
                  </a:cubicBezTo>
                  <a:cubicBezTo>
                    <a:pt x="2502268" y="378096"/>
                    <a:pt x="2514232" y="371204"/>
                    <a:pt x="2527300" y="368300"/>
                  </a:cubicBezTo>
                  <a:cubicBezTo>
                    <a:pt x="2552437" y="362714"/>
                    <a:pt x="2578518" y="361845"/>
                    <a:pt x="2603500" y="355600"/>
                  </a:cubicBezTo>
                  <a:lnTo>
                    <a:pt x="2717800" y="317500"/>
                  </a:lnTo>
                  <a:cubicBezTo>
                    <a:pt x="2730500" y="313267"/>
                    <a:pt x="2742773" y="307425"/>
                    <a:pt x="2755900" y="304800"/>
                  </a:cubicBezTo>
                  <a:cubicBezTo>
                    <a:pt x="2777067" y="300567"/>
                    <a:pt x="2798575" y="297780"/>
                    <a:pt x="2819400" y="292100"/>
                  </a:cubicBezTo>
                  <a:cubicBezTo>
                    <a:pt x="2845231" y="285055"/>
                    <a:pt x="2870200" y="275167"/>
                    <a:pt x="2895600" y="266700"/>
                  </a:cubicBezTo>
                  <a:cubicBezTo>
                    <a:pt x="2908300" y="262467"/>
                    <a:pt x="2920713" y="257247"/>
                    <a:pt x="2933700" y="254000"/>
                  </a:cubicBezTo>
                  <a:cubicBezTo>
                    <a:pt x="3092509" y="214298"/>
                    <a:pt x="2895063" y="265039"/>
                    <a:pt x="3022600" y="228600"/>
                  </a:cubicBezTo>
                  <a:cubicBezTo>
                    <a:pt x="3039383" y="223805"/>
                    <a:pt x="3056682" y="220916"/>
                    <a:pt x="3073400" y="215900"/>
                  </a:cubicBezTo>
                  <a:cubicBezTo>
                    <a:pt x="3099045" y="208207"/>
                    <a:pt x="3123625" y="196994"/>
                    <a:pt x="3149600" y="190500"/>
                  </a:cubicBezTo>
                  <a:cubicBezTo>
                    <a:pt x="3166533" y="186267"/>
                    <a:pt x="3183361" y="181586"/>
                    <a:pt x="3200400" y="177800"/>
                  </a:cubicBezTo>
                  <a:cubicBezTo>
                    <a:pt x="3221472" y="173117"/>
                    <a:pt x="3242959" y="170335"/>
                    <a:pt x="3263900" y="165100"/>
                  </a:cubicBezTo>
                  <a:cubicBezTo>
                    <a:pt x="3276887" y="161853"/>
                    <a:pt x="3289128" y="156078"/>
                    <a:pt x="3302000" y="152400"/>
                  </a:cubicBezTo>
                  <a:cubicBezTo>
                    <a:pt x="3318783" y="147605"/>
                    <a:pt x="3336082" y="144716"/>
                    <a:pt x="3352800" y="139700"/>
                  </a:cubicBezTo>
                  <a:cubicBezTo>
                    <a:pt x="3378445" y="132007"/>
                    <a:pt x="3403025" y="120794"/>
                    <a:pt x="3429000" y="114300"/>
                  </a:cubicBezTo>
                  <a:cubicBezTo>
                    <a:pt x="3462867" y="105833"/>
                    <a:pt x="3496369" y="95746"/>
                    <a:pt x="3530600" y="88900"/>
                  </a:cubicBezTo>
                  <a:cubicBezTo>
                    <a:pt x="3551767" y="84667"/>
                    <a:pt x="3573159" y="81435"/>
                    <a:pt x="3594100" y="76200"/>
                  </a:cubicBezTo>
                  <a:cubicBezTo>
                    <a:pt x="3654495" y="61101"/>
                    <a:pt x="3611734" y="62678"/>
                    <a:pt x="3683000" y="50800"/>
                  </a:cubicBezTo>
                  <a:cubicBezTo>
                    <a:pt x="3716666" y="45189"/>
                    <a:pt x="3750733" y="42333"/>
                    <a:pt x="3784600" y="38100"/>
                  </a:cubicBezTo>
                  <a:cubicBezTo>
                    <a:pt x="3797300" y="33867"/>
                    <a:pt x="3809713" y="28647"/>
                    <a:pt x="3822700" y="25400"/>
                  </a:cubicBezTo>
                  <a:cubicBezTo>
                    <a:pt x="3880880" y="10855"/>
                    <a:pt x="3926108" y="7711"/>
                    <a:pt x="3987800" y="0"/>
                  </a:cubicBezTo>
                  <a:cubicBezTo>
                    <a:pt x="3996267" y="12700"/>
                    <a:pt x="4007001" y="24152"/>
                    <a:pt x="4013200" y="38100"/>
                  </a:cubicBezTo>
                  <a:cubicBezTo>
                    <a:pt x="4030868" y="77854"/>
                    <a:pt x="4040745" y="122880"/>
                    <a:pt x="4051300" y="165100"/>
                  </a:cubicBezTo>
                  <a:cubicBezTo>
                    <a:pt x="4047067" y="292100"/>
                    <a:pt x="4046287" y="419262"/>
                    <a:pt x="4038600" y="546100"/>
                  </a:cubicBezTo>
                  <a:cubicBezTo>
                    <a:pt x="4037790" y="559462"/>
                    <a:pt x="4029578" y="571328"/>
                    <a:pt x="4025900" y="584200"/>
                  </a:cubicBezTo>
                  <a:cubicBezTo>
                    <a:pt x="4021105" y="600983"/>
                    <a:pt x="4017433" y="618067"/>
                    <a:pt x="4013200" y="635000"/>
                  </a:cubicBezTo>
                  <a:cubicBezTo>
                    <a:pt x="4008967" y="677333"/>
                    <a:pt x="4013954" y="721639"/>
                    <a:pt x="4000500" y="762000"/>
                  </a:cubicBezTo>
                  <a:cubicBezTo>
                    <a:pt x="3995673" y="776480"/>
                    <a:pt x="3977126" y="783384"/>
                    <a:pt x="3962400" y="787400"/>
                  </a:cubicBezTo>
                  <a:cubicBezTo>
                    <a:pt x="3929472" y="796380"/>
                    <a:pt x="3894667" y="795867"/>
                    <a:pt x="3860800" y="800100"/>
                  </a:cubicBezTo>
                  <a:cubicBezTo>
                    <a:pt x="3745195" y="838635"/>
                    <a:pt x="3927779" y="779524"/>
                    <a:pt x="3759200" y="825500"/>
                  </a:cubicBezTo>
                  <a:cubicBezTo>
                    <a:pt x="3733369" y="832545"/>
                    <a:pt x="3708400" y="842433"/>
                    <a:pt x="3683000" y="850900"/>
                  </a:cubicBezTo>
                  <a:lnTo>
                    <a:pt x="3644900" y="863600"/>
                  </a:lnTo>
                  <a:cubicBezTo>
                    <a:pt x="3632200" y="867833"/>
                    <a:pt x="3617939" y="868874"/>
                    <a:pt x="3606800" y="876300"/>
                  </a:cubicBezTo>
                  <a:lnTo>
                    <a:pt x="3530600" y="927100"/>
                  </a:lnTo>
                  <a:cubicBezTo>
                    <a:pt x="3526367" y="939800"/>
                    <a:pt x="3523887" y="953226"/>
                    <a:pt x="3517900" y="965200"/>
                  </a:cubicBezTo>
                  <a:cubicBezTo>
                    <a:pt x="3500219" y="1000563"/>
                    <a:pt x="3482487" y="1013313"/>
                    <a:pt x="3454400" y="1041400"/>
                  </a:cubicBezTo>
                  <a:cubicBezTo>
                    <a:pt x="3434296" y="1121816"/>
                    <a:pt x="3451382" y="1077677"/>
                    <a:pt x="3390900" y="1168400"/>
                  </a:cubicBezTo>
                  <a:lnTo>
                    <a:pt x="3365500" y="1206500"/>
                  </a:lnTo>
                  <a:cubicBezTo>
                    <a:pt x="3357033" y="1219200"/>
                    <a:pt x="3344927" y="1230120"/>
                    <a:pt x="3340100" y="1244600"/>
                  </a:cubicBezTo>
                  <a:cubicBezTo>
                    <a:pt x="3331633" y="1270000"/>
                    <a:pt x="3321194" y="1294825"/>
                    <a:pt x="3314700" y="1320800"/>
                  </a:cubicBezTo>
                  <a:cubicBezTo>
                    <a:pt x="3310467" y="1337733"/>
                    <a:pt x="3315252" y="1360241"/>
                    <a:pt x="3302000" y="1371600"/>
                  </a:cubicBezTo>
                  <a:cubicBezTo>
                    <a:pt x="3281672" y="1389024"/>
                    <a:pt x="3251200" y="1388533"/>
                    <a:pt x="3225800" y="1397000"/>
                  </a:cubicBezTo>
                  <a:lnTo>
                    <a:pt x="3187700" y="1409700"/>
                  </a:lnTo>
                  <a:cubicBezTo>
                    <a:pt x="3175000" y="1413933"/>
                    <a:pt x="3162884" y="1420740"/>
                    <a:pt x="3149600" y="1422400"/>
                  </a:cubicBezTo>
                  <a:cubicBezTo>
                    <a:pt x="2951294" y="1447188"/>
                    <a:pt x="3082098" y="1433617"/>
                    <a:pt x="2755900" y="1447800"/>
                  </a:cubicBezTo>
                  <a:cubicBezTo>
                    <a:pt x="2734733" y="1452033"/>
                    <a:pt x="2713986" y="1460500"/>
                    <a:pt x="2692400" y="1460500"/>
                  </a:cubicBezTo>
                  <a:cubicBezTo>
                    <a:pt x="2507867" y="1460500"/>
                    <a:pt x="2487234" y="1454776"/>
                    <a:pt x="2349500" y="1435100"/>
                  </a:cubicBezTo>
                  <a:cubicBezTo>
                    <a:pt x="1731113" y="1228971"/>
                    <a:pt x="2300073" y="1409898"/>
                    <a:pt x="558800" y="1397000"/>
                  </a:cubicBezTo>
                  <a:cubicBezTo>
                    <a:pt x="477625" y="1369942"/>
                    <a:pt x="513915" y="1378703"/>
                    <a:pt x="368300" y="1371600"/>
                  </a:cubicBezTo>
                  <a:cubicBezTo>
                    <a:pt x="245606" y="1365615"/>
                    <a:pt x="122767" y="1363133"/>
                    <a:pt x="0" y="1358900"/>
                  </a:cubicBezTo>
                  <a:cubicBezTo>
                    <a:pt x="6499" y="1339404"/>
                    <a:pt x="24736" y="1287940"/>
                    <a:pt x="25400" y="1270000"/>
                  </a:cubicBezTo>
                  <a:cubicBezTo>
                    <a:pt x="29004" y="1172700"/>
                    <a:pt x="25400" y="1003300"/>
                    <a:pt x="38100" y="9398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grpSp>
          <p:nvGrpSpPr>
            <p:cNvPr id="67625" name="グループ化 155"/>
            <p:cNvGrpSpPr>
              <a:grpSpLocks/>
            </p:cNvGrpSpPr>
            <p:nvPr/>
          </p:nvGrpSpPr>
          <p:grpSpPr bwMode="auto">
            <a:xfrm flipH="1">
              <a:off x="1145801" y="4688974"/>
              <a:ext cx="1224413" cy="1472614"/>
              <a:chOff x="2926711" y="2595952"/>
              <a:chExt cx="2614629" cy="3361963"/>
            </a:xfrm>
          </p:grpSpPr>
          <p:sp>
            <p:nvSpPr>
              <p:cNvPr id="158" name="フリーフォーム 157"/>
              <p:cNvSpPr/>
              <p:nvPr/>
            </p:nvSpPr>
            <p:spPr>
              <a:xfrm>
                <a:off x="2927459" y="2668342"/>
                <a:ext cx="2615578" cy="3287920"/>
              </a:xfrm>
              <a:custGeom>
                <a:avLst/>
                <a:gdLst>
                  <a:gd name="connsiteX0" fmla="*/ 1026801 w 2614629"/>
                  <a:gd name="connsiteY0" fmla="*/ 1072662 h 3289156"/>
                  <a:gd name="connsiteX1" fmla="*/ 974047 w 2614629"/>
                  <a:gd name="connsiteY1" fmla="*/ 984739 h 3289156"/>
                  <a:gd name="connsiteX2" fmla="*/ 991632 w 2614629"/>
                  <a:gd name="connsiteY2" fmla="*/ 738554 h 3289156"/>
                  <a:gd name="connsiteX3" fmla="*/ 974047 w 2614629"/>
                  <a:gd name="connsiteY3" fmla="*/ 509954 h 3289156"/>
                  <a:gd name="connsiteX4" fmla="*/ 938878 w 2614629"/>
                  <a:gd name="connsiteY4" fmla="*/ 404446 h 3289156"/>
                  <a:gd name="connsiteX5" fmla="*/ 921294 w 2614629"/>
                  <a:gd name="connsiteY5" fmla="*/ 351693 h 3289156"/>
                  <a:gd name="connsiteX6" fmla="*/ 974047 w 2614629"/>
                  <a:gd name="connsiteY6" fmla="*/ 87923 h 3289156"/>
                  <a:gd name="connsiteX7" fmla="*/ 1114724 w 2614629"/>
                  <a:gd name="connsiteY7" fmla="*/ 17585 h 3289156"/>
                  <a:gd name="connsiteX8" fmla="*/ 1167478 w 2614629"/>
                  <a:gd name="connsiteY8" fmla="*/ 0 h 3289156"/>
                  <a:gd name="connsiteX9" fmla="*/ 1554340 w 2614629"/>
                  <a:gd name="connsiteY9" fmla="*/ 17585 h 3289156"/>
                  <a:gd name="connsiteX10" fmla="*/ 1624678 w 2614629"/>
                  <a:gd name="connsiteY10" fmla="*/ 35170 h 3289156"/>
                  <a:gd name="connsiteX11" fmla="*/ 1730186 w 2614629"/>
                  <a:gd name="connsiteY11" fmla="*/ 87923 h 3289156"/>
                  <a:gd name="connsiteX12" fmla="*/ 1765355 w 2614629"/>
                  <a:gd name="connsiteY12" fmla="*/ 123093 h 3289156"/>
                  <a:gd name="connsiteX13" fmla="*/ 1818109 w 2614629"/>
                  <a:gd name="connsiteY13" fmla="*/ 140677 h 3289156"/>
                  <a:gd name="connsiteX14" fmla="*/ 1870863 w 2614629"/>
                  <a:gd name="connsiteY14" fmla="*/ 246185 h 3289156"/>
                  <a:gd name="connsiteX15" fmla="*/ 1941201 w 2614629"/>
                  <a:gd name="connsiteY15" fmla="*/ 351693 h 3289156"/>
                  <a:gd name="connsiteX16" fmla="*/ 1941201 w 2614629"/>
                  <a:gd name="connsiteY16" fmla="*/ 668216 h 3289156"/>
                  <a:gd name="connsiteX17" fmla="*/ 1888447 w 2614629"/>
                  <a:gd name="connsiteY17" fmla="*/ 685800 h 3289156"/>
                  <a:gd name="connsiteX18" fmla="*/ 1853278 w 2614629"/>
                  <a:gd name="connsiteY18" fmla="*/ 720970 h 3289156"/>
                  <a:gd name="connsiteX19" fmla="*/ 1800524 w 2614629"/>
                  <a:gd name="connsiteY19" fmla="*/ 738554 h 3289156"/>
                  <a:gd name="connsiteX20" fmla="*/ 1765355 w 2614629"/>
                  <a:gd name="connsiteY20" fmla="*/ 844062 h 3289156"/>
                  <a:gd name="connsiteX21" fmla="*/ 1747771 w 2614629"/>
                  <a:gd name="connsiteY21" fmla="*/ 1072662 h 3289156"/>
                  <a:gd name="connsiteX22" fmla="*/ 1712601 w 2614629"/>
                  <a:gd name="connsiteY22" fmla="*/ 1107831 h 3289156"/>
                  <a:gd name="connsiteX23" fmla="*/ 1607094 w 2614629"/>
                  <a:gd name="connsiteY23" fmla="*/ 1125416 h 3289156"/>
                  <a:gd name="connsiteX24" fmla="*/ 1501586 w 2614629"/>
                  <a:gd name="connsiteY24" fmla="*/ 1160585 h 3289156"/>
                  <a:gd name="connsiteX25" fmla="*/ 1484001 w 2614629"/>
                  <a:gd name="connsiteY25" fmla="*/ 1213339 h 3289156"/>
                  <a:gd name="connsiteX26" fmla="*/ 1659847 w 2614629"/>
                  <a:gd name="connsiteY26" fmla="*/ 1318846 h 3289156"/>
                  <a:gd name="connsiteX27" fmla="*/ 1712601 w 2614629"/>
                  <a:gd name="connsiteY27" fmla="*/ 1406770 h 3289156"/>
                  <a:gd name="connsiteX28" fmla="*/ 1730186 w 2614629"/>
                  <a:gd name="connsiteY28" fmla="*/ 1459523 h 3289156"/>
                  <a:gd name="connsiteX29" fmla="*/ 1765355 w 2614629"/>
                  <a:gd name="connsiteY29" fmla="*/ 1494693 h 3289156"/>
                  <a:gd name="connsiteX30" fmla="*/ 1870863 w 2614629"/>
                  <a:gd name="connsiteY30" fmla="*/ 1547446 h 3289156"/>
                  <a:gd name="connsiteX31" fmla="*/ 1958786 w 2614629"/>
                  <a:gd name="connsiteY31" fmla="*/ 1529862 h 3289156"/>
                  <a:gd name="connsiteX32" fmla="*/ 1993955 w 2614629"/>
                  <a:gd name="connsiteY32" fmla="*/ 1424354 h 3289156"/>
                  <a:gd name="connsiteX33" fmla="*/ 2029124 w 2614629"/>
                  <a:gd name="connsiteY33" fmla="*/ 1318846 h 3289156"/>
                  <a:gd name="connsiteX34" fmla="*/ 2046709 w 2614629"/>
                  <a:gd name="connsiteY34" fmla="*/ 1266093 h 3289156"/>
                  <a:gd name="connsiteX35" fmla="*/ 2081878 w 2614629"/>
                  <a:gd name="connsiteY35" fmla="*/ 1230923 h 3289156"/>
                  <a:gd name="connsiteX36" fmla="*/ 2099463 w 2614629"/>
                  <a:gd name="connsiteY36" fmla="*/ 1160585 h 3289156"/>
                  <a:gd name="connsiteX37" fmla="*/ 2187386 w 2614629"/>
                  <a:gd name="connsiteY37" fmla="*/ 1002323 h 3289156"/>
                  <a:gd name="connsiteX38" fmla="*/ 2169801 w 2614629"/>
                  <a:gd name="connsiteY38" fmla="*/ 914400 h 3289156"/>
                  <a:gd name="connsiteX39" fmla="*/ 2152217 w 2614629"/>
                  <a:gd name="connsiteY39" fmla="*/ 861646 h 3289156"/>
                  <a:gd name="connsiteX40" fmla="*/ 2169801 w 2614629"/>
                  <a:gd name="connsiteY40" fmla="*/ 703385 h 3289156"/>
                  <a:gd name="connsiteX41" fmla="*/ 2204971 w 2614629"/>
                  <a:gd name="connsiteY41" fmla="*/ 738554 h 3289156"/>
                  <a:gd name="connsiteX42" fmla="*/ 2275309 w 2614629"/>
                  <a:gd name="connsiteY42" fmla="*/ 826477 h 3289156"/>
                  <a:gd name="connsiteX43" fmla="*/ 2292894 w 2614629"/>
                  <a:gd name="connsiteY43" fmla="*/ 668216 h 3289156"/>
                  <a:gd name="connsiteX44" fmla="*/ 2310478 w 2614629"/>
                  <a:gd name="connsiteY44" fmla="*/ 615462 h 3289156"/>
                  <a:gd name="connsiteX45" fmla="*/ 2328063 w 2614629"/>
                  <a:gd name="connsiteY45" fmla="*/ 668216 h 3289156"/>
                  <a:gd name="connsiteX46" fmla="*/ 2345647 w 2614629"/>
                  <a:gd name="connsiteY46" fmla="*/ 844062 h 3289156"/>
                  <a:gd name="connsiteX47" fmla="*/ 2380817 w 2614629"/>
                  <a:gd name="connsiteY47" fmla="*/ 808893 h 3289156"/>
                  <a:gd name="connsiteX48" fmla="*/ 2398401 w 2614629"/>
                  <a:gd name="connsiteY48" fmla="*/ 720970 h 3289156"/>
                  <a:gd name="connsiteX49" fmla="*/ 2415986 w 2614629"/>
                  <a:gd name="connsiteY49" fmla="*/ 668216 h 3289156"/>
                  <a:gd name="connsiteX50" fmla="*/ 2451155 w 2614629"/>
                  <a:gd name="connsiteY50" fmla="*/ 844062 h 3289156"/>
                  <a:gd name="connsiteX51" fmla="*/ 2415986 w 2614629"/>
                  <a:gd name="connsiteY51" fmla="*/ 896816 h 3289156"/>
                  <a:gd name="connsiteX52" fmla="*/ 2521494 w 2614629"/>
                  <a:gd name="connsiteY52" fmla="*/ 861646 h 3289156"/>
                  <a:gd name="connsiteX53" fmla="*/ 2609417 w 2614629"/>
                  <a:gd name="connsiteY53" fmla="*/ 879231 h 3289156"/>
                  <a:gd name="connsiteX54" fmla="*/ 2591832 w 2614629"/>
                  <a:gd name="connsiteY54" fmla="*/ 931985 h 3289156"/>
                  <a:gd name="connsiteX55" fmla="*/ 2451155 w 2614629"/>
                  <a:gd name="connsiteY55" fmla="*/ 949570 h 3289156"/>
                  <a:gd name="connsiteX56" fmla="*/ 2503909 w 2614629"/>
                  <a:gd name="connsiteY56" fmla="*/ 1037493 h 3289156"/>
                  <a:gd name="connsiteX57" fmla="*/ 2556663 w 2614629"/>
                  <a:gd name="connsiteY57" fmla="*/ 1055077 h 3289156"/>
                  <a:gd name="connsiteX58" fmla="*/ 2539078 w 2614629"/>
                  <a:gd name="connsiteY58" fmla="*/ 1125416 h 3289156"/>
                  <a:gd name="connsiteX59" fmla="*/ 2398401 w 2614629"/>
                  <a:gd name="connsiteY59" fmla="*/ 1055077 h 3289156"/>
                  <a:gd name="connsiteX60" fmla="*/ 2345647 w 2614629"/>
                  <a:gd name="connsiteY60" fmla="*/ 1072662 h 3289156"/>
                  <a:gd name="connsiteX61" fmla="*/ 2310478 w 2614629"/>
                  <a:gd name="connsiteY61" fmla="*/ 1178170 h 3289156"/>
                  <a:gd name="connsiteX62" fmla="*/ 2292894 w 2614629"/>
                  <a:gd name="connsiteY62" fmla="*/ 1230923 h 3289156"/>
                  <a:gd name="connsiteX63" fmla="*/ 2204971 w 2614629"/>
                  <a:gd name="connsiteY63" fmla="*/ 1318846 h 3289156"/>
                  <a:gd name="connsiteX64" fmla="*/ 2152217 w 2614629"/>
                  <a:gd name="connsiteY64" fmla="*/ 1494693 h 3289156"/>
                  <a:gd name="connsiteX65" fmla="*/ 2117047 w 2614629"/>
                  <a:gd name="connsiteY65" fmla="*/ 1529862 h 3289156"/>
                  <a:gd name="connsiteX66" fmla="*/ 1993955 w 2614629"/>
                  <a:gd name="connsiteY66" fmla="*/ 1652954 h 3289156"/>
                  <a:gd name="connsiteX67" fmla="*/ 1941201 w 2614629"/>
                  <a:gd name="connsiteY67" fmla="*/ 1688123 h 3289156"/>
                  <a:gd name="connsiteX68" fmla="*/ 1870863 w 2614629"/>
                  <a:gd name="connsiteY68" fmla="*/ 1670539 h 3289156"/>
                  <a:gd name="connsiteX69" fmla="*/ 1765355 w 2614629"/>
                  <a:gd name="connsiteY69" fmla="*/ 1617785 h 3289156"/>
                  <a:gd name="connsiteX70" fmla="*/ 1712601 w 2614629"/>
                  <a:gd name="connsiteY70" fmla="*/ 1600200 h 3289156"/>
                  <a:gd name="connsiteX71" fmla="*/ 1659847 w 2614629"/>
                  <a:gd name="connsiteY71" fmla="*/ 1512277 h 3289156"/>
                  <a:gd name="connsiteX72" fmla="*/ 1554340 w 2614629"/>
                  <a:gd name="connsiteY72" fmla="*/ 1477108 h 3289156"/>
                  <a:gd name="connsiteX73" fmla="*/ 1519171 w 2614629"/>
                  <a:gd name="connsiteY73" fmla="*/ 1529862 h 3289156"/>
                  <a:gd name="connsiteX74" fmla="*/ 1484001 w 2614629"/>
                  <a:gd name="connsiteY74" fmla="*/ 1652954 h 3289156"/>
                  <a:gd name="connsiteX75" fmla="*/ 1448832 w 2614629"/>
                  <a:gd name="connsiteY75" fmla="*/ 1758462 h 3289156"/>
                  <a:gd name="connsiteX76" fmla="*/ 1466417 w 2614629"/>
                  <a:gd name="connsiteY76" fmla="*/ 1951893 h 3289156"/>
                  <a:gd name="connsiteX77" fmla="*/ 1501586 w 2614629"/>
                  <a:gd name="connsiteY77" fmla="*/ 2057400 h 3289156"/>
                  <a:gd name="connsiteX78" fmla="*/ 1536755 w 2614629"/>
                  <a:gd name="connsiteY78" fmla="*/ 2162908 h 3289156"/>
                  <a:gd name="connsiteX79" fmla="*/ 1554340 w 2614629"/>
                  <a:gd name="connsiteY79" fmla="*/ 2233246 h 3289156"/>
                  <a:gd name="connsiteX80" fmla="*/ 1589509 w 2614629"/>
                  <a:gd name="connsiteY80" fmla="*/ 2338754 h 3289156"/>
                  <a:gd name="connsiteX81" fmla="*/ 1642263 w 2614629"/>
                  <a:gd name="connsiteY81" fmla="*/ 2532185 h 3289156"/>
                  <a:gd name="connsiteX82" fmla="*/ 1659847 w 2614629"/>
                  <a:gd name="connsiteY82" fmla="*/ 2584939 h 3289156"/>
                  <a:gd name="connsiteX83" fmla="*/ 1677432 w 2614629"/>
                  <a:gd name="connsiteY83" fmla="*/ 2637693 h 3289156"/>
                  <a:gd name="connsiteX84" fmla="*/ 1624678 w 2614629"/>
                  <a:gd name="connsiteY84" fmla="*/ 2672862 h 3289156"/>
                  <a:gd name="connsiteX85" fmla="*/ 1413663 w 2614629"/>
                  <a:gd name="connsiteY85" fmla="*/ 2690446 h 3289156"/>
                  <a:gd name="connsiteX86" fmla="*/ 1624678 w 2614629"/>
                  <a:gd name="connsiteY86" fmla="*/ 3200400 h 3289156"/>
                  <a:gd name="connsiteX87" fmla="*/ 1642263 w 2614629"/>
                  <a:gd name="connsiteY87" fmla="*/ 3253154 h 3289156"/>
                  <a:gd name="connsiteX88" fmla="*/ 1589509 w 2614629"/>
                  <a:gd name="connsiteY88" fmla="*/ 3288323 h 3289156"/>
                  <a:gd name="connsiteX89" fmla="*/ 1378494 w 2614629"/>
                  <a:gd name="connsiteY89" fmla="*/ 3270739 h 3289156"/>
                  <a:gd name="connsiteX90" fmla="*/ 1308155 w 2614629"/>
                  <a:gd name="connsiteY90" fmla="*/ 2989385 h 3289156"/>
                  <a:gd name="connsiteX91" fmla="*/ 1290571 w 2614629"/>
                  <a:gd name="connsiteY91" fmla="*/ 2866293 h 3289156"/>
                  <a:gd name="connsiteX92" fmla="*/ 1202647 w 2614629"/>
                  <a:gd name="connsiteY92" fmla="*/ 2708031 h 3289156"/>
                  <a:gd name="connsiteX93" fmla="*/ 1114724 w 2614629"/>
                  <a:gd name="connsiteY93" fmla="*/ 2690446 h 3289156"/>
                  <a:gd name="connsiteX94" fmla="*/ 833371 w 2614629"/>
                  <a:gd name="connsiteY94" fmla="*/ 2708031 h 3289156"/>
                  <a:gd name="connsiteX95" fmla="*/ 569601 w 2614629"/>
                  <a:gd name="connsiteY95" fmla="*/ 3200400 h 3289156"/>
                  <a:gd name="connsiteX96" fmla="*/ 499263 w 2614629"/>
                  <a:gd name="connsiteY96" fmla="*/ 3182816 h 3289156"/>
                  <a:gd name="connsiteX97" fmla="*/ 464094 w 2614629"/>
                  <a:gd name="connsiteY97" fmla="*/ 3147646 h 3289156"/>
                  <a:gd name="connsiteX98" fmla="*/ 516847 w 2614629"/>
                  <a:gd name="connsiteY98" fmla="*/ 3130062 h 3289156"/>
                  <a:gd name="connsiteX99" fmla="*/ 710278 w 2614629"/>
                  <a:gd name="connsiteY99" fmla="*/ 3112477 h 3289156"/>
                  <a:gd name="connsiteX100" fmla="*/ 727863 w 2614629"/>
                  <a:gd name="connsiteY100" fmla="*/ 2989385 h 3289156"/>
                  <a:gd name="connsiteX101" fmla="*/ 763032 w 2614629"/>
                  <a:gd name="connsiteY101" fmla="*/ 2866293 h 3289156"/>
                  <a:gd name="connsiteX102" fmla="*/ 780617 w 2614629"/>
                  <a:gd name="connsiteY102" fmla="*/ 2760785 h 3289156"/>
                  <a:gd name="connsiteX103" fmla="*/ 710278 w 2614629"/>
                  <a:gd name="connsiteY103" fmla="*/ 2725616 h 3289156"/>
                  <a:gd name="connsiteX104" fmla="*/ 569601 w 2614629"/>
                  <a:gd name="connsiteY104" fmla="*/ 2690446 h 3289156"/>
                  <a:gd name="connsiteX105" fmla="*/ 428924 w 2614629"/>
                  <a:gd name="connsiteY105" fmla="*/ 2655277 h 3289156"/>
                  <a:gd name="connsiteX106" fmla="*/ 323417 w 2614629"/>
                  <a:gd name="connsiteY106" fmla="*/ 2620108 h 3289156"/>
                  <a:gd name="connsiteX107" fmla="*/ 358586 w 2614629"/>
                  <a:gd name="connsiteY107" fmla="*/ 2567354 h 3289156"/>
                  <a:gd name="connsiteX108" fmla="*/ 376171 w 2614629"/>
                  <a:gd name="connsiteY108" fmla="*/ 2514600 h 3289156"/>
                  <a:gd name="connsiteX109" fmla="*/ 428924 w 2614629"/>
                  <a:gd name="connsiteY109" fmla="*/ 2461846 h 3289156"/>
                  <a:gd name="connsiteX110" fmla="*/ 446509 w 2614629"/>
                  <a:gd name="connsiteY110" fmla="*/ 2409093 h 3289156"/>
                  <a:gd name="connsiteX111" fmla="*/ 481678 w 2614629"/>
                  <a:gd name="connsiteY111" fmla="*/ 2373923 h 3289156"/>
                  <a:gd name="connsiteX112" fmla="*/ 516847 w 2614629"/>
                  <a:gd name="connsiteY112" fmla="*/ 2321170 h 3289156"/>
                  <a:gd name="connsiteX113" fmla="*/ 552017 w 2614629"/>
                  <a:gd name="connsiteY113" fmla="*/ 2286000 h 3289156"/>
                  <a:gd name="connsiteX114" fmla="*/ 604771 w 2614629"/>
                  <a:gd name="connsiteY114" fmla="*/ 2180493 h 3289156"/>
                  <a:gd name="connsiteX115" fmla="*/ 692694 w 2614629"/>
                  <a:gd name="connsiteY115" fmla="*/ 2110154 h 3289156"/>
                  <a:gd name="connsiteX116" fmla="*/ 727863 w 2614629"/>
                  <a:gd name="connsiteY116" fmla="*/ 2057400 h 3289156"/>
                  <a:gd name="connsiteX117" fmla="*/ 850955 w 2614629"/>
                  <a:gd name="connsiteY117" fmla="*/ 2004646 h 3289156"/>
                  <a:gd name="connsiteX118" fmla="*/ 903709 w 2614629"/>
                  <a:gd name="connsiteY118" fmla="*/ 1969477 h 3289156"/>
                  <a:gd name="connsiteX119" fmla="*/ 974047 w 2614629"/>
                  <a:gd name="connsiteY119" fmla="*/ 1863970 h 3289156"/>
                  <a:gd name="connsiteX120" fmla="*/ 1009217 w 2614629"/>
                  <a:gd name="connsiteY120" fmla="*/ 1758462 h 3289156"/>
                  <a:gd name="connsiteX121" fmla="*/ 991632 w 2614629"/>
                  <a:gd name="connsiteY121" fmla="*/ 1565031 h 3289156"/>
                  <a:gd name="connsiteX122" fmla="*/ 974047 w 2614629"/>
                  <a:gd name="connsiteY122" fmla="*/ 1512277 h 3289156"/>
                  <a:gd name="connsiteX123" fmla="*/ 921294 w 2614629"/>
                  <a:gd name="connsiteY123" fmla="*/ 1494693 h 3289156"/>
                  <a:gd name="connsiteX124" fmla="*/ 657524 w 2614629"/>
                  <a:gd name="connsiteY124" fmla="*/ 1477108 h 3289156"/>
                  <a:gd name="connsiteX125" fmla="*/ 481678 w 2614629"/>
                  <a:gd name="connsiteY125" fmla="*/ 1459523 h 3289156"/>
                  <a:gd name="connsiteX126" fmla="*/ 446509 w 2614629"/>
                  <a:gd name="connsiteY126" fmla="*/ 1318846 h 3289156"/>
                  <a:gd name="connsiteX127" fmla="*/ 428924 w 2614629"/>
                  <a:gd name="connsiteY127" fmla="*/ 1266093 h 3289156"/>
                  <a:gd name="connsiteX128" fmla="*/ 411340 w 2614629"/>
                  <a:gd name="connsiteY128" fmla="*/ 1002323 h 3289156"/>
                  <a:gd name="connsiteX129" fmla="*/ 341001 w 2614629"/>
                  <a:gd name="connsiteY129" fmla="*/ 914400 h 3289156"/>
                  <a:gd name="connsiteX130" fmla="*/ 305832 w 2614629"/>
                  <a:gd name="connsiteY130" fmla="*/ 861646 h 3289156"/>
                  <a:gd name="connsiteX131" fmla="*/ 200324 w 2614629"/>
                  <a:gd name="connsiteY131" fmla="*/ 826477 h 3289156"/>
                  <a:gd name="connsiteX132" fmla="*/ 77232 w 2614629"/>
                  <a:gd name="connsiteY132" fmla="*/ 791308 h 3289156"/>
                  <a:gd name="connsiteX133" fmla="*/ 6894 w 2614629"/>
                  <a:gd name="connsiteY133" fmla="*/ 703385 h 3289156"/>
                  <a:gd name="connsiteX134" fmla="*/ 59647 w 2614629"/>
                  <a:gd name="connsiteY134" fmla="*/ 720970 h 3289156"/>
                  <a:gd name="connsiteX135" fmla="*/ 94817 w 2614629"/>
                  <a:gd name="connsiteY135" fmla="*/ 756139 h 3289156"/>
                  <a:gd name="connsiteX136" fmla="*/ 112401 w 2614629"/>
                  <a:gd name="connsiteY136" fmla="*/ 685800 h 3289156"/>
                  <a:gd name="connsiteX137" fmla="*/ 129986 w 2614629"/>
                  <a:gd name="connsiteY137" fmla="*/ 562708 h 3289156"/>
                  <a:gd name="connsiteX138" fmla="*/ 165155 w 2614629"/>
                  <a:gd name="connsiteY138" fmla="*/ 668216 h 3289156"/>
                  <a:gd name="connsiteX139" fmla="*/ 182740 w 2614629"/>
                  <a:gd name="connsiteY139" fmla="*/ 720970 h 3289156"/>
                  <a:gd name="connsiteX140" fmla="*/ 217909 w 2614629"/>
                  <a:gd name="connsiteY140" fmla="*/ 685800 h 3289156"/>
                  <a:gd name="connsiteX141" fmla="*/ 270663 w 2614629"/>
                  <a:gd name="connsiteY141" fmla="*/ 545123 h 3289156"/>
                  <a:gd name="connsiteX142" fmla="*/ 288247 w 2614629"/>
                  <a:gd name="connsiteY142" fmla="*/ 597877 h 3289156"/>
                  <a:gd name="connsiteX143" fmla="*/ 305832 w 2614629"/>
                  <a:gd name="connsiteY143" fmla="*/ 756139 h 3289156"/>
                  <a:gd name="connsiteX144" fmla="*/ 323417 w 2614629"/>
                  <a:gd name="connsiteY144" fmla="*/ 597877 h 3289156"/>
                  <a:gd name="connsiteX145" fmla="*/ 411340 w 2614629"/>
                  <a:gd name="connsiteY145" fmla="*/ 633046 h 3289156"/>
                  <a:gd name="connsiteX146" fmla="*/ 464094 w 2614629"/>
                  <a:gd name="connsiteY146" fmla="*/ 668216 h 3289156"/>
                  <a:gd name="connsiteX147" fmla="*/ 446509 w 2614629"/>
                  <a:gd name="connsiteY147" fmla="*/ 791308 h 3289156"/>
                  <a:gd name="connsiteX148" fmla="*/ 428924 w 2614629"/>
                  <a:gd name="connsiteY148" fmla="*/ 861646 h 3289156"/>
                  <a:gd name="connsiteX149" fmla="*/ 446509 w 2614629"/>
                  <a:gd name="connsiteY149" fmla="*/ 984739 h 3289156"/>
                  <a:gd name="connsiteX150" fmla="*/ 464094 w 2614629"/>
                  <a:gd name="connsiteY150" fmla="*/ 1055077 h 3289156"/>
                  <a:gd name="connsiteX151" fmla="*/ 499263 w 2614629"/>
                  <a:gd name="connsiteY151" fmla="*/ 1160585 h 3289156"/>
                  <a:gd name="connsiteX152" fmla="*/ 516847 w 2614629"/>
                  <a:gd name="connsiteY152" fmla="*/ 1213339 h 3289156"/>
                  <a:gd name="connsiteX153" fmla="*/ 552017 w 2614629"/>
                  <a:gd name="connsiteY153" fmla="*/ 1318846 h 3289156"/>
                  <a:gd name="connsiteX154" fmla="*/ 569601 w 2614629"/>
                  <a:gd name="connsiteY154" fmla="*/ 1371600 h 3289156"/>
                  <a:gd name="connsiteX155" fmla="*/ 622355 w 2614629"/>
                  <a:gd name="connsiteY155" fmla="*/ 1389185 h 3289156"/>
                  <a:gd name="connsiteX156" fmla="*/ 850955 w 2614629"/>
                  <a:gd name="connsiteY156" fmla="*/ 1371600 h 3289156"/>
                  <a:gd name="connsiteX157" fmla="*/ 868540 w 2614629"/>
                  <a:gd name="connsiteY157" fmla="*/ 1248508 h 3289156"/>
                  <a:gd name="connsiteX158" fmla="*/ 938878 w 2614629"/>
                  <a:gd name="connsiteY158" fmla="*/ 1266093 h 3289156"/>
                  <a:gd name="connsiteX159" fmla="*/ 1044386 w 2614629"/>
                  <a:gd name="connsiteY159" fmla="*/ 1301262 h 3289156"/>
                  <a:gd name="connsiteX160" fmla="*/ 1185063 w 2614629"/>
                  <a:gd name="connsiteY160" fmla="*/ 1283677 h 3289156"/>
                  <a:gd name="connsiteX161" fmla="*/ 1202647 w 2614629"/>
                  <a:gd name="connsiteY161" fmla="*/ 1230923 h 3289156"/>
                  <a:gd name="connsiteX162" fmla="*/ 1220232 w 2614629"/>
                  <a:gd name="connsiteY162" fmla="*/ 1160585 h 3289156"/>
                  <a:gd name="connsiteX163" fmla="*/ 1167478 w 2614629"/>
                  <a:gd name="connsiteY163" fmla="*/ 1125416 h 3289156"/>
                  <a:gd name="connsiteX164" fmla="*/ 1114724 w 2614629"/>
                  <a:gd name="connsiteY164" fmla="*/ 1107831 h 3289156"/>
                  <a:gd name="connsiteX165" fmla="*/ 1026801 w 2614629"/>
                  <a:gd name="connsiteY165" fmla="*/ 1037493 h 3289156"/>
                  <a:gd name="connsiteX166" fmla="*/ 974047 w 2614629"/>
                  <a:gd name="connsiteY166" fmla="*/ 1002323 h 328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2614629" h="3289156">
                    <a:moveTo>
                      <a:pt x="1026801" y="1072662"/>
                    </a:moveTo>
                    <a:cubicBezTo>
                      <a:pt x="1009216" y="1043354"/>
                      <a:pt x="977625" y="1018730"/>
                      <a:pt x="974047" y="984739"/>
                    </a:cubicBezTo>
                    <a:cubicBezTo>
                      <a:pt x="965435" y="902920"/>
                      <a:pt x="991632" y="820825"/>
                      <a:pt x="991632" y="738554"/>
                    </a:cubicBezTo>
                    <a:cubicBezTo>
                      <a:pt x="991632" y="662129"/>
                      <a:pt x="985966" y="585444"/>
                      <a:pt x="974047" y="509954"/>
                    </a:cubicBezTo>
                    <a:cubicBezTo>
                      <a:pt x="968265" y="473336"/>
                      <a:pt x="950601" y="439615"/>
                      <a:pt x="938878" y="404446"/>
                    </a:cubicBezTo>
                    <a:lnTo>
                      <a:pt x="921294" y="351693"/>
                    </a:lnTo>
                    <a:cubicBezTo>
                      <a:pt x="934860" y="188891"/>
                      <a:pt x="901455" y="178663"/>
                      <a:pt x="974047" y="87923"/>
                    </a:cubicBezTo>
                    <a:cubicBezTo>
                      <a:pt x="1018688" y="32122"/>
                      <a:pt x="1030925" y="45518"/>
                      <a:pt x="1114724" y="17585"/>
                    </a:cubicBezTo>
                    <a:lnTo>
                      <a:pt x="1167478" y="0"/>
                    </a:lnTo>
                    <a:cubicBezTo>
                      <a:pt x="1296432" y="5862"/>
                      <a:pt x="1425633" y="7684"/>
                      <a:pt x="1554340" y="17585"/>
                    </a:cubicBezTo>
                    <a:cubicBezTo>
                      <a:pt x="1578436" y="19439"/>
                      <a:pt x="1602464" y="25650"/>
                      <a:pt x="1624678" y="35170"/>
                    </a:cubicBezTo>
                    <a:cubicBezTo>
                      <a:pt x="1863264" y="137422"/>
                      <a:pt x="1507924" y="13838"/>
                      <a:pt x="1730186" y="87923"/>
                    </a:cubicBezTo>
                    <a:cubicBezTo>
                      <a:pt x="1741909" y="99646"/>
                      <a:pt x="1751139" y="114563"/>
                      <a:pt x="1765355" y="123093"/>
                    </a:cubicBezTo>
                    <a:cubicBezTo>
                      <a:pt x="1781249" y="132630"/>
                      <a:pt x="1803635" y="129098"/>
                      <a:pt x="1818109" y="140677"/>
                    </a:cubicBezTo>
                    <a:cubicBezTo>
                      <a:pt x="1864946" y="178146"/>
                      <a:pt x="1845379" y="200314"/>
                      <a:pt x="1870863" y="246185"/>
                    </a:cubicBezTo>
                    <a:cubicBezTo>
                      <a:pt x="1891390" y="283134"/>
                      <a:pt x="1941201" y="351693"/>
                      <a:pt x="1941201" y="351693"/>
                    </a:cubicBezTo>
                    <a:cubicBezTo>
                      <a:pt x="1971239" y="471842"/>
                      <a:pt x="1986043" y="500061"/>
                      <a:pt x="1941201" y="668216"/>
                    </a:cubicBezTo>
                    <a:cubicBezTo>
                      <a:pt x="1936425" y="686126"/>
                      <a:pt x="1906032" y="679939"/>
                      <a:pt x="1888447" y="685800"/>
                    </a:cubicBezTo>
                    <a:cubicBezTo>
                      <a:pt x="1876724" y="697523"/>
                      <a:pt x="1867494" y="712440"/>
                      <a:pt x="1853278" y="720970"/>
                    </a:cubicBezTo>
                    <a:cubicBezTo>
                      <a:pt x="1837384" y="730507"/>
                      <a:pt x="1811298" y="723471"/>
                      <a:pt x="1800524" y="738554"/>
                    </a:cubicBezTo>
                    <a:cubicBezTo>
                      <a:pt x="1778976" y="768720"/>
                      <a:pt x="1765355" y="844062"/>
                      <a:pt x="1765355" y="844062"/>
                    </a:cubicBezTo>
                    <a:cubicBezTo>
                      <a:pt x="1759494" y="920262"/>
                      <a:pt x="1762759" y="997721"/>
                      <a:pt x="1747771" y="1072662"/>
                    </a:cubicBezTo>
                    <a:cubicBezTo>
                      <a:pt x="1744520" y="1088919"/>
                      <a:pt x="1728124" y="1102010"/>
                      <a:pt x="1712601" y="1107831"/>
                    </a:cubicBezTo>
                    <a:cubicBezTo>
                      <a:pt x="1679217" y="1120350"/>
                      <a:pt x="1641684" y="1116769"/>
                      <a:pt x="1607094" y="1125416"/>
                    </a:cubicBezTo>
                    <a:cubicBezTo>
                      <a:pt x="1571129" y="1134407"/>
                      <a:pt x="1501586" y="1160585"/>
                      <a:pt x="1501586" y="1160585"/>
                    </a:cubicBezTo>
                    <a:cubicBezTo>
                      <a:pt x="1495724" y="1178170"/>
                      <a:pt x="1484001" y="1194803"/>
                      <a:pt x="1484001" y="1213339"/>
                    </a:cubicBezTo>
                    <a:cubicBezTo>
                      <a:pt x="1484001" y="1350199"/>
                      <a:pt x="1521597" y="1303485"/>
                      <a:pt x="1659847" y="1318846"/>
                    </a:cubicBezTo>
                    <a:cubicBezTo>
                      <a:pt x="1709661" y="1468286"/>
                      <a:pt x="1640188" y="1286082"/>
                      <a:pt x="1712601" y="1406770"/>
                    </a:cubicBezTo>
                    <a:cubicBezTo>
                      <a:pt x="1722138" y="1422664"/>
                      <a:pt x="1720649" y="1443629"/>
                      <a:pt x="1730186" y="1459523"/>
                    </a:cubicBezTo>
                    <a:cubicBezTo>
                      <a:pt x="1738716" y="1473739"/>
                      <a:pt x="1752409" y="1484336"/>
                      <a:pt x="1765355" y="1494693"/>
                    </a:cubicBezTo>
                    <a:cubicBezTo>
                      <a:pt x="1814052" y="1533651"/>
                      <a:pt x="1815145" y="1528874"/>
                      <a:pt x="1870863" y="1547446"/>
                    </a:cubicBezTo>
                    <a:cubicBezTo>
                      <a:pt x="1900171" y="1541585"/>
                      <a:pt x="1937652" y="1550996"/>
                      <a:pt x="1958786" y="1529862"/>
                    </a:cubicBezTo>
                    <a:cubicBezTo>
                      <a:pt x="1985000" y="1503648"/>
                      <a:pt x="1982232" y="1459523"/>
                      <a:pt x="1993955" y="1424354"/>
                    </a:cubicBezTo>
                    <a:lnTo>
                      <a:pt x="2029124" y="1318846"/>
                    </a:lnTo>
                    <a:cubicBezTo>
                      <a:pt x="2034985" y="1301262"/>
                      <a:pt x="2033603" y="1279200"/>
                      <a:pt x="2046709" y="1266093"/>
                    </a:cubicBezTo>
                    <a:lnTo>
                      <a:pt x="2081878" y="1230923"/>
                    </a:lnTo>
                    <a:cubicBezTo>
                      <a:pt x="2087740" y="1207477"/>
                      <a:pt x="2088655" y="1182201"/>
                      <a:pt x="2099463" y="1160585"/>
                    </a:cubicBezTo>
                    <a:cubicBezTo>
                      <a:pt x="2220394" y="918723"/>
                      <a:pt x="2138757" y="1148208"/>
                      <a:pt x="2187386" y="1002323"/>
                    </a:cubicBezTo>
                    <a:cubicBezTo>
                      <a:pt x="2181524" y="973015"/>
                      <a:pt x="2177050" y="943396"/>
                      <a:pt x="2169801" y="914400"/>
                    </a:cubicBezTo>
                    <a:cubicBezTo>
                      <a:pt x="2165305" y="896418"/>
                      <a:pt x="2152217" y="880182"/>
                      <a:pt x="2152217" y="861646"/>
                    </a:cubicBezTo>
                    <a:cubicBezTo>
                      <a:pt x="2152217" y="808568"/>
                      <a:pt x="2163940" y="756139"/>
                      <a:pt x="2169801" y="703385"/>
                    </a:cubicBezTo>
                    <a:cubicBezTo>
                      <a:pt x="2181524" y="715108"/>
                      <a:pt x="2199150" y="723031"/>
                      <a:pt x="2204971" y="738554"/>
                    </a:cubicBezTo>
                    <a:cubicBezTo>
                      <a:pt x="2248527" y="854704"/>
                      <a:pt x="2176812" y="859310"/>
                      <a:pt x="2275309" y="826477"/>
                    </a:cubicBezTo>
                    <a:cubicBezTo>
                      <a:pt x="2281171" y="773723"/>
                      <a:pt x="2284168" y="720572"/>
                      <a:pt x="2292894" y="668216"/>
                    </a:cubicBezTo>
                    <a:cubicBezTo>
                      <a:pt x="2295941" y="649932"/>
                      <a:pt x="2291942" y="615462"/>
                      <a:pt x="2310478" y="615462"/>
                    </a:cubicBezTo>
                    <a:cubicBezTo>
                      <a:pt x="2329014" y="615462"/>
                      <a:pt x="2322201" y="650631"/>
                      <a:pt x="2328063" y="668216"/>
                    </a:cubicBezTo>
                    <a:cubicBezTo>
                      <a:pt x="2333924" y="726831"/>
                      <a:pt x="2324963" y="788905"/>
                      <a:pt x="2345647" y="844062"/>
                    </a:cubicBezTo>
                    <a:cubicBezTo>
                      <a:pt x="2351468" y="859585"/>
                      <a:pt x="2374286" y="824132"/>
                      <a:pt x="2380817" y="808893"/>
                    </a:cubicBezTo>
                    <a:cubicBezTo>
                      <a:pt x="2392591" y="781422"/>
                      <a:pt x="2391152" y="749966"/>
                      <a:pt x="2398401" y="720970"/>
                    </a:cubicBezTo>
                    <a:cubicBezTo>
                      <a:pt x="2402897" y="702988"/>
                      <a:pt x="2410124" y="685801"/>
                      <a:pt x="2415986" y="668216"/>
                    </a:cubicBezTo>
                    <a:cubicBezTo>
                      <a:pt x="2487335" y="739565"/>
                      <a:pt x="2490112" y="714206"/>
                      <a:pt x="2451155" y="844062"/>
                    </a:cubicBezTo>
                    <a:cubicBezTo>
                      <a:pt x="2445082" y="864305"/>
                      <a:pt x="2395483" y="891690"/>
                      <a:pt x="2415986" y="896816"/>
                    </a:cubicBezTo>
                    <a:cubicBezTo>
                      <a:pt x="2451951" y="905807"/>
                      <a:pt x="2521494" y="861646"/>
                      <a:pt x="2521494" y="861646"/>
                    </a:cubicBezTo>
                    <a:cubicBezTo>
                      <a:pt x="2550802" y="867508"/>
                      <a:pt x="2588283" y="858097"/>
                      <a:pt x="2609417" y="879231"/>
                    </a:cubicBezTo>
                    <a:cubicBezTo>
                      <a:pt x="2622524" y="892338"/>
                      <a:pt x="2608770" y="924457"/>
                      <a:pt x="2591832" y="931985"/>
                    </a:cubicBezTo>
                    <a:cubicBezTo>
                      <a:pt x="2548648" y="951178"/>
                      <a:pt x="2498047" y="943708"/>
                      <a:pt x="2451155" y="949570"/>
                    </a:cubicBezTo>
                    <a:cubicBezTo>
                      <a:pt x="2464986" y="991063"/>
                      <a:pt x="2463680" y="1013356"/>
                      <a:pt x="2503909" y="1037493"/>
                    </a:cubicBezTo>
                    <a:cubicBezTo>
                      <a:pt x="2519803" y="1047030"/>
                      <a:pt x="2539078" y="1049216"/>
                      <a:pt x="2556663" y="1055077"/>
                    </a:cubicBezTo>
                    <a:cubicBezTo>
                      <a:pt x="2550801" y="1078523"/>
                      <a:pt x="2561707" y="1116930"/>
                      <a:pt x="2539078" y="1125416"/>
                    </a:cubicBezTo>
                    <a:cubicBezTo>
                      <a:pt x="2419340" y="1170318"/>
                      <a:pt x="2419387" y="1118034"/>
                      <a:pt x="2398401" y="1055077"/>
                    </a:cubicBezTo>
                    <a:cubicBezTo>
                      <a:pt x="2380816" y="1060939"/>
                      <a:pt x="2356421" y="1057579"/>
                      <a:pt x="2345647" y="1072662"/>
                    </a:cubicBezTo>
                    <a:cubicBezTo>
                      <a:pt x="2324100" y="1102829"/>
                      <a:pt x="2322201" y="1143001"/>
                      <a:pt x="2310478" y="1178170"/>
                    </a:cubicBezTo>
                    <a:cubicBezTo>
                      <a:pt x="2304617" y="1195754"/>
                      <a:pt x="2306001" y="1217816"/>
                      <a:pt x="2292894" y="1230923"/>
                    </a:cubicBezTo>
                    <a:lnTo>
                      <a:pt x="2204971" y="1318846"/>
                    </a:lnTo>
                    <a:cubicBezTo>
                      <a:pt x="2197002" y="1350722"/>
                      <a:pt x="2166486" y="1480424"/>
                      <a:pt x="2152217" y="1494693"/>
                    </a:cubicBezTo>
                    <a:cubicBezTo>
                      <a:pt x="2140494" y="1506416"/>
                      <a:pt x="2126994" y="1516599"/>
                      <a:pt x="2117047" y="1529862"/>
                    </a:cubicBezTo>
                    <a:cubicBezTo>
                      <a:pt x="2022989" y="1655272"/>
                      <a:pt x="2092701" y="1620040"/>
                      <a:pt x="1993955" y="1652954"/>
                    </a:cubicBezTo>
                    <a:cubicBezTo>
                      <a:pt x="1976370" y="1664677"/>
                      <a:pt x="1962123" y="1685134"/>
                      <a:pt x="1941201" y="1688123"/>
                    </a:cubicBezTo>
                    <a:cubicBezTo>
                      <a:pt x="1917276" y="1691541"/>
                      <a:pt x="1894101" y="1677178"/>
                      <a:pt x="1870863" y="1670539"/>
                    </a:cubicBezTo>
                    <a:cubicBezTo>
                      <a:pt x="1767735" y="1641074"/>
                      <a:pt x="1868107" y="1669161"/>
                      <a:pt x="1765355" y="1617785"/>
                    </a:cubicBezTo>
                    <a:cubicBezTo>
                      <a:pt x="1748776" y="1609495"/>
                      <a:pt x="1730186" y="1606062"/>
                      <a:pt x="1712601" y="1600200"/>
                    </a:cubicBezTo>
                    <a:cubicBezTo>
                      <a:pt x="1700568" y="1564101"/>
                      <a:pt x="1698470" y="1531588"/>
                      <a:pt x="1659847" y="1512277"/>
                    </a:cubicBezTo>
                    <a:cubicBezTo>
                      <a:pt x="1626689" y="1495698"/>
                      <a:pt x="1554340" y="1477108"/>
                      <a:pt x="1554340" y="1477108"/>
                    </a:cubicBezTo>
                    <a:cubicBezTo>
                      <a:pt x="1542617" y="1494693"/>
                      <a:pt x="1528622" y="1510959"/>
                      <a:pt x="1519171" y="1529862"/>
                    </a:cubicBezTo>
                    <a:cubicBezTo>
                      <a:pt x="1504397" y="1559411"/>
                      <a:pt x="1492452" y="1624783"/>
                      <a:pt x="1484001" y="1652954"/>
                    </a:cubicBezTo>
                    <a:cubicBezTo>
                      <a:pt x="1473348" y="1688462"/>
                      <a:pt x="1448832" y="1758462"/>
                      <a:pt x="1448832" y="1758462"/>
                    </a:cubicBezTo>
                    <a:cubicBezTo>
                      <a:pt x="1454694" y="1822939"/>
                      <a:pt x="1455166" y="1888135"/>
                      <a:pt x="1466417" y="1951893"/>
                    </a:cubicBezTo>
                    <a:cubicBezTo>
                      <a:pt x="1472859" y="1988400"/>
                      <a:pt x="1489863" y="2022231"/>
                      <a:pt x="1501586" y="2057400"/>
                    </a:cubicBezTo>
                    <a:lnTo>
                      <a:pt x="1536755" y="2162908"/>
                    </a:lnTo>
                    <a:cubicBezTo>
                      <a:pt x="1542617" y="2186354"/>
                      <a:pt x="1547395" y="2210098"/>
                      <a:pt x="1554340" y="2233246"/>
                    </a:cubicBezTo>
                    <a:cubicBezTo>
                      <a:pt x="1564993" y="2268754"/>
                      <a:pt x="1582238" y="2302402"/>
                      <a:pt x="1589509" y="2338754"/>
                    </a:cubicBezTo>
                    <a:cubicBezTo>
                      <a:pt x="1614365" y="2463031"/>
                      <a:pt x="1597642" y="2398319"/>
                      <a:pt x="1642263" y="2532185"/>
                    </a:cubicBezTo>
                    <a:lnTo>
                      <a:pt x="1659847" y="2584939"/>
                    </a:lnTo>
                    <a:lnTo>
                      <a:pt x="1677432" y="2637693"/>
                    </a:lnTo>
                    <a:cubicBezTo>
                      <a:pt x="1659847" y="2649416"/>
                      <a:pt x="1645402" y="2668717"/>
                      <a:pt x="1624678" y="2672862"/>
                    </a:cubicBezTo>
                    <a:cubicBezTo>
                      <a:pt x="1555466" y="2686704"/>
                      <a:pt x="1438695" y="2624452"/>
                      <a:pt x="1413663" y="2690446"/>
                    </a:cubicBezTo>
                    <a:cubicBezTo>
                      <a:pt x="1210066" y="3227201"/>
                      <a:pt x="1355800" y="3175957"/>
                      <a:pt x="1624678" y="3200400"/>
                    </a:cubicBezTo>
                    <a:cubicBezTo>
                      <a:pt x="1630540" y="3217985"/>
                      <a:pt x="1649147" y="3235944"/>
                      <a:pt x="1642263" y="3253154"/>
                    </a:cubicBezTo>
                    <a:cubicBezTo>
                      <a:pt x="1634414" y="3272777"/>
                      <a:pt x="1610596" y="3286917"/>
                      <a:pt x="1589509" y="3288323"/>
                    </a:cubicBezTo>
                    <a:cubicBezTo>
                      <a:pt x="1519083" y="3293018"/>
                      <a:pt x="1448832" y="3276600"/>
                      <a:pt x="1378494" y="3270739"/>
                    </a:cubicBezTo>
                    <a:cubicBezTo>
                      <a:pt x="1240660" y="3224793"/>
                      <a:pt x="1334029" y="3274001"/>
                      <a:pt x="1308155" y="2989385"/>
                    </a:cubicBezTo>
                    <a:cubicBezTo>
                      <a:pt x="1304403" y="2948108"/>
                      <a:pt x="1299891" y="2906679"/>
                      <a:pt x="1290571" y="2866293"/>
                    </a:cubicBezTo>
                    <a:cubicBezTo>
                      <a:pt x="1277860" y="2811213"/>
                      <a:pt x="1261273" y="2737344"/>
                      <a:pt x="1202647" y="2708031"/>
                    </a:cubicBezTo>
                    <a:cubicBezTo>
                      <a:pt x="1175914" y="2694665"/>
                      <a:pt x="1144032" y="2696308"/>
                      <a:pt x="1114724" y="2690446"/>
                    </a:cubicBezTo>
                    <a:cubicBezTo>
                      <a:pt x="1020940" y="2696308"/>
                      <a:pt x="880555" y="2626769"/>
                      <a:pt x="833371" y="2708031"/>
                    </a:cubicBezTo>
                    <a:cubicBezTo>
                      <a:pt x="522238" y="3243872"/>
                      <a:pt x="1090868" y="3292389"/>
                      <a:pt x="569601" y="3200400"/>
                    </a:cubicBezTo>
                    <a:cubicBezTo>
                      <a:pt x="545801" y="3196200"/>
                      <a:pt x="522709" y="3188677"/>
                      <a:pt x="499263" y="3182816"/>
                    </a:cubicBezTo>
                    <a:cubicBezTo>
                      <a:pt x="487540" y="3171093"/>
                      <a:pt x="458851" y="3163374"/>
                      <a:pt x="464094" y="3147646"/>
                    </a:cubicBezTo>
                    <a:cubicBezTo>
                      <a:pt x="469955" y="3130062"/>
                      <a:pt x="498498" y="3132683"/>
                      <a:pt x="516847" y="3130062"/>
                    </a:cubicBezTo>
                    <a:cubicBezTo>
                      <a:pt x="580939" y="3120906"/>
                      <a:pt x="645801" y="3118339"/>
                      <a:pt x="710278" y="3112477"/>
                    </a:cubicBezTo>
                    <a:cubicBezTo>
                      <a:pt x="716140" y="3071446"/>
                      <a:pt x="720449" y="3030164"/>
                      <a:pt x="727863" y="2989385"/>
                    </a:cubicBezTo>
                    <a:cubicBezTo>
                      <a:pt x="736697" y="2940799"/>
                      <a:pt x="747963" y="2911498"/>
                      <a:pt x="763032" y="2866293"/>
                    </a:cubicBezTo>
                    <a:cubicBezTo>
                      <a:pt x="768894" y="2831124"/>
                      <a:pt x="793136" y="2794169"/>
                      <a:pt x="780617" y="2760785"/>
                    </a:cubicBezTo>
                    <a:cubicBezTo>
                      <a:pt x="771413" y="2736240"/>
                      <a:pt x="734372" y="2735942"/>
                      <a:pt x="710278" y="2725616"/>
                    </a:cubicBezTo>
                    <a:cubicBezTo>
                      <a:pt x="657985" y="2703205"/>
                      <a:pt x="629237" y="2704208"/>
                      <a:pt x="569601" y="2690446"/>
                    </a:cubicBezTo>
                    <a:cubicBezTo>
                      <a:pt x="522503" y="2679577"/>
                      <a:pt x="474779" y="2670562"/>
                      <a:pt x="428924" y="2655277"/>
                    </a:cubicBezTo>
                    <a:lnTo>
                      <a:pt x="323417" y="2620108"/>
                    </a:lnTo>
                    <a:cubicBezTo>
                      <a:pt x="335140" y="2602523"/>
                      <a:pt x="349135" y="2586257"/>
                      <a:pt x="358586" y="2567354"/>
                    </a:cubicBezTo>
                    <a:cubicBezTo>
                      <a:pt x="366876" y="2550775"/>
                      <a:pt x="365889" y="2530023"/>
                      <a:pt x="376171" y="2514600"/>
                    </a:cubicBezTo>
                    <a:cubicBezTo>
                      <a:pt x="389965" y="2493908"/>
                      <a:pt x="411340" y="2479431"/>
                      <a:pt x="428924" y="2461846"/>
                    </a:cubicBezTo>
                    <a:cubicBezTo>
                      <a:pt x="434786" y="2444262"/>
                      <a:pt x="436972" y="2424987"/>
                      <a:pt x="446509" y="2409093"/>
                    </a:cubicBezTo>
                    <a:cubicBezTo>
                      <a:pt x="455039" y="2394877"/>
                      <a:pt x="471321" y="2386869"/>
                      <a:pt x="481678" y="2373923"/>
                    </a:cubicBezTo>
                    <a:cubicBezTo>
                      <a:pt x="494880" y="2357420"/>
                      <a:pt x="503645" y="2337673"/>
                      <a:pt x="516847" y="2321170"/>
                    </a:cubicBezTo>
                    <a:cubicBezTo>
                      <a:pt x="527204" y="2308224"/>
                      <a:pt x="541660" y="2298946"/>
                      <a:pt x="552017" y="2286000"/>
                    </a:cubicBezTo>
                    <a:cubicBezTo>
                      <a:pt x="658736" y="2152601"/>
                      <a:pt x="526767" y="2310499"/>
                      <a:pt x="604771" y="2180493"/>
                    </a:cubicBezTo>
                    <a:cubicBezTo>
                      <a:pt x="621477" y="2152650"/>
                      <a:pt x="668731" y="2126129"/>
                      <a:pt x="692694" y="2110154"/>
                    </a:cubicBezTo>
                    <a:cubicBezTo>
                      <a:pt x="704417" y="2092569"/>
                      <a:pt x="711627" y="2070930"/>
                      <a:pt x="727863" y="2057400"/>
                    </a:cubicBezTo>
                    <a:cubicBezTo>
                      <a:pt x="782747" y="2011663"/>
                      <a:pt x="795984" y="2032131"/>
                      <a:pt x="850955" y="2004646"/>
                    </a:cubicBezTo>
                    <a:cubicBezTo>
                      <a:pt x="869858" y="1995195"/>
                      <a:pt x="886124" y="1981200"/>
                      <a:pt x="903709" y="1969477"/>
                    </a:cubicBezTo>
                    <a:cubicBezTo>
                      <a:pt x="927155" y="1934308"/>
                      <a:pt x="960680" y="1904069"/>
                      <a:pt x="974047" y="1863970"/>
                    </a:cubicBezTo>
                    <a:lnTo>
                      <a:pt x="1009217" y="1758462"/>
                    </a:lnTo>
                    <a:cubicBezTo>
                      <a:pt x="1003355" y="1693985"/>
                      <a:pt x="1000788" y="1629123"/>
                      <a:pt x="991632" y="1565031"/>
                    </a:cubicBezTo>
                    <a:cubicBezTo>
                      <a:pt x="989011" y="1546681"/>
                      <a:pt x="987154" y="1525384"/>
                      <a:pt x="974047" y="1512277"/>
                    </a:cubicBezTo>
                    <a:cubicBezTo>
                      <a:pt x="960940" y="1499170"/>
                      <a:pt x="938878" y="1500554"/>
                      <a:pt x="921294" y="1494693"/>
                    </a:cubicBezTo>
                    <a:cubicBezTo>
                      <a:pt x="827993" y="1401392"/>
                      <a:pt x="921511" y="1477108"/>
                      <a:pt x="657524" y="1477108"/>
                    </a:cubicBezTo>
                    <a:cubicBezTo>
                      <a:pt x="598616" y="1477108"/>
                      <a:pt x="540293" y="1465385"/>
                      <a:pt x="481678" y="1459523"/>
                    </a:cubicBezTo>
                    <a:cubicBezTo>
                      <a:pt x="441481" y="1338928"/>
                      <a:pt x="488953" y="1488618"/>
                      <a:pt x="446509" y="1318846"/>
                    </a:cubicBezTo>
                    <a:cubicBezTo>
                      <a:pt x="442013" y="1300864"/>
                      <a:pt x="434786" y="1283677"/>
                      <a:pt x="428924" y="1266093"/>
                    </a:cubicBezTo>
                    <a:cubicBezTo>
                      <a:pt x="423063" y="1178170"/>
                      <a:pt x="425826" y="1089243"/>
                      <a:pt x="411340" y="1002323"/>
                    </a:cubicBezTo>
                    <a:cubicBezTo>
                      <a:pt x="405643" y="968141"/>
                      <a:pt x="360780" y="939123"/>
                      <a:pt x="341001" y="914400"/>
                    </a:cubicBezTo>
                    <a:cubicBezTo>
                      <a:pt x="327799" y="897897"/>
                      <a:pt x="323754" y="872847"/>
                      <a:pt x="305832" y="861646"/>
                    </a:cubicBezTo>
                    <a:cubicBezTo>
                      <a:pt x="274395" y="841998"/>
                      <a:pt x="235493" y="838200"/>
                      <a:pt x="200324" y="826477"/>
                    </a:cubicBezTo>
                    <a:cubicBezTo>
                      <a:pt x="124645" y="801251"/>
                      <a:pt x="165551" y="813388"/>
                      <a:pt x="77232" y="791308"/>
                    </a:cubicBezTo>
                    <a:cubicBezTo>
                      <a:pt x="75462" y="790128"/>
                      <a:pt x="-27082" y="737361"/>
                      <a:pt x="6894" y="703385"/>
                    </a:cubicBezTo>
                    <a:cubicBezTo>
                      <a:pt x="20001" y="690278"/>
                      <a:pt x="42063" y="715108"/>
                      <a:pt x="59647" y="720970"/>
                    </a:cubicBezTo>
                    <a:cubicBezTo>
                      <a:pt x="71370" y="732693"/>
                      <a:pt x="81022" y="765336"/>
                      <a:pt x="94817" y="756139"/>
                    </a:cubicBezTo>
                    <a:cubicBezTo>
                      <a:pt x="114926" y="742733"/>
                      <a:pt x="108078" y="709578"/>
                      <a:pt x="112401" y="685800"/>
                    </a:cubicBezTo>
                    <a:cubicBezTo>
                      <a:pt x="119815" y="645021"/>
                      <a:pt x="124124" y="603739"/>
                      <a:pt x="129986" y="562708"/>
                    </a:cubicBezTo>
                    <a:lnTo>
                      <a:pt x="165155" y="668216"/>
                    </a:lnTo>
                    <a:lnTo>
                      <a:pt x="182740" y="720970"/>
                    </a:lnTo>
                    <a:cubicBezTo>
                      <a:pt x="194463" y="709247"/>
                      <a:pt x="212088" y="701323"/>
                      <a:pt x="217909" y="685800"/>
                    </a:cubicBezTo>
                    <a:cubicBezTo>
                      <a:pt x="278840" y="523318"/>
                      <a:pt x="191395" y="624393"/>
                      <a:pt x="270663" y="545123"/>
                    </a:cubicBezTo>
                    <a:cubicBezTo>
                      <a:pt x="276524" y="562708"/>
                      <a:pt x="285200" y="579593"/>
                      <a:pt x="288247" y="597877"/>
                    </a:cubicBezTo>
                    <a:cubicBezTo>
                      <a:pt x="296973" y="650233"/>
                      <a:pt x="252753" y="756139"/>
                      <a:pt x="305832" y="756139"/>
                    </a:cubicBezTo>
                    <a:cubicBezTo>
                      <a:pt x="358911" y="756139"/>
                      <a:pt x="317555" y="650631"/>
                      <a:pt x="323417" y="597877"/>
                    </a:cubicBezTo>
                    <a:cubicBezTo>
                      <a:pt x="399996" y="712747"/>
                      <a:pt x="311235" y="616361"/>
                      <a:pt x="411340" y="633046"/>
                    </a:cubicBezTo>
                    <a:cubicBezTo>
                      <a:pt x="432187" y="636521"/>
                      <a:pt x="446509" y="656493"/>
                      <a:pt x="464094" y="668216"/>
                    </a:cubicBezTo>
                    <a:cubicBezTo>
                      <a:pt x="458232" y="709247"/>
                      <a:pt x="453923" y="750529"/>
                      <a:pt x="446509" y="791308"/>
                    </a:cubicBezTo>
                    <a:cubicBezTo>
                      <a:pt x="442186" y="815086"/>
                      <a:pt x="428924" y="837478"/>
                      <a:pt x="428924" y="861646"/>
                    </a:cubicBezTo>
                    <a:cubicBezTo>
                      <a:pt x="428924" y="903094"/>
                      <a:pt x="439094" y="943960"/>
                      <a:pt x="446509" y="984739"/>
                    </a:cubicBezTo>
                    <a:cubicBezTo>
                      <a:pt x="450832" y="1008517"/>
                      <a:pt x="457149" y="1031929"/>
                      <a:pt x="464094" y="1055077"/>
                    </a:cubicBezTo>
                    <a:cubicBezTo>
                      <a:pt x="474747" y="1090585"/>
                      <a:pt x="487540" y="1125416"/>
                      <a:pt x="499263" y="1160585"/>
                    </a:cubicBezTo>
                    <a:lnTo>
                      <a:pt x="516847" y="1213339"/>
                    </a:lnTo>
                    <a:lnTo>
                      <a:pt x="552017" y="1318846"/>
                    </a:lnTo>
                    <a:cubicBezTo>
                      <a:pt x="557879" y="1336431"/>
                      <a:pt x="552016" y="1365738"/>
                      <a:pt x="569601" y="1371600"/>
                    </a:cubicBezTo>
                    <a:lnTo>
                      <a:pt x="622355" y="1389185"/>
                    </a:lnTo>
                    <a:cubicBezTo>
                      <a:pt x="698555" y="1383323"/>
                      <a:pt x="784599" y="1409517"/>
                      <a:pt x="850955" y="1371600"/>
                    </a:cubicBezTo>
                    <a:cubicBezTo>
                      <a:pt x="886941" y="1351036"/>
                      <a:pt x="842006" y="1280349"/>
                      <a:pt x="868540" y="1248508"/>
                    </a:cubicBezTo>
                    <a:cubicBezTo>
                      <a:pt x="884012" y="1229942"/>
                      <a:pt x="915730" y="1259148"/>
                      <a:pt x="938878" y="1266093"/>
                    </a:cubicBezTo>
                    <a:cubicBezTo>
                      <a:pt x="974386" y="1276746"/>
                      <a:pt x="1044386" y="1301262"/>
                      <a:pt x="1044386" y="1301262"/>
                    </a:cubicBezTo>
                    <a:cubicBezTo>
                      <a:pt x="1091278" y="1295400"/>
                      <a:pt x="1141879" y="1302870"/>
                      <a:pt x="1185063" y="1283677"/>
                    </a:cubicBezTo>
                    <a:cubicBezTo>
                      <a:pt x="1202001" y="1276149"/>
                      <a:pt x="1197555" y="1248746"/>
                      <a:pt x="1202647" y="1230923"/>
                    </a:cubicBezTo>
                    <a:cubicBezTo>
                      <a:pt x="1209286" y="1207685"/>
                      <a:pt x="1214370" y="1184031"/>
                      <a:pt x="1220232" y="1160585"/>
                    </a:cubicBezTo>
                    <a:cubicBezTo>
                      <a:pt x="1202647" y="1148862"/>
                      <a:pt x="1186381" y="1134867"/>
                      <a:pt x="1167478" y="1125416"/>
                    </a:cubicBezTo>
                    <a:cubicBezTo>
                      <a:pt x="1150899" y="1117126"/>
                      <a:pt x="1129198" y="1119410"/>
                      <a:pt x="1114724" y="1107831"/>
                    </a:cubicBezTo>
                    <a:cubicBezTo>
                      <a:pt x="1001099" y="1016930"/>
                      <a:pt x="1159397" y="1081690"/>
                      <a:pt x="1026801" y="1037493"/>
                    </a:cubicBezTo>
                    <a:cubicBezTo>
                      <a:pt x="987487" y="998178"/>
                      <a:pt x="1008211" y="1002323"/>
                      <a:pt x="974047" y="1002323"/>
                    </a:cubicBezTo>
                  </a:path>
                </a:pathLst>
              </a:custGeom>
              <a:solidFill>
                <a:schemeClr val="accent2">
                  <a:lumMod val="20000"/>
                  <a:lumOff val="80000"/>
                </a:schemeClr>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157" name="フリーフォーム 156"/>
              <p:cNvSpPr/>
              <p:nvPr/>
            </p:nvSpPr>
            <p:spPr>
              <a:xfrm>
                <a:off x="3634056" y="2595939"/>
                <a:ext cx="1358539" cy="1392683"/>
              </a:xfrm>
              <a:custGeom>
                <a:avLst/>
                <a:gdLst>
                  <a:gd name="connsiteX0" fmla="*/ 706372 w 1357003"/>
                  <a:gd name="connsiteY0" fmla="*/ 2469 h 1392713"/>
                  <a:gd name="connsiteX1" fmla="*/ 337095 w 1357003"/>
                  <a:gd name="connsiteY1" fmla="*/ 20053 h 1392713"/>
                  <a:gd name="connsiteX2" fmla="*/ 284341 w 1357003"/>
                  <a:gd name="connsiteY2" fmla="*/ 37638 h 1392713"/>
                  <a:gd name="connsiteX3" fmla="*/ 249172 w 1357003"/>
                  <a:gd name="connsiteY3" fmla="*/ 143146 h 1392713"/>
                  <a:gd name="connsiteX4" fmla="*/ 231587 w 1357003"/>
                  <a:gd name="connsiteY4" fmla="*/ 195900 h 1392713"/>
                  <a:gd name="connsiteX5" fmla="*/ 214003 w 1357003"/>
                  <a:gd name="connsiteY5" fmla="*/ 248653 h 1392713"/>
                  <a:gd name="connsiteX6" fmla="*/ 196418 w 1357003"/>
                  <a:gd name="connsiteY6" fmla="*/ 301407 h 1392713"/>
                  <a:gd name="connsiteX7" fmla="*/ 143664 w 1357003"/>
                  <a:gd name="connsiteY7" fmla="*/ 600346 h 1392713"/>
                  <a:gd name="connsiteX8" fmla="*/ 90910 w 1357003"/>
                  <a:gd name="connsiteY8" fmla="*/ 758607 h 1392713"/>
                  <a:gd name="connsiteX9" fmla="*/ 38156 w 1357003"/>
                  <a:gd name="connsiteY9" fmla="*/ 916869 h 1392713"/>
                  <a:gd name="connsiteX10" fmla="*/ 20572 w 1357003"/>
                  <a:gd name="connsiteY10" fmla="*/ 969623 h 1392713"/>
                  <a:gd name="connsiteX11" fmla="*/ 2987 w 1357003"/>
                  <a:gd name="connsiteY11" fmla="*/ 1286146 h 1392713"/>
                  <a:gd name="connsiteX12" fmla="*/ 55741 w 1357003"/>
                  <a:gd name="connsiteY12" fmla="*/ 1303730 h 1392713"/>
                  <a:gd name="connsiteX13" fmla="*/ 266756 w 1357003"/>
                  <a:gd name="connsiteY13" fmla="*/ 1321315 h 1392713"/>
                  <a:gd name="connsiteX14" fmla="*/ 319510 w 1357003"/>
                  <a:gd name="connsiteY14" fmla="*/ 1338900 h 1392713"/>
                  <a:gd name="connsiteX15" fmla="*/ 794295 w 1357003"/>
                  <a:gd name="connsiteY15" fmla="*/ 1374069 h 1392713"/>
                  <a:gd name="connsiteX16" fmla="*/ 1233910 w 1357003"/>
                  <a:gd name="connsiteY16" fmla="*/ 1356484 h 1392713"/>
                  <a:gd name="connsiteX17" fmla="*/ 1251495 w 1357003"/>
                  <a:gd name="connsiteY17" fmla="*/ 1110300 h 1392713"/>
                  <a:gd name="connsiteX18" fmla="*/ 1286664 w 1357003"/>
                  <a:gd name="connsiteY18" fmla="*/ 1004792 h 1392713"/>
                  <a:gd name="connsiteX19" fmla="*/ 1304249 w 1357003"/>
                  <a:gd name="connsiteY19" fmla="*/ 934453 h 1392713"/>
                  <a:gd name="connsiteX20" fmla="*/ 1339418 w 1357003"/>
                  <a:gd name="connsiteY20" fmla="*/ 828946 h 1392713"/>
                  <a:gd name="connsiteX21" fmla="*/ 1357003 w 1357003"/>
                  <a:gd name="connsiteY21" fmla="*/ 776192 h 1392713"/>
                  <a:gd name="connsiteX22" fmla="*/ 1339418 w 1357003"/>
                  <a:gd name="connsiteY22" fmla="*/ 442084 h 1392713"/>
                  <a:gd name="connsiteX23" fmla="*/ 1321833 w 1357003"/>
                  <a:gd name="connsiteY23" fmla="*/ 389330 h 1392713"/>
                  <a:gd name="connsiteX24" fmla="*/ 1251495 w 1357003"/>
                  <a:gd name="connsiteY24" fmla="*/ 301407 h 1392713"/>
                  <a:gd name="connsiteX25" fmla="*/ 1198741 w 1357003"/>
                  <a:gd name="connsiteY25" fmla="*/ 266238 h 1392713"/>
                  <a:gd name="connsiteX26" fmla="*/ 1145987 w 1357003"/>
                  <a:gd name="connsiteY26" fmla="*/ 248653 h 1392713"/>
                  <a:gd name="connsiteX27" fmla="*/ 1128403 w 1357003"/>
                  <a:gd name="connsiteY27" fmla="*/ 195900 h 1392713"/>
                  <a:gd name="connsiteX28" fmla="*/ 1040480 w 1357003"/>
                  <a:gd name="connsiteY28" fmla="*/ 125561 h 1392713"/>
                  <a:gd name="connsiteX29" fmla="*/ 952556 w 1357003"/>
                  <a:gd name="connsiteY29" fmla="*/ 37638 h 1392713"/>
                  <a:gd name="connsiteX30" fmla="*/ 847049 w 1357003"/>
                  <a:gd name="connsiteY30" fmla="*/ 20053 h 1392713"/>
                  <a:gd name="connsiteX31" fmla="*/ 794295 w 1357003"/>
                  <a:gd name="connsiteY31" fmla="*/ 2469 h 1392713"/>
                  <a:gd name="connsiteX32" fmla="*/ 706372 w 1357003"/>
                  <a:gd name="connsiteY32" fmla="*/ 2469 h 139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7003" h="1392713">
                    <a:moveTo>
                      <a:pt x="706372" y="2469"/>
                    </a:moveTo>
                    <a:cubicBezTo>
                      <a:pt x="630172" y="5400"/>
                      <a:pt x="459901" y="9819"/>
                      <a:pt x="337095" y="20053"/>
                    </a:cubicBezTo>
                    <a:cubicBezTo>
                      <a:pt x="318623" y="21592"/>
                      <a:pt x="295115" y="22555"/>
                      <a:pt x="284341" y="37638"/>
                    </a:cubicBezTo>
                    <a:cubicBezTo>
                      <a:pt x="262794" y="67805"/>
                      <a:pt x="260895" y="107977"/>
                      <a:pt x="249172" y="143146"/>
                    </a:cubicBezTo>
                    <a:lnTo>
                      <a:pt x="231587" y="195900"/>
                    </a:lnTo>
                    <a:lnTo>
                      <a:pt x="214003" y="248653"/>
                    </a:lnTo>
                    <a:lnTo>
                      <a:pt x="196418" y="301407"/>
                    </a:lnTo>
                    <a:cubicBezTo>
                      <a:pt x="185391" y="378597"/>
                      <a:pt x="165312" y="535403"/>
                      <a:pt x="143664" y="600346"/>
                    </a:cubicBezTo>
                    <a:lnTo>
                      <a:pt x="90910" y="758607"/>
                    </a:lnTo>
                    <a:lnTo>
                      <a:pt x="38156" y="916869"/>
                    </a:lnTo>
                    <a:lnTo>
                      <a:pt x="20572" y="969623"/>
                    </a:lnTo>
                    <a:cubicBezTo>
                      <a:pt x="14710" y="1075131"/>
                      <a:pt x="-8075" y="1181056"/>
                      <a:pt x="2987" y="1286146"/>
                    </a:cubicBezTo>
                    <a:cubicBezTo>
                      <a:pt x="4927" y="1304580"/>
                      <a:pt x="37368" y="1301280"/>
                      <a:pt x="55741" y="1303730"/>
                    </a:cubicBezTo>
                    <a:cubicBezTo>
                      <a:pt x="125704" y="1313058"/>
                      <a:pt x="196418" y="1315453"/>
                      <a:pt x="266756" y="1321315"/>
                    </a:cubicBezTo>
                    <a:cubicBezTo>
                      <a:pt x="284341" y="1327177"/>
                      <a:pt x="301066" y="1337056"/>
                      <a:pt x="319510" y="1338900"/>
                    </a:cubicBezTo>
                    <a:cubicBezTo>
                      <a:pt x="477418" y="1354691"/>
                      <a:pt x="794295" y="1374069"/>
                      <a:pt x="794295" y="1374069"/>
                    </a:cubicBezTo>
                    <a:cubicBezTo>
                      <a:pt x="940833" y="1368207"/>
                      <a:pt x="1106879" y="1429771"/>
                      <a:pt x="1233910" y="1356484"/>
                    </a:cubicBezTo>
                    <a:cubicBezTo>
                      <a:pt x="1305171" y="1315372"/>
                      <a:pt x="1239291" y="1191660"/>
                      <a:pt x="1251495" y="1110300"/>
                    </a:cubicBezTo>
                    <a:cubicBezTo>
                      <a:pt x="1256994" y="1073638"/>
                      <a:pt x="1277673" y="1040757"/>
                      <a:pt x="1286664" y="1004792"/>
                    </a:cubicBezTo>
                    <a:cubicBezTo>
                      <a:pt x="1292526" y="981346"/>
                      <a:pt x="1297304" y="957602"/>
                      <a:pt x="1304249" y="934453"/>
                    </a:cubicBezTo>
                    <a:cubicBezTo>
                      <a:pt x="1314901" y="898945"/>
                      <a:pt x="1327695" y="864115"/>
                      <a:pt x="1339418" y="828946"/>
                    </a:cubicBezTo>
                    <a:lnTo>
                      <a:pt x="1357003" y="776192"/>
                    </a:lnTo>
                    <a:cubicBezTo>
                      <a:pt x="1351141" y="664823"/>
                      <a:pt x="1349515" y="553149"/>
                      <a:pt x="1339418" y="442084"/>
                    </a:cubicBezTo>
                    <a:cubicBezTo>
                      <a:pt x="1337740" y="423624"/>
                      <a:pt x="1330123" y="405909"/>
                      <a:pt x="1321833" y="389330"/>
                    </a:cubicBezTo>
                    <a:cubicBezTo>
                      <a:pt x="1306601" y="358867"/>
                      <a:pt x="1278753" y="323213"/>
                      <a:pt x="1251495" y="301407"/>
                    </a:cubicBezTo>
                    <a:cubicBezTo>
                      <a:pt x="1234992" y="288205"/>
                      <a:pt x="1217644" y="275689"/>
                      <a:pt x="1198741" y="266238"/>
                    </a:cubicBezTo>
                    <a:cubicBezTo>
                      <a:pt x="1182162" y="257948"/>
                      <a:pt x="1163572" y="254515"/>
                      <a:pt x="1145987" y="248653"/>
                    </a:cubicBezTo>
                    <a:cubicBezTo>
                      <a:pt x="1140126" y="231069"/>
                      <a:pt x="1137939" y="211794"/>
                      <a:pt x="1128403" y="195900"/>
                    </a:cubicBezTo>
                    <a:cubicBezTo>
                      <a:pt x="1106752" y="159815"/>
                      <a:pt x="1070746" y="152043"/>
                      <a:pt x="1040480" y="125561"/>
                    </a:cubicBezTo>
                    <a:cubicBezTo>
                      <a:pt x="1009288" y="98268"/>
                      <a:pt x="993440" y="44452"/>
                      <a:pt x="952556" y="37638"/>
                    </a:cubicBezTo>
                    <a:cubicBezTo>
                      <a:pt x="917387" y="31776"/>
                      <a:pt x="881854" y="27787"/>
                      <a:pt x="847049" y="20053"/>
                    </a:cubicBezTo>
                    <a:cubicBezTo>
                      <a:pt x="828955" y="16032"/>
                      <a:pt x="812688" y="4768"/>
                      <a:pt x="794295" y="2469"/>
                    </a:cubicBezTo>
                    <a:cubicBezTo>
                      <a:pt x="765214" y="-1166"/>
                      <a:pt x="782572" y="-462"/>
                      <a:pt x="706372" y="2469"/>
                    </a:cubicBezTo>
                    <a:close/>
                  </a:path>
                </a:pathLst>
              </a:custGeom>
              <a:solidFill>
                <a:srgbClr val="C0000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grpSp>
        <p:grpSp>
          <p:nvGrpSpPr>
            <p:cNvPr id="67626" name="グループ化 166"/>
            <p:cNvGrpSpPr>
              <a:grpSpLocks/>
            </p:cNvGrpSpPr>
            <p:nvPr/>
          </p:nvGrpSpPr>
          <p:grpSpPr bwMode="auto">
            <a:xfrm>
              <a:off x="2005077" y="4758439"/>
              <a:ext cx="495510" cy="243829"/>
              <a:chOff x="937552" y="4654586"/>
              <a:chExt cx="3164305" cy="1726742"/>
            </a:xfrm>
          </p:grpSpPr>
          <p:sp>
            <p:nvSpPr>
              <p:cNvPr id="168" name="フリーフォーム 167"/>
              <p:cNvSpPr/>
              <p:nvPr/>
            </p:nvSpPr>
            <p:spPr>
              <a:xfrm>
                <a:off x="932176" y="4651432"/>
                <a:ext cx="3175454" cy="1730662"/>
              </a:xfrm>
              <a:custGeom>
                <a:avLst/>
                <a:gdLst>
                  <a:gd name="connsiteX0" fmla="*/ 30239 w 3164305"/>
                  <a:gd name="connsiteY0" fmla="*/ 1632569 h 1726742"/>
                  <a:gd name="connsiteX1" fmla="*/ 42939 w 3164305"/>
                  <a:gd name="connsiteY1" fmla="*/ 70469 h 1726742"/>
                  <a:gd name="connsiteX2" fmla="*/ 309639 w 3164305"/>
                  <a:gd name="connsiteY2" fmla="*/ 57769 h 1726742"/>
                  <a:gd name="connsiteX3" fmla="*/ 385839 w 3164305"/>
                  <a:gd name="connsiteY3" fmla="*/ 45069 h 1726742"/>
                  <a:gd name="connsiteX4" fmla="*/ 423939 w 3164305"/>
                  <a:gd name="connsiteY4" fmla="*/ 32369 h 1726742"/>
                  <a:gd name="connsiteX5" fmla="*/ 919239 w 3164305"/>
                  <a:gd name="connsiteY5" fmla="*/ 19669 h 1726742"/>
                  <a:gd name="connsiteX6" fmla="*/ 3065539 w 3164305"/>
                  <a:gd name="connsiteY6" fmla="*/ 32369 h 1726742"/>
                  <a:gd name="connsiteX7" fmla="*/ 3078239 w 3164305"/>
                  <a:gd name="connsiteY7" fmla="*/ 222869 h 1726742"/>
                  <a:gd name="connsiteX8" fmla="*/ 3090939 w 3164305"/>
                  <a:gd name="connsiteY8" fmla="*/ 311769 h 1726742"/>
                  <a:gd name="connsiteX9" fmla="*/ 3129039 w 3164305"/>
                  <a:gd name="connsiteY9" fmla="*/ 451469 h 1726742"/>
                  <a:gd name="connsiteX10" fmla="*/ 3154439 w 3164305"/>
                  <a:gd name="connsiteY10" fmla="*/ 1454769 h 1726742"/>
                  <a:gd name="connsiteX11" fmla="*/ 3141739 w 3164305"/>
                  <a:gd name="connsiteY11" fmla="*/ 1594469 h 1726742"/>
                  <a:gd name="connsiteX12" fmla="*/ 2824239 w 3164305"/>
                  <a:gd name="connsiteY12" fmla="*/ 1619869 h 1726742"/>
                  <a:gd name="connsiteX13" fmla="*/ 17539 w 3164305"/>
                  <a:gd name="connsiteY13" fmla="*/ 1619869 h 1726742"/>
                  <a:gd name="connsiteX14" fmla="*/ 30239 w 3164305"/>
                  <a:gd name="connsiteY14" fmla="*/ 1556369 h 1726742"/>
                  <a:gd name="connsiteX15" fmla="*/ 68339 w 3164305"/>
                  <a:gd name="connsiteY15" fmla="*/ 1543669 h 1726742"/>
                  <a:gd name="connsiteX16" fmla="*/ 309639 w 3164305"/>
                  <a:gd name="connsiteY16" fmla="*/ 1530969 h 1726742"/>
                  <a:gd name="connsiteX17" fmla="*/ 817639 w 3164305"/>
                  <a:gd name="connsiteY17" fmla="*/ 1505569 h 1726742"/>
                  <a:gd name="connsiteX18" fmla="*/ 3141739 w 3164305"/>
                  <a:gd name="connsiteY18" fmla="*/ 1505569 h 172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305" h="1726742">
                    <a:moveTo>
                      <a:pt x="30239" y="1632569"/>
                    </a:moveTo>
                    <a:cubicBezTo>
                      <a:pt x="34472" y="1111869"/>
                      <a:pt x="-48026" y="583179"/>
                      <a:pt x="42939" y="70469"/>
                    </a:cubicBezTo>
                    <a:cubicBezTo>
                      <a:pt x="58487" y="-17163"/>
                      <a:pt x="220881" y="64344"/>
                      <a:pt x="309639" y="57769"/>
                    </a:cubicBezTo>
                    <a:cubicBezTo>
                      <a:pt x="335319" y="55867"/>
                      <a:pt x="360702" y="50655"/>
                      <a:pt x="385839" y="45069"/>
                    </a:cubicBezTo>
                    <a:cubicBezTo>
                      <a:pt x="398907" y="42165"/>
                      <a:pt x="410567" y="33006"/>
                      <a:pt x="423939" y="32369"/>
                    </a:cubicBezTo>
                    <a:cubicBezTo>
                      <a:pt x="588906" y="24513"/>
                      <a:pt x="754139" y="23902"/>
                      <a:pt x="919239" y="19669"/>
                    </a:cubicBezTo>
                    <a:cubicBezTo>
                      <a:pt x="1634672" y="23902"/>
                      <a:pt x="2353241" y="-34671"/>
                      <a:pt x="3065539" y="32369"/>
                    </a:cubicBezTo>
                    <a:cubicBezTo>
                      <a:pt x="3128900" y="38332"/>
                      <a:pt x="3072477" y="159489"/>
                      <a:pt x="3078239" y="222869"/>
                    </a:cubicBezTo>
                    <a:cubicBezTo>
                      <a:pt x="3080949" y="252680"/>
                      <a:pt x="3084208" y="282601"/>
                      <a:pt x="3090939" y="311769"/>
                    </a:cubicBezTo>
                    <a:cubicBezTo>
                      <a:pt x="3187617" y="730708"/>
                      <a:pt x="3059125" y="101900"/>
                      <a:pt x="3129039" y="451469"/>
                    </a:cubicBezTo>
                    <a:cubicBezTo>
                      <a:pt x="3158407" y="862618"/>
                      <a:pt x="3154439" y="760455"/>
                      <a:pt x="3154439" y="1454769"/>
                    </a:cubicBezTo>
                    <a:cubicBezTo>
                      <a:pt x="3154439" y="1501528"/>
                      <a:pt x="3183561" y="1573558"/>
                      <a:pt x="3141739" y="1594469"/>
                    </a:cubicBezTo>
                    <a:cubicBezTo>
                      <a:pt x="3046776" y="1641950"/>
                      <a:pt x="2824239" y="1619869"/>
                      <a:pt x="2824239" y="1619869"/>
                    </a:cubicBezTo>
                    <a:cubicBezTo>
                      <a:pt x="1916606" y="1846777"/>
                      <a:pt x="952745" y="1645847"/>
                      <a:pt x="17539" y="1619869"/>
                    </a:cubicBezTo>
                    <a:cubicBezTo>
                      <a:pt x="-4039" y="1619270"/>
                      <a:pt x="18265" y="1574330"/>
                      <a:pt x="30239" y="1556369"/>
                    </a:cubicBezTo>
                    <a:cubicBezTo>
                      <a:pt x="37665" y="1545230"/>
                      <a:pt x="55007" y="1544881"/>
                      <a:pt x="68339" y="1543669"/>
                    </a:cubicBezTo>
                    <a:cubicBezTo>
                      <a:pt x="148553" y="1536377"/>
                      <a:pt x="229206" y="1535202"/>
                      <a:pt x="309639" y="1530969"/>
                    </a:cubicBezTo>
                    <a:cubicBezTo>
                      <a:pt x="493565" y="1469660"/>
                      <a:pt x="367402" y="1507616"/>
                      <a:pt x="817639" y="1505569"/>
                    </a:cubicBezTo>
                    <a:lnTo>
                      <a:pt x="3141739" y="1505569"/>
                    </a:lnTo>
                  </a:path>
                </a:pathLst>
              </a:custGeom>
              <a:solidFill>
                <a:schemeClr val="bg1">
                  <a:lumMod val="50000"/>
                </a:schemeClr>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169" name="円/楕円 168"/>
              <p:cNvSpPr/>
              <p:nvPr/>
            </p:nvSpPr>
            <p:spPr>
              <a:xfrm>
                <a:off x="1994549" y="4862811"/>
                <a:ext cx="1190795" cy="110974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170" name="フリーフォーム 169"/>
              <p:cNvSpPr/>
              <p:nvPr/>
            </p:nvSpPr>
            <p:spPr>
              <a:xfrm>
                <a:off x="1982878" y="4691061"/>
                <a:ext cx="1260842" cy="1440024"/>
              </a:xfrm>
              <a:custGeom>
                <a:avLst/>
                <a:gdLst>
                  <a:gd name="connsiteX0" fmla="*/ 114300 w 1257300"/>
                  <a:gd name="connsiteY0" fmla="*/ 1877 h 1436977"/>
                  <a:gd name="connsiteX1" fmla="*/ 1168400 w 1257300"/>
                  <a:gd name="connsiteY1" fmla="*/ 14577 h 1436977"/>
                  <a:gd name="connsiteX2" fmla="*/ 1257300 w 1257300"/>
                  <a:gd name="connsiteY2" fmla="*/ 65377 h 1436977"/>
                  <a:gd name="connsiteX3" fmla="*/ 1244600 w 1257300"/>
                  <a:gd name="connsiteY3" fmla="*/ 1017877 h 1436977"/>
                  <a:gd name="connsiteX4" fmla="*/ 1193800 w 1257300"/>
                  <a:gd name="connsiteY4" fmla="*/ 1132177 h 1436977"/>
                  <a:gd name="connsiteX5" fmla="*/ 1181100 w 1257300"/>
                  <a:gd name="connsiteY5" fmla="*/ 1170277 h 1436977"/>
                  <a:gd name="connsiteX6" fmla="*/ 1155700 w 1257300"/>
                  <a:gd name="connsiteY6" fmla="*/ 1208377 h 1436977"/>
                  <a:gd name="connsiteX7" fmla="*/ 1130300 w 1257300"/>
                  <a:gd name="connsiteY7" fmla="*/ 1284577 h 1436977"/>
                  <a:gd name="connsiteX8" fmla="*/ 1079500 w 1257300"/>
                  <a:gd name="connsiteY8" fmla="*/ 1360777 h 1436977"/>
                  <a:gd name="connsiteX9" fmla="*/ 1041400 w 1257300"/>
                  <a:gd name="connsiteY9" fmla="*/ 1373477 h 1436977"/>
                  <a:gd name="connsiteX10" fmla="*/ 990600 w 1257300"/>
                  <a:gd name="connsiteY10" fmla="*/ 1398877 h 1436977"/>
                  <a:gd name="connsiteX11" fmla="*/ 927100 w 1257300"/>
                  <a:gd name="connsiteY11" fmla="*/ 1411577 h 1436977"/>
                  <a:gd name="connsiteX12" fmla="*/ 889000 w 1257300"/>
                  <a:gd name="connsiteY12" fmla="*/ 1424277 h 1436977"/>
                  <a:gd name="connsiteX13" fmla="*/ 673100 w 1257300"/>
                  <a:gd name="connsiteY13" fmla="*/ 1436977 h 1436977"/>
                  <a:gd name="connsiteX14" fmla="*/ 368300 w 1257300"/>
                  <a:gd name="connsiteY14" fmla="*/ 1424277 h 1436977"/>
                  <a:gd name="connsiteX15" fmla="*/ 330200 w 1257300"/>
                  <a:gd name="connsiteY15" fmla="*/ 1398877 h 1436977"/>
                  <a:gd name="connsiteX16" fmla="*/ 279400 w 1257300"/>
                  <a:gd name="connsiteY16" fmla="*/ 1309977 h 1436977"/>
                  <a:gd name="connsiteX17" fmla="*/ 266700 w 1257300"/>
                  <a:gd name="connsiteY17" fmla="*/ 1271877 h 1436977"/>
                  <a:gd name="connsiteX18" fmla="*/ 228600 w 1257300"/>
                  <a:gd name="connsiteY18" fmla="*/ 1259177 h 1436977"/>
                  <a:gd name="connsiteX19" fmla="*/ 190500 w 1257300"/>
                  <a:gd name="connsiteY19" fmla="*/ 1233777 h 1436977"/>
                  <a:gd name="connsiteX20" fmla="*/ 114300 w 1257300"/>
                  <a:gd name="connsiteY20" fmla="*/ 1195677 h 1436977"/>
                  <a:gd name="connsiteX21" fmla="*/ 63500 w 1257300"/>
                  <a:gd name="connsiteY21" fmla="*/ 1119477 h 1436977"/>
                  <a:gd name="connsiteX22" fmla="*/ 38100 w 1257300"/>
                  <a:gd name="connsiteY22" fmla="*/ 1043277 h 1436977"/>
                  <a:gd name="connsiteX23" fmla="*/ 25400 w 1257300"/>
                  <a:gd name="connsiteY23" fmla="*/ 1005177 h 1436977"/>
                  <a:gd name="connsiteX24" fmla="*/ 0 w 1257300"/>
                  <a:gd name="connsiteY24" fmla="*/ 903577 h 1436977"/>
                  <a:gd name="connsiteX25" fmla="*/ 12700 w 1257300"/>
                  <a:gd name="connsiteY25" fmla="*/ 332077 h 1436977"/>
                  <a:gd name="connsiteX26" fmla="*/ 25400 w 1257300"/>
                  <a:gd name="connsiteY26" fmla="*/ 293977 h 1436977"/>
                  <a:gd name="connsiteX27" fmla="*/ 38100 w 1257300"/>
                  <a:gd name="connsiteY27" fmla="*/ 166977 h 1436977"/>
                  <a:gd name="connsiteX28" fmla="*/ 63500 w 1257300"/>
                  <a:gd name="connsiteY28" fmla="*/ 90777 h 1436977"/>
                  <a:gd name="connsiteX29" fmla="*/ 76200 w 1257300"/>
                  <a:gd name="connsiteY29" fmla="*/ 52677 h 1436977"/>
                  <a:gd name="connsiteX30" fmla="*/ 114300 w 1257300"/>
                  <a:gd name="connsiteY30" fmla="*/ 1877 h 143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57300" h="1436977">
                    <a:moveTo>
                      <a:pt x="114300" y="1877"/>
                    </a:moveTo>
                    <a:cubicBezTo>
                      <a:pt x="296333" y="-4473"/>
                      <a:pt x="817097" y="6683"/>
                      <a:pt x="1168400" y="14577"/>
                    </a:cubicBezTo>
                    <a:cubicBezTo>
                      <a:pt x="1253475" y="16489"/>
                      <a:pt x="1238708" y="9601"/>
                      <a:pt x="1257300" y="65377"/>
                    </a:cubicBezTo>
                    <a:cubicBezTo>
                      <a:pt x="1253067" y="382877"/>
                      <a:pt x="1256352" y="700566"/>
                      <a:pt x="1244600" y="1017877"/>
                    </a:cubicBezTo>
                    <a:cubicBezTo>
                      <a:pt x="1241979" y="1088649"/>
                      <a:pt x="1218314" y="1083149"/>
                      <a:pt x="1193800" y="1132177"/>
                    </a:cubicBezTo>
                    <a:cubicBezTo>
                      <a:pt x="1187813" y="1144151"/>
                      <a:pt x="1187087" y="1158303"/>
                      <a:pt x="1181100" y="1170277"/>
                    </a:cubicBezTo>
                    <a:cubicBezTo>
                      <a:pt x="1174274" y="1183929"/>
                      <a:pt x="1161899" y="1194429"/>
                      <a:pt x="1155700" y="1208377"/>
                    </a:cubicBezTo>
                    <a:cubicBezTo>
                      <a:pt x="1144826" y="1232843"/>
                      <a:pt x="1145152" y="1262300"/>
                      <a:pt x="1130300" y="1284577"/>
                    </a:cubicBezTo>
                    <a:cubicBezTo>
                      <a:pt x="1113367" y="1309977"/>
                      <a:pt x="1108460" y="1351124"/>
                      <a:pt x="1079500" y="1360777"/>
                    </a:cubicBezTo>
                    <a:cubicBezTo>
                      <a:pt x="1066800" y="1365010"/>
                      <a:pt x="1053705" y="1368204"/>
                      <a:pt x="1041400" y="1373477"/>
                    </a:cubicBezTo>
                    <a:cubicBezTo>
                      <a:pt x="1023999" y="1380935"/>
                      <a:pt x="1008561" y="1392890"/>
                      <a:pt x="990600" y="1398877"/>
                    </a:cubicBezTo>
                    <a:cubicBezTo>
                      <a:pt x="970122" y="1405703"/>
                      <a:pt x="948041" y="1406342"/>
                      <a:pt x="927100" y="1411577"/>
                    </a:cubicBezTo>
                    <a:cubicBezTo>
                      <a:pt x="914113" y="1414824"/>
                      <a:pt x="902321" y="1422945"/>
                      <a:pt x="889000" y="1424277"/>
                    </a:cubicBezTo>
                    <a:cubicBezTo>
                      <a:pt x="817267" y="1431450"/>
                      <a:pt x="745067" y="1432744"/>
                      <a:pt x="673100" y="1436977"/>
                    </a:cubicBezTo>
                    <a:cubicBezTo>
                      <a:pt x="571500" y="1432744"/>
                      <a:pt x="469366" y="1435507"/>
                      <a:pt x="368300" y="1424277"/>
                    </a:cubicBezTo>
                    <a:cubicBezTo>
                      <a:pt x="353130" y="1422591"/>
                      <a:pt x="338667" y="1411577"/>
                      <a:pt x="330200" y="1398877"/>
                    </a:cubicBezTo>
                    <a:cubicBezTo>
                      <a:pt x="227864" y="1245372"/>
                      <a:pt x="417595" y="1448172"/>
                      <a:pt x="279400" y="1309977"/>
                    </a:cubicBezTo>
                    <a:cubicBezTo>
                      <a:pt x="275167" y="1297277"/>
                      <a:pt x="276166" y="1281343"/>
                      <a:pt x="266700" y="1271877"/>
                    </a:cubicBezTo>
                    <a:cubicBezTo>
                      <a:pt x="257234" y="1262411"/>
                      <a:pt x="240574" y="1265164"/>
                      <a:pt x="228600" y="1259177"/>
                    </a:cubicBezTo>
                    <a:cubicBezTo>
                      <a:pt x="214948" y="1252351"/>
                      <a:pt x="204152" y="1240603"/>
                      <a:pt x="190500" y="1233777"/>
                    </a:cubicBezTo>
                    <a:cubicBezTo>
                      <a:pt x="85340" y="1181197"/>
                      <a:pt x="223489" y="1268470"/>
                      <a:pt x="114300" y="1195677"/>
                    </a:cubicBezTo>
                    <a:cubicBezTo>
                      <a:pt x="97367" y="1170277"/>
                      <a:pt x="73153" y="1148437"/>
                      <a:pt x="63500" y="1119477"/>
                    </a:cubicBezTo>
                    <a:lnTo>
                      <a:pt x="38100" y="1043277"/>
                    </a:lnTo>
                    <a:cubicBezTo>
                      <a:pt x="33867" y="1030577"/>
                      <a:pt x="28025" y="1018304"/>
                      <a:pt x="25400" y="1005177"/>
                    </a:cubicBezTo>
                    <a:cubicBezTo>
                      <a:pt x="10075" y="928550"/>
                      <a:pt x="19526" y="962155"/>
                      <a:pt x="0" y="903577"/>
                    </a:cubicBezTo>
                    <a:cubicBezTo>
                      <a:pt x="4233" y="713077"/>
                      <a:pt x="4767" y="522459"/>
                      <a:pt x="12700" y="332077"/>
                    </a:cubicBezTo>
                    <a:cubicBezTo>
                      <a:pt x="13257" y="318702"/>
                      <a:pt x="23364" y="307208"/>
                      <a:pt x="25400" y="293977"/>
                    </a:cubicBezTo>
                    <a:cubicBezTo>
                      <a:pt x="31869" y="251927"/>
                      <a:pt x="30260" y="208793"/>
                      <a:pt x="38100" y="166977"/>
                    </a:cubicBezTo>
                    <a:cubicBezTo>
                      <a:pt x="43034" y="140662"/>
                      <a:pt x="55033" y="116177"/>
                      <a:pt x="63500" y="90777"/>
                    </a:cubicBezTo>
                    <a:cubicBezTo>
                      <a:pt x="67733" y="78077"/>
                      <a:pt x="68774" y="63816"/>
                      <a:pt x="76200" y="52677"/>
                    </a:cubicBezTo>
                    <a:cubicBezTo>
                      <a:pt x="104921" y="9596"/>
                      <a:pt x="-67733" y="8227"/>
                      <a:pt x="114300" y="1877"/>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171" name="フリーフォーム 170"/>
              <p:cNvSpPr/>
              <p:nvPr/>
            </p:nvSpPr>
            <p:spPr>
              <a:xfrm>
                <a:off x="3267069" y="4704277"/>
                <a:ext cx="735487" cy="317069"/>
              </a:xfrm>
              <a:custGeom>
                <a:avLst/>
                <a:gdLst>
                  <a:gd name="connsiteX0" fmla="*/ 95792 w 730792"/>
                  <a:gd name="connsiteY0" fmla="*/ 577 h 307240"/>
                  <a:gd name="connsiteX1" fmla="*/ 108492 w 730792"/>
                  <a:gd name="connsiteY1" fmla="*/ 64077 h 307240"/>
                  <a:gd name="connsiteX2" fmla="*/ 121192 w 730792"/>
                  <a:gd name="connsiteY2" fmla="*/ 102177 h 307240"/>
                  <a:gd name="connsiteX3" fmla="*/ 133892 w 730792"/>
                  <a:gd name="connsiteY3" fmla="*/ 152977 h 307240"/>
                  <a:gd name="connsiteX4" fmla="*/ 146592 w 730792"/>
                  <a:gd name="connsiteY4" fmla="*/ 267277 h 307240"/>
                  <a:gd name="connsiteX5" fmla="*/ 159292 w 730792"/>
                  <a:gd name="connsiteY5" fmla="*/ 305377 h 307240"/>
                  <a:gd name="connsiteX6" fmla="*/ 286292 w 730792"/>
                  <a:gd name="connsiteY6" fmla="*/ 292677 h 307240"/>
                  <a:gd name="connsiteX7" fmla="*/ 629192 w 730792"/>
                  <a:gd name="connsiteY7" fmla="*/ 279977 h 307240"/>
                  <a:gd name="connsiteX8" fmla="*/ 718092 w 730792"/>
                  <a:gd name="connsiteY8" fmla="*/ 254577 h 307240"/>
                  <a:gd name="connsiteX9" fmla="*/ 730792 w 730792"/>
                  <a:gd name="connsiteY9" fmla="*/ 216477 h 307240"/>
                  <a:gd name="connsiteX10" fmla="*/ 705392 w 730792"/>
                  <a:gd name="connsiteY10" fmla="*/ 64077 h 307240"/>
                  <a:gd name="connsiteX11" fmla="*/ 692692 w 730792"/>
                  <a:gd name="connsiteY11" fmla="*/ 25977 h 307240"/>
                  <a:gd name="connsiteX12" fmla="*/ 654592 w 730792"/>
                  <a:gd name="connsiteY12" fmla="*/ 13277 h 307240"/>
                  <a:gd name="connsiteX13" fmla="*/ 171992 w 730792"/>
                  <a:gd name="connsiteY13" fmla="*/ 25977 h 307240"/>
                  <a:gd name="connsiteX14" fmla="*/ 95792 w 730792"/>
                  <a:gd name="connsiteY14" fmla="*/ 577 h 30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0792" h="307240">
                    <a:moveTo>
                      <a:pt x="95792" y="577"/>
                    </a:moveTo>
                    <a:cubicBezTo>
                      <a:pt x="85209" y="6927"/>
                      <a:pt x="103257" y="43136"/>
                      <a:pt x="108492" y="64077"/>
                    </a:cubicBezTo>
                    <a:cubicBezTo>
                      <a:pt x="111739" y="77064"/>
                      <a:pt x="117514" y="89305"/>
                      <a:pt x="121192" y="102177"/>
                    </a:cubicBezTo>
                    <a:cubicBezTo>
                      <a:pt x="125987" y="118960"/>
                      <a:pt x="129659" y="136044"/>
                      <a:pt x="133892" y="152977"/>
                    </a:cubicBezTo>
                    <a:cubicBezTo>
                      <a:pt x="138125" y="191077"/>
                      <a:pt x="140290" y="229464"/>
                      <a:pt x="146592" y="267277"/>
                    </a:cubicBezTo>
                    <a:cubicBezTo>
                      <a:pt x="148793" y="280482"/>
                      <a:pt x="146121" y="302982"/>
                      <a:pt x="159292" y="305377"/>
                    </a:cubicBezTo>
                    <a:cubicBezTo>
                      <a:pt x="201150" y="312988"/>
                      <a:pt x="243810" y="294973"/>
                      <a:pt x="286292" y="292677"/>
                    </a:cubicBezTo>
                    <a:cubicBezTo>
                      <a:pt x="400504" y="286503"/>
                      <a:pt x="514892" y="284210"/>
                      <a:pt x="629192" y="279977"/>
                    </a:cubicBezTo>
                    <a:cubicBezTo>
                      <a:pt x="629631" y="279867"/>
                      <a:pt x="712019" y="260650"/>
                      <a:pt x="718092" y="254577"/>
                    </a:cubicBezTo>
                    <a:cubicBezTo>
                      <a:pt x="727558" y="245111"/>
                      <a:pt x="726559" y="229177"/>
                      <a:pt x="730792" y="216477"/>
                    </a:cubicBezTo>
                    <a:cubicBezTo>
                      <a:pt x="720485" y="134019"/>
                      <a:pt x="724039" y="129341"/>
                      <a:pt x="705392" y="64077"/>
                    </a:cubicBezTo>
                    <a:cubicBezTo>
                      <a:pt x="701714" y="51205"/>
                      <a:pt x="702158" y="35443"/>
                      <a:pt x="692692" y="25977"/>
                    </a:cubicBezTo>
                    <a:cubicBezTo>
                      <a:pt x="683226" y="16511"/>
                      <a:pt x="667292" y="17510"/>
                      <a:pt x="654592" y="13277"/>
                    </a:cubicBezTo>
                    <a:cubicBezTo>
                      <a:pt x="493725" y="17510"/>
                      <a:pt x="332723" y="18136"/>
                      <a:pt x="171992" y="25977"/>
                    </a:cubicBezTo>
                    <a:cubicBezTo>
                      <a:pt x="-170688" y="42693"/>
                      <a:pt x="106375" y="-5773"/>
                      <a:pt x="95792" y="577"/>
                    </a:cubicBezTo>
                    <a:close/>
                  </a:path>
                </a:pathLst>
              </a:cu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172" name="フリーフォーム 171"/>
              <p:cNvSpPr/>
              <p:nvPr/>
            </p:nvSpPr>
            <p:spPr>
              <a:xfrm>
                <a:off x="955525" y="5100612"/>
                <a:ext cx="1039023" cy="13207"/>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173" name="フリーフォーム 172"/>
              <p:cNvSpPr/>
              <p:nvPr/>
            </p:nvSpPr>
            <p:spPr>
              <a:xfrm>
                <a:off x="3255390" y="5060975"/>
                <a:ext cx="817212" cy="39638"/>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cxnSp>
            <p:nvCxnSpPr>
              <p:cNvPr id="174" name="直線コネクタ 173"/>
              <p:cNvCxnSpPr/>
              <p:nvPr/>
            </p:nvCxnSpPr>
            <p:spPr>
              <a:xfrm>
                <a:off x="1527570" y="5113819"/>
                <a:ext cx="0" cy="10172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5" name="円/楕円 174"/>
              <p:cNvSpPr/>
              <p:nvPr/>
            </p:nvSpPr>
            <p:spPr>
              <a:xfrm>
                <a:off x="2286414" y="5140242"/>
                <a:ext cx="595394" cy="554870"/>
              </a:xfrm>
              <a:prstGeom prst="ellipse">
                <a:avLst/>
              </a:prstGeom>
              <a:solidFill>
                <a:schemeClr val="tx2">
                  <a:lumMod val="40000"/>
                  <a:lumOff val="60000"/>
                </a:schemeClr>
              </a:solid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grpSp>
        <p:grpSp>
          <p:nvGrpSpPr>
            <p:cNvPr id="67627" name="グループ化 179"/>
            <p:cNvGrpSpPr>
              <a:grpSpLocks/>
            </p:cNvGrpSpPr>
            <p:nvPr/>
          </p:nvGrpSpPr>
          <p:grpSpPr bwMode="auto">
            <a:xfrm>
              <a:off x="2960152" y="4778229"/>
              <a:ext cx="915726" cy="1330018"/>
              <a:chOff x="4457940" y="3165231"/>
              <a:chExt cx="1850069" cy="3393831"/>
            </a:xfrm>
          </p:grpSpPr>
          <p:sp>
            <p:nvSpPr>
              <p:cNvPr id="181" name="フリーフォーム 180"/>
              <p:cNvSpPr/>
              <p:nvPr/>
            </p:nvSpPr>
            <p:spPr>
              <a:xfrm>
                <a:off x="4458349" y="3227842"/>
                <a:ext cx="1850423" cy="3332198"/>
              </a:xfrm>
              <a:custGeom>
                <a:avLst/>
                <a:gdLst>
                  <a:gd name="connsiteX0" fmla="*/ 635029 w 1850069"/>
                  <a:gd name="connsiteY0" fmla="*/ 26030 h 3331938"/>
                  <a:gd name="connsiteX1" fmla="*/ 547106 w 1850069"/>
                  <a:gd name="connsiteY1" fmla="*/ 43614 h 3331938"/>
                  <a:gd name="connsiteX2" fmla="*/ 476768 w 1850069"/>
                  <a:gd name="connsiteY2" fmla="*/ 131538 h 3331938"/>
                  <a:gd name="connsiteX3" fmla="*/ 388845 w 1850069"/>
                  <a:gd name="connsiteY3" fmla="*/ 184291 h 3331938"/>
                  <a:gd name="connsiteX4" fmla="*/ 371260 w 1850069"/>
                  <a:gd name="connsiteY4" fmla="*/ 237045 h 3331938"/>
                  <a:gd name="connsiteX5" fmla="*/ 406429 w 1850069"/>
                  <a:gd name="connsiteY5" fmla="*/ 588738 h 3331938"/>
                  <a:gd name="connsiteX6" fmla="*/ 388845 w 1850069"/>
                  <a:gd name="connsiteY6" fmla="*/ 641491 h 3331938"/>
                  <a:gd name="connsiteX7" fmla="*/ 283337 w 1850069"/>
                  <a:gd name="connsiteY7" fmla="*/ 676661 h 3331938"/>
                  <a:gd name="connsiteX8" fmla="*/ 230583 w 1850069"/>
                  <a:gd name="connsiteY8" fmla="*/ 711830 h 3331938"/>
                  <a:gd name="connsiteX9" fmla="*/ 195414 w 1850069"/>
                  <a:gd name="connsiteY9" fmla="*/ 764584 h 3331938"/>
                  <a:gd name="connsiteX10" fmla="*/ 212998 w 1850069"/>
                  <a:gd name="connsiteY10" fmla="*/ 817338 h 3331938"/>
                  <a:gd name="connsiteX11" fmla="*/ 265752 w 1850069"/>
                  <a:gd name="connsiteY11" fmla="*/ 834922 h 3331938"/>
                  <a:gd name="connsiteX12" fmla="*/ 441598 w 1850069"/>
                  <a:gd name="connsiteY12" fmla="*/ 852507 h 3331938"/>
                  <a:gd name="connsiteX13" fmla="*/ 476768 w 1850069"/>
                  <a:gd name="connsiteY13" fmla="*/ 887676 h 3331938"/>
                  <a:gd name="connsiteX14" fmla="*/ 424014 w 1850069"/>
                  <a:gd name="connsiteY14" fmla="*/ 993184 h 3331938"/>
                  <a:gd name="connsiteX15" fmla="*/ 476768 w 1850069"/>
                  <a:gd name="connsiteY15" fmla="*/ 1010768 h 3331938"/>
                  <a:gd name="connsiteX16" fmla="*/ 547106 w 1850069"/>
                  <a:gd name="connsiteY16" fmla="*/ 1028353 h 3331938"/>
                  <a:gd name="connsiteX17" fmla="*/ 529522 w 1850069"/>
                  <a:gd name="connsiteY17" fmla="*/ 1098691 h 3331938"/>
                  <a:gd name="connsiteX18" fmla="*/ 582275 w 1850069"/>
                  <a:gd name="connsiteY18" fmla="*/ 1133861 h 3331938"/>
                  <a:gd name="connsiteX19" fmla="*/ 775706 w 1850069"/>
                  <a:gd name="connsiteY19" fmla="*/ 1133861 h 3331938"/>
                  <a:gd name="connsiteX20" fmla="*/ 916383 w 1850069"/>
                  <a:gd name="connsiteY20" fmla="*/ 1116276 h 3331938"/>
                  <a:gd name="connsiteX21" fmla="*/ 933968 w 1850069"/>
                  <a:gd name="connsiteY21" fmla="*/ 1256953 h 3331938"/>
                  <a:gd name="connsiteX22" fmla="*/ 599860 w 1850069"/>
                  <a:gd name="connsiteY22" fmla="*/ 1309707 h 3331938"/>
                  <a:gd name="connsiteX23" fmla="*/ 582275 w 1850069"/>
                  <a:gd name="connsiteY23" fmla="*/ 1362461 h 3331938"/>
                  <a:gd name="connsiteX24" fmla="*/ 494352 w 1850069"/>
                  <a:gd name="connsiteY24" fmla="*/ 1467968 h 3331938"/>
                  <a:gd name="connsiteX25" fmla="*/ 459183 w 1850069"/>
                  <a:gd name="connsiteY25" fmla="*/ 1678984 h 3331938"/>
                  <a:gd name="connsiteX26" fmla="*/ 406429 w 1850069"/>
                  <a:gd name="connsiteY26" fmla="*/ 1854830 h 3331938"/>
                  <a:gd name="connsiteX27" fmla="*/ 371260 w 1850069"/>
                  <a:gd name="connsiteY27" fmla="*/ 1960338 h 3331938"/>
                  <a:gd name="connsiteX28" fmla="*/ 300922 w 1850069"/>
                  <a:gd name="connsiteY28" fmla="*/ 1995507 h 3331938"/>
                  <a:gd name="connsiteX29" fmla="*/ 177829 w 1850069"/>
                  <a:gd name="connsiteY29" fmla="*/ 2030676 h 3331938"/>
                  <a:gd name="connsiteX30" fmla="*/ 72322 w 1850069"/>
                  <a:gd name="connsiteY30" fmla="*/ 2065845 h 3331938"/>
                  <a:gd name="connsiteX31" fmla="*/ 19568 w 1850069"/>
                  <a:gd name="connsiteY31" fmla="*/ 2083430 h 3331938"/>
                  <a:gd name="connsiteX32" fmla="*/ 1983 w 1850069"/>
                  <a:gd name="connsiteY32" fmla="*/ 2136184 h 3331938"/>
                  <a:gd name="connsiteX33" fmla="*/ 142660 w 1850069"/>
                  <a:gd name="connsiteY33" fmla="*/ 2136184 h 3331938"/>
                  <a:gd name="connsiteX34" fmla="*/ 72322 w 1850069"/>
                  <a:gd name="connsiteY34" fmla="*/ 2276861 h 3331938"/>
                  <a:gd name="connsiteX35" fmla="*/ 125075 w 1850069"/>
                  <a:gd name="connsiteY35" fmla="*/ 2294445 h 3331938"/>
                  <a:gd name="connsiteX36" fmla="*/ 212998 w 1850069"/>
                  <a:gd name="connsiteY36" fmla="*/ 2241691 h 3331938"/>
                  <a:gd name="connsiteX37" fmla="*/ 248168 w 1850069"/>
                  <a:gd name="connsiteY37" fmla="*/ 2276861 h 3331938"/>
                  <a:gd name="connsiteX38" fmla="*/ 212998 w 1850069"/>
                  <a:gd name="connsiteY38" fmla="*/ 2312030 h 3331938"/>
                  <a:gd name="connsiteX39" fmla="*/ 195414 w 1850069"/>
                  <a:gd name="connsiteY39" fmla="*/ 2364784 h 3331938"/>
                  <a:gd name="connsiteX40" fmla="*/ 248168 w 1850069"/>
                  <a:gd name="connsiteY40" fmla="*/ 2382368 h 3331938"/>
                  <a:gd name="connsiteX41" fmla="*/ 265752 w 1850069"/>
                  <a:gd name="connsiteY41" fmla="*/ 2329614 h 3331938"/>
                  <a:gd name="connsiteX42" fmla="*/ 300922 w 1850069"/>
                  <a:gd name="connsiteY42" fmla="*/ 2294445 h 3331938"/>
                  <a:gd name="connsiteX43" fmla="*/ 353675 w 1850069"/>
                  <a:gd name="connsiteY43" fmla="*/ 2312030 h 3331938"/>
                  <a:gd name="connsiteX44" fmla="*/ 388845 w 1850069"/>
                  <a:gd name="connsiteY44" fmla="*/ 2435122 h 3331938"/>
                  <a:gd name="connsiteX45" fmla="*/ 424014 w 1850069"/>
                  <a:gd name="connsiteY45" fmla="*/ 2382368 h 3331938"/>
                  <a:gd name="connsiteX46" fmla="*/ 459183 w 1850069"/>
                  <a:gd name="connsiteY46" fmla="*/ 2188938 h 3331938"/>
                  <a:gd name="connsiteX47" fmla="*/ 529522 w 1850069"/>
                  <a:gd name="connsiteY47" fmla="*/ 2276861 h 3331938"/>
                  <a:gd name="connsiteX48" fmla="*/ 564691 w 1850069"/>
                  <a:gd name="connsiteY48" fmla="*/ 2241691 h 3331938"/>
                  <a:gd name="connsiteX49" fmla="*/ 547106 w 1850069"/>
                  <a:gd name="connsiteY49" fmla="*/ 2188938 h 3331938"/>
                  <a:gd name="connsiteX50" fmla="*/ 511937 w 1850069"/>
                  <a:gd name="connsiteY50" fmla="*/ 2153768 h 3331938"/>
                  <a:gd name="connsiteX51" fmla="*/ 547106 w 1850069"/>
                  <a:gd name="connsiteY51" fmla="*/ 1889999 h 3331938"/>
                  <a:gd name="connsiteX52" fmla="*/ 582275 w 1850069"/>
                  <a:gd name="connsiteY52" fmla="*/ 1837245 h 3331938"/>
                  <a:gd name="connsiteX53" fmla="*/ 635029 w 1850069"/>
                  <a:gd name="connsiteY53" fmla="*/ 1555891 h 3331938"/>
                  <a:gd name="connsiteX54" fmla="*/ 687783 w 1850069"/>
                  <a:gd name="connsiteY54" fmla="*/ 1538307 h 3331938"/>
                  <a:gd name="connsiteX55" fmla="*/ 793291 w 1850069"/>
                  <a:gd name="connsiteY55" fmla="*/ 1555891 h 3331938"/>
                  <a:gd name="connsiteX56" fmla="*/ 810875 w 1850069"/>
                  <a:gd name="connsiteY56" fmla="*/ 1608645 h 3331938"/>
                  <a:gd name="connsiteX57" fmla="*/ 775706 w 1850069"/>
                  <a:gd name="connsiteY57" fmla="*/ 1995507 h 3331938"/>
                  <a:gd name="connsiteX58" fmla="*/ 793291 w 1850069"/>
                  <a:gd name="connsiteY58" fmla="*/ 2698891 h 3331938"/>
                  <a:gd name="connsiteX59" fmla="*/ 828460 w 1850069"/>
                  <a:gd name="connsiteY59" fmla="*/ 3068168 h 3331938"/>
                  <a:gd name="connsiteX60" fmla="*/ 810875 w 1850069"/>
                  <a:gd name="connsiteY60" fmla="*/ 3173676 h 3331938"/>
                  <a:gd name="connsiteX61" fmla="*/ 511937 w 1850069"/>
                  <a:gd name="connsiteY61" fmla="*/ 3226430 h 3331938"/>
                  <a:gd name="connsiteX62" fmla="*/ 529522 w 1850069"/>
                  <a:gd name="connsiteY62" fmla="*/ 3296768 h 3331938"/>
                  <a:gd name="connsiteX63" fmla="*/ 564691 w 1850069"/>
                  <a:gd name="connsiteY63" fmla="*/ 3331938 h 3331938"/>
                  <a:gd name="connsiteX64" fmla="*/ 933968 w 1850069"/>
                  <a:gd name="connsiteY64" fmla="*/ 3314353 h 3331938"/>
                  <a:gd name="connsiteX65" fmla="*/ 986722 w 1850069"/>
                  <a:gd name="connsiteY65" fmla="*/ 3261599 h 3331938"/>
                  <a:gd name="connsiteX66" fmla="*/ 1004306 w 1850069"/>
                  <a:gd name="connsiteY66" fmla="*/ 3208845 h 3331938"/>
                  <a:gd name="connsiteX67" fmla="*/ 951552 w 1850069"/>
                  <a:gd name="connsiteY67" fmla="*/ 2980245 h 3331938"/>
                  <a:gd name="connsiteX68" fmla="*/ 933968 w 1850069"/>
                  <a:gd name="connsiteY68" fmla="*/ 2927491 h 3331938"/>
                  <a:gd name="connsiteX69" fmla="*/ 916383 w 1850069"/>
                  <a:gd name="connsiteY69" fmla="*/ 2874738 h 3331938"/>
                  <a:gd name="connsiteX70" fmla="*/ 951552 w 1850069"/>
                  <a:gd name="connsiteY70" fmla="*/ 2364784 h 3331938"/>
                  <a:gd name="connsiteX71" fmla="*/ 969137 w 1850069"/>
                  <a:gd name="connsiteY71" fmla="*/ 2312030 h 3331938"/>
                  <a:gd name="connsiteX72" fmla="*/ 1004306 w 1850069"/>
                  <a:gd name="connsiteY72" fmla="*/ 2259276 h 3331938"/>
                  <a:gd name="connsiteX73" fmla="*/ 1092229 w 1850069"/>
                  <a:gd name="connsiteY73" fmla="*/ 2399953 h 3331938"/>
                  <a:gd name="connsiteX74" fmla="*/ 1109814 w 1850069"/>
                  <a:gd name="connsiteY74" fmla="*/ 2452707 h 3331938"/>
                  <a:gd name="connsiteX75" fmla="*/ 1127398 w 1850069"/>
                  <a:gd name="connsiteY75" fmla="*/ 3226430 h 3331938"/>
                  <a:gd name="connsiteX76" fmla="*/ 1162568 w 1850069"/>
                  <a:gd name="connsiteY76" fmla="*/ 3261599 h 3331938"/>
                  <a:gd name="connsiteX77" fmla="*/ 1232906 w 1850069"/>
                  <a:gd name="connsiteY77" fmla="*/ 3279184 h 3331938"/>
                  <a:gd name="connsiteX78" fmla="*/ 1549429 w 1850069"/>
                  <a:gd name="connsiteY78" fmla="*/ 3261599 h 3331938"/>
                  <a:gd name="connsiteX79" fmla="*/ 1531845 w 1850069"/>
                  <a:gd name="connsiteY79" fmla="*/ 3208845 h 3331938"/>
                  <a:gd name="connsiteX80" fmla="*/ 1426337 w 1850069"/>
                  <a:gd name="connsiteY80" fmla="*/ 3156091 h 3331938"/>
                  <a:gd name="connsiteX81" fmla="*/ 1373583 w 1850069"/>
                  <a:gd name="connsiteY81" fmla="*/ 3138507 h 3331938"/>
                  <a:gd name="connsiteX82" fmla="*/ 1320829 w 1850069"/>
                  <a:gd name="connsiteY82" fmla="*/ 3103338 h 3331938"/>
                  <a:gd name="connsiteX83" fmla="*/ 1355998 w 1850069"/>
                  <a:gd name="connsiteY83" fmla="*/ 2259276 h 3331938"/>
                  <a:gd name="connsiteX84" fmla="*/ 1373583 w 1850069"/>
                  <a:gd name="connsiteY84" fmla="*/ 2188938 h 3331938"/>
                  <a:gd name="connsiteX85" fmla="*/ 1391168 w 1850069"/>
                  <a:gd name="connsiteY85" fmla="*/ 2101014 h 3331938"/>
                  <a:gd name="connsiteX86" fmla="*/ 1408752 w 1850069"/>
                  <a:gd name="connsiteY86" fmla="*/ 1573476 h 3331938"/>
                  <a:gd name="connsiteX87" fmla="*/ 1391168 w 1850069"/>
                  <a:gd name="connsiteY87" fmla="*/ 1503138 h 3331938"/>
                  <a:gd name="connsiteX88" fmla="*/ 1285660 w 1850069"/>
                  <a:gd name="connsiteY88" fmla="*/ 1467968 h 3331938"/>
                  <a:gd name="connsiteX89" fmla="*/ 1303245 w 1850069"/>
                  <a:gd name="connsiteY89" fmla="*/ 1555891 h 3331938"/>
                  <a:gd name="connsiteX90" fmla="*/ 1408752 w 1850069"/>
                  <a:gd name="connsiteY90" fmla="*/ 1591061 h 3331938"/>
                  <a:gd name="connsiteX91" fmla="*/ 1426337 w 1850069"/>
                  <a:gd name="connsiteY91" fmla="*/ 1960338 h 3331938"/>
                  <a:gd name="connsiteX92" fmla="*/ 1443922 w 1850069"/>
                  <a:gd name="connsiteY92" fmla="*/ 2013091 h 3331938"/>
                  <a:gd name="connsiteX93" fmla="*/ 1461506 w 1850069"/>
                  <a:gd name="connsiteY93" fmla="*/ 2083430 h 3331938"/>
                  <a:gd name="connsiteX94" fmla="*/ 1496675 w 1850069"/>
                  <a:gd name="connsiteY94" fmla="*/ 2206522 h 3331938"/>
                  <a:gd name="connsiteX95" fmla="*/ 1479091 w 1850069"/>
                  <a:gd name="connsiteY95" fmla="*/ 2364784 h 3331938"/>
                  <a:gd name="connsiteX96" fmla="*/ 1443922 w 1850069"/>
                  <a:gd name="connsiteY96" fmla="*/ 2417538 h 3331938"/>
                  <a:gd name="connsiteX97" fmla="*/ 1496675 w 1850069"/>
                  <a:gd name="connsiteY97" fmla="*/ 2435122 h 3331938"/>
                  <a:gd name="connsiteX98" fmla="*/ 1549429 w 1850069"/>
                  <a:gd name="connsiteY98" fmla="*/ 2417538 h 3331938"/>
                  <a:gd name="connsiteX99" fmla="*/ 1584598 w 1850069"/>
                  <a:gd name="connsiteY99" fmla="*/ 2399953 h 3331938"/>
                  <a:gd name="connsiteX100" fmla="*/ 1602183 w 1850069"/>
                  <a:gd name="connsiteY100" fmla="*/ 2575799 h 3331938"/>
                  <a:gd name="connsiteX101" fmla="*/ 1619768 w 1850069"/>
                  <a:gd name="connsiteY101" fmla="*/ 2523045 h 3331938"/>
                  <a:gd name="connsiteX102" fmla="*/ 1637352 w 1850069"/>
                  <a:gd name="connsiteY102" fmla="*/ 2452707 h 3331938"/>
                  <a:gd name="connsiteX103" fmla="*/ 1707691 w 1850069"/>
                  <a:gd name="connsiteY103" fmla="*/ 2540630 h 3331938"/>
                  <a:gd name="connsiteX104" fmla="*/ 1742860 w 1850069"/>
                  <a:gd name="connsiteY104" fmla="*/ 2470291 h 3331938"/>
                  <a:gd name="connsiteX105" fmla="*/ 1760445 w 1850069"/>
                  <a:gd name="connsiteY105" fmla="*/ 2523045 h 3331938"/>
                  <a:gd name="connsiteX106" fmla="*/ 1813198 w 1850069"/>
                  <a:gd name="connsiteY106" fmla="*/ 2505461 h 3331938"/>
                  <a:gd name="connsiteX107" fmla="*/ 1848368 w 1850069"/>
                  <a:gd name="connsiteY107" fmla="*/ 2470291 h 3331938"/>
                  <a:gd name="connsiteX108" fmla="*/ 1778029 w 1850069"/>
                  <a:gd name="connsiteY108" fmla="*/ 2364784 h 3331938"/>
                  <a:gd name="connsiteX109" fmla="*/ 1725275 w 1850069"/>
                  <a:gd name="connsiteY109" fmla="*/ 2347199 h 3331938"/>
                  <a:gd name="connsiteX110" fmla="*/ 1707691 w 1850069"/>
                  <a:gd name="connsiteY110" fmla="*/ 2241691 h 3331938"/>
                  <a:gd name="connsiteX111" fmla="*/ 1690106 w 1850069"/>
                  <a:gd name="connsiteY111" fmla="*/ 2188938 h 3331938"/>
                  <a:gd name="connsiteX112" fmla="*/ 1672522 w 1850069"/>
                  <a:gd name="connsiteY112" fmla="*/ 2013091 h 3331938"/>
                  <a:gd name="connsiteX113" fmla="*/ 1637352 w 1850069"/>
                  <a:gd name="connsiteY113" fmla="*/ 1907584 h 3331938"/>
                  <a:gd name="connsiteX114" fmla="*/ 1602183 w 1850069"/>
                  <a:gd name="connsiteY114" fmla="*/ 1784491 h 3331938"/>
                  <a:gd name="connsiteX115" fmla="*/ 1584598 w 1850069"/>
                  <a:gd name="connsiteY115" fmla="*/ 1731738 h 3331938"/>
                  <a:gd name="connsiteX116" fmla="*/ 1567014 w 1850069"/>
                  <a:gd name="connsiteY116" fmla="*/ 1573476 h 3331938"/>
                  <a:gd name="connsiteX117" fmla="*/ 1549429 w 1850069"/>
                  <a:gd name="connsiteY117" fmla="*/ 1520722 h 3331938"/>
                  <a:gd name="connsiteX118" fmla="*/ 1514260 w 1850069"/>
                  <a:gd name="connsiteY118" fmla="*/ 1467968 h 3331938"/>
                  <a:gd name="connsiteX119" fmla="*/ 1461506 w 1850069"/>
                  <a:gd name="connsiteY119" fmla="*/ 1432799 h 3331938"/>
                  <a:gd name="connsiteX120" fmla="*/ 1285660 w 1850069"/>
                  <a:gd name="connsiteY120" fmla="*/ 1380045 h 3331938"/>
                  <a:gd name="connsiteX121" fmla="*/ 1232906 w 1850069"/>
                  <a:gd name="connsiteY121" fmla="*/ 1362461 h 3331938"/>
                  <a:gd name="connsiteX122" fmla="*/ 1197737 w 1850069"/>
                  <a:gd name="connsiteY122" fmla="*/ 1327291 h 3331938"/>
                  <a:gd name="connsiteX123" fmla="*/ 1197737 w 1850069"/>
                  <a:gd name="connsiteY123" fmla="*/ 1186614 h 3331938"/>
                  <a:gd name="connsiteX124" fmla="*/ 1232906 w 1850069"/>
                  <a:gd name="connsiteY124" fmla="*/ 1133861 h 3331938"/>
                  <a:gd name="connsiteX125" fmla="*/ 1285660 w 1850069"/>
                  <a:gd name="connsiteY125" fmla="*/ 1116276 h 3331938"/>
                  <a:gd name="connsiteX126" fmla="*/ 1338414 w 1850069"/>
                  <a:gd name="connsiteY126" fmla="*/ 1081107 h 3331938"/>
                  <a:gd name="connsiteX127" fmla="*/ 1479091 w 1850069"/>
                  <a:gd name="connsiteY127" fmla="*/ 1045938 h 3331938"/>
                  <a:gd name="connsiteX128" fmla="*/ 1531845 w 1850069"/>
                  <a:gd name="connsiteY128" fmla="*/ 1010768 h 3331938"/>
                  <a:gd name="connsiteX129" fmla="*/ 1584598 w 1850069"/>
                  <a:gd name="connsiteY129" fmla="*/ 993184 h 3331938"/>
                  <a:gd name="connsiteX130" fmla="*/ 1654937 w 1850069"/>
                  <a:gd name="connsiteY130" fmla="*/ 905261 h 3331938"/>
                  <a:gd name="connsiteX131" fmla="*/ 1690106 w 1850069"/>
                  <a:gd name="connsiteY131" fmla="*/ 870091 h 3331938"/>
                  <a:gd name="connsiteX132" fmla="*/ 1725275 w 1850069"/>
                  <a:gd name="connsiteY132" fmla="*/ 764584 h 3331938"/>
                  <a:gd name="connsiteX133" fmla="*/ 1760445 w 1850069"/>
                  <a:gd name="connsiteY133" fmla="*/ 623907 h 3331938"/>
                  <a:gd name="connsiteX134" fmla="*/ 1742860 w 1850069"/>
                  <a:gd name="connsiteY134" fmla="*/ 254630 h 3331938"/>
                  <a:gd name="connsiteX135" fmla="*/ 1725275 w 1850069"/>
                  <a:gd name="connsiteY135" fmla="*/ 201876 h 3331938"/>
                  <a:gd name="connsiteX136" fmla="*/ 1672522 w 1850069"/>
                  <a:gd name="connsiteY136" fmla="*/ 184291 h 3331938"/>
                  <a:gd name="connsiteX137" fmla="*/ 1619768 w 1850069"/>
                  <a:gd name="connsiteY137" fmla="*/ 149122 h 3331938"/>
                  <a:gd name="connsiteX138" fmla="*/ 1496675 w 1850069"/>
                  <a:gd name="connsiteY138" fmla="*/ 113953 h 3331938"/>
                  <a:gd name="connsiteX139" fmla="*/ 1391168 w 1850069"/>
                  <a:gd name="connsiteY139" fmla="*/ 78784 h 3331938"/>
                  <a:gd name="connsiteX140" fmla="*/ 1320829 w 1850069"/>
                  <a:gd name="connsiteY140" fmla="*/ 43614 h 3331938"/>
                  <a:gd name="connsiteX141" fmla="*/ 1215322 w 1850069"/>
                  <a:gd name="connsiteY141" fmla="*/ 26030 h 3331938"/>
                  <a:gd name="connsiteX142" fmla="*/ 916383 w 1850069"/>
                  <a:gd name="connsiteY142" fmla="*/ 26030 h 3331938"/>
                  <a:gd name="connsiteX143" fmla="*/ 793291 w 1850069"/>
                  <a:gd name="connsiteY143" fmla="*/ 61199 h 3331938"/>
                  <a:gd name="connsiteX144" fmla="*/ 758122 w 1850069"/>
                  <a:gd name="connsiteY144" fmla="*/ 61199 h 333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850069" h="3331938">
                    <a:moveTo>
                      <a:pt x="635029" y="26030"/>
                    </a:moveTo>
                    <a:cubicBezTo>
                      <a:pt x="605721" y="31891"/>
                      <a:pt x="574577" y="31840"/>
                      <a:pt x="547106" y="43614"/>
                    </a:cubicBezTo>
                    <a:cubicBezTo>
                      <a:pt x="521263" y="54690"/>
                      <a:pt x="490196" y="114754"/>
                      <a:pt x="476768" y="131538"/>
                    </a:cubicBezTo>
                    <a:cubicBezTo>
                      <a:pt x="441659" y="175424"/>
                      <a:pt x="442605" y="166371"/>
                      <a:pt x="388845" y="184291"/>
                    </a:cubicBezTo>
                    <a:cubicBezTo>
                      <a:pt x="382983" y="201876"/>
                      <a:pt x="371260" y="218509"/>
                      <a:pt x="371260" y="237045"/>
                    </a:cubicBezTo>
                    <a:cubicBezTo>
                      <a:pt x="371260" y="498465"/>
                      <a:pt x="360748" y="451691"/>
                      <a:pt x="406429" y="588738"/>
                    </a:cubicBezTo>
                    <a:cubicBezTo>
                      <a:pt x="400568" y="606322"/>
                      <a:pt x="403928" y="630717"/>
                      <a:pt x="388845" y="641491"/>
                    </a:cubicBezTo>
                    <a:cubicBezTo>
                      <a:pt x="358678" y="663039"/>
                      <a:pt x="314183" y="656097"/>
                      <a:pt x="283337" y="676661"/>
                    </a:cubicBezTo>
                    <a:lnTo>
                      <a:pt x="230583" y="711830"/>
                    </a:lnTo>
                    <a:cubicBezTo>
                      <a:pt x="218860" y="729415"/>
                      <a:pt x="198888" y="743737"/>
                      <a:pt x="195414" y="764584"/>
                    </a:cubicBezTo>
                    <a:cubicBezTo>
                      <a:pt x="192367" y="782868"/>
                      <a:pt x="199891" y="804231"/>
                      <a:pt x="212998" y="817338"/>
                    </a:cubicBezTo>
                    <a:cubicBezTo>
                      <a:pt x="226105" y="830445"/>
                      <a:pt x="247432" y="832104"/>
                      <a:pt x="265752" y="834922"/>
                    </a:cubicBezTo>
                    <a:cubicBezTo>
                      <a:pt x="323975" y="843879"/>
                      <a:pt x="382983" y="846645"/>
                      <a:pt x="441598" y="852507"/>
                    </a:cubicBezTo>
                    <a:cubicBezTo>
                      <a:pt x="453321" y="864230"/>
                      <a:pt x="473517" y="871419"/>
                      <a:pt x="476768" y="887676"/>
                    </a:cubicBezTo>
                    <a:cubicBezTo>
                      <a:pt x="482368" y="915676"/>
                      <a:pt x="435410" y="976090"/>
                      <a:pt x="424014" y="993184"/>
                    </a:cubicBezTo>
                    <a:cubicBezTo>
                      <a:pt x="441599" y="999045"/>
                      <a:pt x="458945" y="1005676"/>
                      <a:pt x="476768" y="1010768"/>
                    </a:cubicBezTo>
                    <a:cubicBezTo>
                      <a:pt x="500006" y="1017407"/>
                      <a:pt x="534672" y="1007629"/>
                      <a:pt x="547106" y="1028353"/>
                    </a:cubicBezTo>
                    <a:cubicBezTo>
                      <a:pt x="559540" y="1049076"/>
                      <a:pt x="535383" y="1075245"/>
                      <a:pt x="529522" y="1098691"/>
                    </a:cubicBezTo>
                    <a:cubicBezTo>
                      <a:pt x="547106" y="1110414"/>
                      <a:pt x="561228" y="1131948"/>
                      <a:pt x="582275" y="1133861"/>
                    </a:cubicBezTo>
                    <a:cubicBezTo>
                      <a:pt x="883017" y="1161202"/>
                      <a:pt x="622551" y="1082808"/>
                      <a:pt x="775706" y="1133861"/>
                    </a:cubicBezTo>
                    <a:cubicBezTo>
                      <a:pt x="822598" y="1127999"/>
                      <a:pt x="870043" y="1107008"/>
                      <a:pt x="916383" y="1116276"/>
                    </a:cubicBezTo>
                    <a:cubicBezTo>
                      <a:pt x="972974" y="1127594"/>
                      <a:pt x="948847" y="1242074"/>
                      <a:pt x="933968" y="1256953"/>
                    </a:cubicBezTo>
                    <a:cubicBezTo>
                      <a:pt x="884521" y="1306400"/>
                      <a:pt x="600380" y="1309667"/>
                      <a:pt x="599860" y="1309707"/>
                    </a:cubicBezTo>
                    <a:cubicBezTo>
                      <a:pt x="593998" y="1327292"/>
                      <a:pt x="591471" y="1346367"/>
                      <a:pt x="582275" y="1362461"/>
                    </a:cubicBezTo>
                    <a:cubicBezTo>
                      <a:pt x="554406" y="1411232"/>
                      <a:pt x="530542" y="1431779"/>
                      <a:pt x="494352" y="1467968"/>
                    </a:cubicBezTo>
                    <a:cubicBezTo>
                      <a:pt x="455086" y="1585769"/>
                      <a:pt x="492839" y="1460227"/>
                      <a:pt x="459183" y="1678984"/>
                    </a:cubicBezTo>
                    <a:cubicBezTo>
                      <a:pt x="451590" y="1728335"/>
                      <a:pt x="420120" y="1813755"/>
                      <a:pt x="406429" y="1854830"/>
                    </a:cubicBezTo>
                    <a:cubicBezTo>
                      <a:pt x="406429" y="1854831"/>
                      <a:pt x="371262" y="1960337"/>
                      <a:pt x="371260" y="1960338"/>
                    </a:cubicBezTo>
                    <a:cubicBezTo>
                      <a:pt x="347814" y="1972061"/>
                      <a:pt x="325016" y="1985181"/>
                      <a:pt x="300922" y="1995507"/>
                    </a:cubicBezTo>
                    <a:cubicBezTo>
                      <a:pt x="254965" y="2015203"/>
                      <a:pt x="227394" y="2015807"/>
                      <a:pt x="177829" y="2030676"/>
                    </a:cubicBezTo>
                    <a:cubicBezTo>
                      <a:pt x="142321" y="2041328"/>
                      <a:pt x="107491" y="2054122"/>
                      <a:pt x="72322" y="2065845"/>
                    </a:cubicBezTo>
                    <a:lnTo>
                      <a:pt x="19568" y="2083430"/>
                    </a:lnTo>
                    <a:cubicBezTo>
                      <a:pt x="13706" y="2101015"/>
                      <a:pt x="-6307" y="2119605"/>
                      <a:pt x="1983" y="2136184"/>
                    </a:cubicBezTo>
                    <a:cubicBezTo>
                      <a:pt x="21645" y="2175508"/>
                      <a:pt x="135640" y="2137588"/>
                      <a:pt x="142660" y="2136184"/>
                    </a:cubicBezTo>
                    <a:cubicBezTo>
                      <a:pt x="102248" y="2257419"/>
                      <a:pt x="133704" y="2215477"/>
                      <a:pt x="72322" y="2276861"/>
                    </a:cubicBezTo>
                    <a:cubicBezTo>
                      <a:pt x="89906" y="2282722"/>
                      <a:pt x="106540" y="2294445"/>
                      <a:pt x="125075" y="2294445"/>
                    </a:cubicBezTo>
                    <a:cubicBezTo>
                      <a:pt x="170731" y="2294445"/>
                      <a:pt x="185139" y="2269551"/>
                      <a:pt x="212998" y="2241691"/>
                    </a:cubicBezTo>
                    <a:cubicBezTo>
                      <a:pt x="224721" y="2253414"/>
                      <a:pt x="248168" y="2260282"/>
                      <a:pt x="248168" y="2276861"/>
                    </a:cubicBezTo>
                    <a:cubicBezTo>
                      <a:pt x="248168" y="2293440"/>
                      <a:pt x="221528" y="2297814"/>
                      <a:pt x="212998" y="2312030"/>
                    </a:cubicBezTo>
                    <a:cubicBezTo>
                      <a:pt x="203461" y="2327924"/>
                      <a:pt x="201275" y="2347199"/>
                      <a:pt x="195414" y="2364784"/>
                    </a:cubicBezTo>
                    <a:cubicBezTo>
                      <a:pt x="212999" y="2370645"/>
                      <a:pt x="231589" y="2390658"/>
                      <a:pt x="248168" y="2382368"/>
                    </a:cubicBezTo>
                    <a:cubicBezTo>
                      <a:pt x="264747" y="2374078"/>
                      <a:pt x="256215" y="2345508"/>
                      <a:pt x="265752" y="2329614"/>
                    </a:cubicBezTo>
                    <a:cubicBezTo>
                      <a:pt x="274282" y="2315398"/>
                      <a:pt x="289199" y="2306168"/>
                      <a:pt x="300922" y="2294445"/>
                    </a:cubicBezTo>
                    <a:cubicBezTo>
                      <a:pt x="318506" y="2300307"/>
                      <a:pt x="340568" y="2298923"/>
                      <a:pt x="353675" y="2312030"/>
                    </a:cubicBezTo>
                    <a:cubicBezTo>
                      <a:pt x="362084" y="2320439"/>
                      <a:pt x="388693" y="2434513"/>
                      <a:pt x="388845" y="2435122"/>
                    </a:cubicBezTo>
                    <a:cubicBezTo>
                      <a:pt x="400568" y="2417537"/>
                      <a:pt x="414563" y="2401271"/>
                      <a:pt x="424014" y="2382368"/>
                    </a:cubicBezTo>
                    <a:cubicBezTo>
                      <a:pt x="451120" y="2328156"/>
                      <a:pt x="453122" y="2237425"/>
                      <a:pt x="459183" y="2188938"/>
                    </a:cubicBezTo>
                    <a:cubicBezTo>
                      <a:pt x="460961" y="2191605"/>
                      <a:pt x="512818" y="2276861"/>
                      <a:pt x="529522" y="2276861"/>
                    </a:cubicBezTo>
                    <a:cubicBezTo>
                      <a:pt x="546101" y="2276861"/>
                      <a:pt x="552968" y="2253414"/>
                      <a:pt x="564691" y="2241691"/>
                    </a:cubicBezTo>
                    <a:cubicBezTo>
                      <a:pt x="558829" y="2224107"/>
                      <a:pt x="556643" y="2204832"/>
                      <a:pt x="547106" y="2188938"/>
                    </a:cubicBezTo>
                    <a:cubicBezTo>
                      <a:pt x="538576" y="2174722"/>
                      <a:pt x="513118" y="2170305"/>
                      <a:pt x="511937" y="2153768"/>
                    </a:cubicBezTo>
                    <a:cubicBezTo>
                      <a:pt x="509482" y="2119399"/>
                      <a:pt x="512870" y="1958473"/>
                      <a:pt x="547106" y="1889999"/>
                    </a:cubicBezTo>
                    <a:cubicBezTo>
                      <a:pt x="556557" y="1871096"/>
                      <a:pt x="570552" y="1854830"/>
                      <a:pt x="582275" y="1837245"/>
                    </a:cubicBezTo>
                    <a:cubicBezTo>
                      <a:pt x="585387" y="1796789"/>
                      <a:pt x="561918" y="1614380"/>
                      <a:pt x="635029" y="1555891"/>
                    </a:cubicBezTo>
                    <a:cubicBezTo>
                      <a:pt x="649503" y="1544312"/>
                      <a:pt x="670198" y="1544168"/>
                      <a:pt x="687783" y="1538307"/>
                    </a:cubicBezTo>
                    <a:cubicBezTo>
                      <a:pt x="722952" y="1544168"/>
                      <a:pt x="762334" y="1538202"/>
                      <a:pt x="793291" y="1555891"/>
                    </a:cubicBezTo>
                    <a:cubicBezTo>
                      <a:pt x="809385" y="1565087"/>
                      <a:pt x="810875" y="1590109"/>
                      <a:pt x="810875" y="1608645"/>
                    </a:cubicBezTo>
                    <a:cubicBezTo>
                      <a:pt x="810875" y="1806738"/>
                      <a:pt x="801224" y="1842404"/>
                      <a:pt x="775706" y="1995507"/>
                    </a:cubicBezTo>
                    <a:cubicBezTo>
                      <a:pt x="781568" y="2229968"/>
                      <a:pt x="785067" y="2464501"/>
                      <a:pt x="793291" y="2698891"/>
                    </a:cubicBezTo>
                    <a:cubicBezTo>
                      <a:pt x="803375" y="2986279"/>
                      <a:pt x="788824" y="2909630"/>
                      <a:pt x="828460" y="3068168"/>
                    </a:cubicBezTo>
                    <a:cubicBezTo>
                      <a:pt x="822598" y="3103337"/>
                      <a:pt x="834354" y="3146843"/>
                      <a:pt x="810875" y="3173676"/>
                    </a:cubicBezTo>
                    <a:cubicBezTo>
                      <a:pt x="772406" y="3217640"/>
                      <a:pt x="517941" y="3225884"/>
                      <a:pt x="511937" y="3226430"/>
                    </a:cubicBezTo>
                    <a:cubicBezTo>
                      <a:pt x="517799" y="3249876"/>
                      <a:pt x="518714" y="3275152"/>
                      <a:pt x="529522" y="3296768"/>
                    </a:cubicBezTo>
                    <a:cubicBezTo>
                      <a:pt x="536936" y="3311597"/>
                      <a:pt x="548128" y="3331218"/>
                      <a:pt x="564691" y="3331938"/>
                    </a:cubicBezTo>
                    <a:lnTo>
                      <a:pt x="933968" y="3314353"/>
                    </a:lnTo>
                    <a:cubicBezTo>
                      <a:pt x="951553" y="3296768"/>
                      <a:pt x="972928" y="3282291"/>
                      <a:pt x="986722" y="3261599"/>
                    </a:cubicBezTo>
                    <a:cubicBezTo>
                      <a:pt x="997004" y="3246176"/>
                      <a:pt x="1004306" y="3227381"/>
                      <a:pt x="1004306" y="3208845"/>
                    </a:cubicBezTo>
                    <a:cubicBezTo>
                      <a:pt x="1004306" y="3117530"/>
                      <a:pt x="979412" y="3063825"/>
                      <a:pt x="951552" y="2980245"/>
                    </a:cubicBezTo>
                    <a:lnTo>
                      <a:pt x="933968" y="2927491"/>
                    </a:lnTo>
                    <a:lnTo>
                      <a:pt x="916383" y="2874738"/>
                    </a:lnTo>
                    <a:cubicBezTo>
                      <a:pt x="927431" y="2598537"/>
                      <a:pt x="899636" y="2546491"/>
                      <a:pt x="951552" y="2364784"/>
                    </a:cubicBezTo>
                    <a:cubicBezTo>
                      <a:pt x="956644" y="2346961"/>
                      <a:pt x="960847" y="2328609"/>
                      <a:pt x="969137" y="2312030"/>
                    </a:cubicBezTo>
                    <a:cubicBezTo>
                      <a:pt x="978588" y="2293127"/>
                      <a:pt x="992583" y="2276861"/>
                      <a:pt x="1004306" y="2259276"/>
                    </a:cubicBezTo>
                    <a:cubicBezTo>
                      <a:pt x="1087906" y="2315009"/>
                      <a:pt x="1050376" y="2274395"/>
                      <a:pt x="1092229" y="2399953"/>
                    </a:cubicBezTo>
                    <a:lnTo>
                      <a:pt x="1109814" y="2452707"/>
                    </a:lnTo>
                    <a:cubicBezTo>
                      <a:pt x="1115675" y="2710615"/>
                      <a:pt x="1110609" y="2969003"/>
                      <a:pt x="1127398" y="3226430"/>
                    </a:cubicBezTo>
                    <a:cubicBezTo>
                      <a:pt x="1128477" y="3242974"/>
                      <a:pt x="1147739" y="3254185"/>
                      <a:pt x="1162568" y="3261599"/>
                    </a:cubicBezTo>
                    <a:cubicBezTo>
                      <a:pt x="1184184" y="3272407"/>
                      <a:pt x="1209460" y="3273322"/>
                      <a:pt x="1232906" y="3279184"/>
                    </a:cubicBezTo>
                    <a:cubicBezTo>
                      <a:pt x="1338414" y="3273322"/>
                      <a:pt x="1446568" y="3285802"/>
                      <a:pt x="1549429" y="3261599"/>
                    </a:cubicBezTo>
                    <a:cubicBezTo>
                      <a:pt x="1567472" y="3257354"/>
                      <a:pt x="1541382" y="3224739"/>
                      <a:pt x="1531845" y="3208845"/>
                    </a:cubicBezTo>
                    <a:cubicBezTo>
                      <a:pt x="1503282" y="3161241"/>
                      <a:pt x="1478216" y="3170913"/>
                      <a:pt x="1426337" y="3156091"/>
                    </a:cubicBezTo>
                    <a:cubicBezTo>
                      <a:pt x="1408514" y="3150999"/>
                      <a:pt x="1391168" y="3144368"/>
                      <a:pt x="1373583" y="3138507"/>
                    </a:cubicBezTo>
                    <a:cubicBezTo>
                      <a:pt x="1355998" y="3126784"/>
                      <a:pt x="1321252" y="3124468"/>
                      <a:pt x="1320829" y="3103338"/>
                    </a:cubicBezTo>
                    <a:cubicBezTo>
                      <a:pt x="1315198" y="2821796"/>
                      <a:pt x="1339779" y="2540407"/>
                      <a:pt x="1355998" y="2259276"/>
                    </a:cubicBezTo>
                    <a:cubicBezTo>
                      <a:pt x="1357390" y="2235148"/>
                      <a:pt x="1368340" y="2212530"/>
                      <a:pt x="1373583" y="2188938"/>
                    </a:cubicBezTo>
                    <a:cubicBezTo>
                      <a:pt x="1380067" y="2159761"/>
                      <a:pt x="1385306" y="2130322"/>
                      <a:pt x="1391168" y="2101014"/>
                    </a:cubicBezTo>
                    <a:cubicBezTo>
                      <a:pt x="1397029" y="1925168"/>
                      <a:pt x="1408752" y="1749420"/>
                      <a:pt x="1408752" y="1573476"/>
                    </a:cubicBezTo>
                    <a:cubicBezTo>
                      <a:pt x="1408752" y="1549308"/>
                      <a:pt x="1409517" y="1518866"/>
                      <a:pt x="1391168" y="1503138"/>
                    </a:cubicBezTo>
                    <a:cubicBezTo>
                      <a:pt x="1363021" y="1479012"/>
                      <a:pt x="1285660" y="1467968"/>
                      <a:pt x="1285660" y="1467968"/>
                    </a:cubicBezTo>
                    <a:cubicBezTo>
                      <a:pt x="1291522" y="1497276"/>
                      <a:pt x="1282111" y="1534757"/>
                      <a:pt x="1303245" y="1555891"/>
                    </a:cubicBezTo>
                    <a:cubicBezTo>
                      <a:pt x="1329458" y="1582105"/>
                      <a:pt x="1408752" y="1591061"/>
                      <a:pt x="1408752" y="1591061"/>
                    </a:cubicBezTo>
                    <a:cubicBezTo>
                      <a:pt x="1414614" y="1714153"/>
                      <a:pt x="1416103" y="1837532"/>
                      <a:pt x="1426337" y="1960338"/>
                    </a:cubicBezTo>
                    <a:cubicBezTo>
                      <a:pt x="1427876" y="1978810"/>
                      <a:pt x="1438830" y="1995269"/>
                      <a:pt x="1443922" y="2013091"/>
                    </a:cubicBezTo>
                    <a:cubicBezTo>
                      <a:pt x="1450561" y="2036329"/>
                      <a:pt x="1454867" y="2060192"/>
                      <a:pt x="1461506" y="2083430"/>
                    </a:cubicBezTo>
                    <a:cubicBezTo>
                      <a:pt x="1511963" y="2260030"/>
                      <a:pt x="1441701" y="1986621"/>
                      <a:pt x="1496675" y="2206522"/>
                    </a:cubicBezTo>
                    <a:cubicBezTo>
                      <a:pt x="1490814" y="2259276"/>
                      <a:pt x="1491964" y="2313290"/>
                      <a:pt x="1479091" y="2364784"/>
                    </a:cubicBezTo>
                    <a:cubicBezTo>
                      <a:pt x="1473965" y="2385287"/>
                      <a:pt x="1438796" y="2397035"/>
                      <a:pt x="1443922" y="2417538"/>
                    </a:cubicBezTo>
                    <a:cubicBezTo>
                      <a:pt x="1448417" y="2435520"/>
                      <a:pt x="1479091" y="2429261"/>
                      <a:pt x="1496675" y="2435122"/>
                    </a:cubicBezTo>
                    <a:cubicBezTo>
                      <a:pt x="1514260" y="2429261"/>
                      <a:pt x="1537850" y="2432012"/>
                      <a:pt x="1549429" y="2417538"/>
                    </a:cubicBezTo>
                    <a:cubicBezTo>
                      <a:pt x="1585797" y="2372079"/>
                      <a:pt x="1548414" y="2291398"/>
                      <a:pt x="1584598" y="2399953"/>
                    </a:cubicBezTo>
                    <a:cubicBezTo>
                      <a:pt x="1590460" y="2458568"/>
                      <a:pt x="1585999" y="2519158"/>
                      <a:pt x="1602183" y="2575799"/>
                    </a:cubicBezTo>
                    <a:cubicBezTo>
                      <a:pt x="1607275" y="2593622"/>
                      <a:pt x="1614676" y="2540868"/>
                      <a:pt x="1619768" y="2523045"/>
                    </a:cubicBezTo>
                    <a:cubicBezTo>
                      <a:pt x="1626407" y="2499807"/>
                      <a:pt x="1631491" y="2476153"/>
                      <a:pt x="1637352" y="2452707"/>
                    </a:cubicBezTo>
                    <a:cubicBezTo>
                      <a:pt x="1642861" y="2469233"/>
                      <a:pt x="1660903" y="2559345"/>
                      <a:pt x="1707691" y="2540630"/>
                    </a:cubicBezTo>
                    <a:cubicBezTo>
                      <a:pt x="1732030" y="2530894"/>
                      <a:pt x="1731137" y="2493737"/>
                      <a:pt x="1742860" y="2470291"/>
                    </a:cubicBezTo>
                    <a:cubicBezTo>
                      <a:pt x="1748722" y="2487876"/>
                      <a:pt x="1742860" y="2528906"/>
                      <a:pt x="1760445" y="2523045"/>
                    </a:cubicBezTo>
                    <a:cubicBezTo>
                      <a:pt x="1825632" y="2501317"/>
                      <a:pt x="1771960" y="2381743"/>
                      <a:pt x="1813198" y="2505461"/>
                    </a:cubicBezTo>
                    <a:cubicBezTo>
                      <a:pt x="1824921" y="2493738"/>
                      <a:pt x="1845642" y="2486645"/>
                      <a:pt x="1848368" y="2470291"/>
                    </a:cubicBezTo>
                    <a:cubicBezTo>
                      <a:pt x="1858460" y="2409738"/>
                      <a:pt x="1822206" y="2386872"/>
                      <a:pt x="1778029" y="2364784"/>
                    </a:cubicBezTo>
                    <a:cubicBezTo>
                      <a:pt x="1761450" y="2356494"/>
                      <a:pt x="1742860" y="2353061"/>
                      <a:pt x="1725275" y="2347199"/>
                    </a:cubicBezTo>
                    <a:cubicBezTo>
                      <a:pt x="1719414" y="2312030"/>
                      <a:pt x="1715426" y="2276496"/>
                      <a:pt x="1707691" y="2241691"/>
                    </a:cubicBezTo>
                    <a:cubicBezTo>
                      <a:pt x="1703670" y="2223597"/>
                      <a:pt x="1692924" y="2207258"/>
                      <a:pt x="1690106" y="2188938"/>
                    </a:cubicBezTo>
                    <a:cubicBezTo>
                      <a:pt x="1681149" y="2130715"/>
                      <a:pt x="1683378" y="2070990"/>
                      <a:pt x="1672522" y="2013091"/>
                    </a:cubicBezTo>
                    <a:cubicBezTo>
                      <a:pt x="1665690" y="1976654"/>
                      <a:pt x="1649075" y="1942753"/>
                      <a:pt x="1637352" y="1907584"/>
                    </a:cubicBezTo>
                    <a:cubicBezTo>
                      <a:pt x="1595194" y="1781112"/>
                      <a:pt x="1646340" y="1939036"/>
                      <a:pt x="1602183" y="1784491"/>
                    </a:cubicBezTo>
                    <a:cubicBezTo>
                      <a:pt x="1597091" y="1766669"/>
                      <a:pt x="1590460" y="1749322"/>
                      <a:pt x="1584598" y="1731738"/>
                    </a:cubicBezTo>
                    <a:cubicBezTo>
                      <a:pt x="1578737" y="1678984"/>
                      <a:pt x="1575740" y="1625832"/>
                      <a:pt x="1567014" y="1573476"/>
                    </a:cubicBezTo>
                    <a:cubicBezTo>
                      <a:pt x="1563967" y="1555192"/>
                      <a:pt x="1557719" y="1537301"/>
                      <a:pt x="1549429" y="1520722"/>
                    </a:cubicBezTo>
                    <a:cubicBezTo>
                      <a:pt x="1539978" y="1501819"/>
                      <a:pt x="1529204" y="1482912"/>
                      <a:pt x="1514260" y="1467968"/>
                    </a:cubicBezTo>
                    <a:cubicBezTo>
                      <a:pt x="1499316" y="1453024"/>
                      <a:pt x="1480819" y="1441382"/>
                      <a:pt x="1461506" y="1432799"/>
                    </a:cubicBezTo>
                    <a:cubicBezTo>
                      <a:pt x="1386295" y="1399372"/>
                      <a:pt x="1357265" y="1400503"/>
                      <a:pt x="1285660" y="1380045"/>
                    </a:cubicBezTo>
                    <a:cubicBezTo>
                      <a:pt x="1267837" y="1374953"/>
                      <a:pt x="1250491" y="1368322"/>
                      <a:pt x="1232906" y="1362461"/>
                    </a:cubicBezTo>
                    <a:cubicBezTo>
                      <a:pt x="1221183" y="1350738"/>
                      <a:pt x="1206267" y="1341507"/>
                      <a:pt x="1197737" y="1327291"/>
                    </a:cubicBezTo>
                    <a:cubicBezTo>
                      <a:pt x="1169468" y="1280176"/>
                      <a:pt x="1178504" y="1237902"/>
                      <a:pt x="1197737" y="1186614"/>
                    </a:cubicBezTo>
                    <a:cubicBezTo>
                      <a:pt x="1205158" y="1166826"/>
                      <a:pt x="1216403" y="1147063"/>
                      <a:pt x="1232906" y="1133861"/>
                    </a:cubicBezTo>
                    <a:cubicBezTo>
                      <a:pt x="1247380" y="1122282"/>
                      <a:pt x="1269081" y="1124566"/>
                      <a:pt x="1285660" y="1116276"/>
                    </a:cubicBezTo>
                    <a:cubicBezTo>
                      <a:pt x="1304563" y="1106825"/>
                      <a:pt x="1319511" y="1090558"/>
                      <a:pt x="1338414" y="1081107"/>
                    </a:cubicBezTo>
                    <a:cubicBezTo>
                      <a:pt x="1374465" y="1063082"/>
                      <a:pt x="1445644" y="1052627"/>
                      <a:pt x="1479091" y="1045938"/>
                    </a:cubicBezTo>
                    <a:cubicBezTo>
                      <a:pt x="1496676" y="1034215"/>
                      <a:pt x="1512942" y="1020220"/>
                      <a:pt x="1531845" y="1010768"/>
                    </a:cubicBezTo>
                    <a:cubicBezTo>
                      <a:pt x="1548424" y="1002479"/>
                      <a:pt x="1568704" y="1002720"/>
                      <a:pt x="1584598" y="993184"/>
                    </a:cubicBezTo>
                    <a:cubicBezTo>
                      <a:pt x="1617258" y="973588"/>
                      <a:pt x="1632820" y="932907"/>
                      <a:pt x="1654937" y="905261"/>
                    </a:cubicBezTo>
                    <a:cubicBezTo>
                      <a:pt x="1665294" y="892315"/>
                      <a:pt x="1678383" y="881814"/>
                      <a:pt x="1690106" y="870091"/>
                    </a:cubicBezTo>
                    <a:cubicBezTo>
                      <a:pt x="1701829" y="834922"/>
                      <a:pt x="1718005" y="800935"/>
                      <a:pt x="1725275" y="764584"/>
                    </a:cubicBezTo>
                    <a:cubicBezTo>
                      <a:pt x="1746495" y="658485"/>
                      <a:pt x="1733408" y="705015"/>
                      <a:pt x="1760445" y="623907"/>
                    </a:cubicBezTo>
                    <a:cubicBezTo>
                      <a:pt x="1754583" y="500815"/>
                      <a:pt x="1753094" y="377436"/>
                      <a:pt x="1742860" y="254630"/>
                    </a:cubicBezTo>
                    <a:cubicBezTo>
                      <a:pt x="1741321" y="236158"/>
                      <a:pt x="1738382" y="214983"/>
                      <a:pt x="1725275" y="201876"/>
                    </a:cubicBezTo>
                    <a:cubicBezTo>
                      <a:pt x="1712168" y="188769"/>
                      <a:pt x="1689101" y="192580"/>
                      <a:pt x="1672522" y="184291"/>
                    </a:cubicBezTo>
                    <a:cubicBezTo>
                      <a:pt x="1653619" y="174839"/>
                      <a:pt x="1638671" y="158573"/>
                      <a:pt x="1619768" y="149122"/>
                    </a:cubicBezTo>
                    <a:cubicBezTo>
                      <a:pt x="1590224" y="134350"/>
                      <a:pt x="1524839" y="122402"/>
                      <a:pt x="1496675" y="113953"/>
                    </a:cubicBezTo>
                    <a:cubicBezTo>
                      <a:pt x="1461167" y="103301"/>
                      <a:pt x="1424326" y="95363"/>
                      <a:pt x="1391168" y="78784"/>
                    </a:cubicBezTo>
                    <a:cubicBezTo>
                      <a:pt x="1367722" y="67061"/>
                      <a:pt x="1345937" y="51147"/>
                      <a:pt x="1320829" y="43614"/>
                    </a:cubicBezTo>
                    <a:cubicBezTo>
                      <a:pt x="1286679" y="33369"/>
                      <a:pt x="1250491" y="31891"/>
                      <a:pt x="1215322" y="26030"/>
                    </a:cubicBezTo>
                    <a:cubicBezTo>
                      <a:pt x="1089843" y="-15797"/>
                      <a:pt x="1157427" y="-752"/>
                      <a:pt x="916383" y="26030"/>
                    </a:cubicBezTo>
                    <a:cubicBezTo>
                      <a:pt x="818043" y="36957"/>
                      <a:pt x="876657" y="44525"/>
                      <a:pt x="793291" y="61199"/>
                    </a:cubicBezTo>
                    <a:cubicBezTo>
                      <a:pt x="781796" y="63498"/>
                      <a:pt x="769845" y="61199"/>
                      <a:pt x="758122" y="61199"/>
                    </a:cubicBezTo>
                  </a:path>
                </a:pathLst>
              </a:custGeom>
              <a:solidFill>
                <a:schemeClr val="accent1">
                  <a:lumMod val="40000"/>
                  <a:lumOff val="60000"/>
                </a:schemeClr>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grpSp>
            <p:nvGrpSpPr>
              <p:cNvPr id="67722" name="グループ化 181"/>
              <p:cNvGrpSpPr>
                <a:grpSpLocks/>
              </p:cNvGrpSpPr>
              <p:nvPr/>
            </p:nvGrpSpPr>
            <p:grpSpPr bwMode="auto">
              <a:xfrm>
                <a:off x="4886952" y="3738117"/>
                <a:ext cx="497810" cy="179535"/>
                <a:chOff x="8172400" y="3742128"/>
                <a:chExt cx="497810" cy="251194"/>
              </a:xfrm>
            </p:grpSpPr>
            <p:sp>
              <p:nvSpPr>
                <p:cNvPr id="184" name="円/楕円 183"/>
                <p:cNvSpPr/>
                <p:nvPr/>
              </p:nvSpPr>
              <p:spPr>
                <a:xfrm>
                  <a:off x="8172239" y="3740832"/>
                  <a:ext cx="498617" cy="25309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185" name="円/楕円 184"/>
                <p:cNvSpPr/>
                <p:nvPr/>
              </p:nvSpPr>
              <p:spPr>
                <a:xfrm>
                  <a:off x="8316285" y="3740832"/>
                  <a:ext cx="251155" cy="25309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grpSp>
          <p:sp>
            <p:nvSpPr>
              <p:cNvPr id="183" name="フリーフォーム 182"/>
              <p:cNvSpPr/>
              <p:nvPr/>
            </p:nvSpPr>
            <p:spPr>
              <a:xfrm>
                <a:off x="4476818" y="3165957"/>
                <a:ext cx="1831954" cy="966339"/>
              </a:xfrm>
              <a:custGeom>
                <a:avLst/>
                <a:gdLst>
                  <a:gd name="connsiteX0" fmla="*/ 650630 w 1760739"/>
                  <a:gd name="connsiteY0" fmla="*/ 70338 h 966452"/>
                  <a:gd name="connsiteX1" fmla="*/ 439615 w 1760739"/>
                  <a:gd name="connsiteY1" fmla="*/ 87923 h 966452"/>
                  <a:gd name="connsiteX2" fmla="*/ 386861 w 1760739"/>
                  <a:gd name="connsiteY2" fmla="*/ 193431 h 966452"/>
                  <a:gd name="connsiteX3" fmla="*/ 334107 w 1760739"/>
                  <a:gd name="connsiteY3" fmla="*/ 211015 h 966452"/>
                  <a:gd name="connsiteX4" fmla="*/ 211015 w 1760739"/>
                  <a:gd name="connsiteY4" fmla="*/ 246184 h 966452"/>
                  <a:gd name="connsiteX5" fmla="*/ 17584 w 1760739"/>
                  <a:gd name="connsiteY5" fmla="*/ 175846 h 966452"/>
                  <a:gd name="connsiteX6" fmla="*/ 0 w 1760739"/>
                  <a:gd name="connsiteY6" fmla="*/ 123092 h 966452"/>
                  <a:gd name="connsiteX7" fmla="*/ 17584 w 1760739"/>
                  <a:gd name="connsiteY7" fmla="*/ 298938 h 966452"/>
                  <a:gd name="connsiteX8" fmla="*/ 158261 w 1760739"/>
                  <a:gd name="connsiteY8" fmla="*/ 369277 h 966452"/>
                  <a:gd name="connsiteX9" fmla="*/ 808892 w 1760739"/>
                  <a:gd name="connsiteY9" fmla="*/ 422031 h 966452"/>
                  <a:gd name="connsiteX10" fmla="*/ 1002323 w 1760739"/>
                  <a:gd name="connsiteY10" fmla="*/ 474784 h 966452"/>
                  <a:gd name="connsiteX11" fmla="*/ 1072661 w 1760739"/>
                  <a:gd name="connsiteY11" fmla="*/ 562707 h 966452"/>
                  <a:gd name="connsiteX12" fmla="*/ 1090246 w 1760739"/>
                  <a:gd name="connsiteY12" fmla="*/ 615461 h 966452"/>
                  <a:gd name="connsiteX13" fmla="*/ 1143000 w 1760739"/>
                  <a:gd name="connsiteY13" fmla="*/ 650631 h 966452"/>
                  <a:gd name="connsiteX14" fmla="*/ 1107830 w 1760739"/>
                  <a:gd name="connsiteY14" fmla="*/ 720969 h 966452"/>
                  <a:gd name="connsiteX15" fmla="*/ 1090246 w 1760739"/>
                  <a:gd name="connsiteY15" fmla="*/ 773723 h 966452"/>
                  <a:gd name="connsiteX16" fmla="*/ 1125415 w 1760739"/>
                  <a:gd name="connsiteY16" fmla="*/ 896815 h 966452"/>
                  <a:gd name="connsiteX17" fmla="*/ 1178169 w 1760739"/>
                  <a:gd name="connsiteY17" fmla="*/ 914400 h 966452"/>
                  <a:gd name="connsiteX18" fmla="*/ 1283677 w 1760739"/>
                  <a:gd name="connsiteY18" fmla="*/ 931984 h 966452"/>
                  <a:gd name="connsiteX19" fmla="*/ 1635369 w 1760739"/>
                  <a:gd name="connsiteY19" fmla="*/ 931984 h 966452"/>
                  <a:gd name="connsiteX20" fmla="*/ 1670538 w 1760739"/>
                  <a:gd name="connsiteY20" fmla="*/ 879231 h 966452"/>
                  <a:gd name="connsiteX21" fmla="*/ 1705707 w 1760739"/>
                  <a:gd name="connsiteY21" fmla="*/ 756138 h 966452"/>
                  <a:gd name="connsiteX22" fmla="*/ 1740877 w 1760739"/>
                  <a:gd name="connsiteY22" fmla="*/ 633046 h 966452"/>
                  <a:gd name="connsiteX23" fmla="*/ 1740877 w 1760739"/>
                  <a:gd name="connsiteY23" fmla="*/ 298938 h 966452"/>
                  <a:gd name="connsiteX24" fmla="*/ 1705707 w 1760739"/>
                  <a:gd name="connsiteY24" fmla="*/ 193431 h 966452"/>
                  <a:gd name="connsiteX25" fmla="*/ 1670538 w 1760739"/>
                  <a:gd name="connsiteY25" fmla="*/ 158261 h 966452"/>
                  <a:gd name="connsiteX26" fmla="*/ 1600200 w 1760739"/>
                  <a:gd name="connsiteY26" fmla="*/ 140677 h 966452"/>
                  <a:gd name="connsiteX27" fmla="*/ 1494692 w 1760739"/>
                  <a:gd name="connsiteY27" fmla="*/ 105507 h 966452"/>
                  <a:gd name="connsiteX28" fmla="*/ 1336430 w 1760739"/>
                  <a:gd name="connsiteY28" fmla="*/ 52754 h 966452"/>
                  <a:gd name="connsiteX29" fmla="*/ 1230923 w 1760739"/>
                  <a:gd name="connsiteY29" fmla="*/ 17584 h 966452"/>
                  <a:gd name="connsiteX30" fmla="*/ 1143000 w 1760739"/>
                  <a:gd name="connsiteY30" fmla="*/ 0 h 966452"/>
                  <a:gd name="connsiteX31" fmla="*/ 861646 w 1760739"/>
                  <a:gd name="connsiteY31" fmla="*/ 17584 h 966452"/>
                  <a:gd name="connsiteX32" fmla="*/ 791307 w 1760739"/>
                  <a:gd name="connsiteY32" fmla="*/ 35169 h 966452"/>
                  <a:gd name="connsiteX33" fmla="*/ 580292 w 1760739"/>
                  <a:gd name="connsiteY33" fmla="*/ 70338 h 966452"/>
                  <a:gd name="connsiteX34" fmla="*/ 492369 w 1760739"/>
                  <a:gd name="connsiteY34" fmla="*/ 87923 h 96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0739" h="966452">
                    <a:moveTo>
                      <a:pt x="650630" y="70338"/>
                    </a:moveTo>
                    <a:cubicBezTo>
                      <a:pt x="580292" y="76200"/>
                      <a:pt x="507481" y="68532"/>
                      <a:pt x="439615" y="87923"/>
                    </a:cubicBezTo>
                    <a:cubicBezTo>
                      <a:pt x="393957" y="100968"/>
                      <a:pt x="411311" y="168981"/>
                      <a:pt x="386861" y="193431"/>
                    </a:cubicBezTo>
                    <a:cubicBezTo>
                      <a:pt x="373754" y="206538"/>
                      <a:pt x="351930" y="205923"/>
                      <a:pt x="334107" y="211015"/>
                    </a:cubicBezTo>
                    <a:cubicBezTo>
                      <a:pt x="179546" y="255175"/>
                      <a:pt x="337501" y="204024"/>
                      <a:pt x="211015" y="246184"/>
                    </a:cubicBezTo>
                    <a:cubicBezTo>
                      <a:pt x="105207" y="232958"/>
                      <a:pt x="72419" y="258099"/>
                      <a:pt x="17584" y="175846"/>
                    </a:cubicBezTo>
                    <a:cubicBezTo>
                      <a:pt x="7302" y="160423"/>
                      <a:pt x="5861" y="140677"/>
                      <a:pt x="0" y="123092"/>
                    </a:cubicBezTo>
                    <a:cubicBezTo>
                      <a:pt x="5861" y="181707"/>
                      <a:pt x="3297" y="241789"/>
                      <a:pt x="17584" y="298938"/>
                    </a:cubicBezTo>
                    <a:cubicBezTo>
                      <a:pt x="29144" y="345176"/>
                      <a:pt x="148435" y="362726"/>
                      <a:pt x="158261" y="369277"/>
                    </a:cubicBezTo>
                    <a:cubicBezTo>
                      <a:pt x="376908" y="515041"/>
                      <a:pt x="189890" y="403825"/>
                      <a:pt x="808892" y="422031"/>
                    </a:cubicBezTo>
                    <a:cubicBezTo>
                      <a:pt x="967551" y="461696"/>
                      <a:pt x="903714" y="441915"/>
                      <a:pt x="1002323" y="474784"/>
                    </a:cubicBezTo>
                    <a:cubicBezTo>
                      <a:pt x="1035033" y="507495"/>
                      <a:pt x="1050479" y="518344"/>
                      <a:pt x="1072661" y="562707"/>
                    </a:cubicBezTo>
                    <a:cubicBezTo>
                      <a:pt x="1080951" y="579286"/>
                      <a:pt x="1078667" y="600987"/>
                      <a:pt x="1090246" y="615461"/>
                    </a:cubicBezTo>
                    <a:cubicBezTo>
                      <a:pt x="1103448" y="631964"/>
                      <a:pt x="1125415" y="638908"/>
                      <a:pt x="1143000" y="650631"/>
                    </a:cubicBezTo>
                    <a:cubicBezTo>
                      <a:pt x="1178168" y="756138"/>
                      <a:pt x="1166445" y="662353"/>
                      <a:pt x="1107830" y="720969"/>
                    </a:cubicBezTo>
                    <a:cubicBezTo>
                      <a:pt x="1094723" y="734076"/>
                      <a:pt x="1096107" y="756138"/>
                      <a:pt x="1090246" y="773723"/>
                    </a:cubicBezTo>
                    <a:cubicBezTo>
                      <a:pt x="1090399" y="774334"/>
                      <a:pt x="1117005" y="888405"/>
                      <a:pt x="1125415" y="896815"/>
                    </a:cubicBezTo>
                    <a:cubicBezTo>
                      <a:pt x="1138522" y="909922"/>
                      <a:pt x="1160074" y="910379"/>
                      <a:pt x="1178169" y="914400"/>
                    </a:cubicBezTo>
                    <a:cubicBezTo>
                      <a:pt x="1212974" y="922134"/>
                      <a:pt x="1248508" y="926123"/>
                      <a:pt x="1283677" y="931984"/>
                    </a:cubicBezTo>
                    <a:cubicBezTo>
                      <a:pt x="1414684" y="975655"/>
                      <a:pt x="1406470" y="980173"/>
                      <a:pt x="1635369" y="931984"/>
                    </a:cubicBezTo>
                    <a:cubicBezTo>
                      <a:pt x="1656049" y="927630"/>
                      <a:pt x="1658815" y="896815"/>
                      <a:pt x="1670538" y="879231"/>
                    </a:cubicBezTo>
                    <a:cubicBezTo>
                      <a:pt x="1725508" y="659353"/>
                      <a:pt x="1655256" y="932718"/>
                      <a:pt x="1705707" y="756138"/>
                    </a:cubicBezTo>
                    <a:cubicBezTo>
                      <a:pt x="1749860" y="601603"/>
                      <a:pt x="1698721" y="759512"/>
                      <a:pt x="1740877" y="633046"/>
                    </a:cubicBezTo>
                    <a:cubicBezTo>
                      <a:pt x="1762744" y="479974"/>
                      <a:pt x="1771608" y="483322"/>
                      <a:pt x="1740877" y="298938"/>
                    </a:cubicBezTo>
                    <a:cubicBezTo>
                      <a:pt x="1734782" y="262371"/>
                      <a:pt x="1731920" y="219645"/>
                      <a:pt x="1705707" y="193431"/>
                    </a:cubicBezTo>
                    <a:cubicBezTo>
                      <a:pt x="1693984" y="181708"/>
                      <a:pt x="1685367" y="165675"/>
                      <a:pt x="1670538" y="158261"/>
                    </a:cubicBezTo>
                    <a:cubicBezTo>
                      <a:pt x="1648922" y="147453"/>
                      <a:pt x="1623348" y="147622"/>
                      <a:pt x="1600200" y="140677"/>
                    </a:cubicBezTo>
                    <a:cubicBezTo>
                      <a:pt x="1564692" y="130024"/>
                      <a:pt x="1529861" y="117230"/>
                      <a:pt x="1494692" y="105507"/>
                    </a:cubicBezTo>
                    <a:lnTo>
                      <a:pt x="1336430" y="52754"/>
                    </a:lnTo>
                    <a:cubicBezTo>
                      <a:pt x="1336426" y="52753"/>
                      <a:pt x="1230926" y="17585"/>
                      <a:pt x="1230923" y="17584"/>
                    </a:cubicBezTo>
                    <a:lnTo>
                      <a:pt x="1143000" y="0"/>
                    </a:lnTo>
                    <a:cubicBezTo>
                      <a:pt x="1049215" y="5861"/>
                      <a:pt x="955147" y="8234"/>
                      <a:pt x="861646" y="17584"/>
                    </a:cubicBezTo>
                    <a:cubicBezTo>
                      <a:pt x="837598" y="19989"/>
                      <a:pt x="815061" y="30715"/>
                      <a:pt x="791307" y="35169"/>
                    </a:cubicBezTo>
                    <a:cubicBezTo>
                      <a:pt x="721220" y="48310"/>
                      <a:pt x="580292" y="70338"/>
                      <a:pt x="580292" y="70338"/>
                    </a:cubicBezTo>
                    <a:cubicBezTo>
                      <a:pt x="516417" y="91630"/>
                      <a:pt x="546074" y="87923"/>
                      <a:pt x="492369" y="87923"/>
                    </a:cubicBezTo>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grpSp>
        <p:sp>
          <p:nvSpPr>
            <p:cNvPr id="1034" name="角丸四角形吹き出し 1033"/>
            <p:cNvSpPr/>
            <p:nvPr/>
          </p:nvSpPr>
          <p:spPr>
            <a:xfrm>
              <a:off x="2753774" y="4114388"/>
              <a:ext cx="1327234" cy="598833"/>
            </a:xfrm>
            <a:prstGeom prst="wedgeRoundRectCallout">
              <a:avLst>
                <a:gd name="adj1" fmla="val -73162"/>
                <a:gd name="adj2" fmla="val 73097"/>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050" b="1" dirty="0">
                  <a:solidFill>
                    <a:schemeClr val="tx1"/>
                  </a:solidFill>
                </a:rPr>
                <a:t>気になる景色！二子玉っぽい！</a:t>
              </a:r>
              <a:r>
                <a:rPr lang="en-US" altLang="ja-JP" sz="1050" b="1" dirty="0">
                  <a:solidFill>
                    <a:schemeClr val="tx1"/>
                  </a:solidFill>
                </a:rPr>
                <a:t> </a:t>
              </a:r>
            </a:p>
          </p:txBody>
        </p:sp>
        <p:sp>
          <p:nvSpPr>
            <p:cNvPr id="1035" name="テキスト ボックス 1034"/>
            <p:cNvSpPr txBox="1"/>
            <p:nvPr/>
          </p:nvSpPr>
          <p:spPr>
            <a:xfrm rot="20047822">
              <a:off x="1973156" y="5140424"/>
              <a:ext cx="1054840" cy="298483"/>
            </a:xfrm>
            <a:prstGeom prst="rect">
              <a:avLst/>
            </a:prstGeom>
            <a:noFill/>
          </p:spPr>
          <p:txBody>
            <a:bodyPr wrap="none">
              <a:spAutoFit/>
            </a:bodyPr>
            <a:lstStyle/>
            <a:p>
              <a:pPr fontAlgn="auto">
                <a:spcBef>
                  <a:spcPts val="0"/>
                </a:spcBef>
                <a:spcAft>
                  <a:spcPts val="0"/>
                </a:spcAft>
                <a:defRPr/>
              </a:pPr>
              <a:r>
                <a:rPr lang="ja-JP" altLang="en-US" sz="1050" b="1" dirty="0">
                  <a:latin typeface="+mn-lt"/>
                  <a:ea typeface="+mn-ea"/>
                </a:rPr>
                <a:t>パシャパシャ</a:t>
              </a:r>
            </a:p>
          </p:txBody>
        </p:sp>
        <p:sp>
          <p:nvSpPr>
            <p:cNvPr id="67630" name="テキスト ボックス 187"/>
            <p:cNvSpPr txBox="1">
              <a:spLocks noChangeArrowheads="1"/>
            </p:cNvSpPr>
            <p:nvPr/>
          </p:nvSpPr>
          <p:spPr bwMode="auto">
            <a:xfrm flipH="1">
              <a:off x="44463" y="5617318"/>
              <a:ext cx="1829550" cy="32555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1200" b="1"/>
                <a:t>気になる風景を撮影</a:t>
              </a:r>
            </a:p>
          </p:txBody>
        </p:sp>
        <p:grpSp>
          <p:nvGrpSpPr>
            <p:cNvPr id="67631" name="グループ化 188"/>
            <p:cNvGrpSpPr>
              <a:grpSpLocks/>
            </p:cNvGrpSpPr>
            <p:nvPr/>
          </p:nvGrpSpPr>
          <p:grpSpPr bwMode="auto">
            <a:xfrm>
              <a:off x="3283727" y="3059120"/>
              <a:ext cx="495510" cy="243829"/>
              <a:chOff x="937552" y="4654586"/>
              <a:chExt cx="3164305" cy="1726742"/>
            </a:xfrm>
          </p:grpSpPr>
          <p:sp>
            <p:nvSpPr>
              <p:cNvPr id="190" name="フリーフォーム 189"/>
              <p:cNvSpPr/>
              <p:nvPr/>
            </p:nvSpPr>
            <p:spPr>
              <a:xfrm>
                <a:off x="938890" y="4650217"/>
                <a:ext cx="3163776" cy="1730670"/>
              </a:xfrm>
              <a:custGeom>
                <a:avLst/>
                <a:gdLst>
                  <a:gd name="connsiteX0" fmla="*/ 30239 w 3164305"/>
                  <a:gd name="connsiteY0" fmla="*/ 1632569 h 1726742"/>
                  <a:gd name="connsiteX1" fmla="*/ 42939 w 3164305"/>
                  <a:gd name="connsiteY1" fmla="*/ 70469 h 1726742"/>
                  <a:gd name="connsiteX2" fmla="*/ 309639 w 3164305"/>
                  <a:gd name="connsiteY2" fmla="*/ 57769 h 1726742"/>
                  <a:gd name="connsiteX3" fmla="*/ 385839 w 3164305"/>
                  <a:gd name="connsiteY3" fmla="*/ 45069 h 1726742"/>
                  <a:gd name="connsiteX4" fmla="*/ 423939 w 3164305"/>
                  <a:gd name="connsiteY4" fmla="*/ 32369 h 1726742"/>
                  <a:gd name="connsiteX5" fmla="*/ 919239 w 3164305"/>
                  <a:gd name="connsiteY5" fmla="*/ 19669 h 1726742"/>
                  <a:gd name="connsiteX6" fmla="*/ 3065539 w 3164305"/>
                  <a:gd name="connsiteY6" fmla="*/ 32369 h 1726742"/>
                  <a:gd name="connsiteX7" fmla="*/ 3078239 w 3164305"/>
                  <a:gd name="connsiteY7" fmla="*/ 222869 h 1726742"/>
                  <a:gd name="connsiteX8" fmla="*/ 3090939 w 3164305"/>
                  <a:gd name="connsiteY8" fmla="*/ 311769 h 1726742"/>
                  <a:gd name="connsiteX9" fmla="*/ 3129039 w 3164305"/>
                  <a:gd name="connsiteY9" fmla="*/ 451469 h 1726742"/>
                  <a:gd name="connsiteX10" fmla="*/ 3154439 w 3164305"/>
                  <a:gd name="connsiteY10" fmla="*/ 1454769 h 1726742"/>
                  <a:gd name="connsiteX11" fmla="*/ 3141739 w 3164305"/>
                  <a:gd name="connsiteY11" fmla="*/ 1594469 h 1726742"/>
                  <a:gd name="connsiteX12" fmla="*/ 2824239 w 3164305"/>
                  <a:gd name="connsiteY12" fmla="*/ 1619869 h 1726742"/>
                  <a:gd name="connsiteX13" fmla="*/ 17539 w 3164305"/>
                  <a:gd name="connsiteY13" fmla="*/ 1619869 h 1726742"/>
                  <a:gd name="connsiteX14" fmla="*/ 30239 w 3164305"/>
                  <a:gd name="connsiteY14" fmla="*/ 1556369 h 1726742"/>
                  <a:gd name="connsiteX15" fmla="*/ 68339 w 3164305"/>
                  <a:gd name="connsiteY15" fmla="*/ 1543669 h 1726742"/>
                  <a:gd name="connsiteX16" fmla="*/ 309639 w 3164305"/>
                  <a:gd name="connsiteY16" fmla="*/ 1530969 h 1726742"/>
                  <a:gd name="connsiteX17" fmla="*/ 817639 w 3164305"/>
                  <a:gd name="connsiteY17" fmla="*/ 1505569 h 1726742"/>
                  <a:gd name="connsiteX18" fmla="*/ 3141739 w 3164305"/>
                  <a:gd name="connsiteY18" fmla="*/ 1505569 h 172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305" h="1726742">
                    <a:moveTo>
                      <a:pt x="30239" y="1632569"/>
                    </a:moveTo>
                    <a:cubicBezTo>
                      <a:pt x="34472" y="1111869"/>
                      <a:pt x="-48026" y="583179"/>
                      <a:pt x="42939" y="70469"/>
                    </a:cubicBezTo>
                    <a:cubicBezTo>
                      <a:pt x="58487" y="-17163"/>
                      <a:pt x="220881" y="64344"/>
                      <a:pt x="309639" y="57769"/>
                    </a:cubicBezTo>
                    <a:cubicBezTo>
                      <a:pt x="335319" y="55867"/>
                      <a:pt x="360702" y="50655"/>
                      <a:pt x="385839" y="45069"/>
                    </a:cubicBezTo>
                    <a:cubicBezTo>
                      <a:pt x="398907" y="42165"/>
                      <a:pt x="410567" y="33006"/>
                      <a:pt x="423939" y="32369"/>
                    </a:cubicBezTo>
                    <a:cubicBezTo>
                      <a:pt x="588906" y="24513"/>
                      <a:pt x="754139" y="23902"/>
                      <a:pt x="919239" y="19669"/>
                    </a:cubicBezTo>
                    <a:cubicBezTo>
                      <a:pt x="1634672" y="23902"/>
                      <a:pt x="2353241" y="-34671"/>
                      <a:pt x="3065539" y="32369"/>
                    </a:cubicBezTo>
                    <a:cubicBezTo>
                      <a:pt x="3128900" y="38332"/>
                      <a:pt x="3072477" y="159489"/>
                      <a:pt x="3078239" y="222869"/>
                    </a:cubicBezTo>
                    <a:cubicBezTo>
                      <a:pt x="3080949" y="252680"/>
                      <a:pt x="3084208" y="282601"/>
                      <a:pt x="3090939" y="311769"/>
                    </a:cubicBezTo>
                    <a:cubicBezTo>
                      <a:pt x="3187617" y="730708"/>
                      <a:pt x="3059125" y="101900"/>
                      <a:pt x="3129039" y="451469"/>
                    </a:cubicBezTo>
                    <a:cubicBezTo>
                      <a:pt x="3158407" y="862618"/>
                      <a:pt x="3154439" y="760455"/>
                      <a:pt x="3154439" y="1454769"/>
                    </a:cubicBezTo>
                    <a:cubicBezTo>
                      <a:pt x="3154439" y="1501528"/>
                      <a:pt x="3183561" y="1573558"/>
                      <a:pt x="3141739" y="1594469"/>
                    </a:cubicBezTo>
                    <a:cubicBezTo>
                      <a:pt x="3046776" y="1641950"/>
                      <a:pt x="2824239" y="1619869"/>
                      <a:pt x="2824239" y="1619869"/>
                    </a:cubicBezTo>
                    <a:cubicBezTo>
                      <a:pt x="1916606" y="1846777"/>
                      <a:pt x="952745" y="1645847"/>
                      <a:pt x="17539" y="1619869"/>
                    </a:cubicBezTo>
                    <a:cubicBezTo>
                      <a:pt x="-4039" y="1619270"/>
                      <a:pt x="18265" y="1574330"/>
                      <a:pt x="30239" y="1556369"/>
                    </a:cubicBezTo>
                    <a:cubicBezTo>
                      <a:pt x="37665" y="1545230"/>
                      <a:pt x="55007" y="1544881"/>
                      <a:pt x="68339" y="1543669"/>
                    </a:cubicBezTo>
                    <a:cubicBezTo>
                      <a:pt x="148553" y="1536377"/>
                      <a:pt x="229206" y="1535202"/>
                      <a:pt x="309639" y="1530969"/>
                    </a:cubicBezTo>
                    <a:cubicBezTo>
                      <a:pt x="493565" y="1469660"/>
                      <a:pt x="367402" y="1507616"/>
                      <a:pt x="817639" y="1505569"/>
                    </a:cubicBezTo>
                    <a:lnTo>
                      <a:pt x="3141739" y="1505569"/>
                    </a:lnTo>
                  </a:path>
                </a:pathLst>
              </a:custGeom>
              <a:solidFill>
                <a:schemeClr val="bg1">
                  <a:lumMod val="50000"/>
                </a:schemeClr>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191" name="円/楕円 190"/>
              <p:cNvSpPr/>
              <p:nvPr/>
            </p:nvSpPr>
            <p:spPr>
              <a:xfrm>
                <a:off x="2001263" y="4861596"/>
                <a:ext cx="1190795" cy="110974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192" name="フリーフォーム 191"/>
              <p:cNvSpPr/>
              <p:nvPr/>
            </p:nvSpPr>
            <p:spPr>
              <a:xfrm>
                <a:off x="1977914" y="4689855"/>
                <a:ext cx="1260842" cy="1440015"/>
              </a:xfrm>
              <a:custGeom>
                <a:avLst/>
                <a:gdLst>
                  <a:gd name="connsiteX0" fmla="*/ 114300 w 1257300"/>
                  <a:gd name="connsiteY0" fmla="*/ 1877 h 1436977"/>
                  <a:gd name="connsiteX1" fmla="*/ 1168400 w 1257300"/>
                  <a:gd name="connsiteY1" fmla="*/ 14577 h 1436977"/>
                  <a:gd name="connsiteX2" fmla="*/ 1257300 w 1257300"/>
                  <a:gd name="connsiteY2" fmla="*/ 65377 h 1436977"/>
                  <a:gd name="connsiteX3" fmla="*/ 1244600 w 1257300"/>
                  <a:gd name="connsiteY3" fmla="*/ 1017877 h 1436977"/>
                  <a:gd name="connsiteX4" fmla="*/ 1193800 w 1257300"/>
                  <a:gd name="connsiteY4" fmla="*/ 1132177 h 1436977"/>
                  <a:gd name="connsiteX5" fmla="*/ 1181100 w 1257300"/>
                  <a:gd name="connsiteY5" fmla="*/ 1170277 h 1436977"/>
                  <a:gd name="connsiteX6" fmla="*/ 1155700 w 1257300"/>
                  <a:gd name="connsiteY6" fmla="*/ 1208377 h 1436977"/>
                  <a:gd name="connsiteX7" fmla="*/ 1130300 w 1257300"/>
                  <a:gd name="connsiteY7" fmla="*/ 1284577 h 1436977"/>
                  <a:gd name="connsiteX8" fmla="*/ 1079500 w 1257300"/>
                  <a:gd name="connsiteY8" fmla="*/ 1360777 h 1436977"/>
                  <a:gd name="connsiteX9" fmla="*/ 1041400 w 1257300"/>
                  <a:gd name="connsiteY9" fmla="*/ 1373477 h 1436977"/>
                  <a:gd name="connsiteX10" fmla="*/ 990600 w 1257300"/>
                  <a:gd name="connsiteY10" fmla="*/ 1398877 h 1436977"/>
                  <a:gd name="connsiteX11" fmla="*/ 927100 w 1257300"/>
                  <a:gd name="connsiteY11" fmla="*/ 1411577 h 1436977"/>
                  <a:gd name="connsiteX12" fmla="*/ 889000 w 1257300"/>
                  <a:gd name="connsiteY12" fmla="*/ 1424277 h 1436977"/>
                  <a:gd name="connsiteX13" fmla="*/ 673100 w 1257300"/>
                  <a:gd name="connsiteY13" fmla="*/ 1436977 h 1436977"/>
                  <a:gd name="connsiteX14" fmla="*/ 368300 w 1257300"/>
                  <a:gd name="connsiteY14" fmla="*/ 1424277 h 1436977"/>
                  <a:gd name="connsiteX15" fmla="*/ 330200 w 1257300"/>
                  <a:gd name="connsiteY15" fmla="*/ 1398877 h 1436977"/>
                  <a:gd name="connsiteX16" fmla="*/ 279400 w 1257300"/>
                  <a:gd name="connsiteY16" fmla="*/ 1309977 h 1436977"/>
                  <a:gd name="connsiteX17" fmla="*/ 266700 w 1257300"/>
                  <a:gd name="connsiteY17" fmla="*/ 1271877 h 1436977"/>
                  <a:gd name="connsiteX18" fmla="*/ 228600 w 1257300"/>
                  <a:gd name="connsiteY18" fmla="*/ 1259177 h 1436977"/>
                  <a:gd name="connsiteX19" fmla="*/ 190500 w 1257300"/>
                  <a:gd name="connsiteY19" fmla="*/ 1233777 h 1436977"/>
                  <a:gd name="connsiteX20" fmla="*/ 114300 w 1257300"/>
                  <a:gd name="connsiteY20" fmla="*/ 1195677 h 1436977"/>
                  <a:gd name="connsiteX21" fmla="*/ 63500 w 1257300"/>
                  <a:gd name="connsiteY21" fmla="*/ 1119477 h 1436977"/>
                  <a:gd name="connsiteX22" fmla="*/ 38100 w 1257300"/>
                  <a:gd name="connsiteY22" fmla="*/ 1043277 h 1436977"/>
                  <a:gd name="connsiteX23" fmla="*/ 25400 w 1257300"/>
                  <a:gd name="connsiteY23" fmla="*/ 1005177 h 1436977"/>
                  <a:gd name="connsiteX24" fmla="*/ 0 w 1257300"/>
                  <a:gd name="connsiteY24" fmla="*/ 903577 h 1436977"/>
                  <a:gd name="connsiteX25" fmla="*/ 12700 w 1257300"/>
                  <a:gd name="connsiteY25" fmla="*/ 332077 h 1436977"/>
                  <a:gd name="connsiteX26" fmla="*/ 25400 w 1257300"/>
                  <a:gd name="connsiteY26" fmla="*/ 293977 h 1436977"/>
                  <a:gd name="connsiteX27" fmla="*/ 38100 w 1257300"/>
                  <a:gd name="connsiteY27" fmla="*/ 166977 h 1436977"/>
                  <a:gd name="connsiteX28" fmla="*/ 63500 w 1257300"/>
                  <a:gd name="connsiteY28" fmla="*/ 90777 h 1436977"/>
                  <a:gd name="connsiteX29" fmla="*/ 76200 w 1257300"/>
                  <a:gd name="connsiteY29" fmla="*/ 52677 h 1436977"/>
                  <a:gd name="connsiteX30" fmla="*/ 114300 w 1257300"/>
                  <a:gd name="connsiteY30" fmla="*/ 1877 h 143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57300" h="1436977">
                    <a:moveTo>
                      <a:pt x="114300" y="1877"/>
                    </a:moveTo>
                    <a:cubicBezTo>
                      <a:pt x="296333" y="-4473"/>
                      <a:pt x="817097" y="6683"/>
                      <a:pt x="1168400" y="14577"/>
                    </a:cubicBezTo>
                    <a:cubicBezTo>
                      <a:pt x="1253475" y="16489"/>
                      <a:pt x="1238708" y="9601"/>
                      <a:pt x="1257300" y="65377"/>
                    </a:cubicBezTo>
                    <a:cubicBezTo>
                      <a:pt x="1253067" y="382877"/>
                      <a:pt x="1256352" y="700566"/>
                      <a:pt x="1244600" y="1017877"/>
                    </a:cubicBezTo>
                    <a:cubicBezTo>
                      <a:pt x="1241979" y="1088649"/>
                      <a:pt x="1218314" y="1083149"/>
                      <a:pt x="1193800" y="1132177"/>
                    </a:cubicBezTo>
                    <a:cubicBezTo>
                      <a:pt x="1187813" y="1144151"/>
                      <a:pt x="1187087" y="1158303"/>
                      <a:pt x="1181100" y="1170277"/>
                    </a:cubicBezTo>
                    <a:cubicBezTo>
                      <a:pt x="1174274" y="1183929"/>
                      <a:pt x="1161899" y="1194429"/>
                      <a:pt x="1155700" y="1208377"/>
                    </a:cubicBezTo>
                    <a:cubicBezTo>
                      <a:pt x="1144826" y="1232843"/>
                      <a:pt x="1145152" y="1262300"/>
                      <a:pt x="1130300" y="1284577"/>
                    </a:cubicBezTo>
                    <a:cubicBezTo>
                      <a:pt x="1113367" y="1309977"/>
                      <a:pt x="1108460" y="1351124"/>
                      <a:pt x="1079500" y="1360777"/>
                    </a:cubicBezTo>
                    <a:cubicBezTo>
                      <a:pt x="1066800" y="1365010"/>
                      <a:pt x="1053705" y="1368204"/>
                      <a:pt x="1041400" y="1373477"/>
                    </a:cubicBezTo>
                    <a:cubicBezTo>
                      <a:pt x="1023999" y="1380935"/>
                      <a:pt x="1008561" y="1392890"/>
                      <a:pt x="990600" y="1398877"/>
                    </a:cubicBezTo>
                    <a:cubicBezTo>
                      <a:pt x="970122" y="1405703"/>
                      <a:pt x="948041" y="1406342"/>
                      <a:pt x="927100" y="1411577"/>
                    </a:cubicBezTo>
                    <a:cubicBezTo>
                      <a:pt x="914113" y="1414824"/>
                      <a:pt x="902321" y="1422945"/>
                      <a:pt x="889000" y="1424277"/>
                    </a:cubicBezTo>
                    <a:cubicBezTo>
                      <a:pt x="817267" y="1431450"/>
                      <a:pt x="745067" y="1432744"/>
                      <a:pt x="673100" y="1436977"/>
                    </a:cubicBezTo>
                    <a:cubicBezTo>
                      <a:pt x="571500" y="1432744"/>
                      <a:pt x="469366" y="1435507"/>
                      <a:pt x="368300" y="1424277"/>
                    </a:cubicBezTo>
                    <a:cubicBezTo>
                      <a:pt x="353130" y="1422591"/>
                      <a:pt x="338667" y="1411577"/>
                      <a:pt x="330200" y="1398877"/>
                    </a:cubicBezTo>
                    <a:cubicBezTo>
                      <a:pt x="227864" y="1245372"/>
                      <a:pt x="417595" y="1448172"/>
                      <a:pt x="279400" y="1309977"/>
                    </a:cubicBezTo>
                    <a:cubicBezTo>
                      <a:pt x="275167" y="1297277"/>
                      <a:pt x="276166" y="1281343"/>
                      <a:pt x="266700" y="1271877"/>
                    </a:cubicBezTo>
                    <a:cubicBezTo>
                      <a:pt x="257234" y="1262411"/>
                      <a:pt x="240574" y="1265164"/>
                      <a:pt x="228600" y="1259177"/>
                    </a:cubicBezTo>
                    <a:cubicBezTo>
                      <a:pt x="214948" y="1252351"/>
                      <a:pt x="204152" y="1240603"/>
                      <a:pt x="190500" y="1233777"/>
                    </a:cubicBezTo>
                    <a:cubicBezTo>
                      <a:pt x="85340" y="1181197"/>
                      <a:pt x="223489" y="1268470"/>
                      <a:pt x="114300" y="1195677"/>
                    </a:cubicBezTo>
                    <a:cubicBezTo>
                      <a:pt x="97367" y="1170277"/>
                      <a:pt x="73153" y="1148437"/>
                      <a:pt x="63500" y="1119477"/>
                    </a:cubicBezTo>
                    <a:lnTo>
                      <a:pt x="38100" y="1043277"/>
                    </a:lnTo>
                    <a:cubicBezTo>
                      <a:pt x="33867" y="1030577"/>
                      <a:pt x="28025" y="1018304"/>
                      <a:pt x="25400" y="1005177"/>
                    </a:cubicBezTo>
                    <a:cubicBezTo>
                      <a:pt x="10075" y="928550"/>
                      <a:pt x="19526" y="962155"/>
                      <a:pt x="0" y="903577"/>
                    </a:cubicBezTo>
                    <a:cubicBezTo>
                      <a:pt x="4233" y="713077"/>
                      <a:pt x="4767" y="522459"/>
                      <a:pt x="12700" y="332077"/>
                    </a:cubicBezTo>
                    <a:cubicBezTo>
                      <a:pt x="13257" y="318702"/>
                      <a:pt x="23364" y="307208"/>
                      <a:pt x="25400" y="293977"/>
                    </a:cubicBezTo>
                    <a:cubicBezTo>
                      <a:pt x="31869" y="251927"/>
                      <a:pt x="30260" y="208793"/>
                      <a:pt x="38100" y="166977"/>
                    </a:cubicBezTo>
                    <a:cubicBezTo>
                      <a:pt x="43034" y="140662"/>
                      <a:pt x="55033" y="116177"/>
                      <a:pt x="63500" y="90777"/>
                    </a:cubicBezTo>
                    <a:cubicBezTo>
                      <a:pt x="67733" y="78077"/>
                      <a:pt x="68774" y="63816"/>
                      <a:pt x="76200" y="52677"/>
                    </a:cubicBezTo>
                    <a:cubicBezTo>
                      <a:pt x="104921" y="9596"/>
                      <a:pt x="-67733" y="8227"/>
                      <a:pt x="114300" y="1877"/>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193" name="フリーフォーム 192"/>
              <p:cNvSpPr/>
              <p:nvPr/>
            </p:nvSpPr>
            <p:spPr>
              <a:xfrm>
                <a:off x="3262105" y="4703062"/>
                <a:ext cx="735495" cy="317069"/>
              </a:xfrm>
              <a:custGeom>
                <a:avLst/>
                <a:gdLst>
                  <a:gd name="connsiteX0" fmla="*/ 95792 w 730792"/>
                  <a:gd name="connsiteY0" fmla="*/ 577 h 307240"/>
                  <a:gd name="connsiteX1" fmla="*/ 108492 w 730792"/>
                  <a:gd name="connsiteY1" fmla="*/ 64077 h 307240"/>
                  <a:gd name="connsiteX2" fmla="*/ 121192 w 730792"/>
                  <a:gd name="connsiteY2" fmla="*/ 102177 h 307240"/>
                  <a:gd name="connsiteX3" fmla="*/ 133892 w 730792"/>
                  <a:gd name="connsiteY3" fmla="*/ 152977 h 307240"/>
                  <a:gd name="connsiteX4" fmla="*/ 146592 w 730792"/>
                  <a:gd name="connsiteY4" fmla="*/ 267277 h 307240"/>
                  <a:gd name="connsiteX5" fmla="*/ 159292 w 730792"/>
                  <a:gd name="connsiteY5" fmla="*/ 305377 h 307240"/>
                  <a:gd name="connsiteX6" fmla="*/ 286292 w 730792"/>
                  <a:gd name="connsiteY6" fmla="*/ 292677 h 307240"/>
                  <a:gd name="connsiteX7" fmla="*/ 629192 w 730792"/>
                  <a:gd name="connsiteY7" fmla="*/ 279977 h 307240"/>
                  <a:gd name="connsiteX8" fmla="*/ 718092 w 730792"/>
                  <a:gd name="connsiteY8" fmla="*/ 254577 h 307240"/>
                  <a:gd name="connsiteX9" fmla="*/ 730792 w 730792"/>
                  <a:gd name="connsiteY9" fmla="*/ 216477 h 307240"/>
                  <a:gd name="connsiteX10" fmla="*/ 705392 w 730792"/>
                  <a:gd name="connsiteY10" fmla="*/ 64077 h 307240"/>
                  <a:gd name="connsiteX11" fmla="*/ 692692 w 730792"/>
                  <a:gd name="connsiteY11" fmla="*/ 25977 h 307240"/>
                  <a:gd name="connsiteX12" fmla="*/ 654592 w 730792"/>
                  <a:gd name="connsiteY12" fmla="*/ 13277 h 307240"/>
                  <a:gd name="connsiteX13" fmla="*/ 171992 w 730792"/>
                  <a:gd name="connsiteY13" fmla="*/ 25977 h 307240"/>
                  <a:gd name="connsiteX14" fmla="*/ 95792 w 730792"/>
                  <a:gd name="connsiteY14" fmla="*/ 577 h 30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0792" h="307240">
                    <a:moveTo>
                      <a:pt x="95792" y="577"/>
                    </a:moveTo>
                    <a:cubicBezTo>
                      <a:pt x="85209" y="6927"/>
                      <a:pt x="103257" y="43136"/>
                      <a:pt x="108492" y="64077"/>
                    </a:cubicBezTo>
                    <a:cubicBezTo>
                      <a:pt x="111739" y="77064"/>
                      <a:pt x="117514" y="89305"/>
                      <a:pt x="121192" y="102177"/>
                    </a:cubicBezTo>
                    <a:cubicBezTo>
                      <a:pt x="125987" y="118960"/>
                      <a:pt x="129659" y="136044"/>
                      <a:pt x="133892" y="152977"/>
                    </a:cubicBezTo>
                    <a:cubicBezTo>
                      <a:pt x="138125" y="191077"/>
                      <a:pt x="140290" y="229464"/>
                      <a:pt x="146592" y="267277"/>
                    </a:cubicBezTo>
                    <a:cubicBezTo>
                      <a:pt x="148793" y="280482"/>
                      <a:pt x="146121" y="302982"/>
                      <a:pt x="159292" y="305377"/>
                    </a:cubicBezTo>
                    <a:cubicBezTo>
                      <a:pt x="201150" y="312988"/>
                      <a:pt x="243810" y="294973"/>
                      <a:pt x="286292" y="292677"/>
                    </a:cubicBezTo>
                    <a:cubicBezTo>
                      <a:pt x="400504" y="286503"/>
                      <a:pt x="514892" y="284210"/>
                      <a:pt x="629192" y="279977"/>
                    </a:cubicBezTo>
                    <a:cubicBezTo>
                      <a:pt x="629631" y="279867"/>
                      <a:pt x="712019" y="260650"/>
                      <a:pt x="718092" y="254577"/>
                    </a:cubicBezTo>
                    <a:cubicBezTo>
                      <a:pt x="727558" y="245111"/>
                      <a:pt x="726559" y="229177"/>
                      <a:pt x="730792" y="216477"/>
                    </a:cubicBezTo>
                    <a:cubicBezTo>
                      <a:pt x="720485" y="134019"/>
                      <a:pt x="724039" y="129341"/>
                      <a:pt x="705392" y="64077"/>
                    </a:cubicBezTo>
                    <a:cubicBezTo>
                      <a:pt x="701714" y="51205"/>
                      <a:pt x="702158" y="35443"/>
                      <a:pt x="692692" y="25977"/>
                    </a:cubicBezTo>
                    <a:cubicBezTo>
                      <a:pt x="683226" y="16511"/>
                      <a:pt x="667292" y="17510"/>
                      <a:pt x="654592" y="13277"/>
                    </a:cubicBezTo>
                    <a:cubicBezTo>
                      <a:pt x="493725" y="17510"/>
                      <a:pt x="332723" y="18136"/>
                      <a:pt x="171992" y="25977"/>
                    </a:cubicBezTo>
                    <a:cubicBezTo>
                      <a:pt x="-170688" y="42693"/>
                      <a:pt x="106375" y="-5773"/>
                      <a:pt x="95792" y="577"/>
                    </a:cubicBezTo>
                    <a:close/>
                  </a:path>
                </a:pathLst>
              </a:cu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194" name="フリーフォーム 193"/>
              <p:cNvSpPr/>
              <p:nvPr/>
            </p:nvSpPr>
            <p:spPr>
              <a:xfrm>
                <a:off x="962239" y="5099397"/>
                <a:ext cx="1027353" cy="13215"/>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195" name="フリーフォーム 194"/>
              <p:cNvSpPr/>
              <p:nvPr/>
            </p:nvSpPr>
            <p:spPr>
              <a:xfrm>
                <a:off x="3250434" y="5059768"/>
                <a:ext cx="817212" cy="39629"/>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cxnSp>
            <p:nvCxnSpPr>
              <p:cNvPr id="196" name="直線コネクタ 195"/>
              <p:cNvCxnSpPr/>
              <p:nvPr/>
            </p:nvCxnSpPr>
            <p:spPr>
              <a:xfrm>
                <a:off x="1534284" y="5112613"/>
                <a:ext cx="0" cy="10172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7" name="円/楕円 196"/>
              <p:cNvSpPr/>
              <p:nvPr/>
            </p:nvSpPr>
            <p:spPr>
              <a:xfrm>
                <a:off x="2281450" y="5139035"/>
                <a:ext cx="595401" cy="554870"/>
              </a:xfrm>
              <a:prstGeom prst="ellipse">
                <a:avLst/>
              </a:prstGeom>
              <a:solidFill>
                <a:schemeClr val="tx2">
                  <a:lumMod val="40000"/>
                  <a:lumOff val="60000"/>
                </a:schemeClr>
              </a:solid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grpSp>
        <p:sp>
          <p:nvSpPr>
            <p:cNvPr id="198" name="角丸四角形吹き出し 197"/>
            <p:cNvSpPr/>
            <p:nvPr/>
          </p:nvSpPr>
          <p:spPr>
            <a:xfrm>
              <a:off x="2115751" y="5886633"/>
              <a:ext cx="1148075" cy="414146"/>
            </a:xfrm>
            <a:prstGeom prst="wedgeRoundRectCallout">
              <a:avLst>
                <a:gd name="adj1" fmla="val 39222"/>
                <a:gd name="adj2" fmla="val -99857"/>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050" b="1" dirty="0">
                  <a:solidFill>
                    <a:schemeClr val="tx1"/>
                  </a:solidFill>
                </a:rPr>
                <a:t>ボクはあっちが気になる！</a:t>
              </a:r>
              <a:endParaRPr lang="en-US" altLang="ja-JP" sz="1050" b="1" dirty="0">
                <a:solidFill>
                  <a:schemeClr val="tx1"/>
                </a:solidFill>
              </a:endParaRPr>
            </a:p>
          </p:txBody>
        </p:sp>
        <p:grpSp>
          <p:nvGrpSpPr>
            <p:cNvPr id="67633" name="グループ化 198"/>
            <p:cNvGrpSpPr>
              <a:grpSpLocks/>
            </p:cNvGrpSpPr>
            <p:nvPr/>
          </p:nvGrpSpPr>
          <p:grpSpPr bwMode="auto">
            <a:xfrm>
              <a:off x="2674168" y="5391976"/>
              <a:ext cx="495510" cy="243829"/>
              <a:chOff x="937552" y="4654586"/>
              <a:chExt cx="3164305" cy="1726742"/>
            </a:xfrm>
          </p:grpSpPr>
          <p:sp>
            <p:nvSpPr>
              <p:cNvPr id="200" name="フリーフォーム 199"/>
              <p:cNvSpPr/>
              <p:nvPr/>
            </p:nvSpPr>
            <p:spPr>
              <a:xfrm>
                <a:off x="932242" y="4656667"/>
                <a:ext cx="3175454" cy="1730662"/>
              </a:xfrm>
              <a:custGeom>
                <a:avLst/>
                <a:gdLst>
                  <a:gd name="connsiteX0" fmla="*/ 30239 w 3164305"/>
                  <a:gd name="connsiteY0" fmla="*/ 1632569 h 1726742"/>
                  <a:gd name="connsiteX1" fmla="*/ 42939 w 3164305"/>
                  <a:gd name="connsiteY1" fmla="*/ 70469 h 1726742"/>
                  <a:gd name="connsiteX2" fmla="*/ 309639 w 3164305"/>
                  <a:gd name="connsiteY2" fmla="*/ 57769 h 1726742"/>
                  <a:gd name="connsiteX3" fmla="*/ 385839 w 3164305"/>
                  <a:gd name="connsiteY3" fmla="*/ 45069 h 1726742"/>
                  <a:gd name="connsiteX4" fmla="*/ 423939 w 3164305"/>
                  <a:gd name="connsiteY4" fmla="*/ 32369 h 1726742"/>
                  <a:gd name="connsiteX5" fmla="*/ 919239 w 3164305"/>
                  <a:gd name="connsiteY5" fmla="*/ 19669 h 1726742"/>
                  <a:gd name="connsiteX6" fmla="*/ 3065539 w 3164305"/>
                  <a:gd name="connsiteY6" fmla="*/ 32369 h 1726742"/>
                  <a:gd name="connsiteX7" fmla="*/ 3078239 w 3164305"/>
                  <a:gd name="connsiteY7" fmla="*/ 222869 h 1726742"/>
                  <a:gd name="connsiteX8" fmla="*/ 3090939 w 3164305"/>
                  <a:gd name="connsiteY8" fmla="*/ 311769 h 1726742"/>
                  <a:gd name="connsiteX9" fmla="*/ 3129039 w 3164305"/>
                  <a:gd name="connsiteY9" fmla="*/ 451469 h 1726742"/>
                  <a:gd name="connsiteX10" fmla="*/ 3154439 w 3164305"/>
                  <a:gd name="connsiteY10" fmla="*/ 1454769 h 1726742"/>
                  <a:gd name="connsiteX11" fmla="*/ 3141739 w 3164305"/>
                  <a:gd name="connsiteY11" fmla="*/ 1594469 h 1726742"/>
                  <a:gd name="connsiteX12" fmla="*/ 2824239 w 3164305"/>
                  <a:gd name="connsiteY12" fmla="*/ 1619869 h 1726742"/>
                  <a:gd name="connsiteX13" fmla="*/ 17539 w 3164305"/>
                  <a:gd name="connsiteY13" fmla="*/ 1619869 h 1726742"/>
                  <a:gd name="connsiteX14" fmla="*/ 30239 w 3164305"/>
                  <a:gd name="connsiteY14" fmla="*/ 1556369 h 1726742"/>
                  <a:gd name="connsiteX15" fmla="*/ 68339 w 3164305"/>
                  <a:gd name="connsiteY15" fmla="*/ 1543669 h 1726742"/>
                  <a:gd name="connsiteX16" fmla="*/ 309639 w 3164305"/>
                  <a:gd name="connsiteY16" fmla="*/ 1530969 h 1726742"/>
                  <a:gd name="connsiteX17" fmla="*/ 817639 w 3164305"/>
                  <a:gd name="connsiteY17" fmla="*/ 1505569 h 1726742"/>
                  <a:gd name="connsiteX18" fmla="*/ 3141739 w 3164305"/>
                  <a:gd name="connsiteY18" fmla="*/ 1505569 h 172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305" h="1726742">
                    <a:moveTo>
                      <a:pt x="30239" y="1632569"/>
                    </a:moveTo>
                    <a:cubicBezTo>
                      <a:pt x="34472" y="1111869"/>
                      <a:pt x="-48026" y="583179"/>
                      <a:pt x="42939" y="70469"/>
                    </a:cubicBezTo>
                    <a:cubicBezTo>
                      <a:pt x="58487" y="-17163"/>
                      <a:pt x="220881" y="64344"/>
                      <a:pt x="309639" y="57769"/>
                    </a:cubicBezTo>
                    <a:cubicBezTo>
                      <a:pt x="335319" y="55867"/>
                      <a:pt x="360702" y="50655"/>
                      <a:pt x="385839" y="45069"/>
                    </a:cubicBezTo>
                    <a:cubicBezTo>
                      <a:pt x="398907" y="42165"/>
                      <a:pt x="410567" y="33006"/>
                      <a:pt x="423939" y="32369"/>
                    </a:cubicBezTo>
                    <a:cubicBezTo>
                      <a:pt x="588906" y="24513"/>
                      <a:pt x="754139" y="23902"/>
                      <a:pt x="919239" y="19669"/>
                    </a:cubicBezTo>
                    <a:cubicBezTo>
                      <a:pt x="1634672" y="23902"/>
                      <a:pt x="2353241" y="-34671"/>
                      <a:pt x="3065539" y="32369"/>
                    </a:cubicBezTo>
                    <a:cubicBezTo>
                      <a:pt x="3128900" y="38332"/>
                      <a:pt x="3072477" y="159489"/>
                      <a:pt x="3078239" y="222869"/>
                    </a:cubicBezTo>
                    <a:cubicBezTo>
                      <a:pt x="3080949" y="252680"/>
                      <a:pt x="3084208" y="282601"/>
                      <a:pt x="3090939" y="311769"/>
                    </a:cubicBezTo>
                    <a:cubicBezTo>
                      <a:pt x="3187617" y="730708"/>
                      <a:pt x="3059125" y="101900"/>
                      <a:pt x="3129039" y="451469"/>
                    </a:cubicBezTo>
                    <a:cubicBezTo>
                      <a:pt x="3158407" y="862618"/>
                      <a:pt x="3154439" y="760455"/>
                      <a:pt x="3154439" y="1454769"/>
                    </a:cubicBezTo>
                    <a:cubicBezTo>
                      <a:pt x="3154439" y="1501528"/>
                      <a:pt x="3183561" y="1573558"/>
                      <a:pt x="3141739" y="1594469"/>
                    </a:cubicBezTo>
                    <a:cubicBezTo>
                      <a:pt x="3046776" y="1641950"/>
                      <a:pt x="2824239" y="1619869"/>
                      <a:pt x="2824239" y="1619869"/>
                    </a:cubicBezTo>
                    <a:cubicBezTo>
                      <a:pt x="1916606" y="1846777"/>
                      <a:pt x="952745" y="1645847"/>
                      <a:pt x="17539" y="1619869"/>
                    </a:cubicBezTo>
                    <a:cubicBezTo>
                      <a:pt x="-4039" y="1619270"/>
                      <a:pt x="18265" y="1574330"/>
                      <a:pt x="30239" y="1556369"/>
                    </a:cubicBezTo>
                    <a:cubicBezTo>
                      <a:pt x="37665" y="1545230"/>
                      <a:pt x="55007" y="1544881"/>
                      <a:pt x="68339" y="1543669"/>
                    </a:cubicBezTo>
                    <a:cubicBezTo>
                      <a:pt x="148553" y="1536377"/>
                      <a:pt x="229206" y="1535202"/>
                      <a:pt x="309639" y="1530969"/>
                    </a:cubicBezTo>
                    <a:cubicBezTo>
                      <a:pt x="493565" y="1469660"/>
                      <a:pt x="367402" y="1507616"/>
                      <a:pt x="817639" y="1505569"/>
                    </a:cubicBezTo>
                    <a:lnTo>
                      <a:pt x="3141739" y="1505569"/>
                    </a:lnTo>
                  </a:path>
                </a:pathLst>
              </a:custGeom>
              <a:solidFill>
                <a:schemeClr val="bg1">
                  <a:lumMod val="50000"/>
                </a:schemeClr>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201" name="円/楕円 200"/>
              <p:cNvSpPr/>
              <p:nvPr/>
            </p:nvSpPr>
            <p:spPr>
              <a:xfrm>
                <a:off x="1994615" y="4868046"/>
                <a:ext cx="1190795" cy="110974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02" name="フリーフォーム 201"/>
              <p:cNvSpPr/>
              <p:nvPr/>
            </p:nvSpPr>
            <p:spPr>
              <a:xfrm>
                <a:off x="1982944" y="4696296"/>
                <a:ext cx="1260842" cy="1440024"/>
              </a:xfrm>
              <a:custGeom>
                <a:avLst/>
                <a:gdLst>
                  <a:gd name="connsiteX0" fmla="*/ 114300 w 1257300"/>
                  <a:gd name="connsiteY0" fmla="*/ 1877 h 1436977"/>
                  <a:gd name="connsiteX1" fmla="*/ 1168400 w 1257300"/>
                  <a:gd name="connsiteY1" fmla="*/ 14577 h 1436977"/>
                  <a:gd name="connsiteX2" fmla="*/ 1257300 w 1257300"/>
                  <a:gd name="connsiteY2" fmla="*/ 65377 h 1436977"/>
                  <a:gd name="connsiteX3" fmla="*/ 1244600 w 1257300"/>
                  <a:gd name="connsiteY3" fmla="*/ 1017877 h 1436977"/>
                  <a:gd name="connsiteX4" fmla="*/ 1193800 w 1257300"/>
                  <a:gd name="connsiteY4" fmla="*/ 1132177 h 1436977"/>
                  <a:gd name="connsiteX5" fmla="*/ 1181100 w 1257300"/>
                  <a:gd name="connsiteY5" fmla="*/ 1170277 h 1436977"/>
                  <a:gd name="connsiteX6" fmla="*/ 1155700 w 1257300"/>
                  <a:gd name="connsiteY6" fmla="*/ 1208377 h 1436977"/>
                  <a:gd name="connsiteX7" fmla="*/ 1130300 w 1257300"/>
                  <a:gd name="connsiteY7" fmla="*/ 1284577 h 1436977"/>
                  <a:gd name="connsiteX8" fmla="*/ 1079500 w 1257300"/>
                  <a:gd name="connsiteY8" fmla="*/ 1360777 h 1436977"/>
                  <a:gd name="connsiteX9" fmla="*/ 1041400 w 1257300"/>
                  <a:gd name="connsiteY9" fmla="*/ 1373477 h 1436977"/>
                  <a:gd name="connsiteX10" fmla="*/ 990600 w 1257300"/>
                  <a:gd name="connsiteY10" fmla="*/ 1398877 h 1436977"/>
                  <a:gd name="connsiteX11" fmla="*/ 927100 w 1257300"/>
                  <a:gd name="connsiteY11" fmla="*/ 1411577 h 1436977"/>
                  <a:gd name="connsiteX12" fmla="*/ 889000 w 1257300"/>
                  <a:gd name="connsiteY12" fmla="*/ 1424277 h 1436977"/>
                  <a:gd name="connsiteX13" fmla="*/ 673100 w 1257300"/>
                  <a:gd name="connsiteY13" fmla="*/ 1436977 h 1436977"/>
                  <a:gd name="connsiteX14" fmla="*/ 368300 w 1257300"/>
                  <a:gd name="connsiteY14" fmla="*/ 1424277 h 1436977"/>
                  <a:gd name="connsiteX15" fmla="*/ 330200 w 1257300"/>
                  <a:gd name="connsiteY15" fmla="*/ 1398877 h 1436977"/>
                  <a:gd name="connsiteX16" fmla="*/ 279400 w 1257300"/>
                  <a:gd name="connsiteY16" fmla="*/ 1309977 h 1436977"/>
                  <a:gd name="connsiteX17" fmla="*/ 266700 w 1257300"/>
                  <a:gd name="connsiteY17" fmla="*/ 1271877 h 1436977"/>
                  <a:gd name="connsiteX18" fmla="*/ 228600 w 1257300"/>
                  <a:gd name="connsiteY18" fmla="*/ 1259177 h 1436977"/>
                  <a:gd name="connsiteX19" fmla="*/ 190500 w 1257300"/>
                  <a:gd name="connsiteY19" fmla="*/ 1233777 h 1436977"/>
                  <a:gd name="connsiteX20" fmla="*/ 114300 w 1257300"/>
                  <a:gd name="connsiteY20" fmla="*/ 1195677 h 1436977"/>
                  <a:gd name="connsiteX21" fmla="*/ 63500 w 1257300"/>
                  <a:gd name="connsiteY21" fmla="*/ 1119477 h 1436977"/>
                  <a:gd name="connsiteX22" fmla="*/ 38100 w 1257300"/>
                  <a:gd name="connsiteY22" fmla="*/ 1043277 h 1436977"/>
                  <a:gd name="connsiteX23" fmla="*/ 25400 w 1257300"/>
                  <a:gd name="connsiteY23" fmla="*/ 1005177 h 1436977"/>
                  <a:gd name="connsiteX24" fmla="*/ 0 w 1257300"/>
                  <a:gd name="connsiteY24" fmla="*/ 903577 h 1436977"/>
                  <a:gd name="connsiteX25" fmla="*/ 12700 w 1257300"/>
                  <a:gd name="connsiteY25" fmla="*/ 332077 h 1436977"/>
                  <a:gd name="connsiteX26" fmla="*/ 25400 w 1257300"/>
                  <a:gd name="connsiteY26" fmla="*/ 293977 h 1436977"/>
                  <a:gd name="connsiteX27" fmla="*/ 38100 w 1257300"/>
                  <a:gd name="connsiteY27" fmla="*/ 166977 h 1436977"/>
                  <a:gd name="connsiteX28" fmla="*/ 63500 w 1257300"/>
                  <a:gd name="connsiteY28" fmla="*/ 90777 h 1436977"/>
                  <a:gd name="connsiteX29" fmla="*/ 76200 w 1257300"/>
                  <a:gd name="connsiteY29" fmla="*/ 52677 h 1436977"/>
                  <a:gd name="connsiteX30" fmla="*/ 114300 w 1257300"/>
                  <a:gd name="connsiteY30" fmla="*/ 1877 h 143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57300" h="1436977">
                    <a:moveTo>
                      <a:pt x="114300" y="1877"/>
                    </a:moveTo>
                    <a:cubicBezTo>
                      <a:pt x="296333" y="-4473"/>
                      <a:pt x="817097" y="6683"/>
                      <a:pt x="1168400" y="14577"/>
                    </a:cubicBezTo>
                    <a:cubicBezTo>
                      <a:pt x="1253475" y="16489"/>
                      <a:pt x="1238708" y="9601"/>
                      <a:pt x="1257300" y="65377"/>
                    </a:cubicBezTo>
                    <a:cubicBezTo>
                      <a:pt x="1253067" y="382877"/>
                      <a:pt x="1256352" y="700566"/>
                      <a:pt x="1244600" y="1017877"/>
                    </a:cubicBezTo>
                    <a:cubicBezTo>
                      <a:pt x="1241979" y="1088649"/>
                      <a:pt x="1218314" y="1083149"/>
                      <a:pt x="1193800" y="1132177"/>
                    </a:cubicBezTo>
                    <a:cubicBezTo>
                      <a:pt x="1187813" y="1144151"/>
                      <a:pt x="1187087" y="1158303"/>
                      <a:pt x="1181100" y="1170277"/>
                    </a:cubicBezTo>
                    <a:cubicBezTo>
                      <a:pt x="1174274" y="1183929"/>
                      <a:pt x="1161899" y="1194429"/>
                      <a:pt x="1155700" y="1208377"/>
                    </a:cubicBezTo>
                    <a:cubicBezTo>
                      <a:pt x="1144826" y="1232843"/>
                      <a:pt x="1145152" y="1262300"/>
                      <a:pt x="1130300" y="1284577"/>
                    </a:cubicBezTo>
                    <a:cubicBezTo>
                      <a:pt x="1113367" y="1309977"/>
                      <a:pt x="1108460" y="1351124"/>
                      <a:pt x="1079500" y="1360777"/>
                    </a:cubicBezTo>
                    <a:cubicBezTo>
                      <a:pt x="1066800" y="1365010"/>
                      <a:pt x="1053705" y="1368204"/>
                      <a:pt x="1041400" y="1373477"/>
                    </a:cubicBezTo>
                    <a:cubicBezTo>
                      <a:pt x="1023999" y="1380935"/>
                      <a:pt x="1008561" y="1392890"/>
                      <a:pt x="990600" y="1398877"/>
                    </a:cubicBezTo>
                    <a:cubicBezTo>
                      <a:pt x="970122" y="1405703"/>
                      <a:pt x="948041" y="1406342"/>
                      <a:pt x="927100" y="1411577"/>
                    </a:cubicBezTo>
                    <a:cubicBezTo>
                      <a:pt x="914113" y="1414824"/>
                      <a:pt x="902321" y="1422945"/>
                      <a:pt x="889000" y="1424277"/>
                    </a:cubicBezTo>
                    <a:cubicBezTo>
                      <a:pt x="817267" y="1431450"/>
                      <a:pt x="745067" y="1432744"/>
                      <a:pt x="673100" y="1436977"/>
                    </a:cubicBezTo>
                    <a:cubicBezTo>
                      <a:pt x="571500" y="1432744"/>
                      <a:pt x="469366" y="1435507"/>
                      <a:pt x="368300" y="1424277"/>
                    </a:cubicBezTo>
                    <a:cubicBezTo>
                      <a:pt x="353130" y="1422591"/>
                      <a:pt x="338667" y="1411577"/>
                      <a:pt x="330200" y="1398877"/>
                    </a:cubicBezTo>
                    <a:cubicBezTo>
                      <a:pt x="227864" y="1245372"/>
                      <a:pt x="417595" y="1448172"/>
                      <a:pt x="279400" y="1309977"/>
                    </a:cubicBezTo>
                    <a:cubicBezTo>
                      <a:pt x="275167" y="1297277"/>
                      <a:pt x="276166" y="1281343"/>
                      <a:pt x="266700" y="1271877"/>
                    </a:cubicBezTo>
                    <a:cubicBezTo>
                      <a:pt x="257234" y="1262411"/>
                      <a:pt x="240574" y="1265164"/>
                      <a:pt x="228600" y="1259177"/>
                    </a:cubicBezTo>
                    <a:cubicBezTo>
                      <a:pt x="214948" y="1252351"/>
                      <a:pt x="204152" y="1240603"/>
                      <a:pt x="190500" y="1233777"/>
                    </a:cubicBezTo>
                    <a:cubicBezTo>
                      <a:pt x="85340" y="1181197"/>
                      <a:pt x="223489" y="1268470"/>
                      <a:pt x="114300" y="1195677"/>
                    </a:cubicBezTo>
                    <a:cubicBezTo>
                      <a:pt x="97367" y="1170277"/>
                      <a:pt x="73153" y="1148437"/>
                      <a:pt x="63500" y="1119477"/>
                    </a:cubicBezTo>
                    <a:lnTo>
                      <a:pt x="38100" y="1043277"/>
                    </a:lnTo>
                    <a:cubicBezTo>
                      <a:pt x="33867" y="1030577"/>
                      <a:pt x="28025" y="1018304"/>
                      <a:pt x="25400" y="1005177"/>
                    </a:cubicBezTo>
                    <a:cubicBezTo>
                      <a:pt x="10075" y="928550"/>
                      <a:pt x="19526" y="962155"/>
                      <a:pt x="0" y="903577"/>
                    </a:cubicBezTo>
                    <a:cubicBezTo>
                      <a:pt x="4233" y="713077"/>
                      <a:pt x="4767" y="522459"/>
                      <a:pt x="12700" y="332077"/>
                    </a:cubicBezTo>
                    <a:cubicBezTo>
                      <a:pt x="13257" y="318702"/>
                      <a:pt x="23364" y="307208"/>
                      <a:pt x="25400" y="293977"/>
                    </a:cubicBezTo>
                    <a:cubicBezTo>
                      <a:pt x="31869" y="251927"/>
                      <a:pt x="30260" y="208793"/>
                      <a:pt x="38100" y="166977"/>
                    </a:cubicBezTo>
                    <a:cubicBezTo>
                      <a:pt x="43034" y="140662"/>
                      <a:pt x="55033" y="116177"/>
                      <a:pt x="63500" y="90777"/>
                    </a:cubicBezTo>
                    <a:cubicBezTo>
                      <a:pt x="67733" y="78077"/>
                      <a:pt x="68774" y="63816"/>
                      <a:pt x="76200" y="52677"/>
                    </a:cubicBezTo>
                    <a:cubicBezTo>
                      <a:pt x="104921" y="9596"/>
                      <a:pt x="-67733" y="8227"/>
                      <a:pt x="114300" y="1877"/>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03" name="フリーフォーム 202"/>
              <p:cNvSpPr/>
              <p:nvPr/>
            </p:nvSpPr>
            <p:spPr>
              <a:xfrm>
                <a:off x="3267135" y="4709511"/>
                <a:ext cx="735487" cy="317069"/>
              </a:xfrm>
              <a:custGeom>
                <a:avLst/>
                <a:gdLst>
                  <a:gd name="connsiteX0" fmla="*/ 95792 w 730792"/>
                  <a:gd name="connsiteY0" fmla="*/ 577 h 307240"/>
                  <a:gd name="connsiteX1" fmla="*/ 108492 w 730792"/>
                  <a:gd name="connsiteY1" fmla="*/ 64077 h 307240"/>
                  <a:gd name="connsiteX2" fmla="*/ 121192 w 730792"/>
                  <a:gd name="connsiteY2" fmla="*/ 102177 h 307240"/>
                  <a:gd name="connsiteX3" fmla="*/ 133892 w 730792"/>
                  <a:gd name="connsiteY3" fmla="*/ 152977 h 307240"/>
                  <a:gd name="connsiteX4" fmla="*/ 146592 w 730792"/>
                  <a:gd name="connsiteY4" fmla="*/ 267277 h 307240"/>
                  <a:gd name="connsiteX5" fmla="*/ 159292 w 730792"/>
                  <a:gd name="connsiteY5" fmla="*/ 305377 h 307240"/>
                  <a:gd name="connsiteX6" fmla="*/ 286292 w 730792"/>
                  <a:gd name="connsiteY6" fmla="*/ 292677 h 307240"/>
                  <a:gd name="connsiteX7" fmla="*/ 629192 w 730792"/>
                  <a:gd name="connsiteY7" fmla="*/ 279977 h 307240"/>
                  <a:gd name="connsiteX8" fmla="*/ 718092 w 730792"/>
                  <a:gd name="connsiteY8" fmla="*/ 254577 h 307240"/>
                  <a:gd name="connsiteX9" fmla="*/ 730792 w 730792"/>
                  <a:gd name="connsiteY9" fmla="*/ 216477 h 307240"/>
                  <a:gd name="connsiteX10" fmla="*/ 705392 w 730792"/>
                  <a:gd name="connsiteY10" fmla="*/ 64077 h 307240"/>
                  <a:gd name="connsiteX11" fmla="*/ 692692 w 730792"/>
                  <a:gd name="connsiteY11" fmla="*/ 25977 h 307240"/>
                  <a:gd name="connsiteX12" fmla="*/ 654592 w 730792"/>
                  <a:gd name="connsiteY12" fmla="*/ 13277 h 307240"/>
                  <a:gd name="connsiteX13" fmla="*/ 171992 w 730792"/>
                  <a:gd name="connsiteY13" fmla="*/ 25977 h 307240"/>
                  <a:gd name="connsiteX14" fmla="*/ 95792 w 730792"/>
                  <a:gd name="connsiteY14" fmla="*/ 577 h 30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0792" h="307240">
                    <a:moveTo>
                      <a:pt x="95792" y="577"/>
                    </a:moveTo>
                    <a:cubicBezTo>
                      <a:pt x="85209" y="6927"/>
                      <a:pt x="103257" y="43136"/>
                      <a:pt x="108492" y="64077"/>
                    </a:cubicBezTo>
                    <a:cubicBezTo>
                      <a:pt x="111739" y="77064"/>
                      <a:pt x="117514" y="89305"/>
                      <a:pt x="121192" y="102177"/>
                    </a:cubicBezTo>
                    <a:cubicBezTo>
                      <a:pt x="125987" y="118960"/>
                      <a:pt x="129659" y="136044"/>
                      <a:pt x="133892" y="152977"/>
                    </a:cubicBezTo>
                    <a:cubicBezTo>
                      <a:pt x="138125" y="191077"/>
                      <a:pt x="140290" y="229464"/>
                      <a:pt x="146592" y="267277"/>
                    </a:cubicBezTo>
                    <a:cubicBezTo>
                      <a:pt x="148793" y="280482"/>
                      <a:pt x="146121" y="302982"/>
                      <a:pt x="159292" y="305377"/>
                    </a:cubicBezTo>
                    <a:cubicBezTo>
                      <a:pt x="201150" y="312988"/>
                      <a:pt x="243810" y="294973"/>
                      <a:pt x="286292" y="292677"/>
                    </a:cubicBezTo>
                    <a:cubicBezTo>
                      <a:pt x="400504" y="286503"/>
                      <a:pt x="514892" y="284210"/>
                      <a:pt x="629192" y="279977"/>
                    </a:cubicBezTo>
                    <a:cubicBezTo>
                      <a:pt x="629631" y="279867"/>
                      <a:pt x="712019" y="260650"/>
                      <a:pt x="718092" y="254577"/>
                    </a:cubicBezTo>
                    <a:cubicBezTo>
                      <a:pt x="727558" y="245111"/>
                      <a:pt x="726559" y="229177"/>
                      <a:pt x="730792" y="216477"/>
                    </a:cubicBezTo>
                    <a:cubicBezTo>
                      <a:pt x="720485" y="134019"/>
                      <a:pt x="724039" y="129341"/>
                      <a:pt x="705392" y="64077"/>
                    </a:cubicBezTo>
                    <a:cubicBezTo>
                      <a:pt x="701714" y="51205"/>
                      <a:pt x="702158" y="35443"/>
                      <a:pt x="692692" y="25977"/>
                    </a:cubicBezTo>
                    <a:cubicBezTo>
                      <a:pt x="683226" y="16511"/>
                      <a:pt x="667292" y="17510"/>
                      <a:pt x="654592" y="13277"/>
                    </a:cubicBezTo>
                    <a:cubicBezTo>
                      <a:pt x="493725" y="17510"/>
                      <a:pt x="332723" y="18136"/>
                      <a:pt x="171992" y="25977"/>
                    </a:cubicBezTo>
                    <a:cubicBezTo>
                      <a:pt x="-170688" y="42693"/>
                      <a:pt x="106375" y="-5773"/>
                      <a:pt x="95792" y="577"/>
                    </a:cubicBezTo>
                    <a:close/>
                  </a:path>
                </a:pathLst>
              </a:cu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04" name="フリーフォーム 203"/>
              <p:cNvSpPr/>
              <p:nvPr/>
            </p:nvSpPr>
            <p:spPr>
              <a:xfrm>
                <a:off x="955591" y="5105847"/>
                <a:ext cx="1039023" cy="13207"/>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205" name="フリーフォーム 204"/>
              <p:cNvSpPr/>
              <p:nvPr/>
            </p:nvSpPr>
            <p:spPr>
              <a:xfrm>
                <a:off x="3255457" y="5066209"/>
                <a:ext cx="817212" cy="39638"/>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cxnSp>
            <p:nvCxnSpPr>
              <p:cNvPr id="206" name="直線コネクタ 205"/>
              <p:cNvCxnSpPr/>
              <p:nvPr/>
            </p:nvCxnSpPr>
            <p:spPr>
              <a:xfrm>
                <a:off x="1527636" y="5119054"/>
                <a:ext cx="0" cy="10172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7" name="円/楕円 206"/>
              <p:cNvSpPr/>
              <p:nvPr/>
            </p:nvSpPr>
            <p:spPr>
              <a:xfrm>
                <a:off x="2286480" y="5145476"/>
                <a:ext cx="595394" cy="554870"/>
              </a:xfrm>
              <a:prstGeom prst="ellipse">
                <a:avLst/>
              </a:prstGeom>
              <a:solidFill>
                <a:schemeClr val="tx2">
                  <a:lumMod val="40000"/>
                  <a:lumOff val="60000"/>
                </a:schemeClr>
              </a:solid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grpSp>
        <p:sp>
          <p:nvSpPr>
            <p:cNvPr id="208" name="テキスト ボックス 207"/>
            <p:cNvSpPr txBox="1"/>
            <p:nvPr/>
          </p:nvSpPr>
          <p:spPr>
            <a:xfrm rot="2129846">
              <a:off x="3512454" y="5265415"/>
              <a:ext cx="1053012" cy="298483"/>
            </a:xfrm>
            <a:prstGeom prst="rect">
              <a:avLst/>
            </a:prstGeom>
            <a:noFill/>
          </p:spPr>
          <p:txBody>
            <a:bodyPr wrap="none">
              <a:spAutoFit/>
            </a:bodyPr>
            <a:lstStyle/>
            <a:p>
              <a:pPr fontAlgn="auto">
                <a:spcBef>
                  <a:spcPts val="0"/>
                </a:spcBef>
                <a:spcAft>
                  <a:spcPts val="0"/>
                </a:spcAft>
                <a:defRPr/>
              </a:pPr>
              <a:r>
                <a:rPr lang="ja-JP" altLang="en-US" sz="1050" b="1" dirty="0">
                  <a:latin typeface="+mn-lt"/>
                  <a:ea typeface="+mn-ea"/>
                </a:rPr>
                <a:t>パシャパシャ</a:t>
              </a:r>
            </a:p>
          </p:txBody>
        </p:sp>
        <p:pic>
          <p:nvPicPr>
            <p:cNvPr id="67635" name="Picture 3" descr="C:\Users\datasection\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916" y="1753566"/>
              <a:ext cx="646784" cy="4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36" name="Picture 4" descr="C:\Users\datasection\Desktop\dc1115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26113">
              <a:off x="5026740" y="2260492"/>
              <a:ext cx="646784" cy="48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37" name="Picture 5" descr="C:\Users\datasection\Desktop\s-EFBC97-cd8b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27895">
              <a:off x="6299995" y="2476134"/>
              <a:ext cx="652073" cy="48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38" name="Picture 6" descr="C:\Users\datasection\Desktop\DSCN824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4476" y="2157804"/>
              <a:ext cx="639292" cy="47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39" name="Picture 7" descr="C:\Users\datasection\Desktop\20100509_34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83724">
              <a:off x="5343207" y="1473683"/>
              <a:ext cx="637249" cy="470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40" name="Picture 2" descr="C:\Users\datasection\Desktop\4bd7ef6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10326">
              <a:off x="6965690" y="2364553"/>
              <a:ext cx="642791" cy="49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正方形/長方形 1035"/>
            <p:cNvSpPr/>
            <p:nvPr/>
          </p:nvSpPr>
          <p:spPr>
            <a:xfrm>
              <a:off x="5695260" y="5194525"/>
              <a:ext cx="497256" cy="18655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16" name="正方形/長方形 215"/>
            <p:cNvSpPr/>
            <p:nvPr/>
          </p:nvSpPr>
          <p:spPr>
            <a:xfrm>
              <a:off x="7091963" y="5433312"/>
              <a:ext cx="497256" cy="188417"/>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17" name="正方形/長方形 216"/>
            <p:cNvSpPr/>
            <p:nvPr/>
          </p:nvSpPr>
          <p:spPr>
            <a:xfrm>
              <a:off x="6331454" y="4580768"/>
              <a:ext cx="499084" cy="18841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18" name="正方形/長方形 217"/>
            <p:cNvSpPr/>
            <p:nvPr/>
          </p:nvSpPr>
          <p:spPr>
            <a:xfrm>
              <a:off x="6331454" y="4812093"/>
              <a:ext cx="499084" cy="186552"/>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1037" name="フリーフォーム 1036"/>
            <p:cNvSpPr/>
            <p:nvPr/>
          </p:nvSpPr>
          <p:spPr>
            <a:xfrm>
              <a:off x="5600196" y="4543458"/>
              <a:ext cx="2197431" cy="1333848"/>
            </a:xfrm>
            <a:custGeom>
              <a:avLst/>
              <a:gdLst>
                <a:gd name="connsiteX0" fmla="*/ 1231900 w 2197100"/>
                <a:gd name="connsiteY0" fmla="*/ 1320800 h 1333500"/>
                <a:gd name="connsiteX1" fmla="*/ 1168400 w 2197100"/>
                <a:gd name="connsiteY1" fmla="*/ 1282700 h 1333500"/>
                <a:gd name="connsiteX2" fmla="*/ 1066800 w 2197100"/>
                <a:gd name="connsiteY2" fmla="*/ 1270000 h 1333500"/>
                <a:gd name="connsiteX3" fmla="*/ 1028700 w 2197100"/>
                <a:gd name="connsiteY3" fmla="*/ 1257300 h 1333500"/>
                <a:gd name="connsiteX4" fmla="*/ 863600 w 2197100"/>
                <a:gd name="connsiteY4" fmla="*/ 1231900 h 1333500"/>
                <a:gd name="connsiteX5" fmla="*/ 825500 w 2197100"/>
                <a:gd name="connsiteY5" fmla="*/ 1219200 h 1333500"/>
                <a:gd name="connsiteX6" fmla="*/ 698500 w 2197100"/>
                <a:gd name="connsiteY6" fmla="*/ 1193800 h 1333500"/>
                <a:gd name="connsiteX7" fmla="*/ 609600 w 2197100"/>
                <a:gd name="connsiteY7" fmla="*/ 1155700 h 1333500"/>
                <a:gd name="connsiteX8" fmla="*/ 482600 w 2197100"/>
                <a:gd name="connsiteY8" fmla="*/ 1117600 h 1333500"/>
                <a:gd name="connsiteX9" fmla="*/ 406400 w 2197100"/>
                <a:gd name="connsiteY9" fmla="*/ 1079500 h 1333500"/>
                <a:gd name="connsiteX10" fmla="*/ 355600 w 2197100"/>
                <a:gd name="connsiteY10" fmla="*/ 1066800 h 1333500"/>
                <a:gd name="connsiteX11" fmla="*/ 317500 w 2197100"/>
                <a:gd name="connsiteY11" fmla="*/ 1028700 h 1333500"/>
                <a:gd name="connsiteX12" fmla="*/ 228600 w 2197100"/>
                <a:gd name="connsiteY12" fmla="*/ 977900 h 1333500"/>
                <a:gd name="connsiteX13" fmla="*/ 177800 w 2197100"/>
                <a:gd name="connsiteY13" fmla="*/ 901700 h 1333500"/>
                <a:gd name="connsiteX14" fmla="*/ 152400 w 2197100"/>
                <a:gd name="connsiteY14" fmla="*/ 863600 h 1333500"/>
                <a:gd name="connsiteX15" fmla="*/ 114300 w 2197100"/>
                <a:gd name="connsiteY15" fmla="*/ 787400 h 1333500"/>
                <a:gd name="connsiteX16" fmla="*/ 101600 w 2197100"/>
                <a:gd name="connsiteY16" fmla="*/ 723900 h 1333500"/>
                <a:gd name="connsiteX17" fmla="*/ 50800 w 2197100"/>
                <a:gd name="connsiteY17" fmla="*/ 622300 h 1333500"/>
                <a:gd name="connsiteX18" fmla="*/ 25400 w 2197100"/>
                <a:gd name="connsiteY18" fmla="*/ 546100 h 1333500"/>
                <a:gd name="connsiteX19" fmla="*/ 12700 w 2197100"/>
                <a:gd name="connsiteY19" fmla="*/ 508000 h 1333500"/>
                <a:gd name="connsiteX20" fmla="*/ 0 w 2197100"/>
                <a:gd name="connsiteY20" fmla="*/ 431800 h 1333500"/>
                <a:gd name="connsiteX21" fmla="*/ 12700 w 2197100"/>
                <a:gd name="connsiteY21" fmla="*/ 241300 h 1333500"/>
                <a:gd name="connsiteX22" fmla="*/ 63500 w 2197100"/>
                <a:gd name="connsiteY22" fmla="*/ 165100 h 1333500"/>
                <a:gd name="connsiteX23" fmla="*/ 190500 w 2197100"/>
                <a:gd name="connsiteY23" fmla="*/ 127000 h 1333500"/>
                <a:gd name="connsiteX24" fmla="*/ 228600 w 2197100"/>
                <a:gd name="connsiteY24" fmla="*/ 114300 h 1333500"/>
                <a:gd name="connsiteX25" fmla="*/ 292100 w 2197100"/>
                <a:gd name="connsiteY25" fmla="*/ 101600 h 1333500"/>
                <a:gd name="connsiteX26" fmla="*/ 330200 w 2197100"/>
                <a:gd name="connsiteY26" fmla="*/ 88900 h 1333500"/>
                <a:gd name="connsiteX27" fmla="*/ 381000 w 2197100"/>
                <a:gd name="connsiteY27" fmla="*/ 76200 h 1333500"/>
                <a:gd name="connsiteX28" fmla="*/ 419100 w 2197100"/>
                <a:gd name="connsiteY28" fmla="*/ 63500 h 1333500"/>
                <a:gd name="connsiteX29" fmla="*/ 1117600 w 2197100"/>
                <a:gd name="connsiteY29" fmla="*/ 50800 h 1333500"/>
                <a:gd name="connsiteX30" fmla="*/ 1155700 w 2197100"/>
                <a:gd name="connsiteY30" fmla="*/ 25400 h 1333500"/>
                <a:gd name="connsiteX31" fmla="*/ 1244600 w 2197100"/>
                <a:gd name="connsiteY31" fmla="*/ 0 h 1333500"/>
                <a:gd name="connsiteX32" fmla="*/ 1752600 w 2197100"/>
                <a:gd name="connsiteY32" fmla="*/ 12700 h 1333500"/>
                <a:gd name="connsiteX33" fmla="*/ 1841500 w 2197100"/>
                <a:gd name="connsiteY33" fmla="*/ 50800 h 1333500"/>
                <a:gd name="connsiteX34" fmla="*/ 1905000 w 2197100"/>
                <a:gd name="connsiteY34" fmla="*/ 63500 h 1333500"/>
                <a:gd name="connsiteX35" fmla="*/ 2032000 w 2197100"/>
                <a:gd name="connsiteY35" fmla="*/ 152400 h 1333500"/>
                <a:gd name="connsiteX36" fmla="*/ 2082800 w 2197100"/>
                <a:gd name="connsiteY36" fmla="*/ 177800 h 1333500"/>
                <a:gd name="connsiteX37" fmla="*/ 2120900 w 2197100"/>
                <a:gd name="connsiteY37" fmla="*/ 190500 h 1333500"/>
                <a:gd name="connsiteX38" fmla="*/ 2133600 w 2197100"/>
                <a:gd name="connsiteY38" fmla="*/ 228600 h 1333500"/>
                <a:gd name="connsiteX39" fmla="*/ 2159000 w 2197100"/>
                <a:gd name="connsiteY39" fmla="*/ 266700 h 1333500"/>
                <a:gd name="connsiteX40" fmla="*/ 2171700 w 2197100"/>
                <a:gd name="connsiteY40" fmla="*/ 355600 h 1333500"/>
                <a:gd name="connsiteX41" fmla="*/ 2197100 w 2197100"/>
                <a:gd name="connsiteY41" fmla="*/ 457200 h 1333500"/>
                <a:gd name="connsiteX42" fmla="*/ 2184400 w 2197100"/>
                <a:gd name="connsiteY42" fmla="*/ 1130300 h 1333500"/>
                <a:gd name="connsiteX43" fmla="*/ 2108200 w 2197100"/>
                <a:gd name="connsiteY43" fmla="*/ 1244600 h 1333500"/>
                <a:gd name="connsiteX44" fmla="*/ 1968500 w 2197100"/>
                <a:gd name="connsiteY44" fmla="*/ 1270000 h 1333500"/>
                <a:gd name="connsiteX45" fmla="*/ 1879600 w 2197100"/>
                <a:gd name="connsiteY45" fmla="*/ 1320800 h 1333500"/>
                <a:gd name="connsiteX46" fmla="*/ 1790700 w 2197100"/>
                <a:gd name="connsiteY46" fmla="*/ 1333500 h 1333500"/>
                <a:gd name="connsiteX47" fmla="*/ 1231900 w 2197100"/>
                <a:gd name="connsiteY47" fmla="*/ 1320800 h 1333500"/>
                <a:gd name="connsiteX48" fmla="*/ 1168400 w 2197100"/>
                <a:gd name="connsiteY48" fmla="*/ 13081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197100" h="1333500">
                  <a:moveTo>
                    <a:pt x="1231900" y="1320800"/>
                  </a:moveTo>
                  <a:cubicBezTo>
                    <a:pt x="1210733" y="1308100"/>
                    <a:pt x="1191993" y="1289959"/>
                    <a:pt x="1168400" y="1282700"/>
                  </a:cubicBezTo>
                  <a:cubicBezTo>
                    <a:pt x="1135779" y="1272663"/>
                    <a:pt x="1100380" y="1276105"/>
                    <a:pt x="1066800" y="1270000"/>
                  </a:cubicBezTo>
                  <a:cubicBezTo>
                    <a:pt x="1053629" y="1267605"/>
                    <a:pt x="1041858" y="1259767"/>
                    <a:pt x="1028700" y="1257300"/>
                  </a:cubicBezTo>
                  <a:cubicBezTo>
                    <a:pt x="973973" y="1247039"/>
                    <a:pt x="918633" y="1240367"/>
                    <a:pt x="863600" y="1231900"/>
                  </a:cubicBezTo>
                  <a:cubicBezTo>
                    <a:pt x="850900" y="1227667"/>
                    <a:pt x="838544" y="1222210"/>
                    <a:pt x="825500" y="1219200"/>
                  </a:cubicBezTo>
                  <a:cubicBezTo>
                    <a:pt x="783434" y="1209492"/>
                    <a:pt x="698500" y="1193800"/>
                    <a:pt x="698500" y="1193800"/>
                  </a:cubicBezTo>
                  <a:cubicBezTo>
                    <a:pt x="631534" y="1149156"/>
                    <a:pt x="691610" y="1183037"/>
                    <a:pt x="609600" y="1155700"/>
                  </a:cubicBezTo>
                  <a:cubicBezTo>
                    <a:pt x="404821" y="1087440"/>
                    <a:pt x="683249" y="1167762"/>
                    <a:pt x="482600" y="1117600"/>
                  </a:cubicBezTo>
                  <a:cubicBezTo>
                    <a:pt x="396977" y="1096194"/>
                    <a:pt x="493313" y="1116749"/>
                    <a:pt x="406400" y="1079500"/>
                  </a:cubicBezTo>
                  <a:cubicBezTo>
                    <a:pt x="390357" y="1072624"/>
                    <a:pt x="372533" y="1071033"/>
                    <a:pt x="355600" y="1066800"/>
                  </a:cubicBezTo>
                  <a:cubicBezTo>
                    <a:pt x="342900" y="1054100"/>
                    <a:pt x="331298" y="1040198"/>
                    <a:pt x="317500" y="1028700"/>
                  </a:cubicBezTo>
                  <a:cubicBezTo>
                    <a:pt x="290574" y="1006261"/>
                    <a:pt x="259654" y="993427"/>
                    <a:pt x="228600" y="977900"/>
                  </a:cubicBezTo>
                  <a:lnTo>
                    <a:pt x="177800" y="901700"/>
                  </a:lnTo>
                  <a:cubicBezTo>
                    <a:pt x="169333" y="889000"/>
                    <a:pt x="157227" y="878080"/>
                    <a:pt x="152400" y="863600"/>
                  </a:cubicBezTo>
                  <a:cubicBezTo>
                    <a:pt x="134873" y="811020"/>
                    <a:pt x="147126" y="836639"/>
                    <a:pt x="114300" y="787400"/>
                  </a:cubicBezTo>
                  <a:cubicBezTo>
                    <a:pt x="110067" y="766233"/>
                    <a:pt x="109349" y="744047"/>
                    <a:pt x="101600" y="723900"/>
                  </a:cubicBezTo>
                  <a:cubicBezTo>
                    <a:pt x="88008" y="688560"/>
                    <a:pt x="62774" y="658221"/>
                    <a:pt x="50800" y="622300"/>
                  </a:cubicBezTo>
                  <a:lnTo>
                    <a:pt x="25400" y="546100"/>
                  </a:lnTo>
                  <a:cubicBezTo>
                    <a:pt x="21167" y="533400"/>
                    <a:pt x="14901" y="521205"/>
                    <a:pt x="12700" y="508000"/>
                  </a:cubicBezTo>
                  <a:lnTo>
                    <a:pt x="0" y="431800"/>
                  </a:lnTo>
                  <a:cubicBezTo>
                    <a:pt x="4233" y="368300"/>
                    <a:pt x="-2041" y="303210"/>
                    <a:pt x="12700" y="241300"/>
                  </a:cubicBezTo>
                  <a:cubicBezTo>
                    <a:pt x="19771" y="211603"/>
                    <a:pt x="33884" y="172504"/>
                    <a:pt x="63500" y="165100"/>
                  </a:cubicBezTo>
                  <a:cubicBezTo>
                    <a:pt x="140275" y="145906"/>
                    <a:pt x="97741" y="157920"/>
                    <a:pt x="190500" y="127000"/>
                  </a:cubicBezTo>
                  <a:cubicBezTo>
                    <a:pt x="203200" y="122767"/>
                    <a:pt x="215473" y="116925"/>
                    <a:pt x="228600" y="114300"/>
                  </a:cubicBezTo>
                  <a:cubicBezTo>
                    <a:pt x="249767" y="110067"/>
                    <a:pt x="271159" y="106835"/>
                    <a:pt x="292100" y="101600"/>
                  </a:cubicBezTo>
                  <a:cubicBezTo>
                    <a:pt x="305087" y="98353"/>
                    <a:pt x="317328" y="92578"/>
                    <a:pt x="330200" y="88900"/>
                  </a:cubicBezTo>
                  <a:cubicBezTo>
                    <a:pt x="346983" y="84105"/>
                    <a:pt x="364217" y="80995"/>
                    <a:pt x="381000" y="76200"/>
                  </a:cubicBezTo>
                  <a:cubicBezTo>
                    <a:pt x="393872" y="72522"/>
                    <a:pt x="405721" y="63961"/>
                    <a:pt x="419100" y="63500"/>
                  </a:cubicBezTo>
                  <a:cubicBezTo>
                    <a:pt x="651833" y="55475"/>
                    <a:pt x="884767" y="55033"/>
                    <a:pt x="1117600" y="50800"/>
                  </a:cubicBezTo>
                  <a:cubicBezTo>
                    <a:pt x="1130300" y="42333"/>
                    <a:pt x="1142048" y="32226"/>
                    <a:pt x="1155700" y="25400"/>
                  </a:cubicBezTo>
                  <a:cubicBezTo>
                    <a:pt x="1173920" y="16290"/>
                    <a:pt x="1228324" y="4069"/>
                    <a:pt x="1244600" y="0"/>
                  </a:cubicBezTo>
                  <a:cubicBezTo>
                    <a:pt x="1413933" y="4233"/>
                    <a:pt x="1583397" y="4830"/>
                    <a:pt x="1752600" y="12700"/>
                  </a:cubicBezTo>
                  <a:cubicBezTo>
                    <a:pt x="1778393" y="13900"/>
                    <a:pt x="1821531" y="44144"/>
                    <a:pt x="1841500" y="50800"/>
                  </a:cubicBezTo>
                  <a:cubicBezTo>
                    <a:pt x="1861978" y="57626"/>
                    <a:pt x="1883833" y="59267"/>
                    <a:pt x="1905000" y="63500"/>
                  </a:cubicBezTo>
                  <a:cubicBezTo>
                    <a:pt x="1936857" y="87393"/>
                    <a:pt x="2000729" y="136765"/>
                    <a:pt x="2032000" y="152400"/>
                  </a:cubicBezTo>
                  <a:cubicBezTo>
                    <a:pt x="2048933" y="160867"/>
                    <a:pt x="2065399" y="170342"/>
                    <a:pt x="2082800" y="177800"/>
                  </a:cubicBezTo>
                  <a:cubicBezTo>
                    <a:pt x="2095105" y="183073"/>
                    <a:pt x="2108200" y="186267"/>
                    <a:pt x="2120900" y="190500"/>
                  </a:cubicBezTo>
                  <a:cubicBezTo>
                    <a:pt x="2125133" y="203200"/>
                    <a:pt x="2127613" y="216626"/>
                    <a:pt x="2133600" y="228600"/>
                  </a:cubicBezTo>
                  <a:cubicBezTo>
                    <a:pt x="2140426" y="242252"/>
                    <a:pt x="2154614" y="252080"/>
                    <a:pt x="2159000" y="266700"/>
                  </a:cubicBezTo>
                  <a:cubicBezTo>
                    <a:pt x="2167602" y="295372"/>
                    <a:pt x="2166779" y="326073"/>
                    <a:pt x="2171700" y="355600"/>
                  </a:cubicBezTo>
                  <a:cubicBezTo>
                    <a:pt x="2181917" y="416902"/>
                    <a:pt x="2180742" y="408126"/>
                    <a:pt x="2197100" y="457200"/>
                  </a:cubicBezTo>
                  <a:cubicBezTo>
                    <a:pt x="2192867" y="681567"/>
                    <a:pt x="2192269" y="906031"/>
                    <a:pt x="2184400" y="1130300"/>
                  </a:cubicBezTo>
                  <a:cubicBezTo>
                    <a:pt x="2182777" y="1176563"/>
                    <a:pt x="2152944" y="1227821"/>
                    <a:pt x="2108200" y="1244600"/>
                  </a:cubicBezTo>
                  <a:cubicBezTo>
                    <a:pt x="2094000" y="1249925"/>
                    <a:pt x="1977059" y="1268573"/>
                    <a:pt x="1968500" y="1270000"/>
                  </a:cubicBezTo>
                  <a:cubicBezTo>
                    <a:pt x="1944626" y="1285916"/>
                    <a:pt x="1906868" y="1313363"/>
                    <a:pt x="1879600" y="1320800"/>
                  </a:cubicBezTo>
                  <a:cubicBezTo>
                    <a:pt x="1850721" y="1328676"/>
                    <a:pt x="1820333" y="1329267"/>
                    <a:pt x="1790700" y="1333500"/>
                  </a:cubicBezTo>
                  <a:lnTo>
                    <a:pt x="1231900" y="1320800"/>
                  </a:lnTo>
                  <a:cubicBezTo>
                    <a:pt x="902458" y="1307073"/>
                    <a:pt x="1265139" y="1308100"/>
                    <a:pt x="1168400" y="130810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grpSp>
          <p:nvGrpSpPr>
            <p:cNvPr id="67646" name="グループ化 218"/>
            <p:cNvGrpSpPr>
              <a:grpSpLocks/>
            </p:cNvGrpSpPr>
            <p:nvPr/>
          </p:nvGrpSpPr>
          <p:grpSpPr bwMode="auto">
            <a:xfrm>
              <a:off x="7501718" y="4970796"/>
              <a:ext cx="915726" cy="1330018"/>
              <a:chOff x="4457940" y="3165231"/>
              <a:chExt cx="1850069" cy="3393831"/>
            </a:xfrm>
          </p:grpSpPr>
          <p:sp>
            <p:nvSpPr>
              <p:cNvPr id="220" name="フリーフォーム 219"/>
              <p:cNvSpPr/>
              <p:nvPr/>
            </p:nvSpPr>
            <p:spPr>
              <a:xfrm>
                <a:off x="4457435" y="3226771"/>
                <a:ext cx="1850423" cy="3332198"/>
              </a:xfrm>
              <a:custGeom>
                <a:avLst/>
                <a:gdLst>
                  <a:gd name="connsiteX0" fmla="*/ 635029 w 1850069"/>
                  <a:gd name="connsiteY0" fmla="*/ 26030 h 3331938"/>
                  <a:gd name="connsiteX1" fmla="*/ 547106 w 1850069"/>
                  <a:gd name="connsiteY1" fmla="*/ 43614 h 3331938"/>
                  <a:gd name="connsiteX2" fmla="*/ 476768 w 1850069"/>
                  <a:gd name="connsiteY2" fmla="*/ 131538 h 3331938"/>
                  <a:gd name="connsiteX3" fmla="*/ 388845 w 1850069"/>
                  <a:gd name="connsiteY3" fmla="*/ 184291 h 3331938"/>
                  <a:gd name="connsiteX4" fmla="*/ 371260 w 1850069"/>
                  <a:gd name="connsiteY4" fmla="*/ 237045 h 3331938"/>
                  <a:gd name="connsiteX5" fmla="*/ 406429 w 1850069"/>
                  <a:gd name="connsiteY5" fmla="*/ 588738 h 3331938"/>
                  <a:gd name="connsiteX6" fmla="*/ 388845 w 1850069"/>
                  <a:gd name="connsiteY6" fmla="*/ 641491 h 3331938"/>
                  <a:gd name="connsiteX7" fmla="*/ 283337 w 1850069"/>
                  <a:gd name="connsiteY7" fmla="*/ 676661 h 3331938"/>
                  <a:gd name="connsiteX8" fmla="*/ 230583 w 1850069"/>
                  <a:gd name="connsiteY8" fmla="*/ 711830 h 3331938"/>
                  <a:gd name="connsiteX9" fmla="*/ 195414 w 1850069"/>
                  <a:gd name="connsiteY9" fmla="*/ 764584 h 3331938"/>
                  <a:gd name="connsiteX10" fmla="*/ 212998 w 1850069"/>
                  <a:gd name="connsiteY10" fmla="*/ 817338 h 3331938"/>
                  <a:gd name="connsiteX11" fmla="*/ 265752 w 1850069"/>
                  <a:gd name="connsiteY11" fmla="*/ 834922 h 3331938"/>
                  <a:gd name="connsiteX12" fmla="*/ 441598 w 1850069"/>
                  <a:gd name="connsiteY12" fmla="*/ 852507 h 3331938"/>
                  <a:gd name="connsiteX13" fmla="*/ 476768 w 1850069"/>
                  <a:gd name="connsiteY13" fmla="*/ 887676 h 3331938"/>
                  <a:gd name="connsiteX14" fmla="*/ 424014 w 1850069"/>
                  <a:gd name="connsiteY14" fmla="*/ 993184 h 3331938"/>
                  <a:gd name="connsiteX15" fmla="*/ 476768 w 1850069"/>
                  <a:gd name="connsiteY15" fmla="*/ 1010768 h 3331938"/>
                  <a:gd name="connsiteX16" fmla="*/ 547106 w 1850069"/>
                  <a:gd name="connsiteY16" fmla="*/ 1028353 h 3331938"/>
                  <a:gd name="connsiteX17" fmla="*/ 529522 w 1850069"/>
                  <a:gd name="connsiteY17" fmla="*/ 1098691 h 3331938"/>
                  <a:gd name="connsiteX18" fmla="*/ 582275 w 1850069"/>
                  <a:gd name="connsiteY18" fmla="*/ 1133861 h 3331938"/>
                  <a:gd name="connsiteX19" fmla="*/ 775706 w 1850069"/>
                  <a:gd name="connsiteY19" fmla="*/ 1133861 h 3331938"/>
                  <a:gd name="connsiteX20" fmla="*/ 916383 w 1850069"/>
                  <a:gd name="connsiteY20" fmla="*/ 1116276 h 3331938"/>
                  <a:gd name="connsiteX21" fmla="*/ 933968 w 1850069"/>
                  <a:gd name="connsiteY21" fmla="*/ 1256953 h 3331938"/>
                  <a:gd name="connsiteX22" fmla="*/ 599860 w 1850069"/>
                  <a:gd name="connsiteY22" fmla="*/ 1309707 h 3331938"/>
                  <a:gd name="connsiteX23" fmla="*/ 582275 w 1850069"/>
                  <a:gd name="connsiteY23" fmla="*/ 1362461 h 3331938"/>
                  <a:gd name="connsiteX24" fmla="*/ 494352 w 1850069"/>
                  <a:gd name="connsiteY24" fmla="*/ 1467968 h 3331938"/>
                  <a:gd name="connsiteX25" fmla="*/ 459183 w 1850069"/>
                  <a:gd name="connsiteY25" fmla="*/ 1678984 h 3331938"/>
                  <a:gd name="connsiteX26" fmla="*/ 406429 w 1850069"/>
                  <a:gd name="connsiteY26" fmla="*/ 1854830 h 3331938"/>
                  <a:gd name="connsiteX27" fmla="*/ 371260 w 1850069"/>
                  <a:gd name="connsiteY27" fmla="*/ 1960338 h 3331938"/>
                  <a:gd name="connsiteX28" fmla="*/ 300922 w 1850069"/>
                  <a:gd name="connsiteY28" fmla="*/ 1995507 h 3331938"/>
                  <a:gd name="connsiteX29" fmla="*/ 177829 w 1850069"/>
                  <a:gd name="connsiteY29" fmla="*/ 2030676 h 3331938"/>
                  <a:gd name="connsiteX30" fmla="*/ 72322 w 1850069"/>
                  <a:gd name="connsiteY30" fmla="*/ 2065845 h 3331938"/>
                  <a:gd name="connsiteX31" fmla="*/ 19568 w 1850069"/>
                  <a:gd name="connsiteY31" fmla="*/ 2083430 h 3331938"/>
                  <a:gd name="connsiteX32" fmla="*/ 1983 w 1850069"/>
                  <a:gd name="connsiteY32" fmla="*/ 2136184 h 3331938"/>
                  <a:gd name="connsiteX33" fmla="*/ 142660 w 1850069"/>
                  <a:gd name="connsiteY33" fmla="*/ 2136184 h 3331938"/>
                  <a:gd name="connsiteX34" fmla="*/ 72322 w 1850069"/>
                  <a:gd name="connsiteY34" fmla="*/ 2276861 h 3331938"/>
                  <a:gd name="connsiteX35" fmla="*/ 125075 w 1850069"/>
                  <a:gd name="connsiteY35" fmla="*/ 2294445 h 3331938"/>
                  <a:gd name="connsiteX36" fmla="*/ 212998 w 1850069"/>
                  <a:gd name="connsiteY36" fmla="*/ 2241691 h 3331938"/>
                  <a:gd name="connsiteX37" fmla="*/ 248168 w 1850069"/>
                  <a:gd name="connsiteY37" fmla="*/ 2276861 h 3331938"/>
                  <a:gd name="connsiteX38" fmla="*/ 212998 w 1850069"/>
                  <a:gd name="connsiteY38" fmla="*/ 2312030 h 3331938"/>
                  <a:gd name="connsiteX39" fmla="*/ 195414 w 1850069"/>
                  <a:gd name="connsiteY39" fmla="*/ 2364784 h 3331938"/>
                  <a:gd name="connsiteX40" fmla="*/ 248168 w 1850069"/>
                  <a:gd name="connsiteY40" fmla="*/ 2382368 h 3331938"/>
                  <a:gd name="connsiteX41" fmla="*/ 265752 w 1850069"/>
                  <a:gd name="connsiteY41" fmla="*/ 2329614 h 3331938"/>
                  <a:gd name="connsiteX42" fmla="*/ 300922 w 1850069"/>
                  <a:gd name="connsiteY42" fmla="*/ 2294445 h 3331938"/>
                  <a:gd name="connsiteX43" fmla="*/ 353675 w 1850069"/>
                  <a:gd name="connsiteY43" fmla="*/ 2312030 h 3331938"/>
                  <a:gd name="connsiteX44" fmla="*/ 388845 w 1850069"/>
                  <a:gd name="connsiteY44" fmla="*/ 2435122 h 3331938"/>
                  <a:gd name="connsiteX45" fmla="*/ 424014 w 1850069"/>
                  <a:gd name="connsiteY45" fmla="*/ 2382368 h 3331938"/>
                  <a:gd name="connsiteX46" fmla="*/ 459183 w 1850069"/>
                  <a:gd name="connsiteY46" fmla="*/ 2188938 h 3331938"/>
                  <a:gd name="connsiteX47" fmla="*/ 529522 w 1850069"/>
                  <a:gd name="connsiteY47" fmla="*/ 2276861 h 3331938"/>
                  <a:gd name="connsiteX48" fmla="*/ 564691 w 1850069"/>
                  <a:gd name="connsiteY48" fmla="*/ 2241691 h 3331938"/>
                  <a:gd name="connsiteX49" fmla="*/ 547106 w 1850069"/>
                  <a:gd name="connsiteY49" fmla="*/ 2188938 h 3331938"/>
                  <a:gd name="connsiteX50" fmla="*/ 511937 w 1850069"/>
                  <a:gd name="connsiteY50" fmla="*/ 2153768 h 3331938"/>
                  <a:gd name="connsiteX51" fmla="*/ 547106 w 1850069"/>
                  <a:gd name="connsiteY51" fmla="*/ 1889999 h 3331938"/>
                  <a:gd name="connsiteX52" fmla="*/ 582275 w 1850069"/>
                  <a:gd name="connsiteY52" fmla="*/ 1837245 h 3331938"/>
                  <a:gd name="connsiteX53" fmla="*/ 635029 w 1850069"/>
                  <a:gd name="connsiteY53" fmla="*/ 1555891 h 3331938"/>
                  <a:gd name="connsiteX54" fmla="*/ 687783 w 1850069"/>
                  <a:gd name="connsiteY54" fmla="*/ 1538307 h 3331938"/>
                  <a:gd name="connsiteX55" fmla="*/ 793291 w 1850069"/>
                  <a:gd name="connsiteY55" fmla="*/ 1555891 h 3331938"/>
                  <a:gd name="connsiteX56" fmla="*/ 810875 w 1850069"/>
                  <a:gd name="connsiteY56" fmla="*/ 1608645 h 3331938"/>
                  <a:gd name="connsiteX57" fmla="*/ 775706 w 1850069"/>
                  <a:gd name="connsiteY57" fmla="*/ 1995507 h 3331938"/>
                  <a:gd name="connsiteX58" fmla="*/ 793291 w 1850069"/>
                  <a:gd name="connsiteY58" fmla="*/ 2698891 h 3331938"/>
                  <a:gd name="connsiteX59" fmla="*/ 828460 w 1850069"/>
                  <a:gd name="connsiteY59" fmla="*/ 3068168 h 3331938"/>
                  <a:gd name="connsiteX60" fmla="*/ 810875 w 1850069"/>
                  <a:gd name="connsiteY60" fmla="*/ 3173676 h 3331938"/>
                  <a:gd name="connsiteX61" fmla="*/ 511937 w 1850069"/>
                  <a:gd name="connsiteY61" fmla="*/ 3226430 h 3331938"/>
                  <a:gd name="connsiteX62" fmla="*/ 529522 w 1850069"/>
                  <a:gd name="connsiteY62" fmla="*/ 3296768 h 3331938"/>
                  <a:gd name="connsiteX63" fmla="*/ 564691 w 1850069"/>
                  <a:gd name="connsiteY63" fmla="*/ 3331938 h 3331938"/>
                  <a:gd name="connsiteX64" fmla="*/ 933968 w 1850069"/>
                  <a:gd name="connsiteY64" fmla="*/ 3314353 h 3331938"/>
                  <a:gd name="connsiteX65" fmla="*/ 986722 w 1850069"/>
                  <a:gd name="connsiteY65" fmla="*/ 3261599 h 3331938"/>
                  <a:gd name="connsiteX66" fmla="*/ 1004306 w 1850069"/>
                  <a:gd name="connsiteY66" fmla="*/ 3208845 h 3331938"/>
                  <a:gd name="connsiteX67" fmla="*/ 951552 w 1850069"/>
                  <a:gd name="connsiteY67" fmla="*/ 2980245 h 3331938"/>
                  <a:gd name="connsiteX68" fmla="*/ 933968 w 1850069"/>
                  <a:gd name="connsiteY68" fmla="*/ 2927491 h 3331938"/>
                  <a:gd name="connsiteX69" fmla="*/ 916383 w 1850069"/>
                  <a:gd name="connsiteY69" fmla="*/ 2874738 h 3331938"/>
                  <a:gd name="connsiteX70" fmla="*/ 951552 w 1850069"/>
                  <a:gd name="connsiteY70" fmla="*/ 2364784 h 3331938"/>
                  <a:gd name="connsiteX71" fmla="*/ 969137 w 1850069"/>
                  <a:gd name="connsiteY71" fmla="*/ 2312030 h 3331938"/>
                  <a:gd name="connsiteX72" fmla="*/ 1004306 w 1850069"/>
                  <a:gd name="connsiteY72" fmla="*/ 2259276 h 3331938"/>
                  <a:gd name="connsiteX73" fmla="*/ 1092229 w 1850069"/>
                  <a:gd name="connsiteY73" fmla="*/ 2399953 h 3331938"/>
                  <a:gd name="connsiteX74" fmla="*/ 1109814 w 1850069"/>
                  <a:gd name="connsiteY74" fmla="*/ 2452707 h 3331938"/>
                  <a:gd name="connsiteX75" fmla="*/ 1127398 w 1850069"/>
                  <a:gd name="connsiteY75" fmla="*/ 3226430 h 3331938"/>
                  <a:gd name="connsiteX76" fmla="*/ 1162568 w 1850069"/>
                  <a:gd name="connsiteY76" fmla="*/ 3261599 h 3331938"/>
                  <a:gd name="connsiteX77" fmla="*/ 1232906 w 1850069"/>
                  <a:gd name="connsiteY77" fmla="*/ 3279184 h 3331938"/>
                  <a:gd name="connsiteX78" fmla="*/ 1549429 w 1850069"/>
                  <a:gd name="connsiteY78" fmla="*/ 3261599 h 3331938"/>
                  <a:gd name="connsiteX79" fmla="*/ 1531845 w 1850069"/>
                  <a:gd name="connsiteY79" fmla="*/ 3208845 h 3331938"/>
                  <a:gd name="connsiteX80" fmla="*/ 1426337 w 1850069"/>
                  <a:gd name="connsiteY80" fmla="*/ 3156091 h 3331938"/>
                  <a:gd name="connsiteX81" fmla="*/ 1373583 w 1850069"/>
                  <a:gd name="connsiteY81" fmla="*/ 3138507 h 3331938"/>
                  <a:gd name="connsiteX82" fmla="*/ 1320829 w 1850069"/>
                  <a:gd name="connsiteY82" fmla="*/ 3103338 h 3331938"/>
                  <a:gd name="connsiteX83" fmla="*/ 1355998 w 1850069"/>
                  <a:gd name="connsiteY83" fmla="*/ 2259276 h 3331938"/>
                  <a:gd name="connsiteX84" fmla="*/ 1373583 w 1850069"/>
                  <a:gd name="connsiteY84" fmla="*/ 2188938 h 3331938"/>
                  <a:gd name="connsiteX85" fmla="*/ 1391168 w 1850069"/>
                  <a:gd name="connsiteY85" fmla="*/ 2101014 h 3331938"/>
                  <a:gd name="connsiteX86" fmla="*/ 1408752 w 1850069"/>
                  <a:gd name="connsiteY86" fmla="*/ 1573476 h 3331938"/>
                  <a:gd name="connsiteX87" fmla="*/ 1391168 w 1850069"/>
                  <a:gd name="connsiteY87" fmla="*/ 1503138 h 3331938"/>
                  <a:gd name="connsiteX88" fmla="*/ 1285660 w 1850069"/>
                  <a:gd name="connsiteY88" fmla="*/ 1467968 h 3331938"/>
                  <a:gd name="connsiteX89" fmla="*/ 1303245 w 1850069"/>
                  <a:gd name="connsiteY89" fmla="*/ 1555891 h 3331938"/>
                  <a:gd name="connsiteX90" fmla="*/ 1408752 w 1850069"/>
                  <a:gd name="connsiteY90" fmla="*/ 1591061 h 3331938"/>
                  <a:gd name="connsiteX91" fmla="*/ 1426337 w 1850069"/>
                  <a:gd name="connsiteY91" fmla="*/ 1960338 h 3331938"/>
                  <a:gd name="connsiteX92" fmla="*/ 1443922 w 1850069"/>
                  <a:gd name="connsiteY92" fmla="*/ 2013091 h 3331938"/>
                  <a:gd name="connsiteX93" fmla="*/ 1461506 w 1850069"/>
                  <a:gd name="connsiteY93" fmla="*/ 2083430 h 3331938"/>
                  <a:gd name="connsiteX94" fmla="*/ 1496675 w 1850069"/>
                  <a:gd name="connsiteY94" fmla="*/ 2206522 h 3331938"/>
                  <a:gd name="connsiteX95" fmla="*/ 1479091 w 1850069"/>
                  <a:gd name="connsiteY95" fmla="*/ 2364784 h 3331938"/>
                  <a:gd name="connsiteX96" fmla="*/ 1443922 w 1850069"/>
                  <a:gd name="connsiteY96" fmla="*/ 2417538 h 3331938"/>
                  <a:gd name="connsiteX97" fmla="*/ 1496675 w 1850069"/>
                  <a:gd name="connsiteY97" fmla="*/ 2435122 h 3331938"/>
                  <a:gd name="connsiteX98" fmla="*/ 1549429 w 1850069"/>
                  <a:gd name="connsiteY98" fmla="*/ 2417538 h 3331938"/>
                  <a:gd name="connsiteX99" fmla="*/ 1584598 w 1850069"/>
                  <a:gd name="connsiteY99" fmla="*/ 2399953 h 3331938"/>
                  <a:gd name="connsiteX100" fmla="*/ 1602183 w 1850069"/>
                  <a:gd name="connsiteY100" fmla="*/ 2575799 h 3331938"/>
                  <a:gd name="connsiteX101" fmla="*/ 1619768 w 1850069"/>
                  <a:gd name="connsiteY101" fmla="*/ 2523045 h 3331938"/>
                  <a:gd name="connsiteX102" fmla="*/ 1637352 w 1850069"/>
                  <a:gd name="connsiteY102" fmla="*/ 2452707 h 3331938"/>
                  <a:gd name="connsiteX103" fmla="*/ 1707691 w 1850069"/>
                  <a:gd name="connsiteY103" fmla="*/ 2540630 h 3331938"/>
                  <a:gd name="connsiteX104" fmla="*/ 1742860 w 1850069"/>
                  <a:gd name="connsiteY104" fmla="*/ 2470291 h 3331938"/>
                  <a:gd name="connsiteX105" fmla="*/ 1760445 w 1850069"/>
                  <a:gd name="connsiteY105" fmla="*/ 2523045 h 3331938"/>
                  <a:gd name="connsiteX106" fmla="*/ 1813198 w 1850069"/>
                  <a:gd name="connsiteY106" fmla="*/ 2505461 h 3331938"/>
                  <a:gd name="connsiteX107" fmla="*/ 1848368 w 1850069"/>
                  <a:gd name="connsiteY107" fmla="*/ 2470291 h 3331938"/>
                  <a:gd name="connsiteX108" fmla="*/ 1778029 w 1850069"/>
                  <a:gd name="connsiteY108" fmla="*/ 2364784 h 3331938"/>
                  <a:gd name="connsiteX109" fmla="*/ 1725275 w 1850069"/>
                  <a:gd name="connsiteY109" fmla="*/ 2347199 h 3331938"/>
                  <a:gd name="connsiteX110" fmla="*/ 1707691 w 1850069"/>
                  <a:gd name="connsiteY110" fmla="*/ 2241691 h 3331938"/>
                  <a:gd name="connsiteX111" fmla="*/ 1690106 w 1850069"/>
                  <a:gd name="connsiteY111" fmla="*/ 2188938 h 3331938"/>
                  <a:gd name="connsiteX112" fmla="*/ 1672522 w 1850069"/>
                  <a:gd name="connsiteY112" fmla="*/ 2013091 h 3331938"/>
                  <a:gd name="connsiteX113" fmla="*/ 1637352 w 1850069"/>
                  <a:gd name="connsiteY113" fmla="*/ 1907584 h 3331938"/>
                  <a:gd name="connsiteX114" fmla="*/ 1602183 w 1850069"/>
                  <a:gd name="connsiteY114" fmla="*/ 1784491 h 3331938"/>
                  <a:gd name="connsiteX115" fmla="*/ 1584598 w 1850069"/>
                  <a:gd name="connsiteY115" fmla="*/ 1731738 h 3331938"/>
                  <a:gd name="connsiteX116" fmla="*/ 1567014 w 1850069"/>
                  <a:gd name="connsiteY116" fmla="*/ 1573476 h 3331938"/>
                  <a:gd name="connsiteX117" fmla="*/ 1549429 w 1850069"/>
                  <a:gd name="connsiteY117" fmla="*/ 1520722 h 3331938"/>
                  <a:gd name="connsiteX118" fmla="*/ 1514260 w 1850069"/>
                  <a:gd name="connsiteY118" fmla="*/ 1467968 h 3331938"/>
                  <a:gd name="connsiteX119" fmla="*/ 1461506 w 1850069"/>
                  <a:gd name="connsiteY119" fmla="*/ 1432799 h 3331938"/>
                  <a:gd name="connsiteX120" fmla="*/ 1285660 w 1850069"/>
                  <a:gd name="connsiteY120" fmla="*/ 1380045 h 3331938"/>
                  <a:gd name="connsiteX121" fmla="*/ 1232906 w 1850069"/>
                  <a:gd name="connsiteY121" fmla="*/ 1362461 h 3331938"/>
                  <a:gd name="connsiteX122" fmla="*/ 1197737 w 1850069"/>
                  <a:gd name="connsiteY122" fmla="*/ 1327291 h 3331938"/>
                  <a:gd name="connsiteX123" fmla="*/ 1197737 w 1850069"/>
                  <a:gd name="connsiteY123" fmla="*/ 1186614 h 3331938"/>
                  <a:gd name="connsiteX124" fmla="*/ 1232906 w 1850069"/>
                  <a:gd name="connsiteY124" fmla="*/ 1133861 h 3331938"/>
                  <a:gd name="connsiteX125" fmla="*/ 1285660 w 1850069"/>
                  <a:gd name="connsiteY125" fmla="*/ 1116276 h 3331938"/>
                  <a:gd name="connsiteX126" fmla="*/ 1338414 w 1850069"/>
                  <a:gd name="connsiteY126" fmla="*/ 1081107 h 3331938"/>
                  <a:gd name="connsiteX127" fmla="*/ 1479091 w 1850069"/>
                  <a:gd name="connsiteY127" fmla="*/ 1045938 h 3331938"/>
                  <a:gd name="connsiteX128" fmla="*/ 1531845 w 1850069"/>
                  <a:gd name="connsiteY128" fmla="*/ 1010768 h 3331938"/>
                  <a:gd name="connsiteX129" fmla="*/ 1584598 w 1850069"/>
                  <a:gd name="connsiteY129" fmla="*/ 993184 h 3331938"/>
                  <a:gd name="connsiteX130" fmla="*/ 1654937 w 1850069"/>
                  <a:gd name="connsiteY130" fmla="*/ 905261 h 3331938"/>
                  <a:gd name="connsiteX131" fmla="*/ 1690106 w 1850069"/>
                  <a:gd name="connsiteY131" fmla="*/ 870091 h 3331938"/>
                  <a:gd name="connsiteX132" fmla="*/ 1725275 w 1850069"/>
                  <a:gd name="connsiteY132" fmla="*/ 764584 h 3331938"/>
                  <a:gd name="connsiteX133" fmla="*/ 1760445 w 1850069"/>
                  <a:gd name="connsiteY133" fmla="*/ 623907 h 3331938"/>
                  <a:gd name="connsiteX134" fmla="*/ 1742860 w 1850069"/>
                  <a:gd name="connsiteY134" fmla="*/ 254630 h 3331938"/>
                  <a:gd name="connsiteX135" fmla="*/ 1725275 w 1850069"/>
                  <a:gd name="connsiteY135" fmla="*/ 201876 h 3331938"/>
                  <a:gd name="connsiteX136" fmla="*/ 1672522 w 1850069"/>
                  <a:gd name="connsiteY136" fmla="*/ 184291 h 3331938"/>
                  <a:gd name="connsiteX137" fmla="*/ 1619768 w 1850069"/>
                  <a:gd name="connsiteY137" fmla="*/ 149122 h 3331938"/>
                  <a:gd name="connsiteX138" fmla="*/ 1496675 w 1850069"/>
                  <a:gd name="connsiteY138" fmla="*/ 113953 h 3331938"/>
                  <a:gd name="connsiteX139" fmla="*/ 1391168 w 1850069"/>
                  <a:gd name="connsiteY139" fmla="*/ 78784 h 3331938"/>
                  <a:gd name="connsiteX140" fmla="*/ 1320829 w 1850069"/>
                  <a:gd name="connsiteY140" fmla="*/ 43614 h 3331938"/>
                  <a:gd name="connsiteX141" fmla="*/ 1215322 w 1850069"/>
                  <a:gd name="connsiteY141" fmla="*/ 26030 h 3331938"/>
                  <a:gd name="connsiteX142" fmla="*/ 916383 w 1850069"/>
                  <a:gd name="connsiteY142" fmla="*/ 26030 h 3331938"/>
                  <a:gd name="connsiteX143" fmla="*/ 793291 w 1850069"/>
                  <a:gd name="connsiteY143" fmla="*/ 61199 h 3331938"/>
                  <a:gd name="connsiteX144" fmla="*/ 758122 w 1850069"/>
                  <a:gd name="connsiteY144" fmla="*/ 61199 h 333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850069" h="3331938">
                    <a:moveTo>
                      <a:pt x="635029" y="26030"/>
                    </a:moveTo>
                    <a:cubicBezTo>
                      <a:pt x="605721" y="31891"/>
                      <a:pt x="574577" y="31840"/>
                      <a:pt x="547106" y="43614"/>
                    </a:cubicBezTo>
                    <a:cubicBezTo>
                      <a:pt x="521263" y="54690"/>
                      <a:pt x="490196" y="114754"/>
                      <a:pt x="476768" y="131538"/>
                    </a:cubicBezTo>
                    <a:cubicBezTo>
                      <a:pt x="441659" y="175424"/>
                      <a:pt x="442605" y="166371"/>
                      <a:pt x="388845" y="184291"/>
                    </a:cubicBezTo>
                    <a:cubicBezTo>
                      <a:pt x="382983" y="201876"/>
                      <a:pt x="371260" y="218509"/>
                      <a:pt x="371260" y="237045"/>
                    </a:cubicBezTo>
                    <a:cubicBezTo>
                      <a:pt x="371260" y="498465"/>
                      <a:pt x="360748" y="451691"/>
                      <a:pt x="406429" y="588738"/>
                    </a:cubicBezTo>
                    <a:cubicBezTo>
                      <a:pt x="400568" y="606322"/>
                      <a:pt x="403928" y="630717"/>
                      <a:pt x="388845" y="641491"/>
                    </a:cubicBezTo>
                    <a:cubicBezTo>
                      <a:pt x="358678" y="663039"/>
                      <a:pt x="314183" y="656097"/>
                      <a:pt x="283337" y="676661"/>
                    </a:cubicBezTo>
                    <a:lnTo>
                      <a:pt x="230583" y="711830"/>
                    </a:lnTo>
                    <a:cubicBezTo>
                      <a:pt x="218860" y="729415"/>
                      <a:pt x="198888" y="743737"/>
                      <a:pt x="195414" y="764584"/>
                    </a:cubicBezTo>
                    <a:cubicBezTo>
                      <a:pt x="192367" y="782868"/>
                      <a:pt x="199891" y="804231"/>
                      <a:pt x="212998" y="817338"/>
                    </a:cubicBezTo>
                    <a:cubicBezTo>
                      <a:pt x="226105" y="830445"/>
                      <a:pt x="247432" y="832104"/>
                      <a:pt x="265752" y="834922"/>
                    </a:cubicBezTo>
                    <a:cubicBezTo>
                      <a:pt x="323975" y="843879"/>
                      <a:pt x="382983" y="846645"/>
                      <a:pt x="441598" y="852507"/>
                    </a:cubicBezTo>
                    <a:cubicBezTo>
                      <a:pt x="453321" y="864230"/>
                      <a:pt x="473517" y="871419"/>
                      <a:pt x="476768" y="887676"/>
                    </a:cubicBezTo>
                    <a:cubicBezTo>
                      <a:pt x="482368" y="915676"/>
                      <a:pt x="435410" y="976090"/>
                      <a:pt x="424014" y="993184"/>
                    </a:cubicBezTo>
                    <a:cubicBezTo>
                      <a:pt x="441599" y="999045"/>
                      <a:pt x="458945" y="1005676"/>
                      <a:pt x="476768" y="1010768"/>
                    </a:cubicBezTo>
                    <a:cubicBezTo>
                      <a:pt x="500006" y="1017407"/>
                      <a:pt x="534672" y="1007629"/>
                      <a:pt x="547106" y="1028353"/>
                    </a:cubicBezTo>
                    <a:cubicBezTo>
                      <a:pt x="559540" y="1049076"/>
                      <a:pt x="535383" y="1075245"/>
                      <a:pt x="529522" y="1098691"/>
                    </a:cubicBezTo>
                    <a:cubicBezTo>
                      <a:pt x="547106" y="1110414"/>
                      <a:pt x="561228" y="1131948"/>
                      <a:pt x="582275" y="1133861"/>
                    </a:cubicBezTo>
                    <a:cubicBezTo>
                      <a:pt x="883017" y="1161202"/>
                      <a:pt x="622551" y="1082808"/>
                      <a:pt x="775706" y="1133861"/>
                    </a:cubicBezTo>
                    <a:cubicBezTo>
                      <a:pt x="822598" y="1127999"/>
                      <a:pt x="870043" y="1107008"/>
                      <a:pt x="916383" y="1116276"/>
                    </a:cubicBezTo>
                    <a:cubicBezTo>
                      <a:pt x="972974" y="1127594"/>
                      <a:pt x="948847" y="1242074"/>
                      <a:pt x="933968" y="1256953"/>
                    </a:cubicBezTo>
                    <a:cubicBezTo>
                      <a:pt x="884521" y="1306400"/>
                      <a:pt x="600380" y="1309667"/>
                      <a:pt x="599860" y="1309707"/>
                    </a:cubicBezTo>
                    <a:cubicBezTo>
                      <a:pt x="593998" y="1327292"/>
                      <a:pt x="591471" y="1346367"/>
                      <a:pt x="582275" y="1362461"/>
                    </a:cubicBezTo>
                    <a:cubicBezTo>
                      <a:pt x="554406" y="1411232"/>
                      <a:pt x="530542" y="1431779"/>
                      <a:pt x="494352" y="1467968"/>
                    </a:cubicBezTo>
                    <a:cubicBezTo>
                      <a:pt x="455086" y="1585769"/>
                      <a:pt x="492839" y="1460227"/>
                      <a:pt x="459183" y="1678984"/>
                    </a:cubicBezTo>
                    <a:cubicBezTo>
                      <a:pt x="451590" y="1728335"/>
                      <a:pt x="420120" y="1813755"/>
                      <a:pt x="406429" y="1854830"/>
                    </a:cubicBezTo>
                    <a:cubicBezTo>
                      <a:pt x="406429" y="1854831"/>
                      <a:pt x="371262" y="1960337"/>
                      <a:pt x="371260" y="1960338"/>
                    </a:cubicBezTo>
                    <a:cubicBezTo>
                      <a:pt x="347814" y="1972061"/>
                      <a:pt x="325016" y="1985181"/>
                      <a:pt x="300922" y="1995507"/>
                    </a:cubicBezTo>
                    <a:cubicBezTo>
                      <a:pt x="254965" y="2015203"/>
                      <a:pt x="227394" y="2015807"/>
                      <a:pt x="177829" y="2030676"/>
                    </a:cubicBezTo>
                    <a:cubicBezTo>
                      <a:pt x="142321" y="2041328"/>
                      <a:pt x="107491" y="2054122"/>
                      <a:pt x="72322" y="2065845"/>
                    </a:cubicBezTo>
                    <a:lnTo>
                      <a:pt x="19568" y="2083430"/>
                    </a:lnTo>
                    <a:cubicBezTo>
                      <a:pt x="13706" y="2101015"/>
                      <a:pt x="-6307" y="2119605"/>
                      <a:pt x="1983" y="2136184"/>
                    </a:cubicBezTo>
                    <a:cubicBezTo>
                      <a:pt x="21645" y="2175508"/>
                      <a:pt x="135640" y="2137588"/>
                      <a:pt x="142660" y="2136184"/>
                    </a:cubicBezTo>
                    <a:cubicBezTo>
                      <a:pt x="102248" y="2257419"/>
                      <a:pt x="133704" y="2215477"/>
                      <a:pt x="72322" y="2276861"/>
                    </a:cubicBezTo>
                    <a:cubicBezTo>
                      <a:pt x="89906" y="2282722"/>
                      <a:pt x="106540" y="2294445"/>
                      <a:pt x="125075" y="2294445"/>
                    </a:cubicBezTo>
                    <a:cubicBezTo>
                      <a:pt x="170731" y="2294445"/>
                      <a:pt x="185139" y="2269551"/>
                      <a:pt x="212998" y="2241691"/>
                    </a:cubicBezTo>
                    <a:cubicBezTo>
                      <a:pt x="224721" y="2253414"/>
                      <a:pt x="248168" y="2260282"/>
                      <a:pt x="248168" y="2276861"/>
                    </a:cubicBezTo>
                    <a:cubicBezTo>
                      <a:pt x="248168" y="2293440"/>
                      <a:pt x="221528" y="2297814"/>
                      <a:pt x="212998" y="2312030"/>
                    </a:cubicBezTo>
                    <a:cubicBezTo>
                      <a:pt x="203461" y="2327924"/>
                      <a:pt x="201275" y="2347199"/>
                      <a:pt x="195414" y="2364784"/>
                    </a:cubicBezTo>
                    <a:cubicBezTo>
                      <a:pt x="212999" y="2370645"/>
                      <a:pt x="231589" y="2390658"/>
                      <a:pt x="248168" y="2382368"/>
                    </a:cubicBezTo>
                    <a:cubicBezTo>
                      <a:pt x="264747" y="2374078"/>
                      <a:pt x="256215" y="2345508"/>
                      <a:pt x="265752" y="2329614"/>
                    </a:cubicBezTo>
                    <a:cubicBezTo>
                      <a:pt x="274282" y="2315398"/>
                      <a:pt x="289199" y="2306168"/>
                      <a:pt x="300922" y="2294445"/>
                    </a:cubicBezTo>
                    <a:cubicBezTo>
                      <a:pt x="318506" y="2300307"/>
                      <a:pt x="340568" y="2298923"/>
                      <a:pt x="353675" y="2312030"/>
                    </a:cubicBezTo>
                    <a:cubicBezTo>
                      <a:pt x="362084" y="2320439"/>
                      <a:pt x="388693" y="2434513"/>
                      <a:pt x="388845" y="2435122"/>
                    </a:cubicBezTo>
                    <a:cubicBezTo>
                      <a:pt x="400568" y="2417537"/>
                      <a:pt x="414563" y="2401271"/>
                      <a:pt x="424014" y="2382368"/>
                    </a:cubicBezTo>
                    <a:cubicBezTo>
                      <a:pt x="451120" y="2328156"/>
                      <a:pt x="453122" y="2237425"/>
                      <a:pt x="459183" y="2188938"/>
                    </a:cubicBezTo>
                    <a:cubicBezTo>
                      <a:pt x="460961" y="2191605"/>
                      <a:pt x="512818" y="2276861"/>
                      <a:pt x="529522" y="2276861"/>
                    </a:cubicBezTo>
                    <a:cubicBezTo>
                      <a:pt x="546101" y="2276861"/>
                      <a:pt x="552968" y="2253414"/>
                      <a:pt x="564691" y="2241691"/>
                    </a:cubicBezTo>
                    <a:cubicBezTo>
                      <a:pt x="558829" y="2224107"/>
                      <a:pt x="556643" y="2204832"/>
                      <a:pt x="547106" y="2188938"/>
                    </a:cubicBezTo>
                    <a:cubicBezTo>
                      <a:pt x="538576" y="2174722"/>
                      <a:pt x="513118" y="2170305"/>
                      <a:pt x="511937" y="2153768"/>
                    </a:cubicBezTo>
                    <a:cubicBezTo>
                      <a:pt x="509482" y="2119399"/>
                      <a:pt x="512870" y="1958473"/>
                      <a:pt x="547106" y="1889999"/>
                    </a:cubicBezTo>
                    <a:cubicBezTo>
                      <a:pt x="556557" y="1871096"/>
                      <a:pt x="570552" y="1854830"/>
                      <a:pt x="582275" y="1837245"/>
                    </a:cubicBezTo>
                    <a:cubicBezTo>
                      <a:pt x="585387" y="1796789"/>
                      <a:pt x="561918" y="1614380"/>
                      <a:pt x="635029" y="1555891"/>
                    </a:cubicBezTo>
                    <a:cubicBezTo>
                      <a:pt x="649503" y="1544312"/>
                      <a:pt x="670198" y="1544168"/>
                      <a:pt x="687783" y="1538307"/>
                    </a:cubicBezTo>
                    <a:cubicBezTo>
                      <a:pt x="722952" y="1544168"/>
                      <a:pt x="762334" y="1538202"/>
                      <a:pt x="793291" y="1555891"/>
                    </a:cubicBezTo>
                    <a:cubicBezTo>
                      <a:pt x="809385" y="1565087"/>
                      <a:pt x="810875" y="1590109"/>
                      <a:pt x="810875" y="1608645"/>
                    </a:cubicBezTo>
                    <a:cubicBezTo>
                      <a:pt x="810875" y="1806738"/>
                      <a:pt x="801224" y="1842404"/>
                      <a:pt x="775706" y="1995507"/>
                    </a:cubicBezTo>
                    <a:cubicBezTo>
                      <a:pt x="781568" y="2229968"/>
                      <a:pt x="785067" y="2464501"/>
                      <a:pt x="793291" y="2698891"/>
                    </a:cubicBezTo>
                    <a:cubicBezTo>
                      <a:pt x="803375" y="2986279"/>
                      <a:pt x="788824" y="2909630"/>
                      <a:pt x="828460" y="3068168"/>
                    </a:cubicBezTo>
                    <a:cubicBezTo>
                      <a:pt x="822598" y="3103337"/>
                      <a:pt x="834354" y="3146843"/>
                      <a:pt x="810875" y="3173676"/>
                    </a:cubicBezTo>
                    <a:cubicBezTo>
                      <a:pt x="772406" y="3217640"/>
                      <a:pt x="517941" y="3225884"/>
                      <a:pt x="511937" y="3226430"/>
                    </a:cubicBezTo>
                    <a:cubicBezTo>
                      <a:pt x="517799" y="3249876"/>
                      <a:pt x="518714" y="3275152"/>
                      <a:pt x="529522" y="3296768"/>
                    </a:cubicBezTo>
                    <a:cubicBezTo>
                      <a:pt x="536936" y="3311597"/>
                      <a:pt x="548128" y="3331218"/>
                      <a:pt x="564691" y="3331938"/>
                    </a:cubicBezTo>
                    <a:lnTo>
                      <a:pt x="933968" y="3314353"/>
                    </a:lnTo>
                    <a:cubicBezTo>
                      <a:pt x="951553" y="3296768"/>
                      <a:pt x="972928" y="3282291"/>
                      <a:pt x="986722" y="3261599"/>
                    </a:cubicBezTo>
                    <a:cubicBezTo>
                      <a:pt x="997004" y="3246176"/>
                      <a:pt x="1004306" y="3227381"/>
                      <a:pt x="1004306" y="3208845"/>
                    </a:cubicBezTo>
                    <a:cubicBezTo>
                      <a:pt x="1004306" y="3117530"/>
                      <a:pt x="979412" y="3063825"/>
                      <a:pt x="951552" y="2980245"/>
                    </a:cubicBezTo>
                    <a:lnTo>
                      <a:pt x="933968" y="2927491"/>
                    </a:lnTo>
                    <a:lnTo>
                      <a:pt x="916383" y="2874738"/>
                    </a:lnTo>
                    <a:cubicBezTo>
                      <a:pt x="927431" y="2598537"/>
                      <a:pt x="899636" y="2546491"/>
                      <a:pt x="951552" y="2364784"/>
                    </a:cubicBezTo>
                    <a:cubicBezTo>
                      <a:pt x="956644" y="2346961"/>
                      <a:pt x="960847" y="2328609"/>
                      <a:pt x="969137" y="2312030"/>
                    </a:cubicBezTo>
                    <a:cubicBezTo>
                      <a:pt x="978588" y="2293127"/>
                      <a:pt x="992583" y="2276861"/>
                      <a:pt x="1004306" y="2259276"/>
                    </a:cubicBezTo>
                    <a:cubicBezTo>
                      <a:pt x="1087906" y="2315009"/>
                      <a:pt x="1050376" y="2274395"/>
                      <a:pt x="1092229" y="2399953"/>
                    </a:cubicBezTo>
                    <a:lnTo>
                      <a:pt x="1109814" y="2452707"/>
                    </a:lnTo>
                    <a:cubicBezTo>
                      <a:pt x="1115675" y="2710615"/>
                      <a:pt x="1110609" y="2969003"/>
                      <a:pt x="1127398" y="3226430"/>
                    </a:cubicBezTo>
                    <a:cubicBezTo>
                      <a:pt x="1128477" y="3242974"/>
                      <a:pt x="1147739" y="3254185"/>
                      <a:pt x="1162568" y="3261599"/>
                    </a:cubicBezTo>
                    <a:cubicBezTo>
                      <a:pt x="1184184" y="3272407"/>
                      <a:pt x="1209460" y="3273322"/>
                      <a:pt x="1232906" y="3279184"/>
                    </a:cubicBezTo>
                    <a:cubicBezTo>
                      <a:pt x="1338414" y="3273322"/>
                      <a:pt x="1446568" y="3285802"/>
                      <a:pt x="1549429" y="3261599"/>
                    </a:cubicBezTo>
                    <a:cubicBezTo>
                      <a:pt x="1567472" y="3257354"/>
                      <a:pt x="1541382" y="3224739"/>
                      <a:pt x="1531845" y="3208845"/>
                    </a:cubicBezTo>
                    <a:cubicBezTo>
                      <a:pt x="1503282" y="3161241"/>
                      <a:pt x="1478216" y="3170913"/>
                      <a:pt x="1426337" y="3156091"/>
                    </a:cubicBezTo>
                    <a:cubicBezTo>
                      <a:pt x="1408514" y="3150999"/>
                      <a:pt x="1391168" y="3144368"/>
                      <a:pt x="1373583" y="3138507"/>
                    </a:cubicBezTo>
                    <a:cubicBezTo>
                      <a:pt x="1355998" y="3126784"/>
                      <a:pt x="1321252" y="3124468"/>
                      <a:pt x="1320829" y="3103338"/>
                    </a:cubicBezTo>
                    <a:cubicBezTo>
                      <a:pt x="1315198" y="2821796"/>
                      <a:pt x="1339779" y="2540407"/>
                      <a:pt x="1355998" y="2259276"/>
                    </a:cubicBezTo>
                    <a:cubicBezTo>
                      <a:pt x="1357390" y="2235148"/>
                      <a:pt x="1368340" y="2212530"/>
                      <a:pt x="1373583" y="2188938"/>
                    </a:cubicBezTo>
                    <a:cubicBezTo>
                      <a:pt x="1380067" y="2159761"/>
                      <a:pt x="1385306" y="2130322"/>
                      <a:pt x="1391168" y="2101014"/>
                    </a:cubicBezTo>
                    <a:cubicBezTo>
                      <a:pt x="1397029" y="1925168"/>
                      <a:pt x="1408752" y="1749420"/>
                      <a:pt x="1408752" y="1573476"/>
                    </a:cubicBezTo>
                    <a:cubicBezTo>
                      <a:pt x="1408752" y="1549308"/>
                      <a:pt x="1409517" y="1518866"/>
                      <a:pt x="1391168" y="1503138"/>
                    </a:cubicBezTo>
                    <a:cubicBezTo>
                      <a:pt x="1363021" y="1479012"/>
                      <a:pt x="1285660" y="1467968"/>
                      <a:pt x="1285660" y="1467968"/>
                    </a:cubicBezTo>
                    <a:cubicBezTo>
                      <a:pt x="1291522" y="1497276"/>
                      <a:pt x="1282111" y="1534757"/>
                      <a:pt x="1303245" y="1555891"/>
                    </a:cubicBezTo>
                    <a:cubicBezTo>
                      <a:pt x="1329458" y="1582105"/>
                      <a:pt x="1408752" y="1591061"/>
                      <a:pt x="1408752" y="1591061"/>
                    </a:cubicBezTo>
                    <a:cubicBezTo>
                      <a:pt x="1414614" y="1714153"/>
                      <a:pt x="1416103" y="1837532"/>
                      <a:pt x="1426337" y="1960338"/>
                    </a:cubicBezTo>
                    <a:cubicBezTo>
                      <a:pt x="1427876" y="1978810"/>
                      <a:pt x="1438830" y="1995269"/>
                      <a:pt x="1443922" y="2013091"/>
                    </a:cubicBezTo>
                    <a:cubicBezTo>
                      <a:pt x="1450561" y="2036329"/>
                      <a:pt x="1454867" y="2060192"/>
                      <a:pt x="1461506" y="2083430"/>
                    </a:cubicBezTo>
                    <a:cubicBezTo>
                      <a:pt x="1511963" y="2260030"/>
                      <a:pt x="1441701" y="1986621"/>
                      <a:pt x="1496675" y="2206522"/>
                    </a:cubicBezTo>
                    <a:cubicBezTo>
                      <a:pt x="1490814" y="2259276"/>
                      <a:pt x="1491964" y="2313290"/>
                      <a:pt x="1479091" y="2364784"/>
                    </a:cubicBezTo>
                    <a:cubicBezTo>
                      <a:pt x="1473965" y="2385287"/>
                      <a:pt x="1438796" y="2397035"/>
                      <a:pt x="1443922" y="2417538"/>
                    </a:cubicBezTo>
                    <a:cubicBezTo>
                      <a:pt x="1448417" y="2435520"/>
                      <a:pt x="1479091" y="2429261"/>
                      <a:pt x="1496675" y="2435122"/>
                    </a:cubicBezTo>
                    <a:cubicBezTo>
                      <a:pt x="1514260" y="2429261"/>
                      <a:pt x="1537850" y="2432012"/>
                      <a:pt x="1549429" y="2417538"/>
                    </a:cubicBezTo>
                    <a:cubicBezTo>
                      <a:pt x="1585797" y="2372079"/>
                      <a:pt x="1548414" y="2291398"/>
                      <a:pt x="1584598" y="2399953"/>
                    </a:cubicBezTo>
                    <a:cubicBezTo>
                      <a:pt x="1590460" y="2458568"/>
                      <a:pt x="1585999" y="2519158"/>
                      <a:pt x="1602183" y="2575799"/>
                    </a:cubicBezTo>
                    <a:cubicBezTo>
                      <a:pt x="1607275" y="2593622"/>
                      <a:pt x="1614676" y="2540868"/>
                      <a:pt x="1619768" y="2523045"/>
                    </a:cubicBezTo>
                    <a:cubicBezTo>
                      <a:pt x="1626407" y="2499807"/>
                      <a:pt x="1631491" y="2476153"/>
                      <a:pt x="1637352" y="2452707"/>
                    </a:cubicBezTo>
                    <a:cubicBezTo>
                      <a:pt x="1642861" y="2469233"/>
                      <a:pt x="1660903" y="2559345"/>
                      <a:pt x="1707691" y="2540630"/>
                    </a:cubicBezTo>
                    <a:cubicBezTo>
                      <a:pt x="1732030" y="2530894"/>
                      <a:pt x="1731137" y="2493737"/>
                      <a:pt x="1742860" y="2470291"/>
                    </a:cubicBezTo>
                    <a:cubicBezTo>
                      <a:pt x="1748722" y="2487876"/>
                      <a:pt x="1742860" y="2528906"/>
                      <a:pt x="1760445" y="2523045"/>
                    </a:cubicBezTo>
                    <a:cubicBezTo>
                      <a:pt x="1825632" y="2501317"/>
                      <a:pt x="1771960" y="2381743"/>
                      <a:pt x="1813198" y="2505461"/>
                    </a:cubicBezTo>
                    <a:cubicBezTo>
                      <a:pt x="1824921" y="2493738"/>
                      <a:pt x="1845642" y="2486645"/>
                      <a:pt x="1848368" y="2470291"/>
                    </a:cubicBezTo>
                    <a:cubicBezTo>
                      <a:pt x="1858460" y="2409738"/>
                      <a:pt x="1822206" y="2386872"/>
                      <a:pt x="1778029" y="2364784"/>
                    </a:cubicBezTo>
                    <a:cubicBezTo>
                      <a:pt x="1761450" y="2356494"/>
                      <a:pt x="1742860" y="2353061"/>
                      <a:pt x="1725275" y="2347199"/>
                    </a:cubicBezTo>
                    <a:cubicBezTo>
                      <a:pt x="1719414" y="2312030"/>
                      <a:pt x="1715426" y="2276496"/>
                      <a:pt x="1707691" y="2241691"/>
                    </a:cubicBezTo>
                    <a:cubicBezTo>
                      <a:pt x="1703670" y="2223597"/>
                      <a:pt x="1692924" y="2207258"/>
                      <a:pt x="1690106" y="2188938"/>
                    </a:cubicBezTo>
                    <a:cubicBezTo>
                      <a:pt x="1681149" y="2130715"/>
                      <a:pt x="1683378" y="2070990"/>
                      <a:pt x="1672522" y="2013091"/>
                    </a:cubicBezTo>
                    <a:cubicBezTo>
                      <a:pt x="1665690" y="1976654"/>
                      <a:pt x="1649075" y="1942753"/>
                      <a:pt x="1637352" y="1907584"/>
                    </a:cubicBezTo>
                    <a:cubicBezTo>
                      <a:pt x="1595194" y="1781112"/>
                      <a:pt x="1646340" y="1939036"/>
                      <a:pt x="1602183" y="1784491"/>
                    </a:cubicBezTo>
                    <a:cubicBezTo>
                      <a:pt x="1597091" y="1766669"/>
                      <a:pt x="1590460" y="1749322"/>
                      <a:pt x="1584598" y="1731738"/>
                    </a:cubicBezTo>
                    <a:cubicBezTo>
                      <a:pt x="1578737" y="1678984"/>
                      <a:pt x="1575740" y="1625832"/>
                      <a:pt x="1567014" y="1573476"/>
                    </a:cubicBezTo>
                    <a:cubicBezTo>
                      <a:pt x="1563967" y="1555192"/>
                      <a:pt x="1557719" y="1537301"/>
                      <a:pt x="1549429" y="1520722"/>
                    </a:cubicBezTo>
                    <a:cubicBezTo>
                      <a:pt x="1539978" y="1501819"/>
                      <a:pt x="1529204" y="1482912"/>
                      <a:pt x="1514260" y="1467968"/>
                    </a:cubicBezTo>
                    <a:cubicBezTo>
                      <a:pt x="1499316" y="1453024"/>
                      <a:pt x="1480819" y="1441382"/>
                      <a:pt x="1461506" y="1432799"/>
                    </a:cubicBezTo>
                    <a:cubicBezTo>
                      <a:pt x="1386295" y="1399372"/>
                      <a:pt x="1357265" y="1400503"/>
                      <a:pt x="1285660" y="1380045"/>
                    </a:cubicBezTo>
                    <a:cubicBezTo>
                      <a:pt x="1267837" y="1374953"/>
                      <a:pt x="1250491" y="1368322"/>
                      <a:pt x="1232906" y="1362461"/>
                    </a:cubicBezTo>
                    <a:cubicBezTo>
                      <a:pt x="1221183" y="1350738"/>
                      <a:pt x="1206267" y="1341507"/>
                      <a:pt x="1197737" y="1327291"/>
                    </a:cubicBezTo>
                    <a:cubicBezTo>
                      <a:pt x="1169468" y="1280176"/>
                      <a:pt x="1178504" y="1237902"/>
                      <a:pt x="1197737" y="1186614"/>
                    </a:cubicBezTo>
                    <a:cubicBezTo>
                      <a:pt x="1205158" y="1166826"/>
                      <a:pt x="1216403" y="1147063"/>
                      <a:pt x="1232906" y="1133861"/>
                    </a:cubicBezTo>
                    <a:cubicBezTo>
                      <a:pt x="1247380" y="1122282"/>
                      <a:pt x="1269081" y="1124566"/>
                      <a:pt x="1285660" y="1116276"/>
                    </a:cubicBezTo>
                    <a:cubicBezTo>
                      <a:pt x="1304563" y="1106825"/>
                      <a:pt x="1319511" y="1090558"/>
                      <a:pt x="1338414" y="1081107"/>
                    </a:cubicBezTo>
                    <a:cubicBezTo>
                      <a:pt x="1374465" y="1063082"/>
                      <a:pt x="1445644" y="1052627"/>
                      <a:pt x="1479091" y="1045938"/>
                    </a:cubicBezTo>
                    <a:cubicBezTo>
                      <a:pt x="1496676" y="1034215"/>
                      <a:pt x="1512942" y="1020220"/>
                      <a:pt x="1531845" y="1010768"/>
                    </a:cubicBezTo>
                    <a:cubicBezTo>
                      <a:pt x="1548424" y="1002479"/>
                      <a:pt x="1568704" y="1002720"/>
                      <a:pt x="1584598" y="993184"/>
                    </a:cubicBezTo>
                    <a:cubicBezTo>
                      <a:pt x="1617258" y="973588"/>
                      <a:pt x="1632820" y="932907"/>
                      <a:pt x="1654937" y="905261"/>
                    </a:cubicBezTo>
                    <a:cubicBezTo>
                      <a:pt x="1665294" y="892315"/>
                      <a:pt x="1678383" y="881814"/>
                      <a:pt x="1690106" y="870091"/>
                    </a:cubicBezTo>
                    <a:cubicBezTo>
                      <a:pt x="1701829" y="834922"/>
                      <a:pt x="1718005" y="800935"/>
                      <a:pt x="1725275" y="764584"/>
                    </a:cubicBezTo>
                    <a:cubicBezTo>
                      <a:pt x="1746495" y="658485"/>
                      <a:pt x="1733408" y="705015"/>
                      <a:pt x="1760445" y="623907"/>
                    </a:cubicBezTo>
                    <a:cubicBezTo>
                      <a:pt x="1754583" y="500815"/>
                      <a:pt x="1753094" y="377436"/>
                      <a:pt x="1742860" y="254630"/>
                    </a:cubicBezTo>
                    <a:cubicBezTo>
                      <a:pt x="1741321" y="236158"/>
                      <a:pt x="1738382" y="214983"/>
                      <a:pt x="1725275" y="201876"/>
                    </a:cubicBezTo>
                    <a:cubicBezTo>
                      <a:pt x="1712168" y="188769"/>
                      <a:pt x="1689101" y="192580"/>
                      <a:pt x="1672522" y="184291"/>
                    </a:cubicBezTo>
                    <a:cubicBezTo>
                      <a:pt x="1653619" y="174839"/>
                      <a:pt x="1638671" y="158573"/>
                      <a:pt x="1619768" y="149122"/>
                    </a:cubicBezTo>
                    <a:cubicBezTo>
                      <a:pt x="1590224" y="134350"/>
                      <a:pt x="1524839" y="122402"/>
                      <a:pt x="1496675" y="113953"/>
                    </a:cubicBezTo>
                    <a:cubicBezTo>
                      <a:pt x="1461167" y="103301"/>
                      <a:pt x="1424326" y="95363"/>
                      <a:pt x="1391168" y="78784"/>
                    </a:cubicBezTo>
                    <a:cubicBezTo>
                      <a:pt x="1367722" y="67061"/>
                      <a:pt x="1345937" y="51147"/>
                      <a:pt x="1320829" y="43614"/>
                    </a:cubicBezTo>
                    <a:cubicBezTo>
                      <a:pt x="1286679" y="33369"/>
                      <a:pt x="1250491" y="31891"/>
                      <a:pt x="1215322" y="26030"/>
                    </a:cubicBezTo>
                    <a:cubicBezTo>
                      <a:pt x="1089843" y="-15797"/>
                      <a:pt x="1157427" y="-752"/>
                      <a:pt x="916383" y="26030"/>
                    </a:cubicBezTo>
                    <a:cubicBezTo>
                      <a:pt x="818043" y="36957"/>
                      <a:pt x="876657" y="44525"/>
                      <a:pt x="793291" y="61199"/>
                    </a:cubicBezTo>
                    <a:cubicBezTo>
                      <a:pt x="781796" y="63498"/>
                      <a:pt x="769845" y="61199"/>
                      <a:pt x="758122" y="61199"/>
                    </a:cubicBezTo>
                  </a:path>
                </a:pathLst>
              </a:custGeom>
              <a:solidFill>
                <a:schemeClr val="accent1">
                  <a:lumMod val="40000"/>
                  <a:lumOff val="60000"/>
                </a:schemeClr>
              </a:solid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grpSp>
            <p:nvGrpSpPr>
              <p:cNvPr id="67701" name="グループ化 220"/>
              <p:cNvGrpSpPr>
                <a:grpSpLocks/>
              </p:cNvGrpSpPr>
              <p:nvPr/>
            </p:nvGrpSpPr>
            <p:grpSpPr bwMode="auto">
              <a:xfrm>
                <a:off x="4886952" y="3738117"/>
                <a:ext cx="497810" cy="179535"/>
                <a:chOff x="8172400" y="3742128"/>
                <a:chExt cx="497810" cy="251194"/>
              </a:xfrm>
            </p:grpSpPr>
            <p:sp>
              <p:nvSpPr>
                <p:cNvPr id="223" name="円/楕円 222"/>
                <p:cNvSpPr/>
                <p:nvPr/>
              </p:nvSpPr>
              <p:spPr>
                <a:xfrm>
                  <a:off x="8171325" y="3739338"/>
                  <a:ext cx="498617" cy="25309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24" name="円/楕円 223"/>
                <p:cNvSpPr/>
                <p:nvPr/>
              </p:nvSpPr>
              <p:spPr>
                <a:xfrm>
                  <a:off x="8315371" y="3739338"/>
                  <a:ext cx="251155" cy="25309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grpSp>
          <p:sp>
            <p:nvSpPr>
              <p:cNvPr id="222" name="フリーフォーム 221"/>
              <p:cNvSpPr/>
              <p:nvPr/>
            </p:nvSpPr>
            <p:spPr>
              <a:xfrm>
                <a:off x="4475904" y="3164889"/>
                <a:ext cx="1831954" cy="966336"/>
              </a:xfrm>
              <a:custGeom>
                <a:avLst/>
                <a:gdLst>
                  <a:gd name="connsiteX0" fmla="*/ 650630 w 1760739"/>
                  <a:gd name="connsiteY0" fmla="*/ 70338 h 966452"/>
                  <a:gd name="connsiteX1" fmla="*/ 439615 w 1760739"/>
                  <a:gd name="connsiteY1" fmla="*/ 87923 h 966452"/>
                  <a:gd name="connsiteX2" fmla="*/ 386861 w 1760739"/>
                  <a:gd name="connsiteY2" fmla="*/ 193431 h 966452"/>
                  <a:gd name="connsiteX3" fmla="*/ 334107 w 1760739"/>
                  <a:gd name="connsiteY3" fmla="*/ 211015 h 966452"/>
                  <a:gd name="connsiteX4" fmla="*/ 211015 w 1760739"/>
                  <a:gd name="connsiteY4" fmla="*/ 246184 h 966452"/>
                  <a:gd name="connsiteX5" fmla="*/ 17584 w 1760739"/>
                  <a:gd name="connsiteY5" fmla="*/ 175846 h 966452"/>
                  <a:gd name="connsiteX6" fmla="*/ 0 w 1760739"/>
                  <a:gd name="connsiteY6" fmla="*/ 123092 h 966452"/>
                  <a:gd name="connsiteX7" fmla="*/ 17584 w 1760739"/>
                  <a:gd name="connsiteY7" fmla="*/ 298938 h 966452"/>
                  <a:gd name="connsiteX8" fmla="*/ 158261 w 1760739"/>
                  <a:gd name="connsiteY8" fmla="*/ 369277 h 966452"/>
                  <a:gd name="connsiteX9" fmla="*/ 808892 w 1760739"/>
                  <a:gd name="connsiteY9" fmla="*/ 422031 h 966452"/>
                  <a:gd name="connsiteX10" fmla="*/ 1002323 w 1760739"/>
                  <a:gd name="connsiteY10" fmla="*/ 474784 h 966452"/>
                  <a:gd name="connsiteX11" fmla="*/ 1072661 w 1760739"/>
                  <a:gd name="connsiteY11" fmla="*/ 562707 h 966452"/>
                  <a:gd name="connsiteX12" fmla="*/ 1090246 w 1760739"/>
                  <a:gd name="connsiteY12" fmla="*/ 615461 h 966452"/>
                  <a:gd name="connsiteX13" fmla="*/ 1143000 w 1760739"/>
                  <a:gd name="connsiteY13" fmla="*/ 650631 h 966452"/>
                  <a:gd name="connsiteX14" fmla="*/ 1107830 w 1760739"/>
                  <a:gd name="connsiteY14" fmla="*/ 720969 h 966452"/>
                  <a:gd name="connsiteX15" fmla="*/ 1090246 w 1760739"/>
                  <a:gd name="connsiteY15" fmla="*/ 773723 h 966452"/>
                  <a:gd name="connsiteX16" fmla="*/ 1125415 w 1760739"/>
                  <a:gd name="connsiteY16" fmla="*/ 896815 h 966452"/>
                  <a:gd name="connsiteX17" fmla="*/ 1178169 w 1760739"/>
                  <a:gd name="connsiteY17" fmla="*/ 914400 h 966452"/>
                  <a:gd name="connsiteX18" fmla="*/ 1283677 w 1760739"/>
                  <a:gd name="connsiteY18" fmla="*/ 931984 h 966452"/>
                  <a:gd name="connsiteX19" fmla="*/ 1635369 w 1760739"/>
                  <a:gd name="connsiteY19" fmla="*/ 931984 h 966452"/>
                  <a:gd name="connsiteX20" fmla="*/ 1670538 w 1760739"/>
                  <a:gd name="connsiteY20" fmla="*/ 879231 h 966452"/>
                  <a:gd name="connsiteX21" fmla="*/ 1705707 w 1760739"/>
                  <a:gd name="connsiteY21" fmla="*/ 756138 h 966452"/>
                  <a:gd name="connsiteX22" fmla="*/ 1740877 w 1760739"/>
                  <a:gd name="connsiteY22" fmla="*/ 633046 h 966452"/>
                  <a:gd name="connsiteX23" fmla="*/ 1740877 w 1760739"/>
                  <a:gd name="connsiteY23" fmla="*/ 298938 h 966452"/>
                  <a:gd name="connsiteX24" fmla="*/ 1705707 w 1760739"/>
                  <a:gd name="connsiteY24" fmla="*/ 193431 h 966452"/>
                  <a:gd name="connsiteX25" fmla="*/ 1670538 w 1760739"/>
                  <a:gd name="connsiteY25" fmla="*/ 158261 h 966452"/>
                  <a:gd name="connsiteX26" fmla="*/ 1600200 w 1760739"/>
                  <a:gd name="connsiteY26" fmla="*/ 140677 h 966452"/>
                  <a:gd name="connsiteX27" fmla="*/ 1494692 w 1760739"/>
                  <a:gd name="connsiteY27" fmla="*/ 105507 h 966452"/>
                  <a:gd name="connsiteX28" fmla="*/ 1336430 w 1760739"/>
                  <a:gd name="connsiteY28" fmla="*/ 52754 h 966452"/>
                  <a:gd name="connsiteX29" fmla="*/ 1230923 w 1760739"/>
                  <a:gd name="connsiteY29" fmla="*/ 17584 h 966452"/>
                  <a:gd name="connsiteX30" fmla="*/ 1143000 w 1760739"/>
                  <a:gd name="connsiteY30" fmla="*/ 0 h 966452"/>
                  <a:gd name="connsiteX31" fmla="*/ 861646 w 1760739"/>
                  <a:gd name="connsiteY31" fmla="*/ 17584 h 966452"/>
                  <a:gd name="connsiteX32" fmla="*/ 791307 w 1760739"/>
                  <a:gd name="connsiteY32" fmla="*/ 35169 h 966452"/>
                  <a:gd name="connsiteX33" fmla="*/ 580292 w 1760739"/>
                  <a:gd name="connsiteY33" fmla="*/ 70338 h 966452"/>
                  <a:gd name="connsiteX34" fmla="*/ 492369 w 1760739"/>
                  <a:gd name="connsiteY34" fmla="*/ 87923 h 96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60739" h="966452">
                    <a:moveTo>
                      <a:pt x="650630" y="70338"/>
                    </a:moveTo>
                    <a:cubicBezTo>
                      <a:pt x="580292" y="76200"/>
                      <a:pt x="507481" y="68532"/>
                      <a:pt x="439615" y="87923"/>
                    </a:cubicBezTo>
                    <a:cubicBezTo>
                      <a:pt x="393957" y="100968"/>
                      <a:pt x="411311" y="168981"/>
                      <a:pt x="386861" y="193431"/>
                    </a:cubicBezTo>
                    <a:cubicBezTo>
                      <a:pt x="373754" y="206538"/>
                      <a:pt x="351930" y="205923"/>
                      <a:pt x="334107" y="211015"/>
                    </a:cubicBezTo>
                    <a:cubicBezTo>
                      <a:pt x="179546" y="255175"/>
                      <a:pt x="337501" y="204024"/>
                      <a:pt x="211015" y="246184"/>
                    </a:cubicBezTo>
                    <a:cubicBezTo>
                      <a:pt x="105207" y="232958"/>
                      <a:pt x="72419" y="258099"/>
                      <a:pt x="17584" y="175846"/>
                    </a:cubicBezTo>
                    <a:cubicBezTo>
                      <a:pt x="7302" y="160423"/>
                      <a:pt x="5861" y="140677"/>
                      <a:pt x="0" y="123092"/>
                    </a:cubicBezTo>
                    <a:cubicBezTo>
                      <a:pt x="5861" y="181707"/>
                      <a:pt x="3297" y="241789"/>
                      <a:pt x="17584" y="298938"/>
                    </a:cubicBezTo>
                    <a:cubicBezTo>
                      <a:pt x="29144" y="345176"/>
                      <a:pt x="148435" y="362726"/>
                      <a:pt x="158261" y="369277"/>
                    </a:cubicBezTo>
                    <a:cubicBezTo>
                      <a:pt x="376908" y="515041"/>
                      <a:pt x="189890" y="403825"/>
                      <a:pt x="808892" y="422031"/>
                    </a:cubicBezTo>
                    <a:cubicBezTo>
                      <a:pt x="967551" y="461696"/>
                      <a:pt x="903714" y="441915"/>
                      <a:pt x="1002323" y="474784"/>
                    </a:cubicBezTo>
                    <a:cubicBezTo>
                      <a:pt x="1035033" y="507495"/>
                      <a:pt x="1050479" y="518344"/>
                      <a:pt x="1072661" y="562707"/>
                    </a:cubicBezTo>
                    <a:cubicBezTo>
                      <a:pt x="1080951" y="579286"/>
                      <a:pt x="1078667" y="600987"/>
                      <a:pt x="1090246" y="615461"/>
                    </a:cubicBezTo>
                    <a:cubicBezTo>
                      <a:pt x="1103448" y="631964"/>
                      <a:pt x="1125415" y="638908"/>
                      <a:pt x="1143000" y="650631"/>
                    </a:cubicBezTo>
                    <a:cubicBezTo>
                      <a:pt x="1178168" y="756138"/>
                      <a:pt x="1166445" y="662353"/>
                      <a:pt x="1107830" y="720969"/>
                    </a:cubicBezTo>
                    <a:cubicBezTo>
                      <a:pt x="1094723" y="734076"/>
                      <a:pt x="1096107" y="756138"/>
                      <a:pt x="1090246" y="773723"/>
                    </a:cubicBezTo>
                    <a:cubicBezTo>
                      <a:pt x="1090399" y="774334"/>
                      <a:pt x="1117005" y="888405"/>
                      <a:pt x="1125415" y="896815"/>
                    </a:cubicBezTo>
                    <a:cubicBezTo>
                      <a:pt x="1138522" y="909922"/>
                      <a:pt x="1160074" y="910379"/>
                      <a:pt x="1178169" y="914400"/>
                    </a:cubicBezTo>
                    <a:cubicBezTo>
                      <a:pt x="1212974" y="922134"/>
                      <a:pt x="1248508" y="926123"/>
                      <a:pt x="1283677" y="931984"/>
                    </a:cubicBezTo>
                    <a:cubicBezTo>
                      <a:pt x="1414684" y="975655"/>
                      <a:pt x="1406470" y="980173"/>
                      <a:pt x="1635369" y="931984"/>
                    </a:cubicBezTo>
                    <a:cubicBezTo>
                      <a:pt x="1656049" y="927630"/>
                      <a:pt x="1658815" y="896815"/>
                      <a:pt x="1670538" y="879231"/>
                    </a:cubicBezTo>
                    <a:cubicBezTo>
                      <a:pt x="1725508" y="659353"/>
                      <a:pt x="1655256" y="932718"/>
                      <a:pt x="1705707" y="756138"/>
                    </a:cubicBezTo>
                    <a:cubicBezTo>
                      <a:pt x="1749860" y="601603"/>
                      <a:pt x="1698721" y="759512"/>
                      <a:pt x="1740877" y="633046"/>
                    </a:cubicBezTo>
                    <a:cubicBezTo>
                      <a:pt x="1762744" y="479974"/>
                      <a:pt x="1771608" y="483322"/>
                      <a:pt x="1740877" y="298938"/>
                    </a:cubicBezTo>
                    <a:cubicBezTo>
                      <a:pt x="1734782" y="262371"/>
                      <a:pt x="1731920" y="219645"/>
                      <a:pt x="1705707" y="193431"/>
                    </a:cubicBezTo>
                    <a:cubicBezTo>
                      <a:pt x="1693984" y="181708"/>
                      <a:pt x="1685367" y="165675"/>
                      <a:pt x="1670538" y="158261"/>
                    </a:cubicBezTo>
                    <a:cubicBezTo>
                      <a:pt x="1648922" y="147453"/>
                      <a:pt x="1623348" y="147622"/>
                      <a:pt x="1600200" y="140677"/>
                    </a:cubicBezTo>
                    <a:cubicBezTo>
                      <a:pt x="1564692" y="130024"/>
                      <a:pt x="1529861" y="117230"/>
                      <a:pt x="1494692" y="105507"/>
                    </a:cubicBezTo>
                    <a:lnTo>
                      <a:pt x="1336430" y="52754"/>
                    </a:lnTo>
                    <a:cubicBezTo>
                      <a:pt x="1336426" y="52753"/>
                      <a:pt x="1230926" y="17585"/>
                      <a:pt x="1230923" y="17584"/>
                    </a:cubicBezTo>
                    <a:lnTo>
                      <a:pt x="1143000" y="0"/>
                    </a:lnTo>
                    <a:cubicBezTo>
                      <a:pt x="1049215" y="5861"/>
                      <a:pt x="955147" y="8234"/>
                      <a:pt x="861646" y="17584"/>
                    </a:cubicBezTo>
                    <a:cubicBezTo>
                      <a:pt x="837598" y="19989"/>
                      <a:pt x="815061" y="30715"/>
                      <a:pt x="791307" y="35169"/>
                    </a:cubicBezTo>
                    <a:cubicBezTo>
                      <a:pt x="721220" y="48310"/>
                      <a:pt x="580292" y="70338"/>
                      <a:pt x="580292" y="70338"/>
                    </a:cubicBezTo>
                    <a:cubicBezTo>
                      <a:pt x="516417" y="91630"/>
                      <a:pt x="546074" y="87923"/>
                      <a:pt x="492369" y="87923"/>
                    </a:cubicBezTo>
                  </a:path>
                </a:pathLst>
              </a:custGeom>
              <a:solidFill>
                <a:schemeClr val="tx1"/>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grpSp>
        <p:grpSp>
          <p:nvGrpSpPr>
            <p:cNvPr id="67647" name="グループ化 224"/>
            <p:cNvGrpSpPr>
              <a:grpSpLocks/>
            </p:cNvGrpSpPr>
            <p:nvPr/>
          </p:nvGrpSpPr>
          <p:grpSpPr bwMode="auto">
            <a:xfrm>
              <a:off x="4596761" y="4822097"/>
              <a:ext cx="1285159" cy="1472614"/>
              <a:chOff x="2926711" y="2595952"/>
              <a:chExt cx="2614629" cy="3361963"/>
            </a:xfrm>
          </p:grpSpPr>
          <p:sp>
            <p:nvSpPr>
              <p:cNvPr id="226" name="フリーフォーム 225"/>
              <p:cNvSpPr/>
              <p:nvPr/>
            </p:nvSpPr>
            <p:spPr>
              <a:xfrm>
                <a:off x="3632942" y="2594409"/>
                <a:ext cx="1357552" cy="1392680"/>
              </a:xfrm>
              <a:custGeom>
                <a:avLst/>
                <a:gdLst>
                  <a:gd name="connsiteX0" fmla="*/ 706372 w 1357003"/>
                  <a:gd name="connsiteY0" fmla="*/ 2469 h 1392713"/>
                  <a:gd name="connsiteX1" fmla="*/ 337095 w 1357003"/>
                  <a:gd name="connsiteY1" fmla="*/ 20053 h 1392713"/>
                  <a:gd name="connsiteX2" fmla="*/ 284341 w 1357003"/>
                  <a:gd name="connsiteY2" fmla="*/ 37638 h 1392713"/>
                  <a:gd name="connsiteX3" fmla="*/ 249172 w 1357003"/>
                  <a:gd name="connsiteY3" fmla="*/ 143146 h 1392713"/>
                  <a:gd name="connsiteX4" fmla="*/ 231587 w 1357003"/>
                  <a:gd name="connsiteY4" fmla="*/ 195900 h 1392713"/>
                  <a:gd name="connsiteX5" fmla="*/ 214003 w 1357003"/>
                  <a:gd name="connsiteY5" fmla="*/ 248653 h 1392713"/>
                  <a:gd name="connsiteX6" fmla="*/ 196418 w 1357003"/>
                  <a:gd name="connsiteY6" fmla="*/ 301407 h 1392713"/>
                  <a:gd name="connsiteX7" fmla="*/ 143664 w 1357003"/>
                  <a:gd name="connsiteY7" fmla="*/ 600346 h 1392713"/>
                  <a:gd name="connsiteX8" fmla="*/ 90910 w 1357003"/>
                  <a:gd name="connsiteY8" fmla="*/ 758607 h 1392713"/>
                  <a:gd name="connsiteX9" fmla="*/ 38156 w 1357003"/>
                  <a:gd name="connsiteY9" fmla="*/ 916869 h 1392713"/>
                  <a:gd name="connsiteX10" fmla="*/ 20572 w 1357003"/>
                  <a:gd name="connsiteY10" fmla="*/ 969623 h 1392713"/>
                  <a:gd name="connsiteX11" fmla="*/ 2987 w 1357003"/>
                  <a:gd name="connsiteY11" fmla="*/ 1286146 h 1392713"/>
                  <a:gd name="connsiteX12" fmla="*/ 55741 w 1357003"/>
                  <a:gd name="connsiteY12" fmla="*/ 1303730 h 1392713"/>
                  <a:gd name="connsiteX13" fmla="*/ 266756 w 1357003"/>
                  <a:gd name="connsiteY13" fmla="*/ 1321315 h 1392713"/>
                  <a:gd name="connsiteX14" fmla="*/ 319510 w 1357003"/>
                  <a:gd name="connsiteY14" fmla="*/ 1338900 h 1392713"/>
                  <a:gd name="connsiteX15" fmla="*/ 794295 w 1357003"/>
                  <a:gd name="connsiteY15" fmla="*/ 1374069 h 1392713"/>
                  <a:gd name="connsiteX16" fmla="*/ 1233910 w 1357003"/>
                  <a:gd name="connsiteY16" fmla="*/ 1356484 h 1392713"/>
                  <a:gd name="connsiteX17" fmla="*/ 1251495 w 1357003"/>
                  <a:gd name="connsiteY17" fmla="*/ 1110300 h 1392713"/>
                  <a:gd name="connsiteX18" fmla="*/ 1286664 w 1357003"/>
                  <a:gd name="connsiteY18" fmla="*/ 1004792 h 1392713"/>
                  <a:gd name="connsiteX19" fmla="*/ 1304249 w 1357003"/>
                  <a:gd name="connsiteY19" fmla="*/ 934453 h 1392713"/>
                  <a:gd name="connsiteX20" fmla="*/ 1339418 w 1357003"/>
                  <a:gd name="connsiteY20" fmla="*/ 828946 h 1392713"/>
                  <a:gd name="connsiteX21" fmla="*/ 1357003 w 1357003"/>
                  <a:gd name="connsiteY21" fmla="*/ 776192 h 1392713"/>
                  <a:gd name="connsiteX22" fmla="*/ 1339418 w 1357003"/>
                  <a:gd name="connsiteY22" fmla="*/ 442084 h 1392713"/>
                  <a:gd name="connsiteX23" fmla="*/ 1321833 w 1357003"/>
                  <a:gd name="connsiteY23" fmla="*/ 389330 h 1392713"/>
                  <a:gd name="connsiteX24" fmla="*/ 1251495 w 1357003"/>
                  <a:gd name="connsiteY24" fmla="*/ 301407 h 1392713"/>
                  <a:gd name="connsiteX25" fmla="*/ 1198741 w 1357003"/>
                  <a:gd name="connsiteY25" fmla="*/ 266238 h 1392713"/>
                  <a:gd name="connsiteX26" fmla="*/ 1145987 w 1357003"/>
                  <a:gd name="connsiteY26" fmla="*/ 248653 h 1392713"/>
                  <a:gd name="connsiteX27" fmla="*/ 1128403 w 1357003"/>
                  <a:gd name="connsiteY27" fmla="*/ 195900 h 1392713"/>
                  <a:gd name="connsiteX28" fmla="*/ 1040480 w 1357003"/>
                  <a:gd name="connsiteY28" fmla="*/ 125561 h 1392713"/>
                  <a:gd name="connsiteX29" fmla="*/ 952556 w 1357003"/>
                  <a:gd name="connsiteY29" fmla="*/ 37638 h 1392713"/>
                  <a:gd name="connsiteX30" fmla="*/ 847049 w 1357003"/>
                  <a:gd name="connsiteY30" fmla="*/ 20053 h 1392713"/>
                  <a:gd name="connsiteX31" fmla="*/ 794295 w 1357003"/>
                  <a:gd name="connsiteY31" fmla="*/ 2469 h 1392713"/>
                  <a:gd name="connsiteX32" fmla="*/ 706372 w 1357003"/>
                  <a:gd name="connsiteY32" fmla="*/ 2469 h 139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57003" h="1392713">
                    <a:moveTo>
                      <a:pt x="706372" y="2469"/>
                    </a:moveTo>
                    <a:cubicBezTo>
                      <a:pt x="630172" y="5400"/>
                      <a:pt x="459901" y="9819"/>
                      <a:pt x="337095" y="20053"/>
                    </a:cubicBezTo>
                    <a:cubicBezTo>
                      <a:pt x="318623" y="21592"/>
                      <a:pt x="295115" y="22555"/>
                      <a:pt x="284341" y="37638"/>
                    </a:cubicBezTo>
                    <a:cubicBezTo>
                      <a:pt x="262794" y="67805"/>
                      <a:pt x="260895" y="107977"/>
                      <a:pt x="249172" y="143146"/>
                    </a:cubicBezTo>
                    <a:lnTo>
                      <a:pt x="231587" y="195900"/>
                    </a:lnTo>
                    <a:lnTo>
                      <a:pt x="214003" y="248653"/>
                    </a:lnTo>
                    <a:lnTo>
                      <a:pt x="196418" y="301407"/>
                    </a:lnTo>
                    <a:cubicBezTo>
                      <a:pt x="185391" y="378597"/>
                      <a:pt x="165312" y="535403"/>
                      <a:pt x="143664" y="600346"/>
                    </a:cubicBezTo>
                    <a:lnTo>
                      <a:pt x="90910" y="758607"/>
                    </a:lnTo>
                    <a:lnTo>
                      <a:pt x="38156" y="916869"/>
                    </a:lnTo>
                    <a:lnTo>
                      <a:pt x="20572" y="969623"/>
                    </a:lnTo>
                    <a:cubicBezTo>
                      <a:pt x="14710" y="1075131"/>
                      <a:pt x="-8075" y="1181056"/>
                      <a:pt x="2987" y="1286146"/>
                    </a:cubicBezTo>
                    <a:cubicBezTo>
                      <a:pt x="4927" y="1304580"/>
                      <a:pt x="37368" y="1301280"/>
                      <a:pt x="55741" y="1303730"/>
                    </a:cubicBezTo>
                    <a:cubicBezTo>
                      <a:pt x="125704" y="1313058"/>
                      <a:pt x="196418" y="1315453"/>
                      <a:pt x="266756" y="1321315"/>
                    </a:cubicBezTo>
                    <a:cubicBezTo>
                      <a:pt x="284341" y="1327177"/>
                      <a:pt x="301066" y="1337056"/>
                      <a:pt x="319510" y="1338900"/>
                    </a:cubicBezTo>
                    <a:cubicBezTo>
                      <a:pt x="477418" y="1354691"/>
                      <a:pt x="794295" y="1374069"/>
                      <a:pt x="794295" y="1374069"/>
                    </a:cubicBezTo>
                    <a:cubicBezTo>
                      <a:pt x="940833" y="1368207"/>
                      <a:pt x="1106879" y="1429771"/>
                      <a:pt x="1233910" y="1356484"/>
                    </a:cubicBezTo>
                    <a:cubicBezTo>
                      <a:pt x="1305171" y="1315372"/>
                      <a:pt x="1239291" y="1191660"/>
                      <a:pt x="1251495" y="1110300"/>
                    </a:cubicBezTo>
                    <a:cubicBezTo>
                      <a:pt x="1256994" y="1073638"/>
                      <a:pt x="1277673" y="1040757"/>
                      <a:pt x="1286664" y="1004792"/>
                    </a:cubicBezTo>
                    <a:cubicBezTo>
                      <a:pt x="1292526" y="981346"/>
                      <a:pt x="1297304" y="957602"/>
                      <a:pt x="1304249" y="934453"/>
                    </a:cubicBezTo>
                    <a:cubicBezTo>
                      <a:pt x="1314901" y="898945"/>
                      <a:pt x="1327695" y="864115"/>
                      <a:pt x="1339418" y="828946"/>
                    </a:cubicBezTo>
                    <a:lnTo>
                      <a:pt x="1357003" y="776192"/>
                    </a:lnTo>
                    <a:cubicBezTo>
                      <a:pt x="1351141" y="664823"/>
                      <a:pt x="1349515" y="553149"/>
                      <a:pt x="1339418" y="442084"/>
                    </a:cubicBezTo>
                    <a:cubicBezTo>
                      <a:pt x="1337740" y="423624"/>
                      <a:pt x="1330123" y="405909"/>
                      <a:pt x="1321833" y="389330"/>
                    </a:cubicBezTo>
                    <a:cubicBezTo>
                      <a:pt x="1306601" y="358867"/>
                      <a:pt x="1278753" y="323213"/>
                      <a:pt x="1251495" y="301407"/>
                    </a:cubicBezTo>
                    <a:cubicBezTo>
                      <a:pt x="1234992" y="288205"/>
                      <a:pt x="1217644" y="275689"/>
                      <a:pt x="1198741" y="266238"/>
                    </a:cubicBezTo>
                    <a:cubicBezTo>
                      <a:pt x="1182162" y="257948"/>
                      <a:pt x="1163572" y="254515"/>
                      <a:pt x="1145987" y="248653"/>
                    </a:cubicBezTo>
                    <a:cubicBezTo>
                      <a:pt x="1140126" y="231069"/>
                      <a:pt x="1137939" y="211794"/>
                      <a:pt x="1128403" y="195900"/>
                    </a:cubicBezTo>
                    <a:cubicBezTo>
                      <a:pt x="1106752" y="159815"/>
                      <a:pt x="1070746" y="152043"/>
                      <a:pt x="1040480" y="125561"/>
                    </a:cubicBezTo>
                    <a:cubicBezTo>
                      <a:pt x="1009288" y="98268"/>
                      <a:pt x="993440" y="44452"/>
                      <a:pt x="952556" y="37638"/>
                    </a:cubicBezTo>
                    <a:cubicBezTo>
                      <a:pt x="917387" y="31776"/>
                      <a:pt x="881854" y="27787"/>
                      <a:pt x="847049" y="20053"/>
                    </a:cubicBezTo>
                    <a:cubicBezTo>
                      <a:pt x="828955" y="16032"/>
                      <a:pt x="812688" y="4768"/>
                      <a:pt x="794295" y="2469"/>
                    </a:cubicBezTo>
                    <a:cubicBezTo>
                      <a:pt x="765214" y="-1166"/>
                      <a:pt x="782572" y="-462"/>
                      <a:pt x="706372" y="2469"/>
                    </a:cubicBezTo>
                    <a:close/>
                  </a:path>
                </a:pathLst>
              </a:custGeom>
              <a:solidFill>
                <a:srgbClr val="C0000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227" name="フリーフォーム 226"/>
              <p:cNvSpPr/>
              <p:nvPr/>
            </p:nvSpPr>
            <p:spPr>
              <a:xfrm>
                <a:off x="2926271" y="2666810"/>
                <a:ext cx="2614683" cy="3292180"/>
              </a:xfrm>
              <a:custGeom>
                <a:avLst/>
                <a:gdLst>
                  <a:gd name="connsiteX0" fmla="*/ 1026801 w 2614629"/>
                  <a:gd name="connsiteY0" fmla="*/ 1072662 h 3289156"/>
                  <a:gd name="connsiteX1" fmla="*/ 974047 w 2614629"/>
                  <a:gd name="connsiteY1" fmla="*/ 984739 h 3289156"/>
                  <a:gd name="connsiteX2" fmla="*/ 991632 w 2614629"/>
                  <a:gd name="connsiteY2" fmla="*/ 738554 h 3289156"/>
                  <a:gd name="connsiteX3" fmla="*/ 974047 w 2614629"/>
                  <a:gd name="connsiteY3" fmla="*/ 509954 h 3289156"/>
                  <a:gd name="connsiteX4" fmla="*/ 938878 w 2614629"/>
                  <a:gd name="connsiteY4" fmla="*/ 404446 h 3289156"/>
                  <a:gd name="connsiteX5" fmla="*/ 921294 w 2614629"/>
                  <a:gd name="connsiteY5" fmla="*/ 351693 h 3289156"/>
                  <a:gd name="connsiteX6" fmla="*/ 974047 w 2614629"/>
                  <a:gd name="connsiteY6" fmla="*/ 87923 h 3289156"/>
                  <a:gd name="connsiteX7" fmla="*/ 1114724 w 2614629"/>
                  <a:gd name="connsiteY7" fmla="*/ 17585 h 3289156"/>
                  <a:gd name="connsiteX8" fmla="*/ 1167478 w 2614629"/>
                  <a:gd name="connsiteY8" fmla="*/ 0 h 3289156"/>
                  <a:gd name="connsiteX9" fmla="*/ 1554340 w 2614629"/>
                  <a:gd name="connsiteY9" fmla="*/ 17585 h 3289156"/>
                  <a:gd name="connsiteX10" fmla="*/ 1624678 w 2614629"/>
                  <a:gd name="connsiteY10" fmla="*/ 35170 h 3289156"/>
                  <a:gd name="connsiteX11" fmla="*/ 1730186 w 2614629"/>
                  <a:gd name="connsiteY11" fmla="*/ 87923 h 3289156"/>
                  <a:gd name="connsiteX12" fmla="*/ 1765355 w 2614629"/>
                  <a:gd name="connsiteY12" fmla="*/ 123093 h 3289156"/>
                  <a:gd name="connsiteX13" fmla="*/ 1818109 w 2614629"/>
                  <a:gd name="connsiteY13" fmla="*/ 140677 h 3289156"/>
                  <a:gd name="connsiteX14" fmla="*/ 1870863 w 2614629"/>
                  <a:gd name="connsiteY14" fmla="*/ 246185 h 3289156"/>
                  <a:gd name="connsiteX15" fmla="*/ 1941201 w 2614629"/>
                  <a:gd name="connsiteY15" fmla="*/ 351693 h 3289156"/>
                  <a:gd name="connsiteX16" fmla="*/ 1941201 w 2614629"/>
                  <a:gd name="connsiteY16" fmla="*/ 668216 h 3289156"/>
                  <a:gd name="connsiteX17" fmla="*/ 1888447 w 2614629"/>
                  <a:gd name="connsiteY17" fmla="*/ 685800 h 3289156"/>
                  <a:gd name="connsiteX18" fmla="*/ 1853278 w 2614629"/>
                  <a:gd name="connsiteY18" fmla="*/ 720970 h 3289156"/>
                  <a:gd name="connsiteX19" fmla="*/ 1800524 w 2614629"/>
                  <a:gd name="connsiteY19" fmla="*/ 738554 h 3289156"/>
                  <a:gd name="connsiteX20" fmla="*/ 1765355 w 2614629"/>
                  <a:gd name="connsiteY20" fmla="*/ 844062 h 3289156"/>
                  <a:gd name="connsiteX21" fmla="*/ 1747771 w 2614629"/>
                  <a:gd name="connsiteY21" fmla="*/ 1072662 h 3289156"/>
                  <a:gd name="connsiteX22" fmla="*/ 1712601 w 2614629"/>
                  <a:gd name="connsiteY22" fmla="*/ 1107831 h 3289156"/>
                  <a:gd name="connsiteX23" fmla="*/ 1607094 w 2614629"/>
                  <a:gd name="connsiteY23" fmla="*/ 1125416 h 3289156"/>
                  <a:gd name="connsiteX24" fmla="*/ 1501586 w 2614629"/>
                  <a:gd name="connsiteY24" fmla="*/ 1160585 h 3289156"/>
                  <a:gd name="connsiteX25" fmla="*/ 1484001 w 2614629"/>
                  <a:gd name="connsiteY25" fmla="*/ 1213339 h 3289156"/>
                  <a:gd name="connsiteX26" fmla="*/ 1659847 w 2614629"/>
                  <a:gd name="connsiteY26" fmla="*/ 1318846 h 3289156"/>
                  <a:gd name="connsiteX27" fmla="*/ 1712601 w 2614629"/>
                  <a:gd name="connsiteY27" fmla="*/ 1406770 h 3289156"/>
                  <a:gd name="connsiteX28" fmla="*/ 1730186 w 2614629"/>
                  <a:gd name="connsiteY28" fmla="*/ 1459523 h 3289156"/>
                  <a:gd name="connsiteX29" fmla="*/ 1765355 w 2614629"/>
                  <a:gd name="connsiteY29" fmla="*/ 1494693 h 3289156"/>
                  <a:gd name="connsiteX30" fmla="*/ 1870863 w 2614629"/>
                  <a:gd name="connsiteY30" fmla="*/ 1547446 h 3289156"/>
                  <a:gd name="connsiteX31" fmla="*/ 1958786 w 2614629"/>
                  <a:gd name="connsiteY31" fmla="*/ 1529862 h 3289156"/>
                  <a:gd name="connsiteX32" fmla="*/ 1993955 w 2614629"/>
                  <a:gd name="connsiteY32" fmla="*/ 1424354 h 3289156"/>
                  <a:gd name="connsiteX33" fmla="*/ 2029124 w 2614629"/>
                  <a:gd name="connsiteY33" fmla="*/ 1318846 h 3289156"/>
                  <a:gd name="connsiteX34" fmla="*/ 2046709 w 2614629"/>
                  <a:gd name="connsiteY34" fmla="*/ 1266093 h 3289156"/>
                  <a:gd name="connsiteX35" fmla="*/ 2081878 w 2614629"/>
                  <a:gd name="connsiteY35" fmla="*/ 1230923 h 3289156"/>
                  <a:gd name="connsiteX36" fmla="*/ 2099463 w 2614629"/>
                  <a:gd name="connsiteY36" fmla="*/ 1160585 h 3289156"/>
                  <a:gd name="connsiteX37" fmla="*/ 2187386 w 2614629"/>
                  <a:gd name="connsiteY37" fmla="*/ 1002323 h 3289156"/>
                  <a:gd name="connsiteX38" fmla="*/ 2169801 w 2614629"/>
                  <a:gd name="connsiteY38" fmla="*/ 914400 h 3289156"/>
                  <a:gd name="connsiteX39" fmla="*/ 2152217 w 2614629"/>
                  <a:gd name="connsiteY39" fmla="*/ 861646 h 3289156"/>
                  <a:gd name="connsiteX40" fmla="*/ 2169801 w 2614629"/>
                  <a:gd name="connsiteY40" fmla="*/ 703385 h 3289156"/>
                  <a:gd name="connsiteX41" fmla="*/ 2204971 w 2614629"/>
                  <a:gd name="connsiteY41" fmla="*/ 738554 h 3289156"/>
                  <a:gd name="connsiteX42" fmla="*/ 2275309 w 2614629"/>
                  <a:gd name="connsiteY42" fmla="*/ 826477 h 3289156"/>
                  <a:gd name="connsiteX43" fmla="*/ 2292894 w 2614629"/>
                  <a:gd name="connsiteY43" fmla="*/ 668216 h 3289156"/>
                  <a:gd name="connsiteX44" fmla="*/ 2310478 w 2614629"/>
                  <a:gd name="connsiteY44" fmla="*/ 615462 h 3289156"/>
                  <a:gd name="connsiteX45" fmla="*/ 2328063 w 2614629"/>
                  <a:gd name="connsiteY45" fmla="*/ 668216 h 3289156"/>
                  <a:gd name="connsiteX46" fmla="*/ 2345647 w 2614629"/>
                  <a:gd name="connsiteY46" fmla="*/ 844062 h 3289156"/>
                  <a:gd name="connsiteX47" fmla="*/ 2380817 w 2614629"/>
                  <a:gd name="connsiteY47" fmla="*/ 808893 h 3289156"/>
                  <a:gd name="connsiteX48" fmla="*/ 2398401 w 2614629"/>
                  <a:gd name="connsiteY48" fmla="*/ 720970 h 3289156"/>
                  <a:gd name="connsiteX49" fmla="*/ 2415986 w 2614629"/>
                  <a:gd name="connsiteY49" fmla="*/ 668216 h 3289156"/>
                  <a:gd name="connsiteX50" fmla="*/ 2451155 w 2614629"/>
                  <a:gd name="connsiteY50" fmla="*/ 844062 h 3289156"/>
                  <a:gd name="connsiteX51" fmla="*/ 2415986 w 2614629"/>
                  <a:gd name="connsiteY51" fmla="*/ 896816 h 3289156"/>
                  <a:gd name="connsiteX52" fmla="*/ 2521494 w 2614629"/>
                  <a:gd name="connsiteY52" fmla="*/ 861646 h 3289156"/>
                  <a:gd name="connsiteX53" fmla="*/ 2609417 w 2614629"/>
                  <a:gd name="connsiteY53" fmla="*/ 879231 h 3289156"/>
                  <a:gd name="connsiteX54" fmla="*/ 2591832 w 2614629"/>
                  <a:gd name="connsiteY54" fmla="*/ 931985 h 3289156"/>
                  <a:gd name="connsiteX55" fmla="*/ 2451155 w 2614629"/>
                  <a:gd name="connsiteY55" fmla="*/ 949570 h 3289156"/>
                  <a:gd name="connsiteX56" fmla="*/ 2503909 w 2614629"/>
                  <a:gd name="connsiteY56" fmla="*/ 1037493 h 3289156"/>
                  <a:gd name="connsiteX57" fmla="*/ 2556663 w 2614629"/>
                  <a:gd name="connsiteY57" fmla="*/ 1055077 h 3289156"/>
                  <a:gd name="connsiteX58" fmla="*/ 2539078 w 2614629"/>
                  <a:gd name="connsiteY58" fmla="*/ 1125416 h 3289156"/>
                  <a:gd name="connsiteX59" fmla="*/ 2398401 w 2614629"/>
                  <a:gd name="connsiteY59" fmla="*/ 1055077 h 3289156"/>
                  <a:gd name="connsiteX60" fmla="*/ 2345647 w 2614629"/>
                  <a:gd name="connsiteY60" fmla="*/ 1072662 h 3289156"/>
                  <a:gd name="connsiteX61" fmla="*/ 2310478 w 2614629"/>
                  <a:gd name="connsiteY61" fmla="*/ 1178170 h 3289156"/>
                  <a:gd name="connsiteX62" fmla="*/ 2292894 w 2614629"/>
                  <a:gd name="connsiteY62" fmla="*/ 1230923 h 3289156"/>
                  <a:gd name="connsiteX63" fmla="*/ 2204971 w 2614629"/>
                  <a:gd name="connsiteY63" fmla="*/ 1318846 h 3289156"/>
                  <a:gd name="connsiteX64" fmla="*/ 2152217 w 2614629"/>
                  <a:gd name="connsiteY64" fmla="*/ 1494693 h 3289156"/>
                  <a:gd name="connsiteX65" fmla="*/ 2117047 w 2614629"/>
                  <a:gd name="connsiteY65" fmla="*/ 1529862 h 3289156"/>
                  <a:gd name="connsiteX66" fmla="*/ 1993955 w 2614629"/>
                  <a:gd name="connsiteY66" fmla="*/ 1652954 h 3289156"/>
                  <a:gd name="connsiteX67" fmla="*/ 1941201 w 2614629"/>
                  <a:gd name="connsiteY67" fmla="*/ 1688123 h 3289156"/>
                  <a:gd name="connsiteX68" fmla="*/ 1870863 w 2614629"/>
                  <a:gd name="connsiteY68" fmla="*/ 1670539 h 3289156"/>
                  <a:gd name="connsiteX69" fmla="*/ 1765355 w 2614629"/>
                  <a:gd name="connsiteY69" fmla="*/ 1617785 h 3289156"/>
                  <a:gd name="connsiteX70" fmla="*/ 1712601 w 2614629"/>
                  <a:gd name="connsiteY70" fmla="*/ 1600200 h 3289156"/>
                  <a:gd name="connsiteX71" fmla="*/ 1659847 w 2614629"/>
                  <a:gd name="connsiteY71" fmla="*/ 1512277 h 3289156"/>
                  <a:gd name="connsiteX72" fmla="*/ 1554340 w 2614629"/>
                  <a:gd name="connsiteY72" fmla="*/ 1477108 h 3289156"/>
                  <a:gd name="connsiteX73" fmla="*/ 1519171 w 2614629"/>
                  <a:gd name="connsiteY73" fmla="*/ 1529862 h 3289156"/>
                  <a:gd name="connsiteX74" fmla="*/ 1484001 w 2614629"/>
                  <a:gd name="connsiteY74" fmla="*/ 1652954 h 3289156"/>
                  <a:gd name="connsiteX75" fmla="*/ 1448832 w 2614629"/>
                  <a:gd name="connsiteY75" fmla="*/ 1758462 h 3289156"/>
                  <a:gd name="connsiteX76" fmla="*/ 1466417 w 2614629"/>
                  <a:gd name="connsiteY76" fmla="*/ 1951893 h 3289156"/>
                  <a:gd name="connsiteX77" fmla="*/ 1501586 w 2614629"/>
                  <a:gd name="connsiteY77" fmla="*/ 2057400 h 3289156"/>
                  <a:gd name="connsiteX78" fmla="*/ 1536755 w 2614629"/>
                  <a:gd name="connsiteY78" fmla="*/ 2162908 h 3289156"/>
                  <a:gd name="connsiteX79" fmla="*/ 1554340 w 2614629"/>
                  <a:gd name="connsiteY79" fmla="*/ 2233246 h 3289156"/>
                  <a:gd name="connsiteX80" fmla="*/ 1589509 w 2614629"/>
                  <a:gd name="connsiteY80" fmla="*/ 2338754 h 3289156"/>
                  <a:gd name="connsiteX81" fmla="*/ 1642263 w 2614629"/>
                  <a:gd name="connsiteY81" fmla="*/ 2532185 h 3289156"/>
                  <a:gd name="connsiteX82" fmla="*/ 1659847 w 2614629"/>
                  <a:gd name="connsiteY82" fmla="*/ 2584939 h 3289156"/>
                  <a:gd name="connsiteX83" fmla="*/ 1677432 w 2614629"/>
                  <a:gd name="connsiteY83" fmla="*/ 2637693 h 3289156"/>
                  <a:gd name="connsiteX84" fmla="*/ 1624678 w 2614629"/>
                  <a:gd name="connsiteY84" fmla="*/ 2672862 h 3289156"/>
                  <a:gd name="connsiteX85" fmla="*/ 1413663 w 2614629"/>
                  <a:gd name="connsiteY85" fmla="*/ 2690446 h 3289156"/>
                  <a:gd name="connsiteX86" fmla="*/ 1624678 w 2614629"/>
                  <a:gd name="connsiteY86" fmla="*/ 3200400 h 3289156"/>
                  <a:gd name="connsiteX87" fmla="*/ 1642263 w 2614629"/>
                  <a:gd name="connsiteY87" fmla="*/ 3253154 h 3289156"/>
                  <a:gd name="connsiteX88" fmla="*/ 1589509 w 2614629"/>
                  <a:gd name="connsiteY88" fmla="*/ 3288323 h 3289156"/>
                  <a:gd name="connsiteX89" fmla="*/ 1378494 w 2614629"/>
                  <a:gd name="connsiteY89" fmla="*/ 3270739 h 3289156"/>
                  <a:gd name="connsiteX90" fmla="*/ 1308155 w 2614629"/>
                  <a:gd name="connsiteY90" fmla="*/ 2989385 h 3289156"/>
                  <a:gd name="connsiteX91" fmla="*/ 1290571 w 2614629"/>
                  <a:gd name="connsiteY91" fmla="*/ 2866293 h 3289156"/>
                  <a:gd name="connsiteX92" fmla="*/ 1202647 w 2614629"/>
                  <a:gd name="connsiteY92" fmla="*/ 2708031 h 3289156"/>
                  <a:gd name="connsiteX93" fmla="*/ 1114724 w 2614629"/>
                  <a:gd name="connsiteY93" fmla="*/ 2690446 h 3289156"/>
                  <a:gd name="connsiteX94" fmla="*/ 833371 w 2614629"/>
                  <a:gd name="connsiteY94" fmla="*/ 2708031 h 3289156"/>
                  <a:gd name="connsiteX95" fmla="*/ 569601 w 2614629"/>
                  <a:gd name="connsiteY95" fmla="*/ 3200400 h 3289156"/>
                  <a:gd name="connsiteX96" fmla="*/ 499263 w 2614629"/>
                  <a:gd name="connsiteY96" fmla="*/ 3182816 h 3289156"/>
                  <a:gd name="connsiteX97" fmla="*/ 464094 w 2614629"/>
                  <a:gd name="connsiteY97" fmla="*/ 3147646 h 3289156"/>
                  <a:gd name="connsiteX98" fmla="*/ 516847 w 2614629"/>
                  <a:gd name="connsiteY98" fmla="*/ 3130062 h 3289156"/>
                  <a:gd name="connsiteX99" fmla="*/ 710278 w 2614629"/>
                  <a:gd name="connsiteY99" fmla="*/ 3112477 h 3289156"/>
                  <a:gd name="connsiteX100" fmla="*/ 727863 w 2614629"/>
                  <a:gd name="connsiteY100" fmla="*/ 2989385 h 3289156"/>
                  <a:gd name="connsiteX101" fmla="*/ 763032 w 2614629"/>
                  <a:gd name="connsiteY101" fmla="*/ 2866293 h 3289156"/>
                  <a:gd name="connsiteX102" fmla="*/ 780617 w 2614629"/>
                  <a:gd name="connsiteY102" fmla="*/ 2760785 h 3289156"/>
                  <a:gd name="connsiteX103" fmla="*/ 710278 w 2614629"/>
                  <a:gd name="connsiteY103" fmla="*/ 2725616 h 3289156"/>
                  <a:gd name="connsiteX104" fmla="*/ 569601 w 2614629"/>
                  <a:gd name="connsiteY104" fmla="*/ 2690446 h 3289156"/>
                  <a:gd name="connsiteX105" fmla="*/ 428924 w 2614629"/>
                  <a:gd name="connsiteY105" fmla="*/ 2655277 h 3289156"/>
                  <a:gd name="connsiteX106" fmla="*/ 323417 w 2614629"/>
                  <a:gd name="connsiteY106" fmla="*/ 2620108 h 3289156"/>
                  <a:gd name="connsiteX107" fmla="*/ 358586 w 2614629"/>
                  <a:gd name="connsiteY107" fmla="*/ 2567354 h 3289156"/>
                  <a:gd name="connsiteX108" fmla="*/ 376171 w 2614629"/>
                  <a:gd name="connsiteY108" fmla="*/ 2514600 h 3289156"/>
                  <a:gd name="connsiteX109" fmla="*/ 428924 w 2614629"/>
                  <a:gd name="connsiteY109" fmla="*/ 2461846 h 3289156"/>
                  <a:gd name="connsiteX110" fmla="*/ 446509 w 2614629"/>
                  <a:gd name="connsiteY110" fmla="*/ 2409093 h 3289156"/>
                  <a:gd name="connsiteX111" fmla="*/ 481678 w 2614629"/>
                  <a:gd name="connsiteY111" fmla="*/ 2373923 h 3289156"/>
                  <a:gd name="connsiteX112" fmla="*/ 516847 w 2614629"/>
                  <a:gd name="connsiteY112" fmla="*/ 2321170 h 3289156"/>
                  <a:gd name="connsiteX113" fmla="*/ 552017 w 2614629"/>
                  <a:gd name="connsiteY113" fmla="*/ 2286000 h 3289156"/>
                  <a:gd name="connsiteX114" fmla="*/ 604771 w 2614629"/>
                  <a:gd name="connsiteY114" fmla="*/ 2180493 h 3289156"/>
                  <a:gd name="connsiteX115" fmla="*/ 692694 w 2614629"/>
                  <a:gd name="connsiteY115" fmla="*/ 2110154 h 3289156"/>
                  <a:gd name="connsiteX116" fmla="*/ 727863 w 2614629"/>
                  <a:gd name="connsiteY116" fmla="*/ 2057400 h 3289156"/>
                  <a:gd name="connsiteX117" fmla="*/ 850955 w 2614629"/>
                  <a:gd name="connsiteY117" fmla="*/ 2004646 h 3289156"/>
                  <a:gd name="connsiteX118" fmla="*/ 903709 w 2614629"/>
                  <a:gd name="connsiteY118" fmla="*/ 1969477 h 3289156"/>
                  <a:gd name="connsiteX119" fmla="*/ 974047 w 2614629"/>
                  <a:gd name="connsiteY119" fmla="*/ 1863970 h 3289156"/>
                  <a:gd name="connsiteX120" fmla="*/ 1009217 w 2614629"/>
                  <a:gd name="connsiteY120" fmla="*/ 1758462 h 3289156"/>
                  <a:gd name="connsiteX121" fmla="*/ 991632 w 2614629"/>
                  <a:gd name="connsiteY121" fmla="*/ 1565031 h 3289156"/>
                  <a:gd name="connsiteX122" fmla="*/ 974047 w 2614629"/>
                  <a:gd name="connsiteY122" fmla="*/ 1512277 h 3289156"/>
                  <a:gd name="connsiteX123" fmla="*/ 921294 w 2614629"/>
                  <a:gd name="connsiteY123" fmla="*/ 1494693 h 3289156"/>
                  <a:gd name="connsiteX124" fmla="*/ 657524 w 2614629"/>
                  <a:gd name="connsiteY124" fmla="*/ 1477108 h 3289156"/>
                  <a:gd name="connsiteX125" fmla="*/ 481678 w 2614629"/>
                  <a:gd name="connsiteY125" fmla="*/ 1459523 h 3289156"/>
                  <a:gd name="connsiteX126" fmla="*/ 446509 w 2614629"/>
                  <a:gd name="connsiteY126" fmla="*/ 1318846 h 3289156"/>
                  <a:gd name="connsiteX127" fmla="*/ 428924 w 2614629"/>
                  <a:gd name="connsiteY127" fmla="*/ 1266093 h 3289156"/>
                  <a:gd name="connsiteX128" fmla="*/ 411340 w 2614629"/>
                  <a:gd name="connsiteY128" fmla="*/ 1002323 h 3289156"/>
                  <a:gd name="connsiteX129" fmla="*/ 341001 w 2614629"/>
                  <a:gd name="connsiteY129" fmla="*/ 914400 h 3289156"/>
                  <a:gd name="connsiteX130" fmla="*/ 305832 w 2614629"/>
                  <a:gd name="connsiteY130" fmla="*/ 861646 h 3289156"/>
                  <a:gd name="connsiteX131" fmla="*/ 200324 w 2614629"/>
                  <a:gd name="connsiteY131" fmla="*/ 826477 h 3289156"/>
                  <a:gd name="connsiteX132" fmla="*/ 77232 w 2614629"/>
                  <a:gd name="connsiteY132" fmla="*/ 791308 h 3289156"/>
                  <a:gd name="connsiteX133" fmla="*/ 6894 w 2614629"/>
                  <a:gd name="connsiteY133" fmla="*/ 703385 h 3289156"/>
                  <a:gd name="connsiteX134" fmla="*/ 59647 w 2614629"/>
                  <a:gd name="connsiteY134" fmla="*/ 720970 h 3289156"/>
                  <a:gd name="connsiteX135" fmla="*/ 94817 w 2614629"/>
                  <a:gd name="connsiteY135" fmla="*/ 756139 h 3289156"/>
                  <a:gd name="connsiteX136" fmla="*/ 112401 w 2614629"/>
                  <a:gd name="connsiteY136" fmla="*/ 685800 h 3289156"/>
                  <a:gd name="connsiteX137" fmla="*/ 129986 w 2614629"/>
                  <a:gd name="connsiteY137" fmla="*/ 562708 h 3289156"/>
                  <a:gd name="connsiteX138" fmla="*/ 165155 w 2614629"/>
                  <a:gd name="connsiteY138" fmla="*/ 668216 h 3289156"/>
                  <a:gd name="connsiteX139" fmla="*/ 182740 w 2614629"/>
                  <a:gd name="connsiteY139" fmla="*/ 720970 h 3289156"/>
                  <a:gd name="connsiteX140" fmla="*/ 217909 w 2614629"/>
                  <a:gd name="connsiteY140" fmla="*/ 685800 h 3289156"/>
                  <a:gd name="connsiteX141" fmla="*/ 270663 w 2614629"/>
                  <a:gd name="connsiteY141" fmla="*/ 545123 h 3289156"/>
                  <a:gd name="connsiteX142" fmla="*/ 288247 w 2614629"/>
                  <a:gd name="connsiteY142" fmla="*/ 597877 h 3289156"/>
                  <a:gd name="connsiteX143" fmla="*/ 305832 w 2614629"/>
                  <a:gd name="connsiteY143" fmla="*/ 756139 h 3289156"/>
                  <a:gd name="connsiteX144" fmla="*/ 323417 w 2614629"/>
                  <a:gd name="connsiteY144" fmla="*/ 597877 h 3289156"/>
                  <a:gd name="connsiteX145" fmla="*/ 411340 w 2614629"/>
                  <a:gd name="connsiteY145" fmla="*/ 633046 h 3289156"/>
                  <a:gd name="connsiteX146" fmla="*/ 464094 w 2614629"/>
                  <a:gd name="connsiteY146" fmla="*/ 668216 h 3289156"/>
                  <a:gd name="connsiteX147" fmla="*/ 446509 w 2614629"/>
                  <a:gd name="connsiteY147" fmla="*/ 791308 h 3289156"/>
                  <a:gd name="connsiteX148" fmla="*/ 428924 w 2614629"/>
                  <a:gd name="connsiteY148" fmla="*/ 861646 h 3289156"/>
                  <a:gd name="connsiteX149" fmla="*/ 446509 w 2614629"/>
                  <a:gd name="connsiteY149" fmla="*/ 984739 h 3289156"/>
                  <a:gd name="connsiteX150" fmla="*/ 464094 w 2614629"/>
                  <a:gd name="connsiteY150" fmla="*/ 1055077 h 3289156"/>
                  <a:gd name="connsiteX151" fmla="*/ 499263 w 2614629"/>
                  <a:gd name="connsiteY151" fmla="*/ 1160585 h 3289156"/>
                  <a:gd name="connsiteX152" fmla="*/ 516847 w 2614629"/>
                  <a:gd name="connsiteY152" fmla="*/ 1213339 h 3289156"/>
                  <a:gd name="connsiteX153" fmla="*/ 552017 w 2614629"/>
                  <a:gd name="connsiteY153" fmla="*/ 1318846 h 3289156"/>
                  <a:gd name="connsiteX154" fmla="*/ 569601 w 2614629"/>
                  <a:gd name="connsiteY154" fmla="*/ 1371600 h 3289156"/>
                  <a:gd name="connsiteX155" fmla="*/ 622355 w 2614629"/>
                  <a:gd name="connsiteY155" fmla="*/ 1389185 h 3289156"/>
                  <a:gd name="connsiteX156" fmla="*/ 850955 w 2614629"/>
                  <a:gd name="connsiteY156" fmla="*/ 1371600 h 3289156"/>
                  <a:gd name="connsiteX157" fmla="*/ 868540 w 2614629"/>
                  <a:gd name="connsiteY157" fmla="*/ 1248508 h 3289156"/>
                  <a:gd name="connsiteX158" fmla="*/ 938878 w 2614629"/>
                  <a:gd name="connsiteY158" fmla="*/ 1266093 h 3289156"/>
                  <a:gd name="connsiteX159" fmla="*/ 1044386 w 2614629"/>
                  <a:gd name="connsiteY159" fmla="*/ 1301262 h 3289156"/>
                  <a:gd name="connsiteX160" fmla="*/ 1185063 w 2614629"/>
                  <a:gd name="connsiteY160" fmla="*/ 1283677 h 3289156"/>
                  <a:gd name="connsiteX161" fmla="*/ 1202647 w 2614629"/>
                  <a:gd name="connsiteY161" fmla="*/ 1230923 h 3289156"/>
                  <a:gd name="connsiteX162" fmla="*/ 1220232 w 2614629"/>
                  <a:gd name="connsiteY162" fmla="*/ 1160585 h 3289156"/>
                  <a:gd name="connsiteX163" fmla="*/ 1167478 w 2614629"/>
                  <a:gd name="connsiteY163" fmla="*/ 1125416 h 3289156"/>
                  <a:gd name="connsiteX164" fmla="*/ 1114724 w 2614629"/>
                  <a:gd name="connsiteY164" fmla="*/ 1107831 h 3289156"/>
                  <a:gd name="connsiteX165" fmla="*/ 1026801 w 2614629"/>
                  <a:gd name="connsiteY165" fmla="*/ 1037493 h 3289156"/>
                  <a:gd name="connsiteX166" fmla="*/ 974047 w 2614629"/>
                  <a:gd name="connsiteY166" fmla="*/ 1002323 h 328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2614629" h="3289156">
                    <a:moveTo>
                      <a:pt x="1026801" y="1072662"/>
                    </a:moveTo>
                    <a:cubicBezTo>
                      <a:pt x="1009216" y="1043354"/>
                      <a:pt x="977625" y="1018730"/>
                      <a:pt x="974047" y="984739"/>
                    </a:cubicBezTo>
                    <a:cubicBezTo>
                      <a:pt x="965435" y="902920"/>
                      <a:pt x="991632" y="820825"/>
                      <a:pt x="991632" y="738554"/>
                    </a:cubicBezTo>
                    <a:cubicBezTo>
                      <a:pt x="991632" y="662129"/>
                      <a:pt x="985966" y="585444"/>
                      <a:pt x="974047" y="509954"/>
                    </a:cubicBezTo>
                    <a:cubicBezTo>
                      <a:pt x="968265" y="473336"/>
                      <a:pt x="950601" y="439615"/>
                      <a:pt x="938878" y="404446"/>
                    </a:cubicBezTo>
                    <a:lnTo>
                      <a:pt x="921294" y="351693"/>
                    </a:lnTo>
                    <a:cubicBezTo>
                      <a:pt x="934860" y="188891"/>
                      <a:pt x="901455" y="178663"/>
                      <a:pt x="974047" y="87923"/>
                    </a:cubicBezTo>
                    <a:cubicBezTo>
                      <a:pt x="1018688" y="32122"/>
                      <a:pt x="1030925" y="45518"/>
                      <a:pt x="1114724" y="17585"/>
                    </a:cubicBezTo>
                    <a:lnTo>
                      <a:pt x="1167478" y="0"/>
                    </a:lnTo>
                    <a:cubicBezTo>
                      <a:pt x="1296432" y="5862"/>
                      <a:pt x="1425633" y="7684"/>
                      <a:pt x="1554340" y="17585"/>
                    </a:cubicBezTo>
                    <a:cubicBezTo>
                      <a:pt x="1578436" y="19439"/>
                      <a:pt x="1602464" y="25650"/>
                      <a:pt x="1624678" y="35170"/>
                    </a:cubicBezTo>
                    <a:cubicBezTo>
                      <a:pt x="1863264" y="137422"/>
                      <a:pt x="1507924" y="13838"/>
                      <a:pt x="1730186" y="87923"/>
                    </a:cubicBezTo>
                    <a:cubicBezTo>
                      <a:pt x="1741909" y="99646"/>
                      <a:pt x="1751139" y="114563"/>
                      <a:pt x="1765355" y="123093"/>
                    </a:cubicBezTo>
                    <a:cubicBezTo>
                      <a:pt x="1781249" y="132630"/>
                      <a:pt x="1803635" y="129098"/>
                      <a:pt x="1818109" y="140677"/>
                    </a:cubicBezTo>
                    <a:cubicBezTo>
                      <a:pt x="1864946" y="178146"/>
                      <a:pt x="1845379" y="200314"/>
                      <a:pt x="1870863" y="246185"/>
                    </a:cubicBezTo>
                    <a:cubicBezTo>
                      <a:pt x="1891390" y="283134"/>
                      <a:pt x="1941201" y="351693"/>
                      <a:pt x="1941201" y="351693"/>
                    </a:cubicBezTo>
                    <a:cubicBezTo>
                      <a:pt x="1971239" y="471842"/>
                      <a:pt x="1986043" y="500061"/>
                      <a:pt x="1941201" y="668216"/>
                    </a:cubicBezTo>
                    <a:cubicBezTo>
                      <a:pt x="1936425" y="686126"/>
                      <a:pt x="1906032" y="679939"/>
                      <a:pt x="1888447" y="685800"/>
                    </a:cubicBezTo>
                    <a:cubicBezTo>
                      <a:pt x="1876724" y="697523"/>
                      <a:pt x="1867494" y="712440"/>
                      <a:pt x="1853278" y="720970"/>
                    </a:cubicBezTo>
                    <a:cubicBezTo>
                      <a:pt x="1837384" y="730507"/>
                      <a:pt x="1811298" y="723471"/>
                      <a:pt x="1800524" y="738554"/>
                    </a:cubicBezTo>
                    <a:cubicBezTo>
                      <a:pt x="1778976" y="768720"/>
                      <a:pt x="1765355" y="844062"/>
                      <a:pt x="1765355" y="844062"/>
                    </a:cubicBezTo>
                    <a:cubicBezTo>
                      <a:pt x="1759494" y="920262"/>
                      <a:pt x="1762759" y="997721"/>
                      <a:pt x="1747771" y="1072662"/>
                    </a:cubicBezTo>
                    <a:cubicBezTo>
                      <a:pt x="1744520" y="1088919"/>
                      <a:pt x="1728124" y="1102010"/>
                      <a:pt x="1712601" y="1107831"/>
                    </a:cubicBezTo>
                    <a:cubicBezTo>
                      <a:pt x="1679217" y="1120350"/>
                      <a:pt x="1641684" y="1116769"/>
                      <a:pt x="1607094" y="1125416"/>
                    </a:cubicBezTo>
                    <a:cubicBezTo>
                      <a:pt x="1571129" y="1134407"/>
                      <a:pt x="1501586" y="1160585"/>
                      <a:pt x="1501586" y="1160585"/>
                    </a:cubicBezTo>
                    <a:cubicBezTo>
                      <a:pt x="1495724" y="1178170"/>
                      <a:pt x="1484001" y="1194803"/>
                      <a:pt x="1484001" y="1213339"/>
                    </a:cubicBezTo>
                    <a:cubicBezTo>
                      <a:pt x="1484001" y="1350199"/>
                      <a:pt x="1521597" y="1303485"/>
                      <a:pt x="1659847" y="1318846"/>
                    </a:cubicBezTo>
                    <a:cubicBezTo>
                      <a:pt x="1709661" y="1468286"/>
                      <a:pt x="1640188" y="1286082"/>
                      <a:pt x="1712601" y="1406770"/>
                    </a:cubicBezTo>
                    <a:cubicBezTo>
                      <a:pt x="1722138" y="1422664"/>
                      <a:pt x="1720649" y="1443629"/>
                      <a:pt x="1730186" y="1459523"/>
                    </a:cubicBezTo>
                    <a:cubicBezTo>
                      <a:pt x="1738716" y="1473739"/>
                      <a:pt x="1752409" y="1484336"/>
                      <a:pt x="1765355" y="1494693"/>
                    </a:cubicBezTo>
                    <a:cubicBezTo>
                      <a:pt x="1814052" y="1533651"/>
                      <a:pt x="1815145" y="1528874"/>
                      <a:pt x="1870863" y="1547446"/>
                    </a:cubicBezTo>
                    <a:cubicBezTo>
                      <a:pt x="1900171" y="1541585"/>
                      <a:pt x="1937652" y="1550996"/>
                      <a:pt x="1958786" y="1529862"/>
                    </a:cubicBezTo>
                    <a:cubicBezTo>
                      <a:pt x="1985000" y="1503648"/>
                      <a:pt x="1982232" y="1459523"/>
                      <a:pt x="1993955" y="1424354"/>
                    </a:cubicBezTo>
                    <a:lnTo>
                      <a:pt x="2029124" y="1318846"/>
                    </a:lnTo>
                    <a:cubicBezTo>
                      <a:pt x="2034985" y="1301262"/>
                      <a:pt x="2033603" y="1279200"/>
                      <a:pt x="2046709" y="1266093"/>
                    </a:cubicBezTo>
                    <a:lnTo>
                      <a:pt x="2081878" y="1230923"/>
                    </a:lnTo>
                    <a:cubicBezTo>
                      <a:pt x="2087740" y="1207477"/>
                      <a:pt x="2088655" y="1182201"/>
                      <a:pt x="2099463" y="1160585"/>
                    </a:cubicBezTo>
                    <a:cubicBezTo>
                      <a:pt x="2220394" y="918723"/>
                      <a:pt x="2138757" y="1148208"/>
                      <a:pt x="2187386" y="1002323"/>
                    </a:cubicBezTo>
                    <a:cubicBezTo>
                      <a:pt x="2181524" y="973015"/>
                      <a:pt x="2177050" y="943396"/>
                      <a:pt x="2169801" y="914400"/>
                    </a:cubicBezTo>
                    <a:cubicBezTo>
                      <a:pt x="2165305" y="896418"/>
                      <a:pt x="2152217" y="880182"/>
                      <a:pt x="2152217" y="861646"/>
                    </a:cubicBezTo>
                    <a:cubicBezTo>
                      <a:pt x="2152217" y="808568"/>
                      <a:pt x="2163940" y="756139"/>
                      <a:pt x="2169801" y="703385"/>
                    </a:cubicBezTo>
                    <a:cubicBezTo>
                      <a:pt x="2181524" y="715108"/>
                      <a:pt x="2199150" y="723031"/>
                      <a:pt x="2204971" y="738554"/>
                    </a:cubicBezTo>
                    <a:cubicBezTo>
                      <a:pt x="2248527" y="854704"/>
                      <a:pt x="2176812" y="859310"/>
                      <a:pt x="2275309" y="826477"/>
                    </a:cubicBezTo>
                    <a:cubicBezTo>
                      <a:pt x="2281171" y="773723"/>
                      <a:pt x="2284168" y="720572"/>
                      <a:pt x="2292894" y="668216"/>
                    </a:cubicBezTo>
                    <a:cubicBezTo>
                      <a:pt x="2295941" y="649932"/>
                      <a:pt x="2291942" y="615462"/>
                      <a:pt x="2310478" y="615462"/>
                    </a:cubicBezTo>
                    <a:cubicBezTo>
                      <a:pt x="2329014" y="615462"/>
                      <a:pt x="2322201" y="650631"/>
                      <a:pt x="2328063" y="668216"/>
                    </a:cubicBezTo>
                    <a:cubicBezTo>
                      <a:pt x="2333924" y="726831"/>
                      <a:pt x="2324963" y="788905"/>
                      <a:pt x="2345647" y="844062"/>
                    </a:cubicBezTo>
                    <a:cubicBezTo>
                      <a:pt x="2351468" y="859585"/>
                      <a:pt x="2374286" y="824132"/>
                      <a:pt x="2380817" y="808893"/>
                    </a:cubicBezTo>
                    <a:cubicBezTo>
                      <a:pt x="2392591" y="781422"/>
                      <a:pt x="2391152" y="749966"/>
                      <a:pt x="2398401" y="720970"/>
                    </a:cubicBezTo>
                    <a:cubicBezTo>
                      <a:pt x="2402897" y="702988"/>
                      <a:pt x="2410124" y="685801"/>
                      <a:pt x="2415986" y="668216"/>
                    </a:cubicBezTo>
                    <a:cubicBezTo>
                      <a:pt x="2487335" y="739565"/>
                      <a:pt x="2490112" y="714206"/>
                      <a:pt x="2451155" y="844062"/>
                    </a:cubicBezTo>
                    <a:cubicBezTo>
                      <a:pt x="2445082" y="864305"/>
                      <a:pt x="2395483" y="891690"/>
                      <a:pt x="2415986" y="896816"/>
                    </a:cubicBezTo>
                    <a:cubicBezTo>
                      <a:pt x="2451951" y="905807"/>
                      <a:pt x="2521494" y="861646"/>
                      <a:pt x="2521494" y="861646"/>
                    </a:cubicBezTo>
                    <a:cubicBezTo>
                      <a:pt x="2550802" y="867508"/>
                      <a:pt x="2588283" y="858097"/>
                      <a:pt x="2609417" y="879231"/>
                    </a:cubicBezTo>
                    <a:cubicBezTo>
                      <a:pt x="2622524" y="892338"/>
                      <a:pt x="2608770" y="924457"/>
                      <a:pt x="2591832" y="931985"/>
                    </a:cubicBezTo>
                    <a:cubicBezTo>
                      <a:pt x="2548648" y="951178"/>
                      <a:pt x="2498047" y="943708"/>
                      <a:pt x="2451155" y="949570"/>
                    </a:cubicBezTo>
                    <a:cubicBezTo>
                      <a:pt x="2464986" y="991063"/>
                      <a:pt x="2463680" y="1013356"/>
                      <a:pt x="2503909" y="1037493"/>
                    </a:cubicBezTo>
                    <a:cubicBezTo>
                      <a:pt x="2519803" y="1047030"/>
                      <a:pt x="2539078" y="1049216"/>
                      <a:pt x="2556663" y="1055077"/>
                    </a:cubicBezTo>
                    <a:cubicBezTo>
                      <a:pt x="2550801" y="1078523"/>
                      <a:pt x="2561707" y="1116930"/>
                      <a:pt x="2539078" y="1125416"/>
                    </a:cubicBezTo>
                    <a:cubicBezTo>
                      <a:pt x="2419340" y="1170318"/>
                      <a:pt x="2419387" y="1118034"/>
                      <a:pt x="2398401" y="1055077"/>
                    </a:cubicBezTo>
                    <a:cubicBezTo>
                      <a:pt x="2380816" y="1060939"/>
                      <a:pt x="2356421" y="1057579"/>
                      <a:pt x="2345647" y="1072662"/>
                    </a:cubicBezTo>
                    <a:cubicBezTo>
                      <a:pt x="2324100" y="1102829"/>
                      <a:pt x="2322201" y="1143001"/>
                      <a:pt x="2310478" y="1178170"/>
                    </a:cubicBezTo>
                    <a:cubicBezTo>
                      <a:pt x="2304617" y="1195754"/>
                      <a:pt x="2306001" y="1217816"/>
                      <a:pt x="2292894" y="1230923"/>
                    </a:cubicBezTo>
                    <a:lnTo>
                      <a:pt x="2204971" y="1318846"/>
                    </a:lnTo>
                    <a:cubicBezTo>
                      <a:pt x="2197002" y="1350722"/>
                      <a:pt x="2166486" y="1480424"/>
                      <a:pt x="2152217" y="1494693"/>
                    </a:cubicBezTo>
                    <a:cubicBezTo>
                      <a:pt x="2140494" y="1506416"/>
                      <a:pt x="2126994" y="1516599"/>
                      <a:pt x="2117047" y="1529862"/>
                    </a:cubicBezTo>
                    <a:cubicBezTo>
                      <a:pt x="2022989" y="1655272"/>
                      <a:pt x="2092701" y="1620040"/>
                      <a:pt x="1993955" y="1652954"/>
                    </a:cubicBezTo>
                    <a:cubicBezTo>
                      <a:pt x="1976370" y="1664677"/>
                      <a:pt x="1962123" y="1685134"/>
                      <a:pt x="1941201" y="1688123"/>
                    </a:cubicBezTo>
                    <a:cubicBezTo>
                      <a:pt x="1917276" y="1691541"/>
                      <a:pt x="1894101" y="1677178"/>
                      <a:pt x="1870863" y="1670539"/>
                    </a:cubicBezTo>
                    <a:cubicBezTo>
                      <a:pt x="1767735" y="1641074"/>
                      <a:pt x="1868107" y="1669161"/>
                      <a:pt x="1765355" y="1617785"/>
                    </a:cubicBezTo>
                    <a:cubicBezTo>
                      <a:pt x="1748776" y="1609495"/>
                      <a:pt x="1730186" y="1606062"/>
                      <a:pt x="1712601" y="1600200"/>
                    </a:cubicBezTo>
                    <a:cubicBezTo>
                      <a:pt x="1700568" y="1564101"/>
                      <a:pt x="1698470" y="1531588"/>
                      <a:pt x="1659847" y="1512277"/>
                    </a:cubicBezTo>
                    <a:cubicBezTo>
                      <a:pt x="1626689" y="1495698"/>
                      <a:pt x="1554340" y="1477108"/>
                      <a:pt x="1554340" y="1477108"/>
                    </a:cubicBezTo>
                    <a:cubicBezTo>
                      <a:pt x="1542617" y="1494693"/>
                      <a:pt x="1528622" y="1510959"/>
                      <a:pt x="1519171" y="1529862"/>
                    </a:cubicBezTo>
                    <a:cubicBezTo>
                      <a:pt x="1504397" y="1559411"/>
                      <a:pt x="1492452" y="1624783"/>
                      <a:pt x="1484001" y="1652954"/>
                    </a:cubicBezTo>
                    <a:cubicBezTo>
                      <a:pt x="1473348" y="1688462"/>
                      <a:pt x="1448832" y="1758462"/>
                      <a:pt x="1448832" y="1758462"/>
                    </a:cubicBezTo>
                    <a:cubicBezTo>
                      <a:pt x="1454694" y="1822939"/>
                      <a:pt x="1455166" y="1888135"/>
                      <a:pt x="1466417" y="1951893"/>
                    </a:cubicBezTo>
                    <a:cubicBezTo>
                      <a:pt x="1472859" y="1988400"/>
                      <a:pt x="1489863" y="2022231"/>
                      <a:pt x="1501586" y="2057400"/>
                    </a:cubicBezTo>
                    <a:lnTo>
                      <a:pt x="1536755" y="2162908"/>
                    </a:lnTo>
                    <a:cubicBezTo>
                      <a:pt x="1542617" y="2186354"/>
                      <a:pt x="1547395" y="2210098"/>
                      <a:pt x="1554340" y="2233246"/>
                    </a:cubicBezTo>
                    <a:cubicBezTo>
                      <a:pt x="1564993" y="2268754"/>
                      <a:pt x="1582238" y="2302402"/>
                      <a:pt x="1589509" y="2338754"/>
                    </a:cubicBezTo>
                    <a:cubicBezTo>
                      <a:pt x="1614365" y="2463031"/>
                      <a:pt x="1597642" y="2398319"/>
                      <a:pt x="1642263" y="2532185"/>
                    </a:cubicBezTo>
                    <a:lnTo>
                      <a:pt x="1659847" y="2584939"/>
                    </a:lnTo>
                    <a:lnTo>
                      <a:pt x="1677432" y="2637693"/>
                    </a:lnTo>
                    <a:cubicBezTo>
                      <a:pt x="1659847" y="2649416"/>
                      <a:pt x="1645402" y="2668717"/>
                      <a:pt x="1624678" y="2672862"/>
                    </a:cubicBezTo>
                    <a:cubicBezTo>
                      <a:pt x="1555466" y="2686704"/>
                      <a:pt x="1438695" y="2624452"/>
                      <a:pt x="1413663" y="2690446"/>
                    </a:cubicBezTo>
                    <a:cubicBezTo>
                      <a:pt x="1210066" y="3227201"/>
                      <a:pt x="1355800" y="3175957"/>
                      <a:pt x="1624678" y="3200400"/>
                    </a:cubicBezTo>
                    <a:cubicBezTo>
                      <a:pt x="1630540" y="3217985"/>
                      <a:pt x="1649147" y="3235944"/>
                      <a:pt x="1642263" y="3253154"/>
                    </a:cubicBezTo>
                    <a:cubicBezTo>
                      <a:pt x="1634414" y="3272777"/>
                      <a:pt x="1610596" y="3286917"/>
                      <a:pt x="1589509" y="3288323"/>
                    </a:cubicBezTo>
                    <a:cubicBezTo>
                      <a:pt x="1519083" y="3293018"/>
                      <a:pt x="1448832" y="3276600"/>
                      <a:pt x="1378494" y="3270739"/>
                    </a:cubicBezTo>
                    <a:cubicBezTo>
                      <a:pt x="1240660" y="3224793"/>
                      <a:pt x="1334029" y="3274001"/>
                      <a:pt x="1308155" y="2989385"/>
                    </a:cubicBezTo>
                    <a:cubicBezTo>
                      <a:pt x="1304403" y="2948108"/>
                      <a:pt x="1299891" y="2906679"/>
                      <a:pt x="1290571" y="2866293"/>
                    </a:cubicBezTo>
                    <a:cubicBezTo>
                      <a:pt x="1277860" y="2811213"/>
                      <a:pt x="1261273" y="2737344"/>
                      <a:pt x="1202647" y="2708031"/>
                    </a:cubicBezTo>
                    <a:cubicBezTo>
                      <a:pt x="1175914" y="2694665"/>
                      <a:pt x="1144032" y="2696308"/>
                      <a:pt x="1114724" y="2690446"/>
                    </a:cubicBezTo>
                    <a:cubicBezTo>
                      <a:pt x="1020940" y="2696308"/>
                      <a:pt x="880555" y="2626769"/>
                      <a:pt x="833371" y="2708031"/>
                    </a:cubicBezTo>
                    <a:cubicBezTo>
                      <a:pt x="522238" y="3243872"/>
                      <a:pt x="1090868" y="3292389"/>
                      <a:pt x="569601" y="3200400"/>
                    </a:cubicBezTo>
                    <a:cubicBezTo>
                      <a:pt x="545801" y="3196200"/>
                      <a:pt x="522709" y="3188677"/>
                      <a:pt x="499263" y="3182816"/>
                    </a:cubicBezTo>
                    <a:cubicBezTo>
                      <a:pt x="487540" y="3171093"/>
                      <a:pt x="458851" y="3163374"/>
                      <a:pt x="464094" y="3147646"/>
                    </a:cubicBezTo>
                    <a:cubicBezTo>
                      <a:pt x="469955" y="3130062"/>
                      <a:pt x="498498" y="3132683"/>
                      <a:pt x="516847" y="3130062"/>
                    </a:cubicBezTo>
                    <a:cubicBezTo>
                      <a:pt x="580939" y="3120906"/>
                      <a:pt x="645801" y="3118339"/>
                      <a:pt x="710278" y="3112477"/>
                    </a:cubicBezTo>
                    <a:cubicBezTo>
                      <a:pt x="716140" y="3071446"/>
                      <a:pt x="720449" y="3030164"/>
                      <a:pt x="727863" y="2989385"/>
                    </a:cubicBezTo>
                    <a:cubicBezTo>
                      <a:pt x="736697" y="2940799"/>
                      <a:pt x="747963" y="2911498"/>
                      <a:pt x="763032" y="2866293"/>
                    </a:cubicBezTo>
                    <a:cubicBezTo>
                      <a:pt x="768894" y="2831124"/>
                      <a:pt x="793136" y="2794169"/>
                      <a:pt x="780617" y="2760785"/>
                    </a:cubicBezTo>
                    <a:cubicBezTo>
                      <a:pt x="771413" y="2736240"/>
                      <a:pt x="734372" y="2735942"/>
                      <a:pt x="710278" y="2725616"/>
                    </a:cubicBezTo>
                    <a:cubicBezTo>
                      <a:pt x="657985" y="2703205"/>
                      <a:pt x="629237" y="2704208"/>
                      <a:pt x="569601" y="2690446"/>
                    </a:cubicBezTo>
                    <a:cubicBezTo>
                      <a:pt x="522503" y="2679577"/>
                      <a:pt x="474779" y="2670562"/>
                      <a:pt x="428924" y="2655277"/>
                    </a:cubicBezTo>
                    <a:lnTo>
                      <a:pt x="323417" y="2620108"/>
                    </a:lnTo>
                    <a:cubicBezTo>
                      <a:pt x="335140" y="2602523"/>
                      <a:pt x="349135" y="2586257"/>
                      <a:pt x="358586" y="2567354"/>
                    </a:cubicBezTo>
                    <a:cubicBezTo>
                      <a:pt x="366876" y="2550775"/>
                      <a:pt x="365889" y="2530023"/>
                      <a:pt x="376171" y="2514600"/>
                    </a:cubicBezTo>
                    <a:cubicBezTo>
                      <a:pt x="389965" y="2493908"/>
                      <a:pt x="411340" y="2479431"/>
                      <a:pt x="428924" y="2461846"/>
                    </a:cubicBezTo>
                    <a:cubicBezTo>
                      <a:pt x="434786" y="2444262"/>
                      <a:pt x="436972" y="2424987"/>
                      <a:pt x="446509" y="2409093"/>
                    </a:cubicBezTo>
                    <a:cubicBezTo>
                      <a:pt x="455039" y="2394877"/>
                      <a:pt x="471321" y="2386869"/>
                      <a:pt x="481678" y="2373923"/>
                    </a:cubicBezTo>
                    <a:cubicBezTo>
                      <a:pt x="494880" y="2357420"/>
                      <a:pt x="503645" y="2337673"/>
                      <a:pt x="516847" y="2321170"/>
                    </a:cubicBezTo>
                    <a:cubicBezTo>
                      <a:pt x="527204" y="2308224"/>
                      <a:pt x="541660" y="2298946"/>
                      <a:pt x="552017" y="2286000"/>
                    </a:cubicBezTo>
                    <a:cubicBezTo>
                      <a:pt x="658736" y="2152601"/>
                      <a:pt x="526767" y="2310499"/>
                      <a:pt x="604771" y="2180493"/>
                    </a:cubicBezTo>
                    <a:cubicBezTo>
                      <a:pt x="621477" y="2152650"/>
                      <a:pt x="668731" y="2126129"/>
                      <a:pt x="692694" y="2110154"/>
                    </a:cubicBezTo>
                    <a:cubicBezTo>
                      <a:pt x="704417" y="2092569"/>
                      <a:pt x="711627" y="2070930"/>
                      <a:pt x="727863" y="2057400"/>
                    </a:cubicBezTo>
                    <a:cubicBezTo>
                      <a:pt x="782747" y="2011663"/>
                      <a:pt x="795984" y="2032131"/>
                      <a:pt x="850955" y="2004646"/>
                    </a:cubicBezTo>
                    <a:cubicBezTo>
                      <a:pt x="869858" y="1995195"/>
                      <a:pt x="886124" y="1981200"/>
                      <a:pt x="903709" y="1969477"/>
                    </a:cubicBezTo>
                    <a:cubicBezTo>
                      <a:pt x="927155" y="1934308"/>
                      <a:pt x="960680" y="1904069"/>
                      <a:pt x="974047" y="1863970"/>
                    </a:cubicBezTo>
                    <a:lnTo>
                      <a:pt x="1009217" y="1758462"/>
                    </a:lnTo>
                    <a:cubicBezTo>
                      <a:pt x="1003355" y="1693985"/>
                      <a:pt x="1000788" y="1629123"/>
                      <a:pt x="991632" y="1565031"/>
                    </a:cubicBezTo>
                    <a:cubicBezTo>
                      <a:pt x="989011" y="1546681"/>
                      <a:pt x="987154" y="1525384"/>
                      <a:pt x="974047" y="1512277"/>
                    </a:cubicBezTo>
                    <a:cubicBezTo>
                      <a:pt x="960940" y="1499170"/>
                      <a:pt x="938878" y="1500554"/>
                      <a:pt x="921294" y="1494693"/>
                    </a:cubicBezTo>
                    <a:cubicBezTo>
                      <a:pt x="827993" y="1401392"/>
                      <a:pt x="921511" y="1477108"/>
                      <a:pt x="657524" y="1477108"/>
                    </a:cubicBezTo>
                    <a:cubicBezTo>
                      <a:pt x="598616" y="1477108"/>
                      <a:pt x="540293" y="1465385"/>
                      <a:pt x="481678" y="1459523"/>
                    </a:cubicBezTo>
                    <a:cubicBezTo>
                      <a:pt x="441481" y="1338928"/>
                      <a:pt x="488953" y="1488618"/>
                      <a:pt x="446509" y="1318846"/>
                    </a:cubicBezTo>
                    <a:cubicBezTo>
                      <a:pt x="442013" y="1300864"/>
                      <a:pt x="434786" y="1283677"/>
                      <a:pt x="428924" y="1266093"/>
                    </a:cubicBezTo>
                    <a:cubicBezTo>
                      <a:pt x="423063" y="1178170"/>
                      <a:pt x="425826" y="1089243"/>
                      <a:pt x="411340" y="1002323"/>
                    </a:cubicBezTo>
                    <a:cubicBezTo>
                      <a:pt x="405643" y="968141"/>
                      <a:pt x="360780" y="939123"/>
                      <a:pt x="341001" y="914400"/>
                    </a:cubicBezTo>
                    <a:cubicBezTo>
                      <a:pt x="327799" y="897897"/>
                      <a:pt x="323754" y="872847"/>
                      <a:pt x="305832" y="861646"/>
                    </a:cubicBezTo>
                    <a:cubicBezTo>
                      <a:pt x="274395" y="841998"/>
                      <a:pt x="235493" y="838200"/>
                      <a:pt x="200324" y="826477"/>
                    </a:cubicBezTo>
                    <a:cubicBezTo>
                      <a:pt x="124645" y="801251"/>
                      <a:pt x="165551" y="813388"/>
                      <a:pt x="77232" y="791308"/>
                    </a:cubicBezTo>
                    <a:cubicBezTo>
                      <a:pt x="75462" y="790128"/>
                      <a:pt x="-27082" y="737361"/>
                      <a:pt x="6894" y="703385"/>
                    </a:cubicBezTo>
                    <a:cubicBezTo>
                      <a:pt x="20001" y="690278"/>
                      <a:pt x="42063" y="715108"/>
                      <a:pt x="59647" y="720970"/>
                    </a:cubicBezTo>
                    <a:cubicBezTo>
                      <a:pt x="71370" y="732693"/>
                      <a:pt x="81022" y="765336"/>
                      <a:pt x="94817" y="756139"/>
                    </a:cubicBezTo>
                    <a:cubicBezTo>
                      <a:pt x="114926" y="742733"/>
                      <a:pt x="108078" y="709578"/>
                      <a:pt x="112401" y="685800"/>
                    </a:cubicBezTo>
                    <a:cubicBezTo>
                      <a:pt x="119815" y="645021"/>
                      <a:pt x="124124" y="603739"/>
                      <a:pt x="129986" y="562708"/>
                    </a:cubicBezTo>
                    <a:lnTo>
                      <a:pt x="165155" y="668216"/>
                    </a:lnTo>
                    <a:lnTo>
                      <a:pt x="182740" y="720970"/>
                    </a:lnTo>
                    <a:cubicBezTo>
                      <a:pt x="194463" y="709247"/>
                      <a:pt x="212088" y="701323"/>
                      <a:pt x="217909" y="685800"/>
                    </a:cubicBezTo>
                    <a:cubicBezTo>
                      <a:pt x="278840" y="523318"/>
                      <a:pt x="191395" y="624393"/>
                      <a:pt x="270663" y="545123"/>
                    </a:cubicBezTo>
                    <a:cubicBezTo>
                      <a:pt x="276524" y="562708"/>
                      <a:pt x="285200" y="579593"/>
                      <a:pt x="288247" y="597877"/>
                    </a:cubicBezTo>
                    <a:cubicBezTo>
                      <a:pt x="296973" y="650233"/>
                      <a:pt x="252753" y="756139"/>
                      <a:pt x="305832" y="756139"/>
                    </a:cubicBezTo>
                    <a:cubicBezTo>
                      <a:pt x="358911" y="756139"/>
                      <a:pt x="317555" y="650631"/>
                      <a:pt x="323417" y="597877"/>
                    </a:cubicBezTo>
                    <a:cubicBezTo>
                      <a:pt x="399996" y="712747"/>
                      <a:pt x="311235" y="616361"/>
                      <a:pt x="411340" y="633046"/>
                    </a:cubicBezTo>
                    <a:cubicBezTo>
                      <a:pt x="432187" y="636521"/>
                      <a:pt x="446509" y="656493"/>
                      <a:pt x="464094" y="668216"/>
                    </a:cubicBezTo>
                    <a:cubicBezTo>
                      <a:pt x="458232" y="709247"/>
                      <a:pt x="453923" y="750529"/>
                      <a:pt x="446509" y="791308"/>
                    </a:cubicBezTo>
                    <a:cubicBezTo>
                      <a:pt x="442186" y="815086"/>
                      <a:pt x="428924" y="837478"/>
                      <a:pt x="428924" y="861646"/>
                    </a:cubicBezTo>
                    <a:cubicBezTo>
                      <a:pt x="428924" y="903094"/>
                      <a:pt x="439094" y="943960"/>
                      <a:pt x="446509" y="984739"/>
                    </a:cubicBezTo>
                    <a:cubicBezTo>
                      <a:pt x="450832" y="1008517"/>
                      <a:pt x="457149" y="1031929"/>
                      <a:pt x="464094" y="1055077"/>
                    </a:cubicBezTo>
                    <a:cubicBezTo>
                      <a:pt x="474747" y="1090585"/>
                      <a:pt x="487540" y="1125416"/>
                      <a:pt x="499263" y="1160585"/>
                    </a:cubicBezTo>
                    <a:lnTo>
                      <a:pt x="516847" y="1213339"/>
                    </a:lnTo>
                    <a:lnTo>
                      <a:pt x="552017" y="1318846"/>
                    </a:lnTo>
                    <a:cubicBezTo>
                      <a:pt x="557879" y="1336431"/>
                      <a:pt x="552016" y="1365738"/>
                      <a:pt x="569601" y="1371600"/>
                    </a:cubicBezTo>
                    <a:lnTo>
                      <a:pt x="622355" y="1389185"/>
                    </a:lnTo>
                    <a:cubicBezTo>
                      <a:pt x="698555" y="1383323"/>
                      <a:pt x="784599" y="1409517"/>
                      <a:pt x="850955" y="1371600"/>
                    </a:cubicBezTo>
                    <a:cubicBezTo>
                      <a:pt x="886941" y="1351036"/>
                      <a:pt x="842006" y="1280349"/>
                      <a:pt x="868540" y="1248508"/>
                    </a:cubicBezTo>
                    <a:cubicBezTo>
                      <a:pt x="884012" y="1229942"/>
                      <a:pt x="915730" y="1259148"/>
                      <a:pt x="938878" y="1266093"/>
                    </a:cubicBezTo>
                    <a:cubicBezTo>
                      <a:pt x="974386" y="1276746"/>
                      <a:pt x="1044386" y="1301262"/>
                      <a:pt x="1044386" y="1301262"/>
                    </a:cubicBezTo>
                    <a:cubicBezTo>
                      <a:pt x="1091278" y="1295400"/>
                      <a:pt x="1141879" y="1302870"/>
                      <a:pt x="1185063" y="1283677"/>
                    </a:cubicBezTo>
                    <a:cubicBezTo>
                      <a:pt x="1202001" y="1276149"/>
                      <a:pt x="1197555" y="1248746"/>
                      <a:pt x="1202647" y="1230923"/>
                    </a:cubicBezTo>
                    <a:cubicBezTo>
                      <a:pt x="1209286" y="1207685"/>
                      <a:pt x="1214370" y="1184031"/>
                      <a:pt x="1220232" y="1160585"/>
                    </a:cubicBezTo>
                    <a:cubicBezTo>
                      <a:pt x="1202647" y="1148862"/>
                      <a:pt x="1186381" y="1134867"/>
                      <a:pt x="1167478" y="1125416"/>
                    </a:cubicBezTo>
                    <a:cubicBezTo>
                      <a:pt x="1150899" y="1117126"/>
                      <a:pt x="1129198" y="1119410"/>
                      <a:pt x="1114724" y="1107831"/>
                    </a:cubicBezTo>
                    <a:cubicBezTo>
                      <a:pt x="1001099" y="1016930"/>
                      <a:pt x="1159397" y="1081690"/>
                      <a:pt x="1026801" y="1037493"/>
                    </a:cubicBezTo>
                    <a:cubicBezTo>
                      <a:pt x="987487" y="998178"/>
                      <a:pt x="1008211" y="1002323"/>
                      <a:pt x="974047" y="1002323"/>
                    </a:cubicBezTo>
                  </a:path>
                </a:pathLst>
              </a:custGeom>
              <a:solidFill>
                <a:schemeClr val="accent2">
                  <a:lumMod val="20000"/>
                  <a:lumOff val="80000"/>
                </a:schemeClr>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grpSp>
            <p:nvGrpSpPr>
              <p:cNvPr id="67692" name="グループ化 227"/>
              <p:cNvGrpSpPr>
                <a:grpSpLocks/>
              </p:cNvGrpSpPr>
              <p:nvPr/>
            </p:nvGrpSpPr>
            <p:grpSpPr bwMode="auto">
              <a:xfrm>
                <a:off x="3906817" y="3116547"/>
                <a:ext cx="497810" cy="179535"/>
                <a:chOff x="8172400" y="3742128"/>
                <a:chExt cx="497810" cy="251194"/>
              </a:xfrm>
            </p:grpSpPr>
            <p:sp>
              <p:nvSpPr>
                <p:cNvPr id="234" name="円/楕円 233"/>
                <p:cNvSpPr/>
                <p:nvPr/>
              </p:nvSpPr>
              <p:spPr>
                <a:xfrm>
                  <a:off x="8173754" y="3738570"/>
                  <a:ext cx="494668" cy="25623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35" name="円/楕円 234"/>
                <p:cNvSpPr/>
                <p:nvPr/>
              </p:nvSpPr>
              <p:spPr>
                <a:xfrm>
                  <a:off x="8315088" y="3738570"/>
                  <a:ext cx="249193" cy="256231"/>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grpSp>
          <p:grpSp>
            <p:nvGrpSpPr>
              <p:cNvPr id="67693" name="グループ化 228"/>
              <p:cNvGrpSpPr>
                <a:grpSpLocks/>
              </p:cNvGrpSpPr>
              <p:nvPr/>
            </p:nvGrpSpPr>
            <p:grpSpPr bwMode="auto">
              <a:xfrm>
                <a:off x="4404627" y="3116548"/>
                <a:ext cx="497810" cy="179535"/>
                <a:chOff x="8172400" y="3742128"/>
                <a:chExt cx="497810" cy="251194"/>
              </a:xfrm>
            </p:grpSpPr>
            <p:sp>
              <p:nvSpPr>
                <p:cNvPr id="232" name="円/楕円 231"/>
                <p:cNvSpPr/>
                <p:nvPr/>
              </p:nvSpPr>
              <p:spPr>
                <a:xfrm>
                  <a:off x="8170615" y="3738566"/>
                  <a:ext cx="498389" cy="25623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33" name="円/楕円 232"/>
                <p:cNvSpPr/>
                <p:nvPr/>
              </p:nvSpPr>
              <p:spPr>
                <a:xfrm>
                  <a:off x="8315669" y="3738566"/>
                  <a:ext cx="249193" cy="256231"/>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grpSp>
          <p:sp>
            <p:nvSpPr>
              <p:cNvPr id="230" name="フリーフォーム 229"/>
              <p:cNvSpPr/>
              <p:nvPr/>
            </p:nvSpPr>
            <p:spPr>
              <a:xfrm>
                <a:off x="4391684" y="2649775"/>
                <a:ext cx="565337" cy="702730"/>
              </a:xfrm>
              <a:custGeom>
                <a:avLst/>
                <a:gdLst>
                  <a:gd name="connsiteX0" fmla="*/ 171 w 562878"/>
                  <a:gd name="connsiteY0" fmla="*/ 89519 h 704980"/>
                  <a:gd name="connsiteX1" fmla="*/ 52925 w 562878"/>
                  <a:gd name="connsiteY1" fmla="*/ 282950 h 704980"/>
                  <a:gd name="connsiteX2" fmla="*/ 70509 w 562878"/>
                  <a:gd name="connsiteY2" fmla="*/ 335703 h 704980"/>
                  <a:gd name="connsiteX3" fmla="*/ 123263 w 562878"/>
                  <a:gd name="connsiteY3" fmla="*/ 388457 h 704980"/>
                  <a:gd name="connsiteX4" fmla="*/ 158432 w 562878"/>
                  <a:gd name="connsiteY4" fmla="*/ 441211 h 704980"/>
                  <a:gd name="connsiteX5" fmla="*/ 176017 w 562878"/>
                  <a:gd name="connsiteY5" fmla="*/ 493965 h 704980"/>
                  <a:gd name="connsiteX6" fmla="*/ 228771 w 562878"/>
                  <a:gd name="connsiteY6" fmla="*/ 511550 h 704980"/>
                  <a:gd name="connsiteX7" fmla="*/ 263940 w 562878"/>
                  <a:gd name="connsiteY7" fmla="*/ 564303 h 704980"/>
                  <a:gd name="connsiteX8" fmla="*/ 404617 w 562878"/>
                  <a:gd name="connsiteY8" fmla="*/ 669811 h 704980"/>
                  <a:gd name="connsiteX9" fmla="*/ 510125 w 562878"/>
                  <a:gd name="connsiteY9" fmla="*/ 704980 h 704980"/>
                  <a:gd name="connsiteX10" fmla="*/ 562878 w 562878"/>
                  <a:gd name="connsiteY10" fmla="*/ 581888 h 704980"/>
                  <a:gd name="connsiteX11" fmla="*/ 545294 w 562878"/>
                  <a:gd name="connsiteY11" fmla="*/ 318119 h 704980"/>
                  <a:gd name="connsiteX12" fmla="*/ 492540 w 562878"/>
                  <a:gd name="connsiteY12" fmla="*/ 212611 h 704980"/>
                  <a:gd name="connsiteX13" fmla="*/ 439786 w 562878"/>
                  <a:gd name="connsiteY13" fmla="*/ 177442 h 704980"/>
                  <a:gd name="connsiteX14" fmla="*/ 387032 w 562878"/>
                  <a:gd name="connsiteY14" fmla="*/ 124688 h 704980"/>
                  <a:gd name="connsiteX15" fmla="*/ 334278 w 562878"/>
                  <a:gd name="connsiteY15" fmla="*/ 107103 h 704980"/>
                  <a:gd name="connsiteX16" fmla="*/ 193601 w 562878"/>
                  <a:gd name="connsiteY16" fmla="*/ 54350 h 704980"/>
                  <a:gd name="connsiteX17" fmla="*/ 123263 w 562878"/>
                  <a:gd name="connsiteY17" fmla="*/ 19180 h 704980"/>
                  <a:gd name="connsiteX18" fmla="*/ 70509 w 562878"/>
                  <a:gd name="connsiteY18" fmla="*/ 1596 h 704980"/>
                  <a:gd name="connsiteX19" fmla="*/ 35340 w 562878"/>
                  <a:gd name="connsiteY19" fmla="*/ 54350 h 704980"/>
                  <a:gd name="connsiteX20" fmla="*/ 171 w 562878"/>
                  <a:gd name="connsiteY20" fmla="*/ 89519 h 70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2878" h="704980">
                    <a:moveTo>
                      <a:pt x="171" y="89519"/>
                    </a:moveTo>
                    <a:cubicBezTo>
                      <a:pt x="3102" y="127619"/>
                      <a:pt x="8303" y="149084"/>
                      <a:pt x="52925" y="282950"/>
                    </a:cubicBezTo>
                    <a:cubicBezTo>
                      <a:pt x="58786" y="300534"/>
                      <a:pt x="57402" y="322596"/>
                      <a:pt x="70509" y="335703"/>
                    </a:cubicBezTo>
                    <a:cubicBezTo>
                      <a:pt x="88094" y="353288"/>
                      <a:pt x="107343" y="369352"/>
                      <a:pt x="123263" y="388457"/>
                    </a:cubicBezTo>
                    <a:cubicBezTo>
                      <a:pt x="136793" y="404693"/>
                      <a:pt x="148981" y="422308"/>
                      <a:pt x="158432" y="441211"/>
                    </a:cubicBezTo>
                    <a:cubicBezTo>
                      <a:pt x="166722" y="457790"/>
                      <a:pt x="162910" y="480858"/>
                      <a:pt x="176017" y="493965"/>
                    </a:cubicBezTo>
                    <a:cubicBezTo>
                      <a:pt x="189124" y="507072"/>
                      <a:pt x="211186" y="505688"/>
                      <a:pt x="228771" y="511550"/>
                    </a:cubicBezTo>
                    <a:cubicBezTo>
                      <a:pt x="240494" y="529134"/>
                      <a:pt x="250738" y="547800"/>
                      <a:pt x="263940" y="564303"/>
                    </a:cubicBezTo>
                    <a:cubicBezTo>
                      <a:pt x="294240" y="602178"/>
                      <a:pt x="373927" y="659581"/>
                      <a:pt x="404617" y="669811"/>
                    </a:cubicBezTo>
                    <a:lnTo>
                      <a:pt x="510125" y="704980"/>
                    </a:lnTo>
                    <a:cubicBezTo>
                      <a:pt x="538840" y="661906"/>
                      <a:pt x="562878" y="638664"/>
                      <a:pt x="562878" y="581888"/>
                    </a:cubicBezTo>
                    <a:cubicBezTo>
                      <a:pt x="562878" y="493770"/>
                      <a:pt x="555025" y="405698"/>
                      <a:pt x="545294" y="318119"/>
                    </a:cubicBezTo>
                    <a:cubicBezTo>
                      <a:pt x="541719" y="285941"/>
                      <a:pt x="514397" y="234468"/>
                      <a:pt x="492540" y="212611"/>
                    </a:cubicBezTo>
                    <a:cubicBezTo>
                      <a:pt x="477596" y="197667"/>
                      <a:pt x="456022" y="190972"/>
                      <a:pt x="439786" y="177442"/>
                    </a:cubicBezTo>
                    <a:cubicBezTo>
                      <a:pt x="420681" y="161522"/>
                      <a:pt x="407724" y="138483"/>
                      <a:pt x="387032" y="124688"/>
                    </a:cubicBezTo>
                    <a:cubicBezTo>
                      <a:pt x="371609" y="114406"/>
                      <a:pt x="351315" y="114405"/>
                      <a:pt x="334278" y="107103"/>
                    </a:cubicBezTo>
                    <a:cubicBezTo>
                      <a:pt x="205546" y="51932"/>
                      <a:pt x="323279" y="86768"/>
                      <a:pt x="193601" y="54350"/>
                    </a:cubicBezTo>
                    <a:cubicBezTo>
                      <a:pt x="170155" y="42627"/>
                      <a:pt x="147357" y="29506"/>
                      <a:pt x="123263" y="19180"/>
                    </a:cubicBezTo>
                    <a:cubicBezTo>
                      <a:pt x="106226" y="11878"/>
                      <a:pt x="87719" y="-5288"/>
                      <a:pt x="70509" y="1596"/>
                    </a:cubicBezTo>
                    <a:cubicBezTo>
                      <a:pt x="50887" y="9445"/>
                      <a:pt x="44791" y="35447"/>
                      <a:pt x="35340" y="54350"/>
                    </a:cubicBezTo>
                    <a:cubicBezTo>
                      <a:pt x="32719" y="59593"/>
                      <a:pt x="-2760" y="51419"/>
                      <a:pt x="171" y="89519"/>
                    </a:cubicBezTo>
                    <a:close/>
                  </a:path>
                </a:pathLst>
              </a:custGeom>
              <a:solidFill>
                <a:srgbClr val="C0000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231" name="円/楕円 230"/>
              <p:cNvSpPr/>
              <p:nvPr/>
            </p:nvSpPr>
            <p:spPr>
              <a:xfrm>
                <a:off x="4146208" y="3501567"/>
                <a:ext cx="353335" cy="72404"/>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grpSp>
        <p:pic>
          <p:nvPicPr>
            <p:cNvPr id="67648" name="Picture 4" descr="C:\Users\datasection\Desktop\dc11150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91563" y="4203706"/>
              <a:ext cx="537804" cy="40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49" name="Picture 5" descr="C:\Users\datasection\Desktop\s-EFBC97-cd8b8.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79781" y="3873091"/>
              <a:ext cx="542201" cy="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 name="正方形/長方形 238"/>
            <p:cNvSpPr/>
            <p:nvPr/>
          </p:nvSpPr>
          <p:spPr>
            <a:xfrm>
              <a:off x="7347903" y="3873736"/>
              <a:ext cx="499084" cy="18655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40" name="正方形/長方形 239"/>
            <p:cNvSpPr/>
            <p:nvPr/>
          </p:nvSpPr>
          <p:spPr>
            <a:xfrm>
              <a:off x="7362528" y="4159160"/>
              <a:ext cx="497256" cy="18655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41" name="フリーフォーム 240"/>
            <p:cNvSpPr/>
            <p:nvPr/>
          </p:nvSpPr>
          <p:spPr>
            <a:xfrm rot="16200000" flipV="1">
              <a:off x="7389615" y="3625104"/>
              <a:ext cx="1037229" cy="1318093"/>
            </a:xfrm>
            <a:custGeom>
              <a:avLst/>
              <a:gdLst>
                <a:gd name="connsiteX0" fmla="*/ 1231900 w 2197100"/>
                <a:gd name="connsiteY0" fmla="*/ 1320800 h 1333500"/>
                <a:gd name="connsiteX1" fmla="*/ 1168400 w 2197100"/>
                <a:gd name="connsiteY1" fmla="*/ 1282700 h 1333500"/>
                <a:gd name="connsiteX2" fmla="*/ 1066800 w 2197100"/>
                <a:gd name="connsiteY2" fmla="*/ 1270000 h 1333500"/>
                <a:gd name="connsiteX3" fmla="*/ 1028700 w 2197100"/>
                <a:gd name="connsiteY3" fmla="*/ 1257300 h 1333500"/>
                <a:gd name="connsiteX4" fmla="*/ 863600 w 2197100"/>
                <a:gd name="connsiteY4" fmla="*/ 1231900 h 1333500"/>
                <a:gd name="connsiteX5" fmla="*/ 825500 w 2197100"/>
                <a:gd name="connsiteY5" fmla="*/ 1219200 h 1333500"/>
                <a:gd name="connsiteX6" fmla="*/ 698500 w 2197100"/>
                <a:gd name="connsiteY6" fmla="*/ 1193800 h 1333500"/>
                <a:gd name="connsiteX7" fmla="*/ 609600 w 2197100"/>
                <a:gd name="connsiteY7" fmla="*/ 1155700 h 1333500"/>
                <a:gd name="connsiteX8" fmla="*/ 482600 w 2197100"/>
                <a:gd name="connsiteY8" fmla="*/ 1117600 h 1333500"/>
                <a:gd name="connsiteX9" fmla="*/ 406400 w 2197100"/>
                <a:gd name="connsiteY9" fmla="*/ 1079500 h 1333500"/>
                <a:gd name="connsiteX10" fmla="*/ 355600 w 2197100"/>
                <a:gd name="connsiteY10" fmla="*/ 1066800 h 1333500"/>
                <a:gd name="connsiteX11" fmla="*/ 317500 w 2197100"/>
                <a:gd name="connsiteY11" fmla="*/ 1028700 h 1333500"/>
                <a:gd name="connsiteX12" fmla="*/ 228600 w 2197100"/>
                <a:gd name="connsiteY12" fmla="*/ 977900 h 1333500"/>
                <a:gd name="connsiteX13" fmla="*/ 177800 w 2197100"/>
                <a:gd name="connsiteY13" fmla="*/ 901700 h 1333500"/>
                <a:gd name="connsiteX14" fmla="*/ 152400 w 2197100"/>
                <a:gd name="connsiteY14" fmla="*/ 863600 h 1333500"/>
                <a:gd name="connsiteX15" fmla="*/ 114300 w 2197100"/>
                <a:gd name="connsiteY15" fmla="*/ 787400 h 1333500"/>
                <a:gd name="connsiteX16" fmla="*/ 101600 w 2197100"/>
                <a:gd name="connsiteY16" fmla="*/ 723900 h 1333500"/>
                <a:gd name="connsiteX17" fmla="*/ 50800 w 2197100"/>
                <a:gd name="connsiteY17" fmla="*/ 622300 h 1333500"/>
                <a:gd name="connsiteX18" fmla="*/ 25400 w 2197100"/>
                <a:gd name="connsiteY18" fmla="*/ 546100 h 1333500"/>
                <a:gd name="connsiteX19" fmla="*/ 12700 w 2197100"/>
                <a:gd name="connsiteY19" fmla="*/ 508000 h 1333500"/>
                <a:gd name="connsiteX20" fmla="*/ 0 w 2197100"/>
                <a:gd name="connsiteY20" fmla="*/ 431800 h 1333500"/>
                <a:gd name="connsiteX21" fmla="*/ 12700 w 2197100"/>
                <a:gd name="connsiteY21" fmla="*/ 241300 h 1333500"/>
                <a:gd name="connsiteX22" fmla="*/ 63500 w 2197100"/>
                <a:gd name="connsiteY22" fmla="*/ 165100 h 1333500"/>
                <a:gd name="connsiteX23" fmla="*/ 190500 w 2197100"/>
                <a:gd name="connsiteY23" fmla="*/ 127000 h 1333500"/>
                <a:gd name="connsiteX24" fmla="*/ 228600 w 2197100"/>
                <a:gd name="connsiteY24" fmla="*/ 114300 h 1333500"/>
                <a:gd name="connsiteX25" fmla="*/ 292100 w 2197100"/>
                <a:gd name="connsiteY25" fmla="*/ 101600 h 1333500"/>
                <a:gd name="connsiteX26" fmla="*/ 330200 w 2197100"/>
                <a:gd name="connsiteY26" fmla="*/ 88900 h 1333500"/>
                <a:gd name="connsiteX27" fmla="*/ 381000 w 2197100"/>
                <a:gd name="connsiteY27" fmla="*/ 76200 h 1333500"/>
                <a:gd name="connsiteX28" fmla="*/ 419100 w 2197100"/>
                <a:gd name="connsiteY28" fmla="*/ 63500 h 1333500"/>
                <a:gd name="connsiteX29" fmla="*/ 1117600 w 2197100"/>
                <a:gd name="connsiteY29" fmla="*/ 50800 h 1333500"/>
                <a:gd name="connsiteX30" fmla="*/ 1155700 w 2197100"/>
                <a:gd name="connsiteY30" fmla="*/ 25400 h 1333500"/>
                <a:gd name="connsiteX31" fmla="*/ 1244600 w 2197100"/>
                <a:gd name="connsiteY31" fmla="*/ 0 h 1333500"/>
                <a:gd name="connsiteX32" fmla="*/ 1752600 w 2197100"/>
                <a:gd name="connsiteY32" fmla="*/ 12700 h 1333500"/>
                <a:gd name="connsiteX33" fmla="*/ 1841500 w 2197100"/>
                <a:gd name="connsiteY33" fmla="*/ 50800 h 1333500"/>
                <a:gd name="connsiteX34" fmla="*/ 1905000 w 2197100"/>
                <a:gd name="connsiteY34" fmla="*/ 63500 h 1333500"/>
                <a:gd name="connsiteX35" fmla="*/ 2032000 w 2197100"/>
                <a:gd name="connsiteY35" fmla="*/ 152400 h 1333500"/>
                <a:gd name="connsiteX36" fmla="*/ 2082800 w 2197100"/>
                <a:gd name="connsiteY36" fmla="*/ 177800 h 1333500"/>
                <a:gd name="connsiteX37" fmla="*/ 2120900 w 2197100"/>
                <a:gd name="connsiteY37" fmla="*/ 190500 h 1333500"/>
                <a:gd name="connsiteX38" fmla="*/ 2133600 w 2197100"/>
                <a:gd name="connsiteY38" fmla="*/ 228600 h 1333500"/>
                <a:gd name="connsiteX39" fmla="*/ 2159000 w 2197100"/>
                <a:gd name="connsiteY39" fmla="*/ 266700 h 1333500"/>
                <a:gd name="connsiteX40" fmla="*/ 2171700 w 2197100"/>
                <a:gd name="connsiteY40" fmla="*/ 355600 h 1333500"/>
                <a:gd name="connsiteX41" fmla="*/ 2197100 w 2197100"/>
                <a:gd name="connsiteY41" fmla="*/ 457200 h 1333500"/>
                <a:gd name="connsiteX42" fmla="*/ 2184400 w 2197100"/>
                <a:gd name="connsiteY42" fmla="*/ 1130300 h 1333500"/>
                <a:gd name="connsiteX43" fmla="*/ 2108200 w 2197100"/>
                <a:gd name="connsiteY43" fmla="*/ 1244600 h 1333500"/>
                <a:gd name="connsiteX44" fmla="*/ 1968500 w 2197100"/>
                <a:gd name="connsiteY44" fmla="*/ 1270000 h 1333500"/>
                <a:gd name="connsiteX45" fmla="*/ 1879600 w 2197100"/>
                <a:gd name="connsiteY45" fmla="*/ 1320800 h 1333500"/>
                <a:gd name="connsiteX46" fmla="*/ 1790700 w 2197100"/>
                <a:gd name="connsiteY46" fmla="*/ 1333500 h 1333500"/>
                <a:gd name="connsiteX47" fmla="*/ 1231900 w 2197100"/>
                <a:gd name="connsiteY47" fmla="*/ 1320800 h 1333500"/>
                <a:gd name="connsiteX48" fmla="*/ 1168400 w 2197100"/>
                <a:gd name="connsiteY48" fmla="*/ 130810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197100" h="1333500">
                  <a:moveTo>
                    <a:pt x="1231900" y="1320800"/>
                  </a:moveTo>
                  <a:cubicBezTo>
                    <a:pt x="1210733" y="1308100"/>
                    <a:pt x="1191993" y="1289959"/>
                    <a:pt x="1168400" y="1282700"/>
                  </a:cubicBezTo>
                  <a:cubicBezTo>
                    <a:pt x="1135779" y="1272663"/>
                    <a:pt x="1100380" y="1276105"/>
                    <a:pt x="1066800" y="1270000"/>
                  </a:cubicBezTo>
                  <a:cubicBezTo>
                    <a:pt x="1053629" y="1267605"/>
                    <a:pt x="1041858" y="1259767"/>
                    <a:pt x="1028700" y="1257300"/>
                  </a:cubicBezTo>
                  <a:cubicBezTo>
                    <a:pt x="973973" y="1247039"/>
                    <a:pt x="918633" y="1240367"/>
                    <a:pt x="863600" y="1231900"/>
                  </a:cubicBezTo>
                  <a:cubicBezTo>
                    <a:pt x="850900" y="1227667"/>
                    <a:pt x="838544" y="1222210"/>
                    <a:pt x="825500" y="1219200"/>
                  </a:cubicBezTo>
                  <a:cubicBezTo>
                    <a:pt x="783434" y="1209492"/>
                    <a:pt x="698500" y="1193800"/>
                    <a:pt x="698500" y="1193800"/>
                  </a:cubicBezTo>
                  <a:cubicBezTo>
                    <a:pt x="631534" y="1149156"/>
                    <a:pt x="691610" y="1183037"/>
                    <a:pt x="609600" y="1155700"/>
                  </a:cubicBezTo>
                  <a:cubicBezTo>
                    <a:pt x="404821" y="1087440"/>
                    <a:pt x="683249" y="1167762"/>
                    <a:pt x="482600" y="1117600"/>
                  </a:cubicBezTo>
                  <a:cubicBezTo>
                    <a:pt x="396977" y="1096194"/>
                    <a:pt x="493313" y="1116749"/>
                    <a:pt x="406400" y="1079500"/>
                  </a:cubicBezTo>
                  <a:cubicBezTo>
                    <a:pt x="390357" y="1072624"/>
                    <a:pt x="372533" y="1071033"/>
                    <a:pt x="355600" y="1066800"/>
                  </a:cubicBezTo>
                  <a:cubicBezTo>
                    <a:pt x="342900" y="1054100"/>
                    <a:pt x="331298" y="1040198"/>
                    <a:pt x="317500" y="1028700"/>
                  </a:cubicBezTo>
                  <a:cubicBezTo>
                    <a:pt x="290574" y="1006261"/>
                    <a:pt x="259654" y="993427"/>
                    <a:pt x="228600" y="977900"/>
                  </a:cubicBezTo>
                  <a:lnTo>
                    <a:pt x="177800" y="901700"/>
                  </a:lnTo>
                  <a:cubicBezTo>
                    <a:pt x="169333" y="889000"/>
                    <a:pt x="157227" y="878080"/>
                    <a:pt x="152400" y="863600"/>
                  </a:cubicBezTo>
                  <a:cubicBezTo>
                    <a:pt x="134873" y="811020"/>
                    <a:pt x="147126" y="836639"/>
                    <a:pt x="114300" y="787400"/>
                  </a:cubicBezTo>
                  <a:cubicBezTo>
                    <a:pt x="110067" y="766233"/>
                    <a:pt x="109349" y="744047"/>
                    <a:pt x="101600" y="723900"/>
                  </a:cubicBezTo>
                  <a:cubicBezTo>
                    <a:pt x="88008" y="688560"/>
                    <a:pt x="62774" y="658221"/>
                    <a:pt x="50800" y="622300"/>
                  </a:cubicBezTo>
                  <a:lnTo>
                    <a:pt x="25400" y="546100"/>
                  </a:lnTo>
                  <a:cubicBezTo>
                    <a:pt x="21167" y="533400"/>
                    <a:pt x="14901" y="521205"/>
                    <a:pt x="12700" y="508000"/>
                  </a:cubicBezTo>
                  <a:lnTo>
                    <a:pt x="0" y="431800"/>
                  </a:lnTo>
                  <a:cubicBezTo>
                    <a:pt x="4233" y="368300"/>
                    <a:pt x="-2041" y="303210"/>
                    <a:pt x="12700" y="241300"/>
                  </a:cubicBezTo>
                  <a:cubicBezTo>
                    <a:pt x="19771" y="211603"/>
                    <a:pt x="33884" y="172504"/>
                    <a:pt x="63500" y="165100"/>
                  </a:cubicBezTo>
                  <a:cubicBezTo>
                    <a:pt x="140275" y="145906"/>
                    <a:pt x="97741" y="157920"/>
                    <a:pt x="190500" y="127000"/>
                  </a:cubicBezTo>
                  <a:cubicBezTo>
                    <a:pt x="203200" y="122767"/>
                    <a:pt x="215473" y="116925"/>
                    <a:pt x="228600" y="114300"/>
                  </a:cubicBezTo>
                  <a:cubicBezTo>
                    <a:pt x="249767" y="110067"/>
                    <a:pt x="271159" y="106835"/>
                    <a:pt x="292100" y="101600"/>
                  </a:cubicBezTo>
                  <a:cubicBezTo>
                    <a:pt x="305087" y="98353"/>
                    <a:pt x="317328" y="92578"/>
                    <a:pt x="330200" y="88900"/>
                  </a:cubicBezTo>
                  <a:cubicBezTo>
                    <a:pt x="346983" y="84105"/>
                    <a:pt x="364217" y="80995"/>
                    <a:pt x="381000" y="76200"/>
                  </a:cubicBezTo>
                  <a:cubicBezTo>
                    <a:pt x="393872" y="72522"/>
                    <a:pt x="405721" y="63961"/>
                    <a:pt x="419100" y="63500"/>
                  </a:cubicBezTo>
                  <a:cubicBezTo>
                    <a:pt x="651833" y="55475"/>
                    <a:pt x="884767" y="55033"/>
                    <a:pt x="1117600" y="50800"/>
                  </a:cubicBezTo>
                  <a:cubicBezTo>
                    <a:pt x="1130300" y="42333"/>
                    <a:pt x="1142048" y="32226"/>
                    <a:pt x="1155700" y="25400"/>
                  </a:cubicBezTo>
                  <a:cubicBezTo>
                    <a:pt x="1173920" y="16290"/>
                    <a:pt x="1228324" y="4069"/>
                    <a:pt x="1244600" y="0"/>
                  </a:cubicBezTo>
                  <a:cubicBezTo>
                    <a:pt x="1413933" y="4233"/>
                    <a:pt x="1583397" y="4830"/>
                    <a:pt x="1752600" y="12700"/>
                  </a:cubicBezTo>
                  <a:cubicBezTo>
                    <a:pt x="1778393" y="13900"/>
                    <a:pt x="1821531" y="44144"/>
                    <a:pt x="1841500" y="50800"/>
                  </a:cubicBezTo>
                  <a:cubicBezTo>
                    <a:pt x="1861978" y="57626"/>
                    <a:pt x="1883833" y="59267"/>
                    <a:pt x="1905000" y="63500"/>
                  </a:cubicBezTo>
                  <a:cubicBezTo>
                    <a:pt x="1936857" y="87393"/>
                    <a:pt x="2000729" y="136765"/>
                    <a:pt x="2032000" y="152400"/>
                  </a:cubicBezTo>
                  <a:cubicBezTo>
                    <a:pt x="2048933" y="160867"/>
                    <a:pt x="2065399" y="170342"/>
                    <a:pt x="2082800" y="177800"/>
                  </a:cubicBezTo>
                  <a:cubicBezTo>
                    <a:pt x="2095105" y="183073"/>
                    <a:pt x="2108200" y="186267"/>
                    <a:pt x="2120900" y="190500"/>
                  </a:cubicBezTo>
                  <a:cubicBezTo>
                    <a:pt x="2125133" y="203200"/>
                    <a:pt x="2127613" y="216626"/>
                    <a:pt x="2133600" y="228600"/>
                  </a:cubicBezTo>
                  <a:cubicBezTo>
                    <a:pt x="2140426" y="242252"/>
                    <a:pt x="2154614" y="252080"/>
                    <a:pt x="2159000" y="266700"/>
                  </a:cubicBezTo>
                  <a:cubicBezTo>
                    <a:pt x="2167602" y="295372"/>
                    <a:pt x="2166779" y="326073"/>
                    <a:pt x="2171700" y="355600"/>
                  </a:cubicBezTo>
                  <a:cubicBezTo>
                    <a:pt x="2181917" y="416902"/>
                    <a:pt x="2180742" y="408126"/>
                    <a:pt x="2197100" y="457200"/>
                  </a:cubicBezTo>
                  <a:cubicBezTo>
                    <a:pt x="2192867" y="681567"/>
                    <a:pt x="2192269" y="906031"/>
                    <a:pt x="2184400" y="1130300"/>
                  </a:cubicBezTo>
                  <a:cubicBezTo>
                    <a:pt x="2182777" y="1176563"/>
                    <a:pt x="2152944" y="1227821"/>
                    <a:pt x="2108200" y="1244600"/>
                  </a:cubicBezTo>
                  <a:cubicBezTo>
                    <a:pt x="2094000" y="1249925"/>
                    <a:pt x="1977059" y="1268573"/>
                    <a:pt x="1968500" y="1270000"/>
                  </a:cubicBezTo>
                  <a:cubicBezTo>
                    <a:pt x="1944626" y="1285916"/>
                    <a:pt x="1906868" y="1313363"/>
                    <a:pt x="1879600" y="1320800"/>
                  </a:cubicBezTo>
                  <a:cubicBezTo>
                    <a:pt x="1850721" y="1328676"/>
                    <a:pt x="1820333" y="1329267"/>
                    <a:pt x="1790700" y="1333500"/>
                  </a:cubicBezTo>
                  <a:lnTo>
                    <a:pt x="1231900" y="1320800"/>
                  </a:lnTo>
                  <a:cubicBezTo>
                    <a:pt x="902458" y="1307073"/>
                    <a:pt x="1265139" y="1308100"/>
                    <a:pt x="1168400" y="1308100"/>
                  </a:cubicBezTo>
                </a:path>
              </a:pathLst>
            </a:cu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242" name="正方形/長方形 241"/>
            <p:cNvSpPr/>
            <p:nvPr/>
          </p:nvSpPr>
          <p:spPr>
            <a:xfrm>
              <a:off x="5466742" y="4028574"/>
              <a:ext cx="497256" cy="186552"/>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43" name="正方形/長方形 242"/>
            <p:cNvSpPr/>
            <p:nvPr/>
          </p:nvSpPr>
          <p:spPr>
            <a:xfrm>
              <a:off x="5474055" y="4237512"/>
              <a:ext cx="499083" cy="18841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44" name="正方形/長方形 243"/>
            <p:cNvSpPr/>
            <p:nvPr/>
          </p:nvSpPr>
          <p:spPr>
            <a:xfrm>
              <a:off x="5795808" y="4125581"/>
              <a:ext cx="499083" cy="18655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grpSp>
          <p:nvGrpSpPr>
            <p:cNvPr id="67656" name="グループ化 244"/>
            <p:cNvGrpSpPr>
              <a:grpSpLocks/>
            </p:cNvGrpSpPr>
            <p:nvPr/>
          </p:nvGrpSpPr>
          <p:grpSpPr bwMode="auto">
            <a:xfrm rot="-487670">
              <a:off x="7639574" y="2668596"/>
              <a:ext cx="831791" cy="531909"/>
              <a:chOff x="937552" y="4654586"/>
              <a:chExt cx="3164305" cy="1726742"/>
            </a:xfrm>
          </p:grpSpPr>
          <p:sp>
            <p:nvSpPr>
              <p:cNvPr id="246" name="フリーフォーム 245"/>
              <p:cNvSpPr/>
              <p:nvPr/>
            </p:nvSpPr>
            <p:spPr>
              <a:xfrm>
                <a:off x="940742" y="4655029"/>
                <a:ext cx="3164366" cy="1725975"/>
              </a:xfrm>
              <a:custGeom>
                <a:avLst/>
                <a:gdLst>
                  <a:gd name="connsiteX0" fmla="*/ 30239 w 3164305"/>
                  <a:gd name="connsiteY0" fmla="*/ 1632569 h 1726742"/>
                  <a:gd name="connsiteX1" fmla="*/ 42939 w 3164305"/>
                  <a:gd name="connsiteY1" fmla="*/ 70469 h 1726742"/>
                  <a:gd name="connsiteX2" fmla="*/ 309639 w 3164305"/>
                  <a:gd name="connsiteY2" fmla="*/ 57769 h 1726742"/>
                  <a:gd name="connsiteX3" fmla="*/ 385839 w 3164305"/>
                  <a:gd name="connsiteY3" fmla="*/ 45069 h 1726742"/>
                  <a:gd name="connsiteX4" fmla="*/ 423939 w 3164305"/>
                  <a:gd name="connsiteY4" fmla="*/ 32369 h 1726742"/>
                  <a:gd name="connsiteX5" fmla="*/ 919239 w 3164305"/>
                  <a:gd name="connsiteY5" fmla="*/ 19669 h 1726742"/>
                  <a:gd name="connsiteX6" fmla="*/ 3065539 w 3164305"/>
                  <a:gd name="connsiteY6" fmla="*/ 32369 h 1726742"/>
                  <a:gd name="connsiteX7" fmla="*/ 3078239 w 3164305"/>
                  <a:gd name="connsiteY7" fmla="*/ 222869 h 1726742"/>
                  <a:gd name="connsiteX8" fmla="*/ 3090939 w 3164305"/>
                  <a:gd name="connsiteY8" fmla="*/ 311769 h 1726742"/>
                  <a:gd name="connsiteX9" fmla="*/ 3129039 w 3164305"/>
                  <a:gd name="connsiteY9" fmla="*/ 451469 h 1726742"/>
                  <a:gd name="connsiteX10" fmla="*/ 3154439 w 3164305"/>
                  <a:gd name="connsiteY10" fmla="*/ 1454769 h 1726742"/>
                  <a:gd name="connsiteX11" fmla="*/ 3141739 w 3164305"/>
                  <a:gd name="connsiteY11" fmla="*/ 1594469 h 1726742"/>
                  <a:gd name="connsiteX12" fmla="*/ 2824239 w 3164305"/>
                  <a:gd name="connsiteY12" fmla="*/ 1619869 h 1726742"/>
                  <a:gd name="connsiteX13" fmla="*/ 17539 w 3164305"/>
                  <a:gd name="connsiteY13" fmla="*/ 1619869 h 1726742"/>
                  <a:gd name="connsiteX14" fmla="*/ 30239 w 3164305"/>
                  <a:gd name="connsiteY14" fmla="*/ 1556369 h 1726742"/>
                  <a:gd name="connsiteX15" fmla="*/ 68339 w 3164305"/>
                  <a:gd name="connsiteY15" fmla="*/ 1543669 h 1726742"/>
                  <a:gd name="connsiteX16" fmla="*/ 309639 w 3164305"/>
                  <a:gd name="connsiteY16" fmla="*/ 1530969 h 1726742"/>
                  <a:gd name="connsiteX17" fmla="*/ 817639 w 3164305"/>
                  <a:gd name="connsiteY17" fmla="*/ 1505569 h 1726742"/>
                  <a:gd name="connsiteX18" fmla="*/ 3141739 w 3164305"/>
                  <a:gd name="connsiteY18" fmla="*/ 1505569 h 172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305" h="1726742">
                    <a:moveTo>
                      <a:pt x="30239" y="1632569"/>
                    </a:moveTo>
                    <a:cubicBezTo>
                      <a:pt x="34472" y="1111869"/>
                      <a:pt x="-48026" y="583179"/>
                      <a:pt x="42939" y="70469"/>
                    </a:cubicBezTo>
                    <a:cubicBezTo>
                      <a:pt x="58487" y="-17163"/>
                      <a:pt x="220881" y="64344"/>
                      <a:pt x="309639" y="57769"/>
                    </a:cubicBezTo>
                    <a:cubicBezTo>
                      <a:pt x="335319" y="55867"/>
                      <a:pt x="360702" y="50655"/>
                      <a:pt x="385839" y="45069"/>
                    </a:cubicBezTo>
                    <a:cubicBezTo>
                      <a:pt x="398907" y="42165"/>
                      <a:pt x="410567" y="33006"/>
                      <a:pt x="423939" y="32369"/>
                    </a:cubicBezTo>
                    <a:cubicBezTo>
                      <a:pt x="588906" y="24513"/>
                      <a:pt x="754139" y="23902"/>
                      <a:pt x="919239" y="19669"/>
                    </a:cubicBezTo>
                    <a:cubicBezTo>
                      <a:pt x="1634672" y="23902"/>
                      <a:pt x="2353241" y="-34671"/>
                      <a:pt x="3065539" y="32369"/>
                    </a:cubicBezTo>
                    <a:cubicBezTo>
                      <a:pt x="3128900" y="38332"/>
                      <a:pt x="3072477" y="159489"/>
                      <a:pt x="3078239" y="222869"/>
                    </a:cubicBezTo>
                    <a:cubicBezTo>
                      <a:pt x="3080949" y="252680"/>
                      <a:pt x="3084208" y="282601"/>
                      <a:pt x="3090939" y="311769"/>
                    </a:cubicBezTo>
                    <a:cubicBezTo>
                      <a:pt x="3187617" y="730708"/>
                      <a:pt x="3059125" y="101900"/>
                      <a:pt x="3129039" y="451469"/>
                    </a:cubicBezTo>
                    <a:cubicBezTo>
                      <a:pt x="3158407" y="862618"/>
                      <a:pt x="3154439" y="760455"/>
                      <a:pt x="3154439" y="1454769"/>
                    </a:cubicBezTo>
                    <a:cubicBezTo>
                      <a:pt x="3154439" y="1501528"/>
                      <a:pt x="3183561" y="1573558"/>
                      <a:pt x="3141739" y="1594469"/>
                    </a:cubicBezTo>
                    <a:cubicBezTo>
                      <a:pt x="3046776" y="1641950"/>
                      <a:pt x="2824239" y="1619869"/>
                      <a:pt x="2824239" y="1619869"/>
                    </a:cubicBezTo>
                    <a:cubicBezTo>
                      <a:pt x="1916606" y="1846777"/>
                      <a:pt x="952745" y="1645847"/>
                      <a:pt x="17539" y="1619869"/>
                    </a:cubicBezTo>
                    <a:cubicBezTo>
                      <a:pt x="-4039" y="1619270"/>
                      <a:pt x="18265" y="1574330"/>
                      <a:pt x="30239" y="1556369"/>
                    </a:cubicBezTo>
                    <a:cubicBezTo>
                      <a:pt x="37665" y="1545230"/>
                      <a:pt x="55007" y="1544881"/>
                      <a:pt x="68339" y="1543669"/>
                    </a:cubicBezTo>
                    <a:cubicBezTo>
                      <a:pt x="148553" y="1536377"/>
                      <a:pt x="229206" y="1535202"/>
                      <a:pt x="309639" y="1530969"/>
                    </a:cubicBezTo>
                    <a:cubicBezTo>
                      <a:pt x="493565" y="1469660"/>
                      <a:pt x="367402" y="1507616"/>
                      <a:pt x="817639" y="1505569"/>
                    </a:cubicBezTo>
                    <a:lnTo>
                      <a:pt x="3141739" y="1505569"/>
                    </a:lnTo>
                  </a:path>
                </a:pathLst>
              </a:custGeom>
              <a:solidFill>
                <a:schemeClr val="bg1">
                  <a:lumMod val="50000"/>
                </a:schemeClr>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247" name="円/楕円 246"/>
              <p:cNvSpPr/>
              <p:nvPr/>
            </p:nvSpPr>
            <p:spPr>
              <a:xfrm>
                <a:off x="1994688" y="4861996"/>
                <a:ext cx="1189242" cy="110220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48" name="フリーフォーム 247"/>
              <p:cNvSpPr/>
              <p:nvPr/>
            </p:nvSpPr>
            <p:spPr>
              <a:xfrm>
                <a:off x="1981061" y="4695025"/>
                <a:ext cx="1258789" cy="1435288"/>
              </a:xfrm>
              <a:custGeom>
                <a:avLst/>
                <a:gdLst>
                  <a:gd name="connsiteX0" fmla="*/ 114300 w 1257300"/>
                  <a:gd name="connsiteY0" fmla="*/ 1877 h 1436977"/>
                  <a:gd name="connsiteX1" fmla="*/ 1168400 w 1257300"/>
                  <a:gd name="connsiteY1" fmla="*/ 14577 h 1436977"/>
                  <a:gd name="connsiteX2" fmla="*/ 1257300 w 1257300"/>
                  <a:gd name="connsiteY2" fmla="*/ 65377 h 1436977"/>
                  <a:gd name="connsiteX3" fmla="*/ 1244600 w 1257300"/>
                  <a:gd name="connsiteY3" fmla="*/ 1017877 h 1436977"/>
                  <a:gd name="connsiteX4" fmla="*/ 1193800 w 1257300"/>
                  <a:gd name="connsiteY4" fmla="*/ 1132177 h 1436977"/>
                  <a:gd name="connsiteX5" fmla="*/ 1181100 w 1257300"/>
                  <a:gd name="connsiteY5" fmla="*/ 1170277 h 1436977"/>
                  <a:gd name="connsiteX6" fmla="*/ 1155700 w 1257300"/>
                  <a:gd name="connsiteY6" fmla="*/ 1208377 h 1436977"/>
                  <a:gd name="connsiteX7" fmla="*/ 1130300 w 1257300"/>
                  <a:gd name="connsiteY7" fmla="*/ 1284577 h 1436977"/>
                  <a:gd name="connsiteX8" fmla="*/ 1079500 w 1257300"/>
                  <a:gd name="connsiteY8" fmla="*/ 1360777 h 1436977"/>
                  <a:gd name="connsiteX9" fmla="*/ 1041400 w 1257300"/>
                  <a:gd name="connsiteY9" fmla="*/ 1373477 h 1436977"/>
                  <a:gd name="connsiteX10" fmla="*/ 990600 w 1257300"/>
                  <a:gd name="connsiteY10" fmla="*/ 1398877 h 1436977"/>
                  <a:gd name="connsiteX11" fmla="*/ 927100 w 1257300"/>
                  <a:gd name="connsiteY11" fmla="*/ 1411577 h 1436977"/>
                  <a:gd name="connsiteX12" fmla="*/ 889000 w 1257300"/>
                  <a:gd name="connsiteY12" fmla="*/ 1424277 h 1436977"/>
                  <a:gd name="connsiteX13" fmla="*/ 673100 w 1257300"/>
                  <a:gd name="connsiteY13" fmla="*/ 1436977 h 1436977"/>
                  <a:gd name="connsiteX14" fmla="*/ 368300 w 1257300"/>
                  <a:gd name="connsiteY14" fmla="*/ 1424277 h 1436977"/>
                  <a:gd name="connsiteX15" fmla="*/ 330200 w 1257300"/>
                  <a:gd name="connsiteY15" fmla="*/ 1398877 h 1436977"/>
                  <a:gd name="connsiteX16" fmla="*/ 279400 w 1257300"/>
                  <a:gd name="connsiteY16" fmla="*/ 1309977 h 1436977"/>
                  <a:gd name="connsiteX17" fmla="*/ 266700 w 1257300"/>
                  <a:gd name="connsiteY17" fmla="*/ 1271877 h 1436977"/>
                  <a:gd name="connsiteX18" fmla="*/ 228600 w 1257300"/>
                  <a:gd name="connsiteY18" fmla="*/ 1259177 h 1436977"/>
                  <a:gd name="connsiteX19" fmla="*/ 190500 w 1257300"/>
                  <a:gd name="connsiteY19" fmla="*/ 1233777 h 1436977"/>
                  <a:gd name="connsiteX20" fmla="*/ 114300 w 1257300"/>
                  <a:gd name="connsiteY20" fmla="*/ 1195677 h 1436977"/>
                  <a:gd name="connsiteX21" fmla="*/ 63500 w 1257300"/>
                  <a:gd name="connsiteY21" fmla="*/ 1119477 h 1436977"/>
                  <a:gd name="connsiteX22" fmla="*/ 38100 w 1257300"/>
                  <a:gd name="connsiteY22" fmla="*/ 1043277 h 1436977"/>
                  <a:gd name="connsiteX23" fmla="*/ 25400 w 1257300"/>
                  <a:gd name="connsiteY23" fmla="*/ 1005177 h 1436977"/>
                  <a:gd name="connsiteX24" fmla="*/ 0 w 1257300"/>
                  <a:gd name="connsiteY24" fmla="*/ 903577 h 1436977"/>
                  <a:gd name="connsiteX25" fmla="*/ 12700 w 1257300"/>
                  <a:gd name="connsiteY25" fmla="*/ 332077 h 1436977"/>
                  <a:gd name="connsiteX26" fmla="*/ 25400 w 1257300"/>
                  <a:gd name="connsiteY26" fmla="*/ 293977 h 1436977"/>
                  <a:gd name="connsiteX27" fmla="*/ 38100 w 1257300"/>
                  <a:gd name="connsiteY27" fmla="*/ 166977 h 1436977"/>
                  <a:gd name="connsiteX28" fmla="*/ 63500 w 1257300"/>
                  <a:gd name="connsiteY28" fmla="*/ 90777 h 1436977"/>
                  <a:gd name="connsiteX29" fmla="*/ 76200 w 1257300"/>
                  <a:gd name="connsiteY29" fmla="*/ 52677 h 1436977"/>
                  <a:gd name="connsiteX30" fmla="*/ 114300 w 1257300"/>
                  <a:gd name="connsiteY30" fmla="*/ 1877 h 143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57300" h="1436977">
                    <a:moveTo>
                      <a:pt x="114300" y="1877"/>
                    </a:moveTo>
                    <a:cubicBezTo>
                      <a:pt x="296333" y="-4473"/>
                      <a:pt x="817097" y="6683"/>
                      <a:pt x="1168400" y="14577"/>
                    </a:cubicBezTo>
                    <a:cubicBezTo>
                      <a:pt x="1253475" y="16489"/>
                      <a:pt x="1238708" y="9601"/>
                      <a:pt x="1257300" y="65377"/>
                    </a:cubicBezTo>
                    <a:cubicBezTo>
                      <a:pt x="1253067" y="382877"/>
                      <a:pt x="1256352" y="700566"/>
                      <a:pt x="1244600" y="1017877"/>
                    </a:cubicBezTo>
                    <a:cubicBezTo>
                      <a:pt x="1241979" y="1088649"/>
                      <a:pt x="1218314" y="1083149"/>
                      <a:pt x="1193800" y="1132177"/>
                    </a:cubicBezTo>
                    <a:cubicBezTo>
                      <a:pt x="1187813" y="1144151"/>
                      <a:pt x="1187087" y="1158303"/>
                      <a:pt x="1181100" y="1170277"/>
                    </a:cubicBezTo>
                    <a:cubicBezTo>
                      <a:pt x="1174274" y="1183929"/>
                      <a:pt x="1161899" y="1194429"/>
                      <a:pt x="1155700" y="1208377"/>
                    </a:cubicBezTo>
                    <a:cubicBezTo>
                      <a:pt x="1144826" y="1232843"/>
                      <a:pt x="1145152" y="1262300"/>
                      <a:pt x="1130300" y="1284577"/>
                    </a:cubicBezTo>
                    <a:cubicBezTo>
                      <a:pt x="1113367" y="1309977"/>
                      <a:pt x="1108460" y="1351124"/>
                      <a:pt x="1079500" y="1360777"/>
                    </a:cubicBezTo>
                    <a:cubicBezTo>
                      <a:pt x="1066800" y="1365010"/>
                      <a:pt x="1053705" y="1368204"/>
                      <a:pt x="1041400" y="1373477"/>
                    </a:cubicBezTo>
                    <a:cubicBezTo>
                      <a:pt x="1023999" y="1380935"/>
                      <a:pt x="1008561" y="1392890"/>
                      <a:pt x="990600" y="1398877"/>
                    </a:cubicBezTo>
                    <a:cubicBezTo>
                      <a:pt x="970122" y="1405703"/>
                      <a:pt x="948041" y="1406342"/>
                      <a:pt x="927100" y="1411577"/>
                    </a:cubicBezTo>
                    <a:cubicBezTo>
                      <a:pt x="914113" y="1414824"/>
                      <a:pt x="902321" y="1422945"/>
                      <a:pt x="889000" y="1424277"/>
                    </a:cubicBezTo>
                    <a:cubicBezTo>
                      <a:pt x="817267" y="1431450"/>
                      <a:pt x="745067" y="1432744"/>
                      <a:pt x="673100" y="1436977"/>
                    </a:cubicBezTo>
                    <a:cubicBezTo>
                      <a:pt x="571500" y="1432744"/>
                      <a:pt x="469366" y="1435507"/>
                      <a:pt x="368300" y="1424277"/>
                    </a:cubicBezTo>
                    <a:cubicBezTo>
                      <a:pt x="353130" y="1422591"/>
                      <a:pt x="338667" y="1411577"/>
                      <a:pt x="330200" y="1398877"/>
                    </a:cubicBezTo>
                    <a:cubicBezTo>
                      <a:pt x="227864" y="1245372"/>
                      <a:pt x="417595" y="1448172"/>
                      <a:pt x="279400" y="1309977"/>
                    </a:cubicBezTo>
                    <a:cubicBezTo>
                      <a:pt x="275167" y="1297277"/>
                      <a:pt x="276166" y="1281343"/>
                      <a:pt x="266700" y="1271877"/>
                    </a:cubicBezTo>
                    <a:cubicBezTo>
                      <a:pt x="257234" y="1262411"/>
                      <a:pt x="240574" y="1265164"/>
                      <a:pt x="228600" y="1259177"/>
                    </a:cubicBezTo>
                    <a:cubicBezTo>
                      <a:pt x="214948" y="1252351"/>
                      <a:pt x="204152" y="1240603"/>
                      <a:pt x="190500" y="1233777"/>
                    </a:cubicBezTo>
                    <a:cubicBezTo>
                      <a:pt x="85340" y="1181197"/>
                      <a:pt x="223489" y="1268470"/>
                      <a:pt x="114300" y="1195677"/>
                    </a:cubicBezTo>
                    <a:cubicBezTo>
                      <a:pt x="97367" y="1170277"/>
                      <a:pt x="73153" y="1148437"/>
                      <a:pt x="63500" y="1119477"/>
                    </a:cubicBezTo>
                    <a:lnTo>
                      <a:pt x="38100" y="1043277"/>
                    </a:lnTo>
                    <a:cubicBezTo>
                      <a:pt x="33867" y="1030577"/>
                      <a:pt x="28025" y="1018304"/>
                      <a:pt x="25400" y="1005177"/>
                    </a:cubicBezTo>
                    <a:cubicBezTo>
                      <a:pt x="10075" y="928550"/>
                      <a:pt x="19526" y="962155"/>
                      <a:pt x="0" y="903577"/>
                    </a:cubicBezTo>
                    <a:cubicBezTo>
                      <a:pt x="4233" y="713077"/>
                      <a:pt x="4767" y="522459"/>
                      <a:pt x="12700" y="332077"/>
                    </a:cubicBezTo>
                    <a:cubicBezTo>
                      <a:pt x="13257" y="318702"/>
                      <a:pt x="23364" y="307208"/>
                      <a:pt x="25400" y="293977"/>
                    </a:cubicBezTo>
                    <a:cubicBezTo>
                      <a:pt x="31869" y="251927"/>
                      <a:pt x="30260" y="208793"/>
                      <a:pt x="38100" y="166977"/>
                    </a:cubicBezTo>
                    <a:cubicBezTo>
                      <a:pt x="43034" y="140662"/>
                      <a:pt x="55033" y="116177"/>
                      <a:pt x="63500" y="90777"/>
                    </a:cubicBezTo>
                    <a:cubicBezTo>
                      <a:pt x="67733" y="78077"/>
                      <a:pt x="68774" y="63816"/>
                      <a:pt x="76200" y="52677"/>
                    </a:cubicBezTo>
                    <a:cubicBezTo>
                      <a:pt x="104921" y="9596"/>
                      <a:pt x="-67733" y="8227"/>
                      <a:pt x="114300" y="1877"/>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49" name="フリーフォーム 248"/>
              <p:cNvSpPr/>
              <p:nvPr/>
            </p:nvSpPr>
            <p:spPr>
              <a:xfrm>
                <a:off x="3270154" y="4706646"/>
                <a:ext cx="730240" cy="308861"/>
              </a:xfrm>
              <a:custGeom>
                <a:avLst/>
                <a:gdLst>
                  <a:gd name="connsiteX0" fmla="*/ 95792 w 730792"/>
                  <a:gd name="connsiteY0" fmla="*/ 577 h 307240"/>
                  <a:gd name="connsiteX1" fmla="*/ 108492 w 730792"/>
                  <a:gd name="connsiteY1" fmla="*/ 64077 h 307240"/>
                  <a:gd name="connsiteX2" fmla="*/ 121192 w 730792"/>
                  <a:gd name="connsiteY2" fmla="*/ 102177 h 307240"/>
                  <a:gd name="connsiteX3" fmla="*/ 133892 w 730792"/>
                  <a:gd name="connsiteY3" fmla="*/ 152977 h 307240"/>
                  <a:gd name="connsiteX4" fmla="*/ 146592 w 730792"/>
                  <a:gd name="connsiteY4" fmla="*/ 267277 h 307240"/>
                  <a:gd name="connsiteX5" fmla="*/ 159292 w 730792"/>
                  <a:gd name="connsiteY5" fmla="*/ 305377 h 307240"/>
                  <a:gd name="connsiteX6" fmla="*/ 286292 w 730792"/>
                  <a:gd name="connsiteY6" fmla="*/ 292677 h 307240"/>
                  <a:gd name="connsiteX7" fmla="*/ 629192 w 730792"/>
                  <a:gd name="connsiteY7" fmla="*/ 279977 h 307240"/>
                  <a:gd name="connsiteX8" fmla="*/ 718092 w 730792"/>
                  <a:gd name="connsiteY8" fmla="*/ 254577 h 307240"/>
                  <a:gd name="connsiteX9" fmla="*/ 730792 w 730792"/>
                  <a:gd name="connsiteY9" fmla="*/ 216477 h 307240"/>
                  <a:gd name="connsiteX10" fmla="*/ 705392 w 730792"/>
                  <a:gd name="connsiteY10" fmla="*/ 64077 h 307240"/>
                  <a:gd name="connsiteX11" fmla="*/ 692692 w 730792"/>
                  <a:gd name="connsiteY11" fmla="*/ 25977 h 307240"/>
                  <a:gd name="connsiteX12" fmla="*/ 654592 w 730792"/>
                  <a:gd name="connsiteY12" fmla="*/ 13277 h 307240"/>
                  <a:gd name="connsiteX13" fmla="*/ 171992 w 730792"/>
                  <a:gd name="connsiteY13" fmla="*/ 25977 h 307240"/>
                  <a:gd name="connsiteX14" fmla="*/ 95792 w 730792"/>
                  <a:gd name="connsiteY14" fmla="*/ 577 h 30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0792" h="307240">
                    <a:moveTo>
                      <a:pt x="95792" y="577"/>
                    </a:moveTo>
                    <a:cubicBezTo>
                      <a:pt x="85209" y="6927"/>
                      <a:pt x="103257" y="43136"/>
                      <a:pt x="108492" y="64077"/>
                    </a:cubicBezTo>
                    <a:cubicBezTo>
                      <a:pt x="111739" y="77064"/>
                      <a:pt x="117514" y="89305"/>
                      <a:pt x="121192" y="102177"/>
                    </a:cubicBezTo>
                    <a:cubicBezTo>
                      <a:pt x="125987" y="118960"/>
                      <a:pt x="129659" y="136044"/>
                      <a:pt x="133892" y="152977"/>
                    </a:cubicBezTo>
                    <a:cubicBezTo>
                      <a:pt x="138125" y="191077"/>
                      <a:pt x="140290" y="229464"/>
                      <a:pt x="146592" y="267277"/>
                    </a:cubicBezTo>
                    <a:cubicBezTo>
                      <a:pt x="148793" y="280482"/>
                      <a:pt x="146121" y="302982"/>
                      <a:pt x="159292" y="305377"/>
                    </a:cubicBezTo>
                    <a:cubicBezTo>
                      <a:pt x="201150" y="312988"/>
                      <a:pt x="243810" y="294973"/>
                      <a:pt x="286292" y="292677"/>
                    </a:cubicBezTo>
                    <a:cubicBezTo>
                      <a:pt x="400504" y="286503"/>
                      <a:pt x="514892" y="284210"/>
                      <a:pt x="629192" y="279977"/>
                    </a:cubicBezTo>
                    <a:cubicBezTo>
                      <a:pt x="629631" y="279867"/>
                      <a:pt x="712019" y="260650"/>
                      <a:pt x="718092" y="254577"/>
                    </a:cubicBezTo>
                    <a:cubicBezTo>
                      <a:pt x="727558" y="245111"/>
                      <a:pt x="726559" y="229177"/>
                      <a:pt x="730792" y="216477"/>
                    </a:cubicBezTo>
                    <a:cubicBezTo>
                      <a:pt x="720485" y="134019"/>
                      <a:pt x="724039" y="129341"/>
                      <a:pt x="705392" y="64077"/>
                    </a:cubicBezTo>
                    <a:cubicBezTo>
                      <a:pt x="701714" y="51205"/>
                      <a:pt x="702158" y="35443"/>
                      <a:pt x="692692" y="25977"/>
                    </a:cubicBezTo>
                    <a:cubicBezTo>
                      <a:pt x="683226" y="16511"/>
                      <a:pt x="667292" y="17510"/>
                      <a:pt x="654592" y="13277"/>
                    </a:cubicBezTo>
                    <a:cubicBezTo>
                      <a:pt x="493725" y="17510"/>
                      <a:pt x="332723" y="18136"/>
                      <a:pt x="171992" y="25977"/>
                    </a:cubicBezTo>
                    <a:cubicBezTo>
                      <a:pt x="-170688" y="42693"/>
                      <a:pt x="106375" y="-5773"/>
                      <a:pt x="95792" y="577"/>
                    </a:cubicBezTo>
                    <a:close/>
                  </a:path>
                </a:pathLst>
              </a:cu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50" name="フリーフォーム 249"/>
              <p:cNvSpPr/>
              <p:nvPr/>
            </p:nvSpPr>
            <p:spPr>
              <a:xfrm>
                <a:off x="969156" y="5098296"/>
                <a:ext cx="1029288" cy="18170"/>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251" name="フリーフォーム 250"/>
              <p:cNvSpPr/>
              <p:nvPr/>
            </p:nvSpPr>
            <p:spPr>
              <a:xfrm>
                <a:off x="3249055" y="5056992"/>
                <a:ext cx="820648" cy="42391"/>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cxnSp>
            <p:nvCxnSpPr>
              <p:cNvPr id="252" name="直線コネクタ 251"/>
              <p:cNvCxnSpPr/>
              <p:nvPr/>
            </p:nvCxnSpPr>
            <p:spPr>
              <a:xfrm>
                <a:off x="1533002" y="5115574"/>
                <a:ext cx="0" cy="10113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53" name="円/楕円 252"/>
              <p:cNvSpPr/>
              <p:nvPr/>
            </p:nvSpPr>
            <p:spPr>
              <a:xfrm>
                <a:off x="2279439" y="5139260"/>
                <a:ext cx="598100" cy="551103"/>
              </a:xfrm>
              <a:prstGeom prst="ellipse">
                <a:avLst/>
              </a:prstGeom>
              <a:solidFill>
                <a:schemeClr val="tx2">
                  <a:lumMod val="40000"/>
                  <a:lumOff val="60000"/>
                </a:schemeClr>
              </a:solid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grpSp>
        <p:grpSp>
          <p:nvGrpSpPr>
            <p:cNvPr id="67657" name="グループ化 253"/>
            <p:cNvGrpSpPr>
              <a:grpSpLocks/>
            </p:cNvGrpSpPr>
            <p:nvPr/>
          </p:nvGrpSpPr>
          <p:grpSpPr bwMode="auto">
            <a:xfrm rot="4925598">
              <a:off x="4472806" y="1372539"/>
              <a:ext cx="831791" cy="531909"/>
              <a:chOff x="937552" y="4654586"/>
              <a:chExt cx="3164305" cy="1726742"/>
            </a:xfrm>
          </p:grpSpPr>
          <p:sp>
            <p:nvSpPr>
              <p:cNvPr id="255" name="フリーフォーム 254"/>
              <p:cNvSpPr/>
              <p:nvPr/>
            </p:nvSpPr>
            <p:spPr>
              <a:xfrm>
                <a:off x="938123" y="4656435"/>
                <a:ext cx="3165186" cy="1727004"/>
              </a:xfrm>
              <a:custGeom>
                <a:avLst/>
                <a:gdLst>
                  <a:gd name="connsiteX0" fmla="*/ 30239 w 3164305"/>
                  <a:gd name="connsiteY0" fmla="*/ 1632569 h 1726742"/>
                  <a:gd name="connsiteX1" fmla="*/ 42939 w 3164305"/>
                  <a:gd name="connsiteY1" fmla="*/ 70469 h 1726742"/>
                  <a:gd name="connsiteX2" fmla="*/ 309639 w 3164305"/>
                  <a:gd name="connsiteY2" fmla="*/ 57769 h 1726742"/>
                  <a:gd name="connsiteX3" fmla="*/ 385839 w 3164305"/>
                  <a:gd name="connsiteY3" fmla="*/ 45069 h 1726742"/>
                  <a:gd name="connsiteX4" fmla="*/ 423939 w 3164305"/>
                  <a:gd name="connsiteY4" fmla="*/ 32369 h 1726742"/>
                  <a:gd name="connsiteX5" fmla="*/ 919239 w 3164305"/>
                  <a:gd name="connsiteY5" fmla="*/ 19669 h 1726742"/>
                  <a:gd name="connsiteX6" fmla="*/ 3065539 w 3164305"/>
                  <a:gd name="connsiteY6" fmla="*/ 32369 h 1726742"/>
                  <a:gd name="connsiteX7" fmla="*/ 3078239 w 3164305"/>
                  <a:gd name="connsiteY7" fmla="*/ 222869 h 1726742"/>
                  <a:gd name="connsiteX8" fmla="*/ 3090939 w 3164305"/>
                  <a:gd name="connsiteY8" fmla="*/ 311769 h 1726742"/>
                  <a:gd name="connsiteX9" fmla="*/ 3129039 w 3164305"/>
                  <a:gd name="connsiteY9" fmla="*/ 451469 h 1726742"/>
                  <a:gd name="connsiteX10" fmla="*/ 3154439 w 3164305"/>
                  <a:gd name="connsiteY10" fmla="*/ 1454769 h 1726742"/>
                  <a:gd name="connsiteX11" fmla="*/ 3141739 w 3164305"/>
                  <a:gd name="connsiteY11" fmla="*/ 1594469 h 1726742"/>
                  <a:gd name="connsiteX12" fmla="*/ 2824239 w 3164305"/>
                  <a:gd name="connsiteY12" fmla="*/ 1619869 h 1726742"/>
                  <a:gd name="connsiteX13" fmla="*/ 17539 w 3164305"/>
                  <a:gd name="connsiteY13" fmla="*/ 1619869 h 1726742"/>
                  <a:gd name="connsiteX14" fmla="*/ 30239 w 3164305"/>
                  <a:gd name="connsiteY14" fmla="*/ 1556369 h 1726742"/>
                  <a:gd name="connsiteX15" fmla="*/ 68339 w 3164305"/>
                  <a:gd name="connsiteY15" fmla="*/ 1543669 h 1726742"/>
                  <a:gd name="connsiteX16" fmla="*/ 309639 w 3164305"/>
                  <a:gd name="connsiteY16" fmla="*/ 1530969 h 1726742"/>
                  <a:gd name="connsiteX17" fmla="*/ 817639 w 3164305"/>
                  <a:gd name="connsiteY17" fmla="*/ 1505569 h 1726742"/>
                  <a:gd name="connsiteX18" fmla="*/ 3141739 w 3164305"/>
                  <a:gd name="connsiteY18" fmla="*/ 1505569 h 172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305" h="1726742">
                    <a:moveTo>
                      <a:pt x="30239" y="1632569"/>
                    </a:moveTo>
                    <a:cubicBezTo>
                      <a:pt x="34472" y="1111869"/>
                      <a:pt x="-48026" y="583179"/>
                      <a:pt x="42939" y="70469"/>
                    </a:cubicBezTo>
                    <a:cubicBezTo>
                      <a:pt x="58487" y="-17163"/>
                      <a:pt x="220881" y="64344"/>
                      <a:pt x="309639" y="57769"/>
                    </a:cubicBezTo>
                    <a:cubicBezTo>
                      <a:pt x="335319" y="55867"/>
                      <a:pt x="360702" y="50655"/>
                      <a:pt x="385839" y="45069"/>
                    </a:cubicBezTo>
                    <a:cubicBezTo>
                      <a:pt x="398907" y="42165"/>
                      <a:pt x="410567" y="33006"/>
                      <a:pt x="423939" y="32369"/>
                    </a:cubicBezTo>
                    <a:cubicBezTo>
                      <a:pt x="588906" y="24513"/>
                      <a:pt x="754139" y="23902"/>
                      <a:pt x="919239" y="19669"/>
                    </a:cubicBezTo>
                    <a:cubicBezTo>
                      <a:pt x="1634672" y="23902"/>
                      <a:pt x="2353241" y="-34671"/>
                      <a:pt x="3065539" y="32369"/>
                    </a:cubicBezTo>
                    <a:cubicBezTo>
                      <a:pt x="3128900" y="38332"/>
                      <a:pt x="3072477" y="159489"/>
                      <a:pt x="3078239" y="222869"/>
                    </a:cubicBezTo>
                    <a:cubicBezTo>
                      <a:pt x="3080949" y="252680"/>
                      <a:pt x="3084208" y="282601"/>
                      <a:pt x="3090939" y="311769"/>
                    </a:cubicBezTo>
                    <a:cubicBezTo>
                      <a:pt x="3187617" y="730708"/>
                      <a:pt x="3059125" y="101900"/>
                      <a:pt x="3129039" y="451469"/>
                    </a:cubicBezTo>
                    <a:cubicBezTo>
                      <a:pt x="3158407" y="862618"/>
                      <a:pt x="3154439" y="760455"/>
                      <a:pt x="3154439" y="1454769"/>
                    </a:cubicBezTo>
                    <a:cubicBezTo>
                      <a:pt x="3154439" y="1501528"/>
                      <a:pt x="3183561" y="1573558"/>
                      <a:pt x="3141739" y="1594469"/>
                    </a:cubicBezTo>
                    <a:cubicBezTo>
                      <a:pt x="3046776" y="1641950"/>
                      <a:pt x="2824239" y="1619869"/>
                      <a:pt x="2824239" y="1619869"/>
                    </a:cubicBezTo>
                    <a:cubicBezTo>
                      <a:pt x="1916606" y="1846777"/>
                      <a:pt x="952745" y="1645847"/>
                      <a:pt x="17539" y="1619869"/>
                    </a:cubicBezTo>
                    <a:cubicBezTo>
                      <a:pt x="-4039" y="1619270"/>
                      <a:pt x="18265" y="1574330"/>
                      <a:pt x="30239" y="1556369"/>
                    </a:cubicBezTo>
                    <a:cubicBezTo>
                      <a:pt x="37665" y="1545230"/>
                      <a:pt x="55007" y="1544881"/>
                      <a:pt x="68339" y="1543669"/>
                    </a:cubicBezTo>
                    <a:cubicBezTo>
                      <a:pt x="148553" y="1536377"/>
                      <a:pt x="229206" y="1535202"/>
                      <a:pt x="309639" y="1530969"/>
                    </a:cubicBezTo>
                    <a:cubicBezTo>
                      <a:pt x="493565" y="1469660"/>
                      <a:pt x="367402" y="1507616"/>
                      <a:pt x="817639" y="1505569"/>
                    </a:cubicBezTo>
                    <a:lnTo>
                      <a:pt x="3141739" y="1505569"/>
                    </a:lnTo>
                  </a:path>
                </a:pathLst>
              </a:custGeom>
              <a:solidFill>
                <a:schemeClr val="bg1">
                  <a:lumMod val="50000"/>
                </a:schemeClr>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256" name="円/楕円 255"/>
              <p:cNvSpPr/>
              <p:nvPr/>
            </p:nvSpPr>
            <p:spPr>
              <a:xfrm>
                <a:off x="1992821" y="4859090"/>
                <a:ext cx="1192267" cy="110385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57" name="フリーフォーム 256"/>
              <p:cNvSpPr/>
              <p:nvPr/>
            </p:nvSpPr>
            <p:spPr>
              <a:xfrm>
                <a:off x="1978459" y="4694959"/>
                <a:ext cx="1256141" cy="1436204"/>
              </a:xfrm>
              <a:custGeom>
                <a:avLst/>
                <a:gdLst>
                  <a:gd name="connsiteX0" fmla="*/ 114300 w 1257300"/>
                  <a:gd name="connsiteY0" fmla="*/ 1877 h 1436977"/>
                  <a:gd name="connsiteX1" fmla="*/ 1168400 w 1257300"/>
                  <a:gd name="connsiteY1" fmla="*/ 14577 h 1436977"/>
                  <a:gd name="connsiteX2" fmla="*/ 1257300 w 1257300"/>
                  <a:gd name="connsiteY2" fmla="*/ 65377 h 1436977"/>
                  <a:gd name="connsiteX3" fmla="*/ 1244600 w 1257300"/>
                  <a:gd name="connsiteY3" fmla="*/ 1017877 h 1436977"/>
                  <a:gd name="connsiteX4" fmla="*/ 1193800 w 1257300"/>
                  <a:gd name="connsiteY4" fmla="*/ 1132177 h 1436977"/>
                  <a:gd name="connsiteX5" fmla="*/ 1181100 w 1257300"/>
                  <a:gd name="connsiteY5" fmla="*/ 1170277 h 1436977"/>
                  <a:gd name="connsiteX6" fmla="*/ 1155700 w 1257300"/>
                  <a:gd name="connsiteY6" fmla="*/ 1208377 h 1436977"/>
                  <a:gd name="connsiteX7" fmla="*/ 1130300 w 1257300"/>
                  <a:gd name="connsiteY7" fmla="*/ 1284577 h 1436977"/>
                  <a:gd name="connsiteX8" fmla="*/ 1079500 w 1257300"/>
                  <a:gd name="connsiteY8" fmla="*/ 1360777 h 1436977"/>
                  <a:gd name="connsiteX9" fmla="*/ 1041400 w 1257300"/>
                  <a:gd name="connsiteY9" fmla="*/ 1373477 h 1436977"/>
                  <a:gd name="connsiteX10" fmla="*/ 990600 w 1257300"/>
                  <a:gd name="connsiteY10" fmla="*/ 1398877 h 1436977"/>
                  <a:gd name="connsiteX11" fmla="*/ 927100 w 1257300"/>
                  <a:gd name="connsiteY11" fmla="*/ 1411577 h 1436977"/>
                  <a:gd name="connsiteX12" fmla="*/ 889000 w 1257300"/>
                  <a:gd name="connsiteY12" fmla="*/ 1424277 h 1436977"/>
                  <a:gd name="connsiteX13" fmla="*/ 673100 w 1257300"/>
                  <a:gd name="connsiteY13" fmla="*/ 1436977 h 1436977"/>
                  <a:gd name="connsiteX14" fmla="*/ 368300 w 1257300"/>
                  <a:gd name="connsiteY14" fmla="*/ 1424277 h 1436977"/>
                  <a:gd name="connsiteX15" fmla="*/ 330200 w 1257300"/>
                  <a:gd name="connsiteY15" fmla="*/ 1398877 h 1436977"/>
                  <a:gd name="connsiteX16" fmla="*/ 279400 w 1257300"/>
                  <a:gd name="connsiteY16" fmla="*/ 1309977 h 1436977"/>
                  <a:gd name="connsiteX17" fmla="*/ 266700 w 1257300"/>
                  <a:gd name="connsiteY17" fmla="*/ 1271877 h 1436977"/>
                  <a:gd name="connsiteX18" fmla="*/ 228600 w 1257300"/>
                  <a:gd name="connsiteY18" fmla="*/ 1259177 h 1436977"/>
                  <a:gd name="connsiteX19" fmla="*/ 190500 w 1257300"/>
                  <a:gd name="connsiteY19" fmla="*/ 1233777 h 1436977"/>
                  <a:gd name="connsiteX20" fmla="*/ 114300 w 1257300"/>
                  <a:gd name="connsiteY20" fmla="*/ 1195677 h 1436977"/>
                  <a:gd name="connsiteX21" fmla="*/ 63500 w 1257300"/>
                  <a:gd name="connsiteY21" fmla="*/ 1119477 h 1436977"/>
                  <a:gd name="connsiteX22" fmla="*/ 38100 w 1257300"/>
                  <a:gd name="connsiteY22" fmla="*/ 1043277 h 1436977"/>
                  <a:gd name="connsiteX23" fmla="*/ 25400 w 1257300"/>
                  <a:gd name="connsiteY23" fmla="*/ 1005177 h 1436977"/>
                  <a:gd name="connsiteX24" fmla="*/ 0 w 1257300"/>
                  <a:gd name="connsiteY24" fmla="*/ 903577 h 1436977"/>
                  <a:gd name="connsiteX25" fmla="*/ 12700 w 1257300"/>
                  <a:gd name="connsiteY25" fmla="*/ 332077 h 1436977"/>
                  <a:gd name="connsiteX26" fmla="*/ 25400 w 1257300"/>
                  <a:gd name="connsiteY26" fmla="*/ 293977 h 1436977"/>
                  <a:gd name="connsiteX27" fmla="*/ 38100 w 1257300"/>
                  <a:gd name="connsiteY27" fmla="*/ 166977 h 1436977"/>
                  <a:gd name="connsiteX28" fmla="*/ 63500 w 1257300"/>
                  <a:gd name="connsiteY28" fmla="*/ 90777 h 1436977"/>
                  <a:gd name="connsiteX29" fmla="*/ 76200 w 1257300"/>
                  <a:gd name="connsiteY29" fmla="*/ 52677 h 1436977"/>
                  <a:gd name="connsiteX30" fmla="*/ 114300 w 1257300"/>
                  <a:gd name="connsiteY30" fmla="*/ 1877 h 143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57300" h="1436977">
                    <a:moveTo>
                      <a:pt x="114300" y="1877"/>
                    </a:moveTo>
                    <a:cubicBezTo>
                      <a:pt x="296333" y="-4473"/>
                      <a:pt x="817097" y="6683"/>
                      <a:pt x="1168400" y="14577"/>
                    </a:cubicBezTo>
                    <a:cubicBezTo>
                      <a:pt x="1253475" y="16489"/>
                      <a:pt x="1238708" y="9601"/>
                      <a:pt x="1257300" y="65377"/>
                    </a:cubicBezTo>
                    <a:cubicBezTo>
                      <a:pt x="1253067" y="382877"/>
                      <a:pt x="1256352" y="700566"/>
                      <a:pt x="1244600" y="1017877"/>
                    </a:cubicBezTo>
                    <a:cubicBezTo>
                      <a:pt x="1241979" y="1088649"/>
                      <a:pt x="1218314" y="1083149"/>
                      <a:pt x="1193800" y="1132177"/>
                    </a:cubicBezTo>
                    <a:cubicBezTo>
                      <a:pt x="1187813" y="1144151"/>
                      <a:pt x="1187087" y="1158303"/>
                      <a:pt x="1181100" y="1170277"/>
                    </a:cubicBezTo>
                    <a:cubicBezTo>
                      <a:pt x="1174274" y="1183929"/>
                      <a:pt x="1161899" y="1194429"/>
                      <a:pt x="1155700" y="1208377"/>
                    </a:cubicBezTo>
                    <a:cubicBezTo>
                      <a:pt x="1144826" y="1232843"/>
                      <a:pt x="1145152" y="1262300"/>
                      <a:pt x="1130300" y="1284577"/>
                    </a:cubicBezTo>
                    <a:cubicBezTo>
                      <a:pt x="1113367" y="1309977"/>
                      <a:pt x="1108460" y="1351124"/>
                      <a:pt x="1079500" y="1360777"/>
                    </a:cubicBezTo>
                    <a:cubicBezTo>
                      <a:pt x="1066800" y="1365010"/>
                      <a:pt x="1053705" y="1368204"/>
                      <a:pt x="1041400" y="1373477"/>
                    </a:cubicBezTo>
                    <a:cubicBezTo>
                      <a:pt x="1023999" y="1380935"/>
                      <a:pt x="1008561" y="1392890"/>
                      <a:pt x="990600" y="1398877"/>
                    </a:cubicBezTo>
                    <a:cubicBezTo>
                      <a:pt x="970122" y="1405703"/>
                      <a:pt x="948041" y="1406342"/>
                      <a:pt x="927100" y="1411577"/>
                    </a:cubicBezTo>
                    <a:cubicBezTo>
                      <a:pt x="914113" y="1414824"/>
                      <a:pt x="902321" y="1422945"/>
                      <a:pt x="889000" y="1424277"/>
                    </a:cubicBezTo>
                    <a:cubicBezTo>
                      <a:pt x="817267" y="1431450"/>
                      <a:pt x="745067" y="1432744"/>
                      <a:pt x="673100" y="1436977"/>
                    </a:cubicBezTo>
                    <a:cubicBezTo>
                      <a:pt x="571500" y="1432744"/>
                      <a:pt x="469366" y="1435507"/>
                      <a:pt x="368300" y="1424277"/>
                    </a:cubicBezTo>
                    <a:cubicBezTo>
                      <a:pt x="353130" y="1422591"/>
                      <a:pt x="338667" y="1411577"/>
                      <a:pt x="330200" y="1398877"/>
                    </a:cubicBezTo>
                    <a:cubicBezTo>
                      <a:pt x="227864" y="1245372"/>
                      <a:pt x="417595" y="1448172"/>
                      <a:pt x="279400" y="1309977"/>
                    </a:cubicBezTo>
                    <a:cubicBezTo>
                      <a:pt x="275167" y="1297277"/>
                      <a:pt x="276166" y="1281343"/>
                      <a:pt x="266700" y="1271877"/>
                    </a:cubicBezTo>
                    <a:cubicBezTo>
                      <a:pt x="257234" y="1262411"/>
                      <a:pt x="240574" y="1265164"/>
                      <a:pt x="228600" y="1259177"/>
                    </a:cubicBezTo>
                    <a:cubicBezTo>
                      <a:pt x="214948" y="1252351"/>
                      <a:pt x="204152" y="1240603"/>
                      <a:pt x="190500" y="1233777"/>
                    </a:cubicBezTo>
                    <a:cubicBezTo>
                      <a:pt x="85340" y="1181197"/>
                      <a:pt x="223489" y="1268470"/>
                      <a:pt x="114300" y="1195677"/>
                    </a:cubicBezTo>
                    <a:cubicBezTo>
                      <a:pt x="97367" y="1170277"/>
                      <a:pt x="73153" y="1148437"/>
                      <a:pt x="63500" y="1119477"/>
                    </a:cubicBezTo>
                    <a:lnTo>
                      <a:pt x="38100" y="1043277"/>
                    </a:lnTo>
                    <a:cubicBezTo>
                      <a:pt x="33867" y="1030577"/>
                      <a:pt x="28025" y="1018304"/>
                      <a:pt x="25400" y="1005177"/>
                    </a:cubicBezTo>
                    <a:cubicBezTo>
                      <a:pt x="10075" y="928550"/>
                      <a:pt x="19526" y="962155"/>
                      <a:pt x="0" y="903577"/>
                    </a:cubicBezTo>
                    <a:cubicBezTo>
                      <a:pt x="4233" y="713077"/>
                      <a:pt x="4767" y="522459"/>
                      <a:pt x="12700" y="332077"/>
                    </a:cubicBezTo>
                    <a:cubicBezTo>
                      <a:pt x="13257" y="318702"/>
                      <a:pt x="23364" y="307208"/>
                      <a:pt x="25400" y="293977"/>
                    </a:cubicBezTo>
                    <a:cubicBezTo>
                      <a:pt x="31869" y="251927"/>
                      <a:pt x="30260" y="208793"/>
                      <a:pt x="38100" y="166977"/>
                    </a:cubicBezTo>
                    <a:cubicBezTo>
                      <a:pt x="43034" y="140662"/>
                      <a:pt x="55033" y="116177"/>
                      <a:pt x="63500" y="90777"/>
                    </a:cubicBezTo>
                    <a:cubicBezTo>
                      <a:pt x="67733" y="78077"/>
                      <a:pt x="68774" y="63816"/>
                      <a:pt x="76200" y="52677"/>
                    </a:cubicBezTo>
                    <a:cubicBezTo>
                      <a:pt x="104921" y="9596"/>
                      <a:pt x="-67733" y="8227"/>
                      <a:pt x="114300" y="1877"/>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58" name="フリーフォーム 257"/>
              <p:cNvSpPr/>
              <p:nvPr/>
            </p:nvSpPr>
            <p:spPr>
              <a:xfrm>
                <a:off x="3262737" y="4718306"/>
                <a:ext cx="730971" cy="302669"/>
              </a:xfrm>
              <a:custGeom>
                <a:avLst/>
                <a:gdLst>
                  <a:gd name="connsiteX0" fmla="*/ 95792 w 730792"/>
                  <a:gd name="connsiteY0" fmla="*/ 577 h 307240"/>
                  <a:gd name="connsiteX1" fmla="*/ 108492 w 730792"/>
                  <a:gd name="connsiteY1" fmla="*/ 64077 h 307240"/>
                  <a:gd name="connsiteX2" fmla="*/ 121192 w 730792"/>
                  <a:gd name="connsiteY2" fmla="*/ 102177 h 307240"/>
                  <a:gd name="connsiteX3" fmla="*/ 133892 w 730792"/>
                  <a:gd name="connsiteY3" fmla="*/ 152977 h 307240"/>
                  <a:gd name="connsiteX4" fmla="*/ 146592 w 730792"/>
                  <a:gd name="connsiteY4" fmla="*/ 267277 h 307240"/>
                  <a:gd name="connsiteX5" fmla="*/ 159292 w 730792"/>
                  <a:gd name="connsiteY5" fmla="*/ 305377 h 307240"/>
                  <a:gd name="connsiteX6" fmla="*/ 286292 w 730792"/>
                  <a:gd name="connsiteY6" fmla="*/ 292677 h 307240"/>
                  <a:gd name="connsiteX7" fmla="*/ 629192 w 730792"/>
                  <a:gd name="connsiteY7" fmla="*/ 279977 h 307240"/>
                  <a:gd name="connsiteX8" fmla="*/ 718092 w 730792"/>
                  <a:gd name="connsiteY8" fmla="*/ 254577 h 307240"/>
                  <a:gd name="connsiteX9" fmla="*/ 730792 w 730792"/>
                  <a:gd name="connsiteY9" fmla="*/ 216477 h 307240"/>
                  <a:gd name="connsiteX10" fmla="*/ 705392 w 730792"/>
                  <a:gd name="connsiteY10" fmla="*/ 64077 h 307240"/>
                  <a:gd name="connsiteX11" fmla="*/ 692692 w 730792"/>
                  <a:gd name="connsiteY11" fmla="*/ 25977 h 307240"/>
                  <a:gd name="connsiteX12" fmla="*/ 654592 w 730792"/>
                  <a:gd name="connsiteY12" fmla="*/ 13277 h 307240"/>
                  <a:gd name="connsiteX13" fmla="*/ 171992 w 730792"/>
                  <a:gd name="connsiteY13" fmla="*/ 25977 h 307240"/>
                  <a:gd name="connsiteX14" fmla="*/ 95792 w 730792"/>
                  <a:gd name="connsiteY14" fmla="*/ 577 h 30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0792" h="307240">
                    <a:moveTo>
                      <a:pt x="95792" y="577"/>
                    </a:moveTo>
                    <a:cubicBezTo>
                      <a:pt x="85209" y="6927"/>
                      <a:pt x="103257" y="43136"/>
                      <a:pt x="108492" y="64077"/>
                    </a:cubicBezTo>
                    <a:cubicBezTo>
                      <a:pt x="111739" y="77064"/>
                      <a:pt x="117514" y="89305"/>
                      <a:pt x="121192" y="102177"/>
                    </a:cubicBezTo>
                    <a:cubicBezTo>
                      <a:pt x="125987" y="118960"/>
                      <a:pt x="129659" y="136044"/>
                      <a:pt x="133892" y="152977"/>
                    </a:cubicBezTo>
                    <a:cubicBezTo>
                      <a:pt x="138125" y="191077"/>
                      <a:pt x="140290" y="229464"/>
                      <a:pt x="146592" y="267277"/>
                    </a:cubicBezTo>
                    <a:cubicBezTo>
                      <a:pt x="148793" y="280482"/>
                      <a:pt x="146121" y="302982"/>
                      <a:pt x="159292" y="305377"/>
                    </a:cubicBezTo>
                    <a:cubicBezTo>
                      <a:pt x="201150" y="312988"/>
                      <a:pt x="243810" y="294973"/>
                      <a:pt x="286292" y="292677"/>
                    </a:cubicBezTo>
                    <a:cubicBezTo>
                      <a:pt x="400504" y="286503"/>
                      <a:pt x="514892" y="284210"/>
                      <a:pt x="629192" y="279977"/>
                    </a:cubicBezTo>
                    <a:cubicBezTo>
                      <a:pt x="629631" y="279867"/>
                      <a:pt x="712019" y="260650"/>
                      <a:pt x="718092" y="254577"/>
                    </a:cubicBezTo>
                    <a:cubicBezTo>
                      <a:pt x="727558" y="245111"/>
                      <a:pt x="726559" y="229177"/>
                      <a:pt x="730792" y="216477"/>
                    </a:cubicBezTo>
                    <a:cubicBezTo>
                      <a:pt x="720485" y="134019"/>
                      <a:pt x="724039" y="129341"/>
                      <a:pt x="705392" y="64077"/>
                    </a:cubicBezTo>
                    <a:cubicBezTo>
                      <a:pt x="701714" y="51205"/>
                      <a:pt x="702158" y="35443"/>
                      <a:pt x="692692" y="25977"/>
                    </a:cubicBezTo>
                    <a:cubicBezTo>
                      <a:pt x="683226" y="16511"/>
                      <a:pt x="667292" y="17510"/>
                      <a:pt x="654592" y="13277"/>
                    </a:cubicBezTo>
                    <a:cubicBezTo>
                      <a:pt x="493725" y="17510"/>
                      <a:pt x="332723" y="18136"/>
                      <a:pt x="171992" y="25977"/>
                    </a:cubicBezTo>
                    <a:cubicBezTo>
                      <a:pt x="-170688" y="42693"/>
                      <a:pt x="106375" y="-5773"/>
                      <a:pt x="95792" y="577"/>
                    </a:cubicBezTo>
                    <a:close/>
                  </a:path>
                </a:pathLst>
              </a:cu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59" name="フリーフォーム 258"/>
              <p:cNvSpPr/>
              <p:nvPr/>
            </p:nvSpPr>
            <p:spPr>
              <a:xfrm>
                <a:off x="960478" y="5101956"/>
                <a:ext cx="1029038" cy="11869"/>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260" name="フリーフォーム 259"/>
              <p:cNvSpPr/>
              <p:nvPr/>
            </p:nvSpPr>
            <p:spPr>
              <a:xfrm>
                <a:off x="3249740" y="5056054"/>
                <a:ext cx="816138" cy="47478"/>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cxnSp>
            <p:nvCxnSpPr>
              <p:cNvPr id="261" name="直線コネクタ 260"/>
              <p:cNvCxnSpPr/>
              <p:nvPr/>
            </p:nvCxnSpPr>
            <p:spPr>
              <a:xfrm>
                <a:off x="1528600" y="5118982"/>
                <a:ext cx="0" cy="10148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62" name="円/楕円 261"/>
              <p:cNvSpPr/>
              <p:nvPr/>
            </p:nvSpPr>
            <p:spPr>
              <a:xfrm>
                <a:off x="2274388" y="5148120"/>
                <a:ext cx="596134" cy="551928"/>
              </a:xfrm>
              <a:prstGeom prst="ellipse">
                <a:avLst/>
              </a:prstGeom>
              <a:solidFill>
                <a:schemeClr val="tx2">
                  <a:lumMod val="40000"/>
                  <a:lumOff val="60000"/>
                </a:schemeClr>
              </a:solid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grpSp>
        <p:sp>
          <p:nvSpPr>
            <p:cNvPr id="67658" name="テキスト ボックス 262"/>
            <p:cNvSpPr txBox="1">
              <a:spLocks noChangeArrowheads="1"/>
            </p:cNvSpPr>
            <p:nvPr/>
          </p:nvSpPr>
          <p:spPr bwMode="auto">
            <a:xfrm flipH="1">
              <a:off x="5107828" y="1192624"/>
              <a:ext cx="3845187" cy="32555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1200" b="1"/>
                <a:t>会場集合。全員の撮影した写真を集めて広げる</a:t>
              </a:r>
            </a:p>
          </p:txBody>
        </p:sp>
        <p:sp>
          <p:nvSpPr>
            <p:cNvPr id="67659" name="テキスト ボックス 263"/>
            <p:cNvSpPr txBox="1">
              <a:spLocks noChangeArrowheads="1"/>
            </p:cNvSpPr>
            <p:nvPr/>
          </p:nvSpPr>
          <p:spPr bwMode="auto">
            <a:xfrm flipH="1">
              <a:off x="5356584" y="5987247"/>
              <a:ext cx="3500585" cy="32555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1200" b="1"/>
                <a:t>街についてワールドカフェでディスカッション</a:t>
              </a:r>
            </a:p>
          </p:txBody>
        </p:sp>
        <p:pic>
          <p:nvPicPr>
            <p:cNvPr id="67660" name="Picture 5" descr="C:\Users\datasection\Desktop\s-EFBC97-cd8b8.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0824" y="3939933"/>
              <a:ext cx="542201" cy="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61" name="Picture 4" descr="C:\Users\datasection\Desktop\dc11150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3007" y="4107588"/>
              <a:ext cx="537804" cy="40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62" name="Picture 4" descr="C:\Users\datasection\Desktop\dc1115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26113">
              <a:off x="5806247" y="2856087"/>
              <a:ext cx="646784" cy="48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63" name="Picture 7" descr="C:\Users\datasection\Desktop\20100509_34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245932">
              <a:off x="5330633" y="2856067"/>
              <a:ext cx="637249" cy="470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664" name="グループ化 268"/>
            <p:cNvGrpSpPr>
              <a:grpSpLocks/>
            </p:cNvGrpSpPr>
            <p:nvPr/>
          </p:nvGrpSpPr>
          <p:grpSpPr bwMode="auto">
            <a:xfrm rot="1337927">
              <a:off x="6659001" y="3045016"/>
              <a:ext cx="831791" cy="531909"/>
              <a:chOff x="937552" y="4654586"/>
              <a:chExt cx="3164305" cy="1726742"/>
            </a:xfrm>
          </p:grpSpPr>
          <p:sp>
            <p:nvSpPr>
              <p:cNvPr id="270" name="フリーフォーム 269"/>
              <p:cNvSpPr/>
              <p:nvPr/>
            </p:nvSpPr>
            <p:spPr>
              <a:xfrm>
                <a:off x="936907" y="4656280"/>
                <a:ext cx="3164362" cy="1725975"/>
              </a:xfrm>
              <a:custGeom>
                <a:avLst/>
                <a:gdLst>
                  <a:gd name="connsiteX0" fmla="*/ 30239 w 3164305"/>
                  <a:gd name="connsiteY0" fmla="*/ 1632569 h 1726742"/>
                  <a:gd name="connsiteX1" fmla="*/ 42939 w 3164305"/>
                  <a:gd name="connsiteY1" fmla="*/ 70469 h 1726742"/>
                  <a:gd name="connsiteX2" fmla="*/ 309639 w 3164305"/>
                  <a:gd name="connsiteY2" fmla="*/ 57769 h 1726742"/>
                  <a:gd name="connsiteX3" fmla="*/ 385839 w 3164305"/>
                  <a:gd name="connsiteY3" fmla="*/ 45069 h 1726742"/>
                  <a:gd name="connsiteX4" fmla="*/ 423939 w 3164305"/>
                  <a:gd name="connsiteY4" fmla="*/ 32369 h 1726742"/>
                  <a:gd name="connsiteX5" fmla="*/ 919239 w 3164305"/>
                  <a:gd name="connsiteY5" fmla="*/ 19669 h 1726742"/>
                  <a:gd name="connsiteX6" fmla="*/ 3065539 w 3164305"/>
                  <a:gd name="connsiteY6" fmla="*/ 32369 h 1726742"/>
                  <a:gd name="connsiteX7" fmla="*/ 3078239 w 3164305"/>
                  <a:gd name="connsiteY7" fmla="*/ 222869 h 1726742"/>
                  <a:gd name="connsiteX8" fmla="*/ 3090939 w 3164305"/>
                  <a:gd name="connsiteY8" fmla="*/ 311769 h 1726742"/>
                  <a:gd name="connsiteX9" fmla="*/ 3129039 w 3164305"/>
                  <a:gd name="connsiteY9" fmla="*/ 451469 h 1726742"/>
                  <a:gd name="connsiteX10" fmla="*/ 3154439 w 3164305"/>
                  <a:gd name="connsiteY10" fmla="*/ 1454769 h 1726742"/>
                  <a:gd name="connsiteX11" fmla="*/ 3141739 w 3164305"/>
                  <a:gd name="connsiteY11" fmla="*/ 1594469 h 1726742"/>
                  <a:gd name="connsiteX12" fmla="*/ 2824239 w 3164305"/>
                  <a:gd name="connsiteY12" fmla="*/ 1619869 h 1726742"/>
                  <a:gd name="connsiteX13" fmla="*/ 17539 w 3164305"/>
                  <a:gd name="connsiteY13" fmla="*/ 1619869 h 1726742"/>
                  <a:gd name="connsiteX14" fmla="*/ 30239 w 3164305"/>
                  <a:gd name="connsiteY14" fmla="*/ 1556369 h 1726742"/>
                  <a:gd name="connsiteX15" fmla="*/ 68339 w 3164305"/>
                  <a:gd name="connsiteY15" fmla="*/ 1543669 h 1726742"/>
                  <a:gd name="connsiteX16" fmla="*/ 309639 w 3164305"/>
                  <a:gd name="connsiteY16" fmla="*/ 1530969 h 1726742"/>
                  <a:gd name="connsiteX17" fmla="*/ 817639 w 3164305"/>
                  <a:gd name="connsiteY17" fmla="*/ 1505569 h 1726742"/>
                  <a:gd name="connsiteX18" fmla="*/ 3141739 w 3164305"/>
                  <a:gd name="connsiteY18" fmla="*/ 1505569 h 172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305" h="1726742">
                    <a:moveTo>
                      <a:pt x="30239" y="1632569"/>
                    </a:moveTo>
                    <a:cubicBezTo>
                      <a:pt x="34472" y="1111869"/>
                      <a:pt x="-48026" y="583179"/>
                      <a:pt x="42939" y="70469"/>
                    </a:cubicBezTo>
                    <a:cubicBezTo>
                      <a:pt x="58487" y="-17163"/>
                      <a:pt x="220881" y="64344"/>
                      <a:pt x="309639" y="57769"/>
                    </a:cubicBezTo>
                    <a:cubicBezTo>
                      <a:pt x="335319" y="55867"/>
                      <a:pt x="360702" y="50655"/>
                      <a:pt x="385839" y="45069"/>
                    </a:cubicBezTo>
                    <a:cubicBezTo>
                      <a:pt x="398907" y="42165"/>
                      <a:pt x="410567" y="33006"/>
                      <a:pt x="423939" y="32369"/>
                    </a:cubicBezTo>
                    <a:cubicBezTo>
                      <a:pt x="588906" y="24513"/>
                      <a:pt x="754139" y="23902"/>
                      <a:pt x="919239" y="19669"/>
                    </a:cubicBezTo>
                    <a:cubicBezTo>
                      <a:pt x="1634672" y="23902"/>
                      <a:pt x="2353241" y="-34671"/>
                      <a:pt x="3065539" y="32369"/>
                    </a:cubicBezTo>
                    <a:cubicBezTo>
                      <a:pt x="3128900" y="38332"/>
                      <a:pt x="3072477" y="159489"/>
                      <a:pt x="3078239" y="222869"/>
                    </a:cubicBezTo>
                    <a:cubicBezTo>
                      <a:pt x="3080949" y="252680"/>
                      <a:pt x="3084208" y="282601"/>
                      <a:pt x="3090939" y="311769"/>
                    </a:cubicBezTo>
                    <a:cubicBezTo>
                      <a:pt x="3187617" y="730708"/>
                      <a:pt x="3059125" y="101900"/>
                      <a:pt x="3129039" y="451469"/>
                    </a:cubicBezTo>
                    <a:cubicBezTo>
                      <a:pt x="3158407" y="862618"/>
                      <a:pt x="3154439" y="760455"/>
                      <a:pt x="3154439" y="1454769"/>
                    </a:cubicBezTo>
                    <a:cubicBezTo>
                      <a:pt x="3154439" y="1501528"/>
                      <a:pt x="3183561" y="1573558"/>
                      <a:pt x="3141739" y="1594469"/>
                    </a:cubicBezTo>
                    <a:cubicBezTo>
                      <a:pt x="3046776" y="1641950"/>
                      <a:pt x="2824239" y="1619869"/>
                      <a:pt x="2824239" y="1619869"/>
                    </a:cubicBezTo>
                    <a:cubicBezTo>
                      <a:pt x="1916606" y="1846777"/>
                      <a:pt x="952745" y="1645847"/>
                      <a:pt x="17539" y="1619869"/>
                    </a:cubicBezTo>
                    <a:cubicBezTo>
                      <a:pt x="-4039" y="1619270"/>
                      <a:pt x="18265" y="1574330"/>
                      <a:pt x="30239" y="1556369"/>
                    </a:cubicBezTo>
                    <a:cubicBezTo>
                      <a:pt x="37665" y="1545230"/>
                      <a:pt x="55007" y="1544881"/>
                      <a:pt x="68339" y="1543669"/>
                    </a:cubicBezTo>
                    <a:cubicBezTo>
                      <a:pt x="148553" y="1536377"/>
                      <a:pt x="229206" y="1535202"/>
                      <a:pt x="309639" y="1530969"/>
                    </a:cubicBezTo>
                    <a:cubicBezTo>
                      <a:pt x="493565" y="1469660"/>
                      <a:pt x="367402" y="1507616"/>
                      <a:pt x="817639" y="1505569"/>
                    </a:cubicBezTo>
                    <a:lnTo>
                      <a:pt x="3141739" y="1505569"/>
                    </a:lnTo>
                  </a:path>
                </a:pathLst>
              </a:custGeom>
              <a:solidFill>
                <a:schemeClr val="bg1">
                  <a:lumMod val="50000"/>
                </a:schemeClr>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271" name="円/楕円 270"/>
              <p:cNvSpPr/>
              <p:nvPr/>
            </p:nvSpPr>
            <p:spPr>
              <a:xfrm>
                <a:off x="1990637" y="4869262"/>
                <a:ext cx="1189247" cy="110220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72" name="フリーフォーム 271"/>
              <p:cNvSpPr/>
              <p:nvPr/>
            </p:nvSpPr>
            <p:spPr>
              <a:xfrm>
                <a:off x="1976487" y="4698627"/>
                <a:ext cx="1258793" cy="1435288"/>
              </a:xfrm>
              <a:custGeom>
                <a:avLst/>
                <a:gdLst>
                  <a:gd name="connsiteX0" fmla="*/ 114300 w 1257300"/>
                  <a:gd name="connsiteY0" fmla="*/ 1877 h 1436977"/>
                  <a:gd name="connsiteX1" fmla="*/ 1168400 w 1257300"/>
                  <a:gd name="connsiteY1" fmla="*/ 14577 h 1436977"/>
                  <a:gd name="connsiteX2" fmla="*/ 1257300 w 1257300"/>
                  <a:gd name="connsiteY2" fmla="*/ 65377 h 1436977"/>
                  <a:gd name="connsiteX3" fmla="*/ 1244600 w 1257300"/>
                  <a:gd name="connsiteY3" fmla="*/ 1017877 h 1436977"/>
                  <a:gd name="connsiteX4" fmla="*/ 1193800 w 1257300"/>
                  <a:gd name="connsiteY4" fmla="*/ 1132177 h 1436977"/>
                  <a:gd name="connsiteX5" fmla="*/ 1181100 w 1257300"/>
                  <a:gd name="connsiteY5" fmla="*/ 1170277 h 1436977"/>
                  <a:gd name="connsiteX6" fmla="*/ 1155700 w 1257300"/>
                  <a:gd name="connsiteY6" fmla="*/ 1208377 h 1436977"/>
                  <a:gd name="connsiteX7" fmla="*/ 1130300 w 1257300"/>
                  <a:gd name="connsiteY7" fmla="*/ 1284577 h 1436977"/>
                  <a:gd name="connsiteX8" fmla="*/ 1079500 w 1257300"/>
                  <a:gd name="connsiteY8" fmla="*/ 1360777 h 1436977"/>
                  <a:gd name="connsiteX9" fmla="*/ 1041400 w 1257300"/>
                  <a:gd name="connsiteY9" fmla="*/ 1373477 h 1436977"/>
                  <a:gd name="connsiteX10" fmla="*/ 990600 w 1257300"/>
                  <a:gd name="connsiteY10" fmla="*/ 1398877 h 1436977"/>
                  <a:gd name="connsiteX11" fmla="*/ 927100 w 1257300"/>
                  <a:gd name="connsiteY11" fmla="*/ 1411577 h 1436977"/>
                  <a:gd name="connsiteX12" fmla="*/ 889000 w 1257300"/>
                  <a:gd name="connsiteY12" fmla="*/ 1424277 h 1436977"/>
                  <a:gd name="connsiteX13" fmla="*/ 673100 w 1257300"/>
                  <a:gd name="connsiteY13" fmla="*/ 1436977 h 1436977"/>
                  <a:gd name="connsiteX14" fmla="*/ 368300 w 1257300"/>
                  <a:gd name="connsiteY14" fmla="*/ 1424277 h 1436977"/>
                  <a:gd name="connsiteX15" fmla="*/ 330200 w 1257300"/>
                  <a:gd name="connsiteY15" fmla="*/ 1398877 h 1436977"/>
                  <a:gd name="connsiteX16" fmla="*/ 279400 w 1257300"/>
                  <a:gd name="connsiteY16" fmla="*/ 1309977 h 1436977"/>
                  <a:gd name="connsiteX17" fmla="*/ 266700 w 1257300"/>
                  <a:gd name="connsiteY17" fmla="*/ 1271877 h 1436977"/>
                  <a:gd name="connsiteX18" fmla="*/ 228600 w 1257300"/>
                  <a:gd name="connsiteY18" fmla="*/ 1259177 h 1436977"/>
                  <a:gd name="connsiteX19" fmla="*/ 190500 w 1257300"/>
                  <a:gd name="connsiteY19" fmla="*/ 1233777 h 1436977"/>
                  <a:gd name="connsiteX20" fmla="*/ 114300 w 1257300"/>
                  <a:gd name="connsiteY20" fmla="*/ 1195677 h 1436977"/>
                  <a:gd name="connsiteX21" fmla="*/ 63500 w 1257300"/>
                  <a:gd name="connsiteY21" fmla="*/ 1119477 h 1436977"/>
                  <a:gd name="connsiteX22" fmla="*/ 38100 w 1257300"/>
                  <a:gd name="connsiteY22" fmla="*/ 1043277 h 1436977"/>
                  <a:gd name="connsiteX23" fmla="*/ 25400 w 1257300"/>
                  <a:gd name="connsiteY23" fmla="*/ 1005177 h 1436977"/>
                  <a:gd name="connsiteX24" fmla="*/ 0 w 1257300"/>
                  <a:gd name="connsiteY24" fmla="*/ 903577 h 1436977"/>
                  <a:gd name="connsiteX25" fmla="*/ 12700 w 1257300"/>
                  <a:gd name="connsiteY25" fmla="*/ 332077 h 1436977"/>
                  <a:gd name="connsiteX26" fmla="*/ 25400 w 1257300"/>
                  <a:gd name="connsiteY26" fmla="*/ 293977 h 1436977"/>
                  <a:gd name="connsiteX27" fmla="*/ 38100 w 1257300"/>
                  <a:gd name="connsiteY27" fmla="*/ 166977 h 1436977"/>
                  <a:gd name="connsiteX28" fmla="*/ 63500 w 1257300"/>
                  <a:gd name="connsiteY28" fmla="*/ 90777 h 1436977"/>
                  <a:gd name="connsiteX29" fmla="*/ 76200 w 1257300"/>
                  <a:gd name="connsiteY29" fmla="*/ 52677 h 1436977"/>
                  <a:gd name="connsiteX30" fmla="*/ 114300 w 1257300"/>
                  <a:gd name="connsiteY30" fmla="*/ 1877 h 143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57300" h="1436977">
                    <a:moveTo>
                      <a:pt x="114300" y="1877"/>
                    </a:moveTo>
                    <a:cubicBezTo>
                      <a:pt x="296333" y="-4473"/>
                      <a:pt x="817097" y="6683"/>
                      <a:pt x="1168400" y="14577"/>
                    </a:cubicBezTo>
                    <a:cubicBezTo>
                      <a:pt x="1253475" y="16489"/>
                      <a:pt x="1238708" y="9601"/>
                      <a:pt x="1257300" y="65377"/>
                    </a:cubicBezTo>
                    <a:cubicBezTo>
                      <a:pt x="1253067" y="382877"/>
                      <a:pt x="1256352" y="700566"/>
                      <a:pt x="1244600" y="1017877"/>
                    </a:cubicBezTo>
                    <a:cubicBezTo>
                      <a:pt x="1241979" y="1088649"/>
                      <a:pt x="1218314" y="1083149"/>
                      <a:pt x="1193800" y="1132177"/>
                    </a:cubicBezTo>
                    <a:cubicBezTo>
                      <a:pt x="1187813" y="1144151"/>
                      <a:pt x="1187087" y="1158303"/>
                      <a:pt x="1181100" y="1170277"/>
                    </a:cubicBezTo>
                    <a:cubicBezTo>
                      <a:pt x="1174274" y="1183929"/>
                      <a:pt x="1161899" y="1194429"/>
                      <a:pt x="1155700" y="1208377"/>
                    </a:cubicBezTo>
                    <a:cubicBezTo>
                      <a:pt x="1144826" y="1232843"/>
                      <a:pt x="1145152" y="1262300"/>
                      <a:pt x="1130300" y="1284577"/>
                    </a:cubicBezTo>
                    <a:cubicBezTo>
                      <a:pt x="1113367" y="1309977"/>
                      <a:pt x="1108460" y="1351124"/>
                      <a:pt x="1079500" y="1360777"/>
                    </a:cubicBezTo>
                    <a:cubicBezTo>
                      <a:pt x="1066800" y="1365010"/>
                      <a:pt x="1053705" y="1368204"/>
                      <a:pt x="1041400" y="1373477"/>
                    </a:cubicBezTo>
                    <a:cubicBezTo>
                      <a:pt x="1023999" y="1380935"/>
                      <a:pt x="1008561" y="1392890"/>
                      <a:pt x="990600" y="1398877"/>
                    </a:cubicBezTo>
                    <a:cubicBezTo>
                      <a:pt x="970122" y="1405703"/>
                      <a:pt x="948041" y="1406342"/>
                      <a:pt x="927100" y="1411577"/>
                    </a:cubicBezTo>
                    <a:cubicBezTo>
                      <a:pt x="914113" y="1414824"/>
                      <a:pt x="902321" y="1422945"/>
                      <a:pt x="889000" y="1424277"/>
                    </a:cubicBezTo>
                    <a:cubicBezTo>
                      <a:pt x="817267" y="1431450"/>
                      <a:pt x="745067" y="1432744"/>
                      <a:pt x="673100" y="1436977"/>
                    </a:cubicBezTo>
                    <a:cubicBezTo>
                      <a:pt x="571500" y="1432744"/>
                      <a:pt x="469366" y="1435507"/>
                      <a:pt x="368300" y="1424277"/>
                    </a:cubicBezTo>
                    <a:cubicBezTo>
                      <a:pt x="353130" y="1422591"/>
                      <a:pt x="338667" y="1411577"/>
                      <a:pt x="330200" y="1398877"/>
                    </a:cubicBezTo>
                    <a:cubicBezTo>
                      <a:pt x="227864" y="1245372"/>
                      <a:pt x="417595" y="1448172"/>
                      <a:pt x="279400" y="1309977"/>
                    </a:cubicBezTo>
                    <a:cubicBezTo>
                      <a:pt x="275167" y="1297277"/>
                      <a:pt x="276166" y="1281343"/>
                      <a:pt x="266700" y="1271877"/>
                    </a:cubicBezTo>
                    <a:cubicBezTo>
                      <a:pt x="257234" y="1262411"/>
                      <a:pt x="240574" y="1265164"/>
                      <a:pt x="228600" y="1259177"/>
                    </a:cubicBezTo>
                    <a:cubicBezTo>
                      <a:pt x="214948" y="1252351"/>
                      <a:pt x="204152" y="1240603"/>
                      <a:pt x="190500" y="1233777"/>
                    </a:cubicBezTo>
                    <a:cubicBezTo>
                      <a:pt x="85340" y="1181197"/>
                      <a:pt x="223489" y="1268470"/>
                      <a:pt x="114300" y="1195677"/>
                    </a:cubicBezTo>
                    <a:cubicBezTo>
                      <a:pt x="97367" y="1170277"/>
                      <a:pt x="73153" y="1148437"/>
                      <a:pt x="63500" y="1119477"/>
                    </a:cubicBezTo>
                    <a:lnTo>
                      <a:pt x="38100" y="1043277"/>
                    </a:lnTo>
                    <a:cubicBezTo>
                      <a:pt x="33867" y="1030577"/>
                      <a:pt x="28025" y="1018304"/>
                      <a:pt x="25400" y="1005177"/>
                    </a:cubicBezTo>
                    <a:cubicBezTo>
                      <a:pt x="10075" y="928550"/>
                      <a:pt x="19526" y="962155"/>
                      <a:pt x="0" y="903577"/>
                    </a:cubicBezTo>
                    <a:cubicBezTo>
                      <a:pt x="4233" y="713077"/>
                      <a:pt x="4767" y="522459"/>
                      <a:pt x="12700" y="332077"/>
                    </a:cubicBezTo>
                    <a:cubicBezTo>
                      <a:pt x="13257" y="318702"/>
                      <a:pt x="23364" y="307208"/>
                      <a:pt x="25400" y="293977"/>
                    </a:cubicBezTo>
                    <a:cubicBezTo>
                      <a:pt x="31869" y="251927"/>
                      <a:pt x="30260" y="208793"/>
                      <a:pt x="38100" y="166977"/>
                    </a:cubicBezTo>
                    <a:cubicBezTo>
                      <a:pt x="43034" y="140662"/>
                      <a:pt x="55033" y="116177"/>
                      <a:pt x="63500" y="90777"/>
                    </a:cubicBezTo>
                    <a:cubicBezTo>
                      <a:pt x="67733" y="78077"/>
                      <a:pt x="68774" y="63816"/>
                      <a:pt x="76200" y="52677"/>
                    </a:cubicBezTo>
                    <a:cubicBezTo>
                      <a:pt x="104921" y="9596"/>
                      <a:pt x="-67733" y="8227"/>
                      <a:pt x="114300" y="1877"/>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73" name="フリーフォーム 272"/>
              <p:cNvSpPr/>
              <p:nvPr/>
            </p:nvSpPr>
            <p:spPr>
              <a:xfrm>
                <a:off x="3264549" y="4706409"/>
                <a:ext cx="730236" cy="308861"/>
              </a:xfrm>
              <a:custGeom>
                <a:avLst/>
                <a:gdLst>
                  <a:gd name="connsiteX0" fmla="*/ 95792 w 730792"/>
                  <a:gd name="connsiteY0" fmla="*/ 577 h 307240"/>
                  <a:gd name="connsiteX1" fmla="*/ 108492 w 730792"/>
                  <a:gd name="connsiteY1" fmla="*/ 64077 h 307240"/>
                  <a:gd name="connsiteX2" fmla="*/ 121192 w 730792"/>
                  <a:gd name="connsiteY2" fmla="*/ 102177 h 307240"/>
                  <a:gd name="connsiteX3" fmla="*/ 133892 w 730792"/>
                  <a:gd name="connsiteY3" fmla="*/ 152977 h 307240"/>
                  <a:gd name="connsiteX4" fmla="*/ 146592 w 730792"/>
                  <a:gd name="connsiteY4" fmla="*/ 267277 h 307240"/>
                  <a:gd name="connsiteX5" fmla="*/ 159292 w 730792"/>
                  <a:gd name="connsiteY5" fmla="*/ 305377 h 307240"/>
                  <a:gd name="connsiteX6" fmla="*/ 286292 w 730792"/>
                  <a:gd name="connsiteY6" fmla="*/ 292677 h 307240"/>
                  <a:gd name="connsiteX7" fmla="*/ 629192 w 730792"/>
                  <a:gd name="connsiteY7" fmla="*/ 279977 h 307240"/>
                  <a:gd name="connsiteX8" fmla="*/ 718092 w 730792"/>
                  <a:gd name="connsiteY8" fmla="*/ 254577 h 307240"/>
                  <a:gd name="connsiteX9" fmla="*/ 730792 w 730792"/>
                  <a:gd name="connsiteY9" fmla="*/ 216477 h 307240"/>
                  <a:gd name="connsiteX10" fmla="*/ 705392 w 730792"/>
                  <a:gd name="connsiteY10" fmla="*/ 64077 h 307240"/>
                  <a:gd name="connsiteX11" fmla="*/ 692692 w 730792"/>
                  <a:gd name="connsiteY11" fmla="*/ 25977 h 307240"/>
                  <a:gd name="connsiteX12" fmla="*/ 654592 w 730792"/>
                  <a:gd name="connsiteY12" fmla="*/ 13277 h 307240"/>
                  <a:gd name="connsiteX13" fmla="*/ 171992 w 730792"/>
                  <a:gd name="connsiteY13" fmla="*/ 25977 h 307240"/>
                  <a:gd name="connsiteX14" fmla="*/ 95792 w 730792"/>
                  <a:gd name="connsiteY14" fmla="*/ 577 h 30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0792" h="307240">
                    <a:moveTo>
                      <a:pt x="95792" y="577"/>
                    </a:moveTo>
                    <a:cubicBezTo>
                      <a:pt x="85209" y="6927"/>
                      <a:pt x="103257" y="43136"/>
                      <a:pt x="108492" y="64077"/>
                    </a:cubicBezTo>
                    <a:cubicBezTo>
                      <a:pt x="111739" y="77064"/>
                      <a:pt x="117514" y="89305"/>
                      <a:pt x="121192" y="102177"/>
                    </a:cubicBezTo>
                    <a:cubicBezTo>
                      <a:pt x="125987" y="118960"/>
                      <a:pt x="129659" y="136044"/>
                      <a:pt x="133892" y="152977"/>
                    </a:cubicBezTo>
                    <a:cubicBezTo>
                      <a:pt x="138125" y="191077"/>
                      <a:pt x="140290" y="229464"/>
                      <a:pt x="146592" y="267277"/>
                    </a:cubicBezTo>
                    <a:cubicBezTo>
                      <a:pt x="148793" y="280482"/>
                      <a:pt x="146121" y="302982"/>
                      <a:pt x="159292" y="305377"/>
                    </a:cubicBezTo>
                    <a:cubicBezTo>
                      <a:pt x="201150" y="312988"/>
                      <a:pt x="243810" y="294973"/>
                      <a:pt x="286292" y="292677"/>
                    </a:cubicBezTo>
                    <a:cubicBezTo>
                      <a:pt x="400504" y="286503"/>
                      <a:pt x="514892" y="284210"/>
                      <a:pt x="629192" y="279977"/>
                    </a:cubicBezTo>
                    <a:cubicBezTo>
                      <a:pt x="629631" y="279867"/>
                      <a:pt x="712019" y="260650"/>
                      <a:pt x="718092" y="254577"/>
                    </a:cubicBezTo>
                    <a:cubicBezTo>
                      <a:pt x="727558" y="245111"/>
                      <a:pt x="726559" y="229177"/>
                      <a:pt x="730792" y="216477"/>
                    </a:cubicBezTo>
                    <a:cubicBezTo>
                      <a:pt x="720485" y="134019"/>
                      <a:pt x="724039" y="129341"/>
                      <a:pt x="705392" y="64077"/>
                    </a:cubicBezTo>
                    <a:cubicBezTo>
                      <a:pt x="701714" y="51205"/>
                      <a:pt x="702158" y="35443"/>
                      <a:pt x="692692" y="25977"/>
                    </a:cubicBezTo>
                    <a:cubicBezTo>
                      <a:pt x="683226" y="16511"/>
                      <a:pt x="667292" y="17510"/>
                      <a:pt x="654592" y="13277"/>
                    </a:cubicBezTo>
                    <a:cubicBezTo>
                      <a:pt x="493725" y="17510"/>
                      <a:pt x="332723" y="18136"/>
                      <a:pt x="171992" y="25977"/>
                    </a:cubicBezTo>
                    <a:cubicBezTo>
                      <a:pt x="-170688" y="42693"/>
                      <a:pt x="106375" y="-5773"/>
                      <a:pt x="95792" y="577"/>
                    </a:cubicBezTo>
                    <a:close/>
                  </a:path>
                </a:pathLst>
              </a:cu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sp>
            <p:nvSpPr>
              <p:cNvPr id="274" name="フリーフォーム 273"/>
              <p:cNvSpPr/>
              <p:nvPr/>
            </p:nvSpPr>
            <p:spPr>
              <a:xfrm>
                <a:off x="960100" y="5104217"/>
                <a:ext cx="1029288" cy="18166"/>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sp>
            <p:nvSpPr>
              <p:cNvPr id="275" name="フリーフォーム 274"/>
              <p:cNvSpPr/>
              <p:nvPr/>
            </p:nvSpPr>
            <p:spPr>
              <a:xfrm>
                <a:off x="3244138" y="5059883"/>
                <a:ext cx="820648" cy="42391"/>
              </a:xfrm>
              <a:custGeom>
                <a:avLst/>
                <a:gdLst>
                  <a:gd name="connsiteX0" fmla="*/ 0 w 1028700"/>
                  <a:gd name="connsiteY0" fmla="*/ 12700 h 12700"/>
                  <a:gd name="connsiteX1" fmla="*/ 1028700 w 1028700"/>
                  <a:gd name="connsiteY1" fmla="*/ 0 h 12700"/>
                </a:gdLst>
                <a:ahLst/>
                <a:cxnLst>
                  <a:cxn ang="0">
                    <a:pos x="connsiteX0" y="connsiteY0"/>
                  </a:cxn>
                  <a:cxn ang="0">
                    <a:pos x="connsiteX1" y="connsiteY1"/>
                  </a:cxn>
                </a:cxnLst>
                <a:rect l="l" t="t" r="r" b="b"/>
                <a:pathLst>
                  <a:path w="1028700" h="12700">
                    <a:moveTo>
                      <a:pt x="0" y="12700"/>
                    </a:moveTo>
                    <a:lnTo>
                      <a:pt x="1028700" y="0"/>
                    </a:ln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cxnSp>
            <p:nvCxnSpPr>
              <p:cNvPr id="276" name="直線コネクタ 275"/>
              <p:cNvCxnSpPr/>
              <p:nvPr/>
            </p:nvCxnSpPr>
            <p:spPr>
              <a:xfrm>
                <a:off x="1527624" y="5118923"/>
                <a:ext cx="0" cy="101136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77" name="円/楕円 276"/>
              <p:cNvSpPr/>
              <p:nvPr/>
            </p:nvSpPr>
            <p:spPr>
              <a:xfrm>
                <a:off x="2272601" y="5139855"/>
                <a:ext cx="598100" cy="551100"/>
              </a:xfrm>
              <a:prstGeom prst="ellipse">
                <a:avLst/>
              </a:prstGeom>
              <a:solidFill>
                <a:schemeClr val="tx2">
                  <a:lumMod val="40000"/>
                  <a:lumOff val="60000"/>
                </a:schemeClr>
              </a:solid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a:p>
            </p:txBody>
          </p:sp>
        </p:grpSp>
        <p:sp>
          <p:nvSpPr>
            <p:cNvPr id="27" name="フリーフォーム 26"/>
            <p:cNvSpPr/>
            <p:nvPr/>
          </p:nvSpPr>
          <p:spPr>
            <a:xfrm>
              <a:off x="5689776" y="4498685"/>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sz="1400"/>
            </a:p>
          </p:txBody>
        </p:sp>
      </p:grpSp>
      <p:sp>
        <p:nvSpPr>
          <p:cNvPr id="67588" name="テキスト ボックス 25"/>
          <p:cNvSpPr txBox="1">
            <a:spLocks noChangeArrowheads="1"/>
          </p:cNvSpPr>
          <p:nvPr/>
        </p:nvSpPr>
        <p:spPr bwMode="auto">
          <a:xfrm>
            <a:off x="250825" y="549275"/>
            <a:ext cx="8642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a:t>お昼にカメラを持って街を散歩、ケータイのカメラで気になる場所の写真撮影。午後は、会場に集合し、お昼に撮影した写真を使ってワールドカフェを行います。いろいろな視点から見た、街の印象の違いや、新たな発見の中から、消費者目線での新たな都市のデザインパターン（法則）の発見から、シーンの想定をしてもらいます。</a:t>
            </a:r>
          </a:p>
        </p:txBody>
      </p:sp>
    </p:spTree>
    <p:extLst>
      <p:ext uri="{BB962C8B-B14F-4D97-AF65-F5344CB8AC3E}">
        <p14:creationId xmlns:p14="http://schemas.microsoft.com/office/powerpoint/2010/main" val="396051914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09550" y="836613"/>
            <a:ext cx="4075113" cy="56880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 name="角丸四角形 8"/>
          <p:cNvSpPr/>
          <p:nvPr/>
        </p:nvSpPr>
        <p:spPr>
          <a:xfrm>
            <a:off x="376238" y="4365625"/>
            <a:ext cx="3741737" cy="1962150"/>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200" b="1" dirty="0">
                <a:solidFill>
                  <a:schemeClr val="tx1"/>
                </a:solidFill>
              </a:rPr>
              <a:t>　絵や図も使って自由に発想　　　</a:t>
            </a:r>
            <a:endParaRPr lang="en-US" altLang="ja-JP" sz="1200" b="1" dirty="0">
              <a:solidFill>
                <a:schemeClr val="tx1"/>
              </a:solidFill>
            </a:endParaRPr>
          </a:p>
          <a:p>
            <a:pPr fontAlgn="auto">
              <a:spcBef>
                <a:spcPts val="0"/>
              </a:spcBef>
              <a:spcAft>
                <a:spcPts val="0"/>
              </a:spcAft>
              <a:defRPr/>
            </a:pPr>
            <a:endParaRPr lang="en-US" altLang="ja-JP" sz="1200" b="1" dirty="0">
              <a:solidFill>
                <a:schemeClr val="tx1"/>
              </a:solidFill>
            </a:endParaRPr>
          </a:p>
          <a:p>
            <a:pPr fontAlgn="auto">
              <a:spcBef>
                <a:spcPts val="0"/>
              </a:spcBef>
              <a:spcAft>
                <a:spcPts val="0"/>
              </a:spcAft>
              <a:defRPr/>
            </a:pPr>
            <a:endParaRPr lang="en-US" altLang="ja-JP" sz="1200" b="1" dirty="0">
              <a:solidFill>
                <a:schemeClr val="tx1"/>
              </a:solidFill>
            </a:endParaRPr>
          </a:p>
          <a:p>
            <a:pPr fontAlgn="auto">
              <a:spcBef>
                <a:spcPts val="0"/>
              </a:spcBef>
              <a:spcAft>
                <a:spcPts val="0"/>
              </a:spcAft>
              <a:defRPr/>
            </a:pPr>
            <a:endParaRPr lang="en-US" altLang="ja-JP" sz="1200" b="1" dirty="0">
              <a:solidFill>
                <a:schemeClr val="tx1"/>
              </a:solidFill>
            </a:endParaRPr>
          </a:p>
          <a:p>
            <a:pPr fontAlgn="auto">
              <a:spcBef>
                <a:spcPts val="0"/>
              </a:spcBef>
              <a:spcAft>
                <a:spcPts val="0"/>
              </a:spcAft>
              <a:defRPr/>
            </a:pPr>
            <a:endParaRPr lang="en-US" altLang="ja-JP" sz="1200" b="1" dirty="0">
              <a:solidFill>
                <a:schemeClr val="tx1"/>
              </a:solidFill>
            </a:endParaRPr>
          </a:p>
          <a:p>
            <a:pPr fontAlgn="auto">
              <a:spcBef>
                <a:spcPts val="0"/>
              </a:spcBef>
              <a:spcAft>
                <a:spcPts val="0"/>
              </a:spcAft>
              <a:defRPr/>
            </a:pPr>
            <a:endParaRPr lang="en-US" altLang="ja-JP" sz="1200" b="1" dirty="0">
              <a:solidFill>
                <a:schemeClr val="tx1"/>
              </a:solidFill>
            </a:endParaRPr>
          </a:p>
          <a:p>
            <a:pPr fontAlgn="auto">
              <a:spcBef>
                <a:spcPts val="0"/>
              </a:spcBef>
              <a:spcAft>
                <a:spcPts val="0"/>
              </a:spcAft>
              <a:defRPr/>
            </a:pPr>
            <a:endParaRPr lang="en-US" altLang="ja-JP" sz="1200" b="1" dirty="0">
              <a:solidFill>
                <a:schemeClr val="tx1"/>
              </a:solidFill>
            </a:endParaRPr>
          </a:p>
          <a:p>
            <a:pPr fontAlgn="auto">
              <a:spcBef>
                <a:spcPts val="0"/>
              </a:spcBef>
              <a:spcAft>
                <a:spcPts val="0"/>
              </a:spcAft>
              <a:defRPr/>
            </a:pPr>
            <a:endParaRPr lang="en-US" altLang="ja-JP" sz="1200" b="1" dirty="0">
              <a:solidFill>
                <a:schemeClr val="tx1"/>
              </a:solidFill>
            </a:endParaRPr>
          </a:p>
          <a:p>
            <a:pPr fontAlgn="auto">
              <a:spcBef>
                <a:spcPts val="0"/>
              </a:spcBef>
              <a:spcAft>
                <a:spcPts val="0"/>
              </a:spcAft>
              <a:defRPr/>
            </a:pPr>
            <a:endParaRPr lang="en-US" altLang="ja-JP" sz="1200" b="1" dirty="0">
              <a:solidFill>
                <a:schemeClr val="tx1"/>
              </a:solidFill>
            </a:endParaRPr>
          </a:p>
        </p:txBody>
      </p:sp>
      <p:sp>
        <p:nvSpPr>
          <p:cNvPr id="70" name="角丸四角形 69"/>
          <p:cNvSpPr/>
          <p:nvPr/>
        </p:nvSpPr>
        <p:spPr>
          <a:xfrm>
            <a:off x="376238" y="1108075"/>
            <a:ext cx="3741737" cy="733425"/>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200" b="1" dirty="0">
                <a:solidFill>
                  <a:schemeClr val="tx1"/>
                </a:solidFill>
              </a:rPr>
              <a:t>タイトル</a:t>
            </a:r>
            <a:endParaRPr lang="en-US" altLang="ja-JP" sz="1200" b="1" dirty="0">
              <a:solidFill>
                <a:schemeClr val="tx1"/>
              </a:solidFill>
            </a:endParaRPr>
          </a:p>
          <a:p>
            <a:pPr fontAlgn="auto">
              <a:spcBef>
                <a:spcPts val="0"/>
              </a:spcBef>
              <a:spcAft>
                <a:spcPts val="0"/>
              </a:spcAft>
              <a:defRPr/>
            </a:pPr>
            <a:r>
              <a:rPr lang="ja-JP" altLang="en-US" sz="1200" b="1" dirty="0">
                <a:solidFill>
                  <a:schemeClr val="tx1"/>
                </a:solidFill>
              </a:rPr>
              <a:t>　－テーマー</a:t>
            </a:r>
            <a:endParaRPr lang="en-US" altLang="ja-JP" sz="1200" b="1" dirty="0">
              <a:solidFill>
                <a:schemeClr val="tx1"/>
              </a:solidFill>
            </a:endParaRPr>
          </a:p>
        </p:txBody>
      </p:sp>
      <p:sp>
        <p:nvSpPr>
          <p:cNvPr id="71" name="角丸四角形 70"/>
          <p:cNvSpPr/>
          <p:nvPr/>
        </p:nvSpPr>
        <p:spPr>
          <a:xfrm>
            <a:off x="376238" y="1989138"/>
            <a:ext cx="3741737" cy="1295400"/>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200" b="1" dirty="0">
                <a:solidFill>
                  <a:schemeClr val="tx1"/>
                </a:solidFill>
              </a:rPr>
              <a:t>写真・要素</a:t>
            </a:r>
            <a:endParaRPr lang="en-US" altLang="ja-JP" sz="1200" b="1" dirty="0">
              <a:solidFill>
                <a:schemeClr val="tx1"/>
              </a:solidFill>
            </a:endParaRPr>
          </a:p>
          <a:p>
            <a:pPr fontAlgn="auto">
              <a:spcBef>
                <a:spcPts val="0"/>
              </a:spcBef>
              <a:spcAft>
                <a:spcPts val="0"/>
              </a:spcAft>
              <a:defRPr/>
            </a:pPr>
            <a:endParaRPr lang="en-US" altLang="ja-JP" sz="1200" b="1" dirty="0">
              <a:solidFill>
                <a:schemeClr val="tx1"/>
              </a:solidFill>
            </a:endParaRPr>
          </a:p>
          <a:p>
            <a:pPr fontAlgn="auto">
              <a:spcBef>
                <a:spcPts val="0"/>
              </a:spcBef>
              <a:spcAft>
                <a:spcPts val="0"/>
              </a:spcAft>
              <a:defRPr/>
            </a:pPr>
            <a:endParaRPr lang="en-US" altLang="ja-JP" sz="1200" b="1" dirty="0">
              <a:solidFill>
                <a:schemeClr val="tx1"/>
              </a:solidFill>
            </a:endParaRPr>
          </a:p>
          <a:p>
            <a:pPr fontAlgn="auto">
              <a:spcBef>
                <a:spcPts val="0"/>
              </a:spcBef>
              <a:spcAft>
                <a:spcPts val="0"/>
              </a:spcAft>
              <a:defRPr/>
            </a:pPr>
            <a:endParaRPr lang="en-US" altLang="ja-JP" sz="1200" b="1" dirty="0">
              <a:solidFill>
                <a:schemeClr val="tx1"/>
              </a:solidFill>
            </a:endParaRPr>
          </a:p>
          <a:p>
            <a:pPr fontAlgn="auto">
              <a:spcBef>
                <a:spcPts val="0"/>
              </a:spcBef>
              <a:spcAft>
                <a:spcPts val="0"/>
              </a:spcAft>
              <a:defRPr/>
            </a:pPr>
            <a:endParaRPr lang="en-US" altLang="ja-JP" sz="1200" b="1" dirty="0">
              <a:solidFill>
                <a:schemeClr val="tx1"/>
              </a:solidFill>
            </a:endParaRPr>
          </a:p>
        </p:txBody>
      </p:sp>
      <p:sp>
        <p:nvSpPr>
          <p:cNvPr id="72" name="角丸四角形 71"/>
          <p:cNvSpPr/>
          <p:nvPr/>
        </p:nvSpPr>
        <p:spPr>
          <a:xfrm>
            <a:off x="376238" y="3429000"/>
            <a:ext cx="3741737" cy="366713"/>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200" b="1" dirty="0">
                <a:solidFill>
                  <a:schemeClr val="tx1"/>
                </a:solidFill>
              </a:rPr>
              <a:t>デザインパターン</a:t>
            </a:r>
            <a:endParaRPr lang="en-US" altLang="ja-JP" sz="1200" b="1" dirty="0">
              <a:solidFill>
                <a:schemeClr val="tx1"/>
              </a:solidFill>
            </a:endParaRPr>
          </a:p>
        </p:txBody>
      </p:sp>
      <p:sp>
        <p:nvSpPr>
          <p:cNvPr id="73" name="正方形/長方形 72"/>
          <p:cNvSpPr/>
          <p:nvPr/>
        </p:nvSpPr>
        <p:spPr>
          <a:xfrm>
            <a:off x="2246313" y="2406650"/>
            <a:ext cx="1201737" cy="7350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4" name="正方形/長方形 73"/>
          <p:cNvSpPr/>
          <p:nvPr/>
        </p:nvSpPr>
        <p:spPr>
          <a:xfrm>
            <a:off x="900113" y="2398713"/>
            <a:ext cx="1200150" cy="733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5" name="角丸四角形 74"/>
          <p:cNvSpPr/>
          <p:nvPr/>
        </p:nvSpPr>
        <p:spPr>
          <a:xfrm>
            <a:off x="376238" y="3919538"/>
            <a:ext cx="3741737" cy="366712"/>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200" b="1" dirty="0">
                <a:solidFill>
                  <a:schemeClr val="tx1"/>
                </a:solidFill>
              </a:rPr>
              <a:t>問題点→解決策・工夫点</a:t>
            </a:r>
            <a:endParaRPr lang="en-US" altLang="ja-JP" sz="1200" b="1" dirty="0">
              <a:solidFill>
                <a:schemeClr val="tx1"/>
              </a:solidFill>
            </a:endParaRPr>
          </a:p>
        </p:txBody>
      </p:sp>
      <p:sp>
        <p:nvSpPr>
          <p:cNvPr id="76" name="線吹き出し 2 (枠付き) 75"/>
          <p:cNvSpPr/>
          <p:nvPr/>
        </p:nvSpPr>
        <p:spPr>
          <a:xfrm>
            <a:off x="5148263" y="836613"/>
            <a:ext cx="2952750" cy="792162"/>
          </a:xfrm>
          <a:prstGeom prst="borderCallout2">
            <a:avLst>
              <a:gd name="adj1" fmla="val 18750"/>
              <a:gd name="adj2" fmla="val -8333"/>
              <a:gd name="adj3" fmla="val 18750"/>
              <a:gd name="adj4" fmla="val -16667"/>
              <a:gd name="adj5" fmla="val 66187"/>
              <a:gd name="adj6" fmla="val -45158"/>
            </a:avLst>
          </a:prstGeom>
          <a:solidFill>
            <a:schemeClr val="bg1"/>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400" b="1" dirty="0">
                <a:solidFill>
                  <a:schemeClr val="tx1"/>
                </a:solidFill>
              </a:rPr>
              <a:t>シーンの名称</a:t>
            </a:r>
            <a:endParaRPr lang="en-US" altLang="ja-JP" sz="1400" b="1" dirty="0">
              <a:solidFill>
                <a:schemeClr val="tx1"/>
              </a:solidFill>
            </a:endParaRPr>
          </a:p>
          <a:p>
            <a:pPr fontAlgn="auto">
              <a:spcBef>
                <a:spcPts val="0"/>
              </a:spcBef>
              <a:spcAft>
                <a:spcPts val="0"/>
              </a:spcAft>
              <a:defRPr/>
            </a:pPr>
            <a:r>
              <a:rPr lang="ja-JP" altLang="en-US" sz="1400" b="1" dirty="0">
                <a:solidFill>
                  <a:schemeClr val="tx1"/>
                </a:solidFill>
              </a:rPr>
              <a:t>テーマ（クリエイティブなワークスタイル・カルチャーに必要だと思う環境）</a:t>
            </a:r>
          </a:p>
        </p:txBody>
      </p:sp>
      <p:sp>
        <p:nvSpPr>
          <p:cNvPr id="77" name="線吹き出し 2 (枠付き) 76"/>
          <p:cNvSpPr/>
          <p:nvPr/>
        </p:nvSpPr>
        <p:spPr>
          <a:xfrm>
            <a:off x="5121275" y="1803400"/>
            <a:ext cx="2952750" cy="1328738"/>
          </a:xfrm>
          <a:prstGeom prst="borderCallout2">
            <a:avLst>
              <a:gd name="adj1" fmla="val 18750"/>
              <a:gd name="adj2" fmla="val -8333"/>
              <a:gd name="adj3" fmla="val 18750"/>
              <a:gd name="adj4" fmla="val -16667"/>
              <a:gd name="adj5" fmla="val 80846"/>
              <a:gd name="adj6" fmla="val -50074"/>
            </a:avLst>
          </a:prstGeom>
          <a:solidFill>
            <a:schemeClr val="bg1"/>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400" b="1" dirty="0">
                <a:solidFill>
                  <a:schemeClr val="tx1"/>
                </a:solidFill>
              </a:rPr>
              <a:t>要素を抽出するもととなった写真や、ライティングシートの記載内容など</a:t>
            </a:r>
          </a:p>
        </p:txBody>
      </p:sp>
      <p:sp>
        <p:nvSpPr>
          <p:cNvPr id="78" name="線吹き出し 2 (枠付き) 77"/>
          <p:cNvSpPr/>
          <p:nvPr/>
        </p:nvSpPr>
        <p:spPr>
          <a:xfrm>
            <a:off x="5121275" y="3254375"/>
            <a:ext cx="2952750" cy="541338"/>
          </a:xfrm>
          <a:prstGeom prst="borderCallout2">
            <a:avLst>
              <a:gd name="adj1" fmla="val 18750"/>
              <a:gd name="adj2" fmla="val -8333"/>
              <a:gd name="adj3" fmla="val 18750"/>
              <a:gd name="adj4" fmla="val -16667"/>
              <a:gd name="adj5" fmla="val 80846"/>
              <a:gd name="adj6" fmla="val -50074"/>
            </a:avLst>
          </a:prstGeom>
          <a:solidFill>
            <a:schemeClr val="bg1"/>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400" b="1" dirty="0">
                <a:solidFill>
                  <a:schemeClr val="tx1"/>
                </a:solidFill>
              </a:rPr>
              <a:t>要素から導き出されるパターン</a:t>
            </a:r>
            <a:endParaRPr lang="en-US" altLang="ja-JP" sz="1400" b="1" dirty="0">
              <a:solidFill>
                <a:schemeClr val="tx1"/>
              </a:solidFill>
            </a:endParaRPr>
          </a:p>
          <a:p>
            <a:pPr algn="ctr" fontAlgn="auto">
              <a:spcBef>
                <a:spcPts val="0"/>
              </a:spcBef>
              <a:spcAft>
                <a:spcPts val="0"/>
              </a:spcAft>
              <a:defRPr/>
            </a:pPr>
            <a:r>
              <a:rPr lang="ja-JP" altLang="en-US" sz="1400" b="1" dirty="0">
                <a:solidFill>
                  <a:schemeClr val="tx1"/>
                </a:solidFill>
              </a:rPr>
              <a:t>（法則）</a:t>
            </a:r>
          </a:p>
        </p:txBody>
      </p:sp>
      <p:sp>
        <p:nvSpPr>
          <p:cNvPr id="79" name="線吹き出し 2 (枠付き) 78"/>
          <p:cNvSpPr/>
          <p:nvPr/>
        </p:nvSpPr>
        <p:spPr>
          <a:xfrm>
            <a:off x="5121275" y="3919538"/>
            <a:ext cx="2952750" cy="539750"/>
          </a:xfrm>
          <a:prstGeom prst="borderCallout2">
            <a:avLst>
              <a:gd name="adj1" fmla="val 18750"/>
              <a:gd name="adj2" fmla="val -8333"/>
              <a:gd name="adj3" fmla="val 18750"/>
              <a:gd name="adj4" fmla="val -16667"/>
              <a:gd name="adj5" fmla="val 40625"/>
              <a:gd name="adj6" fmla="val -40242"/>
            </a:avLst>
          </a:prstGeom>
          <a:solidFill>
            <a:schemeClr val="bg1"/>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400" b="1" dirty="0">
                <a:solidFill>
                  <a:schemeClr val="tx1"/>
                </a:solidFill>
              </a:rPr>
              <a:t>現在、満たせていない点、</a:t>
            </a:r>
            <a:endParaRPr lang="en-US" altLang="ja-JP" sz="1400" b="1" dirty="0">
              <a:solidFill>
                <a:schemeClr val="tx1"/>
              </a:solidFill>
            </a:endParaRPr>
          </a:p>
          <a:p>
            <a:pPr algn="ctr" fontAlgn="auto">
              <a:spcBef>
                <a:spcPts val="0"/>
              </a:spcBef>
              <a:spcAft>
                <a:spcPts val="0"/>
              </a:spcAft>
              <a:defRPr/>
            </a:pPr>
            <a:r>
              <a:rPr lang="ja-JP" altLang="en-US" sz="1400" b="1" dirty="0">
                <a:solidFill>
                  <a:schemeClr val="tx1"/>
                </a:solidFill>
              </a:rPr>
              <a:t>工夫したい点</a:t>
            </a:r>
          </a:p>
        </p:txBody>
      </p:sp>
      <p:sp>
        <p:nvSpPr>
          <p:cNvPr id="80" name="線吹き出し 2 (枠付き) 79"/>
          <p:cNvSpPr/>
          <p:nvPr/>
        </p:nvSpPr>
        <p:spPr>
          <a:xfrm>
            <a:off x="5121275" y="4581525"/>
            <a:ext cx="2952750" cy="1511300"/>
          </a:xfrm>
          <a:prstGeom prst="borderCallout2">
            <a:avLst>
              <a:gd name="adj1" fmla="val 18750"/>
              <a:gd name="adj2" fmla="val -8333"/>
              <a:gd name="adj3" fmla="val 18750"/>
              <a:gd name="adj4" fmla="val -16667"/>
              <a:gd name="adj5" fmla="val 40625"/>
              <a:gd name="adj6" fmla="val -40242"/>
            </a:avLst>
          </a:prstGeom>
          <a:solidFill>
            <a:schemeClr val="bg1"/>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400" b="1" dirty="0">
                <a:solidFill>
                  <a:schemeClr val="tx1"/>
                </a:solidFill>
              </a:rPr>
              <a:t>具体的なシーンを、絵や図も使って説明</a:t>
            </a:r>
          </a:p>
        </p:txBody>
      </p:sp>
      <p:sp>
        <p:nvSpPr>
          <p:cNvPr id="68623" name="タイトル 11"/>
          <p:cNvSpPr txBox="1">
            <a:spLocks/>
          </p:cNvSpPr>
          <p:nvPr/>
        </p:nvSpPr>
        <p:spPr bwMode="auto">
          <a:xfrm>
            <a:off x="0" y="-26988"/>
            <a:ext cx="82296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2500" b="1"/>
              <a:t>アウトプット：企画書</a:t>
            </a:r>
          </a:p>
        </p:txBody>
      </p:sp>
    </p:spTree>
    <p:extLst>
      <p:ext uri="{BB962C8B-B14F-4D97-AF65-F5344CB8AC3E}">
        <p14:creationId xmlns:p14="http://schemas.microsoft.com/office/powerpoint/2010/main" val="227146272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09550" y="836613"/>
            <a:ext cx="4075113" cy="56880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69635" name="Picture 2" descr="C:\Users\datasection\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863" y="1841500"/>
            <a:ext cx="1506537"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3" descr="C:\Users\datasection\Desktop\p1090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847850"/>
            <a:ext cx="14954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正方形/長方形 5"/>
          <p:cNvSpPr>
            <a:spLocks noChangeArrowheads="1"/>
          </p:cNvSpPr>
          <p:nvPr/>
        </p:nvSpPr>
        <p:spPr bwMode="auto">
          <a:xfrm>
            <a:off x="209550" y="1201738"/>
            <a:ext cx="3865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ja-JP" sz="1200" b="1"/>
              <a:t>「多摩川・哲学の道」</a:t>
            </a:r>
            <a:endParaRPr lang="en-US" altLang="ja-JP" sz="1200" b="1"/>
          </a:p>
          <a:p>
            <a:r>
              <a:rPr lang="ja-JP" altLang="ja-JP" sz="1200"/>
              <a:t>クリエイティブなワークスタイルには、深い呼吸でひとりでじっくり構想を練れる落ち着く場所が必要</a:t>
            </a:r>
            <a:endParaRPr lang="ja-JP" altLang="en-US" sz="1200"/>
          </a:p>
        </p:txBody>
      </p:sp>
      <p:sp>
        <p:nvSpPr>
          <p:cNvPr id="69638" name="正方形/長方形 6"/>
          <p:cNvSpPr>
            <a:spLocks noChangeArrowheads="1"/>
          </p:cNvSpPr>
          <p:nvPr/>
        </p:nvSpPr>
        <p:spPr bwMode="auto">
          <a:xfrm>
            <a:off x="276225" y="3067050"/>
            <a:ext cx="3611563"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ja-JP" altLang="en-US" sz="1100"/>
              <a:t>こ</a:t>
            </a:r>
            <a:r>
              <a:rPr lang="ja-JP" altLang="ja-JP" sz="1100"/>
              <a:t>のような夕暮れの河原の散歩道場所が最高に良い</a:t>
            </a:r>
            <a:endParaRPr lang="en-US" altLang="ja-JP" sz="1100"/>
          </a:p>
          <a:p>
            <a:pPr algn="ctr"/>
            <a:r>
              <a:rPr lang="ja-JP" altLang="en-US" sz="1100"/>
              <a:t>↓</a:t>
            </a:r>
            <a:endParaRPr lang="en-US" altLang="ja-JP" sz="1100"/>
          </a:p>
          <a:p>
            <a:r>
              <a:rPr lang="ja-JP" altLang="ja-JP" sz="1100"/>
              <a:t>これは天気の良い夕方にしか出現しない「特別な時」。そこで、擬似的に、これと同じ空間をオフィスビルの共用部に設けてはどうか？</a:t>
            </a:r>
            <a:endParaRPr lang="ja-JP" altLang="en-US" sz="1100"/>
          </a:p>
        </p:txBody>
      </p:sp>
      <p:sp>
        <p:nvSpPr>
          <p:cNvPr id="9" name="角丸四角形 8"/>
          <p:cNvSpPr/>
          <p:nvPr/>
        </p:nvSpPr>
        <p:spPr>
          <a:xfrm>
            <a:off x="333375" y="4489450"/>
            <a:ext cx="3741738" cy="1963738"/>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400" b="1" dirty="0">
                <a:solidFill>
                  <a:schemeClr val="tx1"/>
                </a:solidFill>
              </a:rPr>
              <a:t>　</a:t>
            </a:r>
            <a:endParaRPr lang="en-US" altLang="ja-JP" sz="1400" b="1" dirty="0">
              <a:solidFill>
                <a:schemeClr val="tx1"/>
              </a:solidFill>
            </a:endParaRPr>
          </a:p>
          <a:p>
            <a:pPr fontAlgn="auto">
              <a:spcBef>
                <a:spcPts val="0"/>
              </a:spcBef>
              <a:spcAft>
                <a:spcPts val="0"/>
              </a:spcAft>
              <a:defRPr/>
            </a:pPr>
            <a:r>
              <a:rPr lang="ja-JP" altLang="en-US" sz="1400" b="1" dirty="0">
                <a:solidFill>
                  <a:schemeClr val="tx1"/>
                </a:solidFill>
              </a:rPr>
              <a:t>絵や図も使って自由に発想　　　</a:t>
            </a:r>
            <a:endParaRPr lang="en-US" altLang="ja-JP" sz="1400" b="1" dirty="0">
              <a:solidFill>
                <a:schemeClr val="tx1"/>
              </a:solidFill>
            </a:endParaRPr>
          </a:p>
          <a:p>
            <a:pPr fontAlgn="auto">
              <a:spcBef>
                <a:spcPts val="0"/>
              </a:spcBef>
              <a:spcAft>
                <a:spcPts val="0"/>
              </a:spcAft>
              <a:defRPr/>
            </a:pPr>
            <a:endParaRPr lang="en-US" altLang="ja-JP" sz="1400" b="1" dirty="0">
              <a:solidFill>
                <a:schemeClr val="tx1"/>
              </a:solidFill>
            </a:endParaRPr>
          </a:p>
          <a:p>
            <a:pPr fontAlgn="auto">
              <a:spcBef>
                <a:spcPts val="0"/>
              </a:spcBef>
              <a:spcAft>
                <a:spcPts val="0"/>
              </a:spcAft>
              <a:defRPr/>
            </a:pPr>
            <a:endParaRPr lang="en-US" altLang="ja-JP" sz="1400" b="1" dirty="0">
              <a:solidFill>
                <a:schemeClr val="tx1"/>
              </a:solidFill>
            </a:endParaRPr>
          </a:p>
          <a:p>
            <a:pPr fontAlgn="auto">
              <a:spcBef>
                <a:spcPts val="0"/>
              </a:spcBef>
              <a:spcAft>
                <a:spcPts val="0"/>
              </a:spcAft>
              <a:defRPr/>
            </a:pPr>
            <a:endParaRPr lang="en-US" altLang="ja-JP" sz="1400" b="1" dirty="0">
              <a:solidFill>
                <a:schemeClr val="tx1"/>
              </a:solidFill>
            </a:endParaRPr>
          </a:p>
          <a:p>
            <a:pPr fontAlgn="auto">
              <a:spcBef>
                <a:spcPts val="0"/>
              </a:spcBef>
              <a:spcAft>
                <a:spcPts val="0"/>
              </a:spcAft>
              <a:defRPr/>
            </a:pPr>
            <a:endParaRPr lang="en-US" altLang="ja-JP" sz="1400" b="1" dirty="0">
              <a:solidFill>
                <a:schemeClr val="tx1"/>
              </a:solidFill>
            </a:endParaRPr>
          </a:p>
          <a:p>
            <a:pPr fontAlgn="auto">
              <a:spcBef>
                <a:spcPts val="0"/>
              </a:spcBef>
              <a:spcAft>
                <a:spcPts val="0"/>
              </a:spcAft>
              <a:defRPr/>
            </a:pPr>
            <a:endParaRPr lang="en-US" altLang="ja-JP" sz="1400" b="1" dirty="0">
              <a:solidFill>
                <a:schemeClr val="tx1"/>
              </a:solidFill>
            </a:endParaRPr>
          </a:p>
          <a:p>
            <a:pPr fontAlgn="auto">
              <a:spcBef>
                <a:spcPts val="0"/>
              </a:spcBef>
              <a:spcAft>
                <a:spcPts val="0"/>
              </a:spcAft>
              <a:defRPr/>
            </a:pPr>
            <a:endParaRPr lang="en-US" altLang="ja-JP" sz="1400" b="1" dirty="0">
              <a:solidFill>
                <a:schemeClr val="tx1"/>
              </a:solidFill>
            </a:endParaRPr>
          </a:p>
          <a:p>
            <a:pPr fontAlgn="auto">
              <a:spcBef>
                <a:spcPts val="0"/>
              </a:spcBef>
              <a:spcAft>
                <a:spcPts val="0"/>
              </a:spcAft>
              <a:defRPr/>
            </a:pPr>
            <a:endParaRPr lang="en-US" altLang="ja-JP" sz="1400" b="1" dirty="0">
              <a:solidFill>
                <a:schemeClr val="tx1"/>
              </a:solidFill>
            </a:endParaRPr>
          </a:p>
          <a:p>
            <a:pPr fontAlgn="auto">
              <a:spcBef>
                <a:spcPts val="0"/>
              </a:spcBef>
              <a:spcAft>
                <a:spcPts val="0"/>
              </a:spcAft>
              <a:defRPr/>
            </a:pPr>
            <a:endParaRPr lang="en-US" altLang="ja-JP" sz="1400" b="1" dirty="0">
              <a:solidFill>
                <a:schemeClr val="tx1"/>
              </a:solidFill>
            </a:endParaRPr>
          </a:p>
        </p:txBody>
      </p:sp>
      <p:sp>
        <p:nvSpPr>
          <p:cNvPr id="10" name="太陽 9"/>
          <p:cNvSpPr/>
          <p:nvPr/>
        </p:nvSpPr>
        <p:spPr>
          <a:xfrm>
            <a:off x="3346450" y="4610100"/>
            <a:ext cx="496888" cy="461963"/>
          </a:xfrm>
          <a:prstGeom prst="su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 name="雲 10"/>
          <p:cNvSpPr/>
          <p:nvPr/>
        </p:nvSpPr>
        <p:spPr>
          <a:xfrm>
            <a:off x="2009775" y="4841875"/>
            <a:ext cx="1674813" cy="519113"/>
          </a:xfrm>
          <a:prstGeom prst="cloud">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nvGrpSpPr>
          <p:cNvPr id="69642" name="グループ化 11"/>
          <p:cNvGrpSpPr>
            <a:grpSpLocks/>
          </p:cNvGrpSpPr>
          <p:nvPr/>
        </p:nvGrpSpPr>
        <p:grpSpPr bwMode="auto">
          <a:xfrm>
            <a:off x="1541463" y="5145088"/>
            <a:ext cx="2533650" cy="1308100"/>
            <a:chOff x="4522211" y="4951692"/>
            <a:chExt cx="4452857" cy="1959734"/>
          </a:xfrm>
        </p:grpSpPr>
        <p:sp>
          <p:nvSpPr>
            <p:cNvPr id="13" name="雲 12"/>
            <p:cNvSpPr/>
            <p:nvPr/>
          </p:nvSpPr>
          <p:spPr>
            <a:xfrm>
              <a:off x="6154366" y="5420220"/>
              <a:ext cx="837003" cy="589823"/>
            </a:xfrm>
            <a:prstGeom prst="clou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14" name="曲線コネクタ 13"/>
            <p:cNvCxnSpPr/>
            <p:nvPr/>
          </p:nvCxnSpPr>
          <p:spPr>
            <a:xfrm flipV="1">
              <a:off x="4773312" y="5727024"/>
              <a:ext cx="4201756" cy="687333"/>
            </a:xfrm>
            <a:prstGeom prst="curvedConnector3">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曲線コネクタ 14"/>
            <p:cNvCxnSpPr/>
            <p:nvPr/>
          </p:nvCxnSpPr>
          <p:spPr>
            <a:xfrm flipV="1">
              <a:off x="4658921" y="5501083"/>
              <a:ext cx="4201756" cy="687335"/>
            </a:xfrm>
            <a:prstGeom prst="curvedConnector3">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6" name="雲 15"/>
            <p:cNvSpPr/>
            <p:nvPr/>
          </p:nvSpPr>
          <p:spPr>
            <a:xfrm rot="4713744">
              <a:off x="6730099" y="5009792"/>
              <a:ext cx="575553" cy="711454"/>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7" name="雲 16"/>
            <p:cNvSpPr/>
            <p:nvPr/>
          </p:nvSpPr>
          <p:spPr>
            <a:xfrm>
              <a:off x="5292254" y="5596215"/>
              <a:ext cx="837003" cy="592202"/>
            </a:xfrm>
            <a:prstGeom prst="clou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8" name="雲 17"/>
            <p:cNvSpPr/>
            <p:nvPr/>
          </p:nvSpPr>
          <p:spPr>
            <a:xfrm>
              <a:off x="4522211" y="5596215"/>
              <a:ext cx="837003" cy="592202"/>
            </a:xfrm>
            <a:prstGeom prst="clou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9" name="雲 18"/>
            <p:cNvSpPr/>
            <p:nvPr/>
          </p:nvSpPr>
          <p:spPr>
            <a:xfrm>
              <a:off x="7462882" y="4951692"/>
              <a:ext cx="837003" cy="589823"/>
            </a:xfrm>
            <a:prstGeom prst="clou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0" name="雲 19"/>
            <p:cNvSpPr/>
            <p:nvPr/>
          </p:nvSpPr>
          <p:spPr>
            <a:xfrm>
              <a:off x="7884173" y="5822156"/>
              <a:ext cx="837003" cy="592200"/>
            </a:xfrm>
            <a:prstGeom prst="clou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1" name="雲 20"/>
            <p:cNvSpPr/>
            <p:nvPr/>
          </p:nvSpPr>
          <p:spPr>
            <a:xfrm>
              <a:off x="6985790" y="5719888"/>
              <a:ext cx="837003" cy="589823"/>
            </a:xfrm>
            <a:prstGeom prst="clou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2" name="雲 21"/>
            <p:cNvSpPr/>
            <p:nvPr/>
          </p:nvSpPr>
          <p:spPr>
            <a:xfrm>
              <a:off x="6129257" y="6126581"/>
              <a:ext cx="837003" cy="589823"/>
            </a:xfrm>
            <a:prstGeom prst="clou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3" name="雲 22"/>
            <p:cNvSpPr/>
            <p:nvPr/>
          </p:nvSpPr>
          <p:spPr>
            <a:xfrm>
              <a:off x="5253194" y="6321603"/>
              <a:ext cx="837003" cy="589823"/>
            </a:xfrm>
            <a:prstGeom prst="clou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4" name="雲 23"/>
            <p:cNvSpPr/>
            <p:nvPr/>
          </p:nvSpPr>
          <p:spPr>
            <a:xfrm rot="4713744">
              <a:off x="6019515" y="6264632"/>
              <a:ext cx="456637" cy="465933"/>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5" name="雲 24"/>
            <p:cNvSpPr/>
            <p:nvPr/>
          </p:nvSpPr>
          <p:spPr>
            <a:xfrm rot="4713744">
              <a:off x="6019515" y="5589189"/>
              <a:ext cx="456637" cy="465933"/>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6" name="雲 25"/>
            <p:cNvSpPr/>
            <p:nvPr/>
          </p:nvSpPr>
          <p:spPr>
            <a:xfrm rot="4713744">
              <a:off x="7196899" y="5132552"/>
              <a:ext cx="456637" cy="465933"/>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7" name="雲 26"/>
            <p:cNvSpPr/>
            <p:nvPr/>
          </p:nvSpPr>
          <p:spPr>
            <a:xfrm rot="4713744">
              <a:off x="7629350" y="5681945"/>
              <a:ext cx="456637" cy="465931"/>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8" name="雲 27"/>
            <p:cNvSpPr/>
            <p:nvPr/>
          </p:nvSpPr>
          <p:spPr>
            <a:xfrm rot="4713744">
              <a:off x="6737942" y="6006790"/>
              <a:ext cx="456637" cy="463142"/>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9" name="雲 28"/>
            <p:cNvSpPr/>
            <p:nvPr/>
          </p:nvSpPr>
          <p:spPr>
            <a:xfrm rot="4713744">
              <a:off x="8351963" y="5634377"/>
              <a:ext cx="456637" cy="465933"/>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0" name="雲 29"/>
            <p:cNvSpPr/>
            <p:nvPr/>
          </p:nvSpPr>
          <p:spPr>
            <a:xfrm rot="4713744">
              <a:off x="8089702" y="5104012"/>
              <a:ext cx="456637" cy="465933"/>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1" name="雲 30"/>
            <p:cNvSpPr/>
            <p:nvPr/>
          </p:nvSpPr>
          <p:spPr>
            <a:xfrm rot="4713744">
              <a:off x="6191100" y="5309943"/>
              <a:ext cx="456637" cy="463142"/>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2" name="雲 31"/>
            <p:cNvSpPr/>
            <p:nvPr/>
          </p:nvSpPr>
          <p:spPr>
            <a:xfrm rot="4713744">
              <a:off x="5026065" y="5808200"/>
              <a:ext cx="454258" cy="463142"/>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34" name="正方形/長方形 33"/>
          <p:cNvSpPr/>
          <p:nvPr/>
        </p:nvSpPr>
        <p:spPr>
          <a:xfrm>
            <a:off x="4643438" y="836613"/>
            <a:ext cx="4075112" cy="56880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3" name="角丸四角形 42"/>
          <p:cNvSpPr/>
          <p:nvPr/>
        </p:nvSpPr>
        <p:spPr>
          <a:xfrm>
            <a:off x="4756150" y="4505325"/>
            <a:ext cx="3849688" cy="1947863"/>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400" b="1" dirty="0">
                <a:solidFill>
                  <a:schemeClr val="tx1"/>
                </a:solidFill>
              </a:rPr>
              <a:t>　　　　　　　　　絵や図も使って自由に発想</a:t>
            </a:r>
            <a:endParaRPr lang="en-US" altLang="ja-JP" sz="1400" b="1" dirty="0">
              <a:solidFill>
                <a:schemeClr val="tx1"/>
              </a:solidFill>
            </a:endParaRPr>
          </a:p>
          <a:p>
            <a:pPr algn="ctr" fontAlgn="auto">
              <a:spcBef>
                <a:spcPts val="0"/>
              </a:spcBef>
              <a:spcAft>
                <a:spcPts val="0"/>
              </a:spcAft>
              <a:defRPr/>
            </a:pPr>
            <a:endParaRPr lang="en-US" altLang="ja-JP" sz="1400" b="1" dirty="0">
              <a:solidFill>
                <a:schemeClr val="tx1"/>
              </a:solidFill>
            </a:endParaRPr>
          </a:p>
          <a:p>
            <a:pPr algn="ctr" fontAlgn="auto">
              <a:spcBef>
                <a:spcPts val="0"/>
              </a:spcBef>
              <a:spcAft>
                <a:spcPts val="0"/>
              </a:spcAft>
              <a:defRPr/>
            </a:pPr>
            <a:endParaRPr lang="en-US" altLang="ja-JP" sz="1400" b="1" dirty="0">
              <a:solidFill>
                <a:schemeClr val="tx1"/>
              </a:solidFill>
            </a:endParaRPr>
          </a:p>
          <a:p>
            <a:pPr algn="ctr" fontAlgn="auto">
              <a:spcBef>
                <a:spcPts val="0"/>
              </a:spcBef>
              <a:spcAft>
                <a:spcPts val="0"/>
              </a:spcAft>
              <a:defRPr/>
            </a:pPr>
            <a:endParaRPr lang="en-US" altLang="ja-JP" sz="1400" b="1" dirty="0">
              <a:solidFill>
                <a:schemeClr val="tx1"/>
              </a:solidFill>
            </a:endParaRPr>
          </a:p>
          <a:p>
            <a:pPr algn="ctr" fontAlgn="auto">
              <a:spcBef>
                <a:spcPts val="0"/>
              </a:spcBef>
              <a:spcAft>
                <a:spcPts val="0"/>
              </a:spcAft>
              <a:defRPr/>
            </a:pPr>
            <a:endParaRPr lang="en-US" altLang="ja-JP" sz="1400" b="1" dirty="0">
              <a:solidFill>
                <a:schemeClr val="tx1"/>
              </a:solidFill>
            </a:endParaRPr>
          </a:p>
          <a:p>
            <a:pPr algn="ctr" fontAlgn="auto">
              <a:spcBef>
                <a:spcPts val="0"/>
              </a:spcBef>
              <a:spcAft>
                <a:spcPts val="0"/>
              </a:spcAft>
              <a:defRPr/>
            </a:pPr>
            <a:endParaRPr lang="en-US" altLang="ja-JP" sz="1400" b="1" dirty="0">
              <a:solidFill>
                <a:schemeClr val="tx1"/>
              </a:solidFill>
            </a:endParaRPr>
          </a:p>
          <a:p>
            <a:pPr algn="ctr" fontAlgn="auto">
              <a:spcBef>
                <a:spcPts val="0"/>
              </a:spcBef>
              <a:spcAft>
                <a:spcPts val="0"/>
              </a:spcAft>
              <a:defRPr/>
            </a:pPr>
            <a:endParaRPr lang="en-US" altLang="ja-JP" sz="1400" b="1" dirty="0">
              <a:solidFill>
                <a:schemeClr val="tx1"/>
              </a:solidFill>
            </a:endParaRPr>
          </a:p>
          <a:p>
            <a:pPr algn="ctr" fontAlgn="auto">
              <a:spcBef>
                <a:spcPts val="0"/>
              </a:spcBef>
              <a:spcAft>
                <a:spcPts val="0"/>
              </a:spcAft>
              <a:defRPr/>
            </a:pPr>
            <a:endParaRPr lang="ja-JP" altLang="en-US" sz="1400" b="1" dirty="0">
              <a:solidFill>
                <a:schemeClr val="tx1"/>
              </a:solidFill>
            </a:endParaRPr>
          </a:p>
        </p:txBody>
      </p:sp>
      <p:grpSp>
        <p:nvGrpSpPr>
          <p:cNvPr id="69645" name="グループ化 43"/>
          <p:cNvGrpSpPr>
            <a:grpSpLocks/>
          </p:cNvGrpSpPr>
          <p:nvPr/>
        </p:nvGrpSpPr>
        <p:grpSpPr bwMode="auto">
          <a:xfrm>
            <a:off x="4840288" y="4862513"/>
            <a:ext cx="1892300" cy="1357312"/>
            <a:chOff x="8284331" y="4014920"/>
            <a:chExt cx="3858138" cy="2610724"/>
          </a:xfrm>
        </p:grpSpPr>
        <p:sp>
          <p:nvSpPr>
            <p:cNvPr id="51" name="円/楕円 50"/>
            <p:cNvSpPr/>
            <p:nvPr/>
          </p:nvSpPr>
          <p:spPr>
            <a:xfrm>
              <a:off x="8766597" y="4885161"/>
              <a:ext cx="2880657" cy="1383227"/>
            </a:xfrm>
            <a:prstGeom prst="ellipse">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sp>
          <p:nvSpPr>
            <p:cNvPr id="52" name="円/楕円 51"/>
            <p:cNvSpPr/>
            <p:nvPr/>
          </p:nvSpPr>
          <p:spPr>
            <a:xfrm>
              <a:off x="9080557" y="4961499"/>
              <a:ext cx="2288341" cy="1047343"/>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sp>
          <p:nvSpPr>
            <p:cNvPr id="53" name="円/楕円 52"/>
            <p:cNvSpPr/>
            <p:nvPr/>
          </p:nvSpPr>
          <p:spPr>
            <a:xfrm>
              <a:off x="9831470" y="5166081"/>
              <a:ext cx="754148" cy="44886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sp>
          <p:nvSpPr>
            <p:cNvPr id="54" name="フローチャート : 組合せ 53"/>
            <p:cNvSpPr/>
            <p:nvPr/>
          </p:nvSpPr>
          <p:spPr>
            <a:xfrm>
              <a:off x="10019198" y="4524850"/>
              <a:ext cx="359272" cy="974061"/>
            </a:xfrm>
            <a:prstGeom prst="flowChartMerg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sp>
          <p:nvSpPr>
            <p:cNvPr id="55" name="円/楕円 54"/>
            <p:cNvSpPr/>
            <p:nvPr/>
          </p:nvSpPr>
          <p:spPr>
            <a:xfrm>
              <a:off x="9689056" y="4298893"/>
              <a:ext cx="1019557" cy="44886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sp>
          <p:nvSpPr>
            <p:cNvPr id="56" name="円/楕円 55"/>
            <p:cNvSpPr/>
            <p:nvPr/>
          </p:nvSpPr>
          <p:spPr>
            <a:xfrm>
              <a:off x="9792630" y="4369124"/>
              <a:ext cx="828593" cy="332828"/>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sp>
          <p:nvSpPr>
            <p:cNvPr id="57" name="フローチャート : 組合せ 56"/>
            <p:cNvSpPr/>
            <p:nvPr/>
          </p:nvSpPr>
          <p:spPr>
            <a:xfrm>
              <a:off x="10045092" y="4298893"/>
              <a:ext cx="333378" cy="326723"/>
            </a:xfrm>
            <a:prstGeom prst="flowChartMerg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sp>
          <p:nvSpPr>
            <p:cNvPr id="58" name="円/楕円 57"/>
            <p:cNvSpPr/>
            <p:nvPr/>
          </p:nvSpPr>
          <p:spPr>
            <a:xfrm>
              <a:off x="9831470" y="4014920"/>
              <a:ext cx="754148" cy="44886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sp>
          <p:nvSpPr>
            <p:cNvPr id="59" name="円/楕円 58"/>
            <p:cNvSpPr/>
            <p:nvPr/>
          </p:nvSpPr>
          <p:spPr>
            <a:xfrm>
              <a:off x="9899440" y="4088204"/>
              <a:ext cx="602025" cy="277866"/>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sp>
          <p:nvSpPr>
            <p:cNvPr id="60" name="フリーフォーム 59"/>
            <p:cNvSpPr/>
            <p:nvPr/>
          </p:nvSpPr>
          <p:spPr>
            <a:xfrm>
              <a:off x="9789392" y="4515691"/>
              <a:ext cx="903038" cy="916044"/>
            </a:xfrm>
            <a:custGeom>
              <a:avLst/>
              <a:gdLst>
                <a:gd name="connsiteX0" fmla="*/ 0 w 1046772"/>
                <a:gd name="connsiteY0" fmla="*/ 0 h 916510"/>
                <a:gd name="connsiteX1" fmla="*/ 15499 w 1046772"/>
                <a:gd name="connsiteY1" fmla="*/ 495946 h 916510"/>
                <a:gd name="connsiteX2" fmla="*/ 46495 w 1046772"/>
                <a:gd name="connsiteY2" fmla="*/ 588935 h 916510"/>
                <a:gd name="connsiteX3" fmla="*/ 92990 w 1046772"/>
                <a:gd name="connsiteY3" fmla="*/ 619932 h 916510"/>
                <a:gd name="connsiteX4" fmla="*/ 139485 w 1046772"/>
                <a:gd name="connsiteY4" fmla="*/ 604434 h 916510"/>
                <a:gd name="connsiteX5" fmla="*/ 154983 w 1046772"/>
                <a:gd name="connsiteY5" fmla="*/ 542440 h 916510"/>
                <a:gd name="connsiteX6" fmla="*/ 170482 w 1046772"/>
                <a:gd name="connsiteY6" fmla="*/ 278969 h 916510"/>
                <a:gd name="connsiteX7" fmla="*/ 263471 w 1046772"/>
                <a:gd name="connsiteY7" fmla="*/ 325464 h 916510"/>
                <a:gd name="connsiteX8" fmla="*/ 294468 w 1046772"/>
                <a:gd name="connsiteY8" fmla="*/ 418454 h 916510"/>
                <a:gd name="connsiteX9" fmla="*/ 309966 w 1046772"/>
                <a:gd name="connsiteY9" fmla="*/ 464949 h 916510"/>
                <a:gd name="connsiteX10" fmla="*/ 325465 w 1046772"/>
                <a:gd name="connsiteY10" fmla="*/ 867905 h 916510"/>
                <a:gd name="connsiteX11" fmla="*/ 340963 w 1046772"/>
                <a:gd name="connsiteY11" fmla="*/ 914400 h 916510"/>
                <a:gd name="connsiteX12" fmla="*/ 418455 w 1046772"/>
                <a:gd name="connsiteY12" fmla="*/ 898901 h 916510"/>
                <a:gd name="connsiteX13" fmla="*/ 449451 w 1046772"/>
                <a:gd name="connsiteY13" fmla="*/ 805912 h 916510"/>
                <a:gd name="connsiteX14" fmla="*/ 464949 w 1046772"/>
                <a:gd name="connsiteY14" fmla="*/ 387457 h 916510"/>
                <a:gd name="connsiteX15" fmla="*/ 480448 w 1046772"/>
                <a:gd name="connsiteY15" fmla="*/ 340962 h 916510"/>
                <a:gd name="connsiteX16" fmla="*/ 526943 w 1046772"/>
                <a:gd name="connsiteY16" fmla="*/ 309966 h 916510"/>
                <a:gd name="connsiteX17" fmla="*/ 697424 w 1046772"/>
                <a:gd name="connsiteY17" fmla="*/ 325464 h 916510"/>
                <a:gd name="connsiteX18" fmla="*/ 728421 w 1046772"/>
                <a:gd name="connsiteY18" fmla="*/ 371959 h 916510"/>
                <a:gd name="connsiteX19" fmla="*/ 774916 w 1046772"/>
                <a:gd name="connsiteY19" fmla="*/ 418454 h 916510"/>
                <a:gd name="connsiteX20" fmla="*/ 790414 w 1046772"/>
                <a:gd name="connsiteY20" fmla="*/ 480447 h 916510"/>
                <a:gd name="connsiteX21" fmla="*/ 805912 w 1046772"/>
                <a:gd name="connsiteY21" fmla="*/ 588935 h 916510"/>
                <a:gd name="connsiteX22" fmla="*/ 852407 w 1046772"/>
                <a:gd name="connsiteY22" fmla="*/ 604434 h 916510"/>
                <a:gd name="connsiteX23" fmla="*/ 914400 w 1046772"/>
                <a:gd name="connsiteY23" fmla="*/ 588935 h 916510"/>
                <a:gd name="connsiteX24" fmla="*/ 929899 w 1046772"/>
                <a:gd name="connsiteY24" fmla="*/ 542440 h 916510"/>
                <a:gd name="connsiteX25" fmla="*/ 898902 w 1046772"/>
                <a:gd name="connsiteY25" fmla="*/ 371959 h 916510"/>
                <a:gd name="connsiteX26" fmla="*/ 914400 w 1046772"/>
                <a:gd name="connsiteY26" fmla="*/ 325464 h 916510"/>
                <a:gd name="connsiteX27" fmla="*/ 929899 w 1046772"/>
                <a:gd name="connsiteY27" fmla="*/ 371959 h 916510"/>
                <a:gd name="connsiteX28" fmla="*/ 991892 w 1046772"/>
                <a:gd name="connsiteY28" fmla="*/ 464949 h 916510"/>
                <a:gd name="connsiteX29" fmla="*/ 1022888 w 1046772"/>
                <a:gd name="connsiteY29" fmla="*/ 340962 h 916510"/>
                <a:gd name="connsiteX30" fmla="*/ 991892 w 1046772"/>
                <a:gd name="connsiteY30" fmla="*/ 247973 h 916510"/>
                <a:gd name="connsiteX31" fmla="*/ 976394 w 1046772"/>
                <a:gd name="connsiteY31" fmla="*/ 77491 h 916510"/>
                <a:gd name="connsiteX32" fmla="*/ 960895 w 1046772"/>
                <a:gd name="connsiteY32" fmla="*/ 30996 h 91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46772" h="916510">
                  <a:moveTo>
                    <a:pt x="0" y="0"/>
                  </a:moveTo>
                  <a:cubicBezTo>
                    <a:pt x="5166" y="165315"/>
                    <a:pt x="2482" y="331063"/>
                    <a:pt x="15499" y="495946"/>
                  </a:cubicBezTo>
                  <a:cubicBezTo>
                    <a:pt x="18070" y="528518"/>
                    <a:pt x="19310" y="570811"/>
                    <a:pt x="46495" y="588935"/>
                  </a:cubicBezTo>
                  <a:lnTo>
                    <a:pt x="92990" y="619932"/>
                  </a:lnTo>
                  <a:cubicBezTo>
                    <a:pt x="108488" y="614766"/>
                    <a:pt x="129280" y="617191"/>
                    <a:pt x="139485" y="604434"/>
                  </a:cubicBezTo>
                  <a:cubicBezTo>
                    <a:pt x="152791" y="587801"/>
                    <a:pt x="152963" y="563645"/>
                    <a:pt x="154983" y="542440"/>
                  </a:cubicBezTo>
                  <a:cubicBezTo>
                    <a:pt x="163324" y="454861"/>
                    <a:pt x="165316" y="366793"/>
                    <a:pt x="170482" y="278969"/>
                  </a:cubicBezTo>
                  <a:cubicBezTo>
                    <a:pt x="195814" y="287414"/>
                    <a:pt x="247659" y="300165"/>
                    <a:pt x="263471" y="325464"/>
                  </a:cubicBezTo>
                  <a:cubicBezTo>
                    <a:pt x="280788" y="353171"/>
                    <a:pt x="284136" y="387457"/>
                    <a:pt x="294468" y="418454"/>
                  </a:cubicBezTo>
                  <a:lnTo>
                    <a:pt x="309966" y="464949"/>
                  </a:lnTo>
                  <a:cubicBezTo>
                    <a:pt x="315132" y="599268"/>
                    <a:pt x="316217" y="733806"/>
                    <a:pt x="325465" y="867905"/>
                  </a:cubicBezTo>
                  <a:cubicBezTo>
                    <a:pt x="326589" y="884203"/>
                    <a:pt x="325465" y="909234"/>
                    <a:pt x="340963" y="914400"/>
                  </a:cubicBezTo>
                  <a:cubicBezTo>
                    <a:pt x="365954" y="922730"/>
                    <a:pt x="392624" y="904067"/>
                    <a:pt x="418455" y="898901"/>
                  </a:cubicBezTo>
                  <a:cubicBezTo>
                    <a:pt x="428787" y="867905"/>
                    <a:pt x="448242" y="838563"/>
                    <a:pt x="449451" y="805912"/>
                  </a:cubicBezTo>
                  <a:cubicBezTo>
                    <a:pt x="454617" y="666427"/>
                    <a:pt x="455664" y="526728"/>
                    <a:pt x="464949" y="387457"/>
                  </a:cubicBezTo>
                  <a:cubicBezTo>
                    <a:pt x="466036" y="371156"/>
                    <a:pt x="470242" y="353719"/>
                    <a:pt x="480448" y="340962"/>
                  </a:cubicBezTo>
                  <a:cubicBezTo>
                    <a:pt x="492084" y="326417"/>
                    <a:pt x="511445" y="320298"/>
                    <a:pt x="526943" y="309966"/>
                  </a:cubicBezTo>
                  <a:cubicBezTo>
                    <a:pt x="583770" y="315132"/>
                    <a:pt x="642886" y="308683"/>
                    <a:pt x="697424" y="325464"/>
                  </a:cubicBezTo>
                  <a:cubicBezTo>
                    <a:pt x="715227" y="330942"/>
                    <a:pt x="716496" y="357650"/>
                    <a:pt x="728421" y="371959"/>
                  </a:cubicBezTo>
                  <a:cubicBezTo>
                    <a:pt x="742453" y="388797"/>
                    <a:pt x="759418" y="402956"/>
                    <a:pt x="774916" y="418454"/>
                  </a:cubicBezTo>
                  <a:cubicBezTo>
                    <a:pt x="780082" y="439118"/>
                    <a:pt x="786604" y="459490"/>
                    <a:pt x="790414" y="480447"/>
                  </a:cubicBezTo>
                  <a:cubicBezTo>
                    <a:pt x="796949" y="516388"/>
                    <a:pt x="789575" y="556262"/>
                    <a:pt x="805912" y="588935"/>
                  </a:cubicBezTo>
                  <a:cubicBezTo>
                    <a:pt x="813218" y="603547"/>
                    <a:pt x="836909" y="599268"/>
                    <a:pt x="852407" y="604434"/>
                  </a:cubicBezTo>
                  <a:cubicBezTo>
                    <a:pt x="873071" y="599268"/>
                    <a:pt x="897767" y="602241"/>
                    <a:pt x="914400" y="588935"/>
                  </a:cubicBezTo>
                  <a:cubicBezTo>
                    <a:pt x="927157" y="578729"/>
                    <a:pt x="929899" y="558777"/>
                    <a:pt x="929899" y="542440"/>
                  </a:cubicBezTo>
                  <a:cubicBezTo>
                    <a:pt x="929899" y="486913"/>
                    <a:pt x="912466" y="426215"/>
                    <a:pt x="898902" y="371959"/>
                  </a:cubicBezTo>
                  <a:cubicBezTo>
                    <a:pt x="904068" y="356461"/>
                    <a:pt x="898063" y="325464"/>
                    <a:pt x="914400" y="325464"/>
                  </a:cubicBezTo>
                  <a:cubicBezTo>
                    <a:pt x="930737" y="325464"/>
                    <a:pt x="921965" y="357678"/>
                    <a:pt x="929899" y="371959"/>
                  </a:cubicBezTo>
                  <a:cubicBezTo>
                    <a:pt x="947991" y="404524"/>
                    <a:pt x="991892" y="464949"/>
                    <a:pt x="991892" y="464949"/>
                  </a:cubicBezTo>
                  <a:cubicBezTo>
                    <a:pt x="1068492" y="439416"/>
                    <a:pt x="1050873" y="462232"/>
                    <a:pt x="1022888" y="340962"/>
                  </a:cubicBezTo>
                  <a:cubicBezTo>
                    <a:pt x="1015541" y="309126"/>
                    <a:pt x="991892" y="247973"/>
                    <a:pt x="991892" y="247973"/>
                  </a:cubicBezTo>
                  <a:cubicBezTo>
                    <a:pt x="986726" y="191146"/>
                    <a:pt x="984464" y="133979"/>
                    <a:pt x="976394" y="77491"/>
                  </a:cubicBezTo>
                  <a:cubicBezTo>
                    <a:pt x="974084" y="61318"/>
                    <a:pt x="960895" y="30996"/>
                    <a:pt x="960895" y="30996"/>
                  </a:cubicBezTo>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sp>
          <p:nvSpPr>
            <p:cNvPr id="61" name="月 60"/>
            <p:cNvSpPr/>
            <p:nvPr/>
          </p:nvSpPr>
          <p:spPr>
            <a:xfrm rot="6317204">
              <a:off x="8568395" y="4726290"/>
              <a:ext cx="567947" cy="1136078"/>
            </a:xfrm>
            <a:prstGeom prst="mo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sp>
          <p:nvSpPr>
            <p:cNvPr id="62" name="月 61"/>
            <p:cNvSpPr/>
            <p:nvPr/>
          </p:nvSpPr>
          <p:spPr>
            <a:xfrm rot="6317204">
              <a:off x="8783636" y="4175226"/>
              <a:ext cx="567947" cy="1132843"/>
            </a:xfrm>
            <a:prstGeom prst="mo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sp>
          <p:nvSpPr>
            <p:cNvPr id="63" name="月 62"/>
            <p:cNvSpPr/>
            <p:nvPr/>
          </p:nvSpPr>
          <p:spPr>
            <a:xfrm rot="3286109">
              <a:off x="9095977" y="5405382"/>
              <a:ext cx="567947" cy="877145"/>
            </a:xfrm>
            <a:prstGeom prst="mo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sp>
          <p:nvSpPr>
            <p:cNvPr id="64" name="月 63"/>
            <p:cNvSpPr/>
            <p:nvPr/>
          </p:nvSpPr>
          <p:spPr>
            <a:xfrm rot="1963712">
              <a:off x="9608137" y="5703493"/>
              <a:ext cx="320434" cy="876350"/>
            </a:xfrm>
            <a:prstGeom prst="mo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grpSp>
          <p:nvGrpSpPr>
            <p:cNvPr id="69667" name="グループ化 64"/>
            <p:cNvGrpSpPr>
              <a:grpSpLocks/>
            </p:cNvGrpSpPr>
            <p:nvPr/>
          </p:nvGrpSpPr>
          <p:grpSpPr bwMode="auto">
            <a:xfrm flipH="1">
              <a:off x="10379135" y="4504507"/>
              <a:ext cx="1763334" cy="2121137"/>
              <a:chOff x="6834439" y="979539"/>
              <a:chExt cx="1643853" cy="2121137"/>
            </a:xfrm>
          </p:grpSpPr>
          <p:sp>
            <p:nvSpPr>
              <p:cNvPr id="66" name="月 65"/>
              <p:cNvSpPr/>
              <p:nvPr/>
            </p:nvSpPr>
            <p:spPr>
              <a:xfrm rot="6317204">
                <a:off x="7117734" y="1244842"/>
                <a:ext cx="567947" cy="1134535"/>
              </a:xfrm>
              <a:prstGeom prst="mo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sp>
            <p:nvSpPr>
              <p:cNvPr id="67" name="月 66"/>
              <p:cNvSpPr/>
              <p:nvPr/>
            </p:nvSpPr>
            <p:spPr>
              <a:xfrm rot="6317204">
                <a:off x="7334985" y="695215"/>
                <a:ext cx="567947" cy="1134535"/>
              </a:xfrm>
              <a:prstGeom prst="mo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sp>
            <p:nvSpPr>
              <p:cNvPr id="68" name="月 67"/>
              <p:cNvSpPr/>
              <p:nvPr/>
            </p:nvSpPr>
            <p:spPr>
              <a:xfrm rot="3286109">
                <a:off x="7647299" y="1925740"/>
                <a:ext cx="564895" cy="875040"/>
              </a:xfrm>
              <a:prstGeom prst="mo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sp>
            <p:nvSpPr>
              <p:cNvPr id="69" name="月 68"/>
              <p:cNvSpPr/>
              <p:nvPr/>
            </p:nvSpPr>
            <p:spPr>
              <a:xfrm rot="1963712">
                <a:off x="8159069" y="2224328"/>
                <a:ext cx="319842" cy="876348"/>
              </a:xfrm>
              <a:prstGeom prst="moon">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100"/>
              </a:p>
            </p:txBody>
          </p:sp>
        </p:grpSp>
      </p:grpSp>
      <p:sp>
        <p:nvSpPr>
          <p:cNvPr id="69646" name="正方形/長方形 44"/>
          <p:cNvSpPr>
            <a:spLocks noChangeArrowheads="1"/>
          </p:cNvSpPr>
          <p:nvPr/>
        </p:nvSpPr>
        <p:spPr bwMode="auto">
          <a:xfrm>
            <a:off x="4643438" y="1400175"/>
            <a:ext cx="407511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ja-JP" sz="1100"/>
              <a:t>「クリエイティブなカルチャーには、明るい気持ちで気軽に身近な人と会話できることが大切。</a:t>
            </a:r>
            <a:endParaRPr lang="ja-JP" altLang="en-US" sz="1100"/>
          </a:p>
        </p:txBody>
      </p:sp>
      <p:sp>
        <p:nvSpPr>
          <p:cNvPr id="69647" name="正方形/長方形 45"/>
          <p:cNvSpPr>
            <a:spLocks noChangeArrowheads="1"/>
          </p:cNvSpPr>
          <p:nvPr/>
        </p:nvSpPr>
        <p:spPr bwMode="auto">
          <a:xfrm>
            <a:off x="4643438" y="1196975"/>
            <a:ext cx="163671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ja-JP" sz="1200" b="1"/>
              <a:t>「感動の泉</a:t>
            </a:r>
            <a:r>
              <a:rPr lang="en-US" altLang="ja-JP" sz="1200" b="1"/>
              <a:t>/</a:t>
            </a:r>
            <a:r>
              <a:rPr lang="ja-JP" altLang="ja-JP" sz="1200" b="1"/>
              <a:t>二子玉川」</a:t>
            </a:r>
            <a:endParaRPr lang="ja-JP" altLang="en-US" sz="1200" b="1"/>
          </a:p>
        </p:txBody>
      </p:sp>
      <p:sp>
        <p:nvSpPr>
          <p:cNvPr id="47" name="テキスト ボックス 46"/>
          <p:cNvSpPr txBox="1"/>
          <p:nvPr/>
        </p:nvSpPr>
        <p:spPr>
          <a:xfrm>
            <a:off x="4637088" y="3100388"/>
            <a:ext cx="3906837" cy="1384300"/>
          </a:xfrm>
          <a:prstGeom prst="rect">
            <a:avLst/>
          </a:prstGeom>
          <a:noFill/>
        </p:spPr>
        <p:txBody>
          <a:bodyPr>
            <a:spAutoFit/>
          </a:bodyPr>
          <a:lstStyle/>
          <a:p>
            <a:pPr fontAlgn="auto">
              <a:spcBef>
                <a:spcPts val="0"/>
              </a:spcBef>
              <a:spcAft>
                <a:spcPts val="0"/>
              </a:spcAft>
              <a:defRPr/>
            </a:pPr>
            <a:r>
              <a:rPr lang="ja-JP" altLang="en-US" sz="1050" dirty="0">
                <a:latin typeface="+mn-lt"/>
                <a:ea typeface="+mn-ea"/>
              </a:rPr>
              <a:t>このように、</a:t>
            </a:r>
            <a:r>
              <a:rPr lang="ja-JP" altLang="ja-JP" sz="1050" dirty="0">
                <a:latin typeface="+mn-lt"/>
                <a:ea typeface="+mn-ea"/>
              </a:rPr>
              <a:t>同じエリアに住んでいる人、働いている人が、いつの間にか顔見知りになって、いずれ、思わず声をかけてしまう演出のある場所があるとよい。</a:t>
            </a:r>
          </a:p>
          <a:p>
            <a:pPr algn="ctr" fontAlgn="auto">
              <a:spcBef>
                <a:spcPts val="0"/>
              </a:spcBef>
              <a:spcAft>
                <a:spcPts val="0"/>
              </a:spcAft>
              <a:defRPr/>
            </a:pPr>
            <a:r>
              <a:rPr lang="ja-JP" altLang="en-US" sz="1050" dirty="0">
                <a:latin typeface="+mn-lt"/>
                <a:ea typeface="+mn-ea"/>
              </a:rPr>
              <a:t>↓</a:t>
            </a:r>
            <a:endParaRPr lang="en-US" altLang="ja-JP" sz="1050" dirty="0">
              <a:latin typeface="+mn-lt"/>
              <a:ea typeface="+mn-ea"/>
            </a:endParaRPr>
          </a:p>
          <a:p>
            <a:pPr fontAlgn="auto">
              <a:spcBef>
                <a:spcPts val="0"/>
              </a:spcBef>
              <a:spcAft>
                <a:spcPts val="0"/>
              </a:spcAft>
              <a:defRPr/>
            </a:pPr>
            <a:r>
              <a:rPr lang="ja-JP" altLang="ja-JP" sz="1050" dirty="0">
                <a:latin typeface="+mn-lt"/>
                <a:ea typeface="+mn-ea"/>
              </a:rPr>
              <a:t>普通、見ず知らずのひとには声をかけにくい。ある時間になるとアートな演出のある動きのある噴水に、まわり集まったひとが一緒に感動を共有できるように仕掛けて</a:t>
            </a:r>
            <a:r>
              <a:rPr lang="ja-JP" altLang="ja-JP" sz="1050" dirty="0" err="1">
                <a:latin typeface="+mn-lt"/>
                <a:ea typeface="+mn-ea"/>
              </a:rPr>
              <a:t>を</a:t>
            </a:r>
            <a:r>
              <a:rPr lang="ja-JP" altLang="ja-JP" sz="1050" dirty="0">
                <a:latin typeface="+mn-lt"/>
                <a:ea typeface="+mn-ea"/>
              </a:rPr>
              <a:t>街の中心に設けてはどうか？</a:t>
            </a:r>
          </a:p>
        </p:txBody>
      </p:sp>
      <p:pic>
        <p:nvPicPr>
          <p:cNvPr id="69649" name="Picture 2" descr="C:\Users\datasection\Desktop\9d7e2bc0c698d9b723c5-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890713"/>
            <a:ext cx="94615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0" name="Picture 3" descr="C:\Users\datasection\Desktop\swiss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890713"/>
            <a:ext cx="94615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1" name="Picture 3" descr="C:\Users\datasection\Desktop\b0107769_2353103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2925" y="1871663"/>
            <a:ext cx="16510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52" name="タイトル 11"/>
          <p:cNvSpPr txBox="1">
            <a:spLocks/>
          </p:cNvSpPr>
          <p:nvPr/>
        </p:nvSpPr>
        <p:spPr bwMode="auto">
          <a:xfrm>
            <a:off x="0" y="-26988"/>
            <a:ext cx="82296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ja-JP" altLang="en-US" sz="2500" b="1"/>
              <a:t>アウトプット：企画書記入例</a:t>
            </a:r>
          </a:p>
        </p:txBody>
      </p:sp>
    </p:spTree>
    <p:extLst>
      <p:ext uri="{BB962C8B-B14F-4D97-AF65-F5344CB8AC3E}">
        <p14:creationId xmlns:p14="http://schemas.microsoft.com/office/powerpoint/2010/main" val="407962161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825" y="274638"/>
            <a:ext cx="8435975" cy="1143000"/>
          </a:xfrm>
        </p:spPr>
        <p:txBody>
          <a:bodyPr rtlCol="0">
            <a:normAutofit fontScale="90000"/>
          </a:bodyPr>
          <a:lstStyle/>
          <a:p>
            <a:pPr fontAlgn="auto">
              <a:spcAft>
                <a:spcPts val="0"/>
              </a:spcAft>
              <a:defRPr/>
            </a:pPr>
            <a:r>
              <a:rPr lang="ja-JP" altLang="en-US" dirty="0" smtClean="0"/>
              <a:t>ソーシャルの声を</a:t>
            </a:r>
            <a:r>
              <a:rPr lang="en-US" altLang="ja-JP" dirty="0" smtClean="0"/>
              <a:t/>
            </a:r>
            <a:br>
              <a:rPr lang="en-US" altLang="ja-JP" dirty="0" smtClean="0"/>
            </a:br>
            <a:r>
              <a:rPr lang="ja-JP" altLang="en-US" dirty="0" smtClean="0"/>
              <a:t>商品やサービスの開発にいかす</a:t>
            </a:r>
          </a:p>
        </p:txBody>
      </p:sp>
      <p:sp>
        <p:nvSpPr>
          <p:cNvPr id="71683" name="コンテンツ プレースホルダー 2"/>
          <p:cNvSpPr>
            <a:spLocks noGrp="1"/>
          </p:cNvSpPr>
          <p:nvPr>
            <p:ph idx="1"/>
          </p:nvPr>
        </p:nvSpPr>
        <p:spPr/>
        <p:txBody>
          <a:bodyPr/>
          <a:lstStyle/>
          <a:p>
            <a:endParaRPr lang="ja-JP" altLang="en-US" smtClean="0"/>
          </a:p>
        </p:txBody>
      </p:sp>
      <p:pic>
        <p:nvPicPr>
          <p:cNvPr id="716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565275"/>
            <a:ext cx="69850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43949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タイトル 1"/>
          <p:cNvSpPr>
            <a:spLocks noGrp="1"/>
          </p:cNvSpPr>
          <p:nvPr>
            <p:ph type="title"/>
          </p:nvPr>
        </p:nvSpPr>
        <p:spPr/>
        <p:txBody>
          <a:bodyPr/>
          <a:lstStyle/>
          <a:p>
            <a:endParaRPr lang="ja-JP" altLang="en-US" smtClean="0"/>
          </a:p>
        </p:txBody>
      </p:sp>
      <p:sp>
        <p:nvSpPr>
          <p:cNvPr id="72707" name="コンテンツ プレースホルダー 2"/>
          <p:cNvSpPr>
            <a:spLocks noGrp="1"/>
          </p:cNvSpPr>
          <p:nvPr>
            <p:ph idx="1"/>
          </p:nvPr>
        </p:nvSpPr>
        <p:spPr/>
        <p:txBody>
          <a:bodyPr/>
          <a:lstStyle/>
          <a:p>
            <a:endParaRPr lang="ja-JP" altLang="en-US" smtClean="0"/>
          </a:p>
        </p:txBody>
      </p:sp>
      <p:pic>
        <p:nvPicPr>
          <p:cNvPr id="727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050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941261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fontAlgn="auto">
              <a:spcAft>
                <a:spcPts val="0"/>
              </a:spcAft>
              <a:defRPr/>
            </a:pPr>
            <a:r>
              <a:rPr lang="ja-JP" altLang="en-US" dirty="0" smtClean="0"/>
              <a:t>携帯キャリアと一緒に</a:t>
            </a:r>
            <a:r>
              <a:rPr lang="en-US" altLang="ja-JP" dirty="0" smtClean="0"/>
              <a:t/>
            </a:r>
            <a:br>
              <a:rPr lang="en-US" altLang="ja-JP" dirty="0" smtClean="0"/>
            </a:br>
            <a:r>
              <a:rPr lang="ja-JP" altLang="en-US" dirty="0" smtClean="0"/>
              <a:t>次世代のケータイを発想</a:t>
            </a:r>
          </a:p>
        </p:txBody>
      </p:sp>
      <p:pic>
        <p:nvPicPr>
          <p:cNvPr id="73731" name="Picture 2" descr="C:\Users\datasection-demo\Desktop\【資料】\009_NTTdocomo\WCスナップ\IMG_38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457200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2" descr="C:\Users\datasection-demo\Desktop\【資料】\009_NTTdocomo\WCスナップ\IMG_4075.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97400" y="1484313"/>
            <a:ext cx="4546600" cy="3024187"/>
          </a:xfrm>
        </p:spPr>
      </p:pic>
      <p:sp>
        <p:nvSpPr>
          <p:cNvPr id="73733" name="正方形/長方形 5"/>
          <p:cNvSpPr>
            <a:spLocks noChangeArrowheads="1"/>
          </p:cNvSpPr>
          <p:nvPr/>
        </p:nvSpPr>
        <p:spPr bwMode="auto">
          <a:xfrm>
            <a:off x="2124075" y="5157788"/>
            <a:ext cx="51482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t>デジタルとアナログを融合させた発想</a:t>
            </a:r>
          </a:p>
          <a:p>
            <a:endParaRPr lang="ja-JP" altLang="en-US"/>
          </a:p>
          <a:p>
            <a:r>
              <a:rPr lang="ja-JP" altLang="en-US"/>
              <a:t>ジェスチャー携帯など</a:t>
            </a:r>
            <a:r>
              <a:rPr lang="en-US" altLang="ja-JP"/>
              <a:t>10</a:t>
            </a:r>
            <a:r>
              <a:rPr lang="ja-JP" altLang="en-US"/>
              <a:t>種類の製品企画を発表</a:t>
            </a:r>
          </a:p>
        </p:txBody>
      </p:sp>
    </p:spTree>
    <p:extLst>
      <p:ext uri="{BB962C8B-B14F-4D97-AF65-F5344CB8AC3E}">
        <p14:creationId xmlns:p14="http://schemas.microsoft.com/office/powerpoint/2010/main" val="162481870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p:cNvSpPr>
            <a:spLocks noGrp="1"/>
          </p:cNvSpPr>
          <p:nvPr>
            <p:ph type="title"/>
          </p:nvPr>
        </p:nvSpPr>
        <p:spPr/>
        <p:txBody>
          <a:bodyPr rtlCol="0">
            <a:normAutofit fontScale="90000"/>
          </a:bodyPr>
          <a:lstStyle/>
          <a:p>
            <a:pPr fontAlgn="auto">
              <a:spcAft>
                <a:spcPts val="0"/>
              </a:spcAft>
              <a:defRPr/>
            </a:pPr>
            <a:r>
              <a:rPr lang="ja-JP" altLang="en-US" dirty="0" smtClean="0"/>
              <a:t>大手メーカーＡＲデバイスの用途開発</a:t>
            </a:r>
          </a:p>
        </p:txBody>
      </p:sp>
      <p:sp>
        <p:nvSpPr>
          <p:cNvPr id="74755" name="コンテンツ プレースホルダー 2"/>
          <p:cNvSpPr>
            <a:spLocks noGrp="1"/>
          </p:cNvSpPr>
          <p:nvPr>
            <p:ph idx="1"/>
          </p:nvPr>
        </p:nvSpPr>
        <p:spPr/>
        <p:txBody>
          <a:bodyPr/>
          <a:lstStyle/>
          <a:p>
            <a:endParaRPr lang="ja-JP" altLang="en-US" smtClean="0"/>
          </a:p>
        </p:txBody>
      </p:sp>
      <p:pic>
        <p:nvPicPr>
          <p:cNvPr id="74756" name="Picture 5" descr="http://livedoor.2.blogimg.jp/mojosgy/imgs/6/e/6e0354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1773238"/>
            <a:ext cx="55626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descr="Cl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700213"/>
            <a:ext cx="2303462"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603837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タイトル 1"/>
          <p:cNvSpPr>
            <a:spLocks noGrp="1"/>
          </p:cNvSpPr>
          <p:nvPr>
            <p:ph type="title"/>
          </p:nvPr>
        </p:nvSpPr>
        <p:spPr/>
        <p:txBody>
          <a:bodyPr/>
          <a:lstStyle/>
          <a:p>
            <a:r>
              <a:rPr lang="ja-JP" altLang="en-US" smtClean="0"/>
              <a:t>デジタル世代のものづくり</a:t>
            </a:r>
          </a:p>
        </p:txBody>
      </p:sp>
      <p:pic>
        <p:nvPicPr>
          <p:cNvPr id="75779"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168400"/>
            <a:ext cx="67564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42957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タイトル 1"/>
          <p:cNvSpPr>
            <a:spLocks noGrp="1"/>
          </p:cNvSpPr>
          <p:nvPr>
            <p:ph type="title"/>
          </p:nvPr>
        </p:nvSpPr>
        <p:spPr/>
        <p:txBody>
          <a:bodyPr/>
          <a:lstStyle/>
          <a:p>
            <a:endParaRPr lang="ja-JP" altLang="en-US" smtClean="0"/>
          </a:p>
        </p:txBody>
      </p:sp>
      <p:sp>
        <p:nvSpPr>
          <p:cNvPr id="76803" name="コンテンツ プレースホルダ 2"/>
          <p:cNvSpPr>
            <a:spLocks noGrp="1"/>
          </p:cNvSpPr>
          <p:nvPr>
            <p:ph idx="1"/>
          </p:nvPr>
        </p:nvSpPr>
        <p:spPr/>
        <p:txBody>
          <a:bodyPr/>
          <a:lstStyle/>
          <a:p>
            <a:endParaRPr lang="ja-JP" altLang="en-US" smtClean="0"/>
          </a:p>
        </p:txBody>
      </p:sp>
      <p:pic>
        <p:nvPicPr>
          <p:cNvPr id="768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367405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タイトル 1"/>
          <p:cNvSpPr>
            <a:spLocks noGrp="1"/>
          </p:cNvSpPr>
          <p:nvPr>
            <p:ph type="title"/>
          </p:nvPr>
        </p:nvSpPr>
        <p:spPr/>
        <p:txBody>
          <a:bodyPr/>
          <a:lstStyle/>
          <a:p>
            <a:endParaRPr lang="ja-JP" altLang="en-US" smtClean="0"/>
          </a:p>
        </p:txBody>
      </p:sp>
      <p:sp>
        <p:nvSpPr>
          <p:cNvPr id="77827" name="コンテンツ プレースホルダ 2"/>
          <p:cNvSpPr>
            <a:spLocks noGrp="1"/>
          </p:cNvSpPr>
          <p:nvPr>
            <p:ph idx="1"/>
          </p:nvPr>
        </p:nvSpPr>
        <p:spPr/>
        <p:txBody>
          <a:bodyPr/>
          <a:lstStyle/>
          <a:p>
            <a:endParaRPr lang="ja-JP" altLang="en-US" smtClean="0"/>
          </a:p>
        </p:txBody>
      </p:sp>
      <p:pic>
        <p:nvPicPr>
          <p:cNvPr id="778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090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26"/>
            <a:ext cx="8456007" cy="6885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196085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コンテンツ プレースホルダ 2"/>
          <p:cNvSpPr>
            <a:spLocks noGrp="1"/>
          </p:cNvSpPr>
          <p:nvPr>
            <p:ph idx="1"/>
          </p:nvPr>
        </p:nvSpPr>
        <p:spPr/>
        <p:txBody>
          <a:bodyPr/>
          <a:lstStyle/>
          <a:p>
            <a:endParaRPr lang="ja-JP" altLang="en-US" smtClean="0"/>
          </a:p>
        </p:txBody>
      </p:sp>
      <p:pic>
        <p:nvPicPr>
          <p:cNvPr id="78851" name="Picture 2" descr="デジハリ大学03 USBメモリーケース図面 外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7338"/>
            <a:ext cx="4219575"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タイトル 1"/>
          <p:cNvSpPr>
            <a:spLocks noGrp="1"/>
          </p:cNvSpPr>
          <p:nvPr>
            <p:ph type="title"/>
          </p:nvPr>
        </p:nvSpPr>
        <p:spPr/>
        <p:txBody>
          <a:bodyPr/>
          <a:lstStyle/>
          <a:p>
            <a:endParaRPr lang="ja-JP" altLang="en-US" smtClean="0"/>
          </a:p>
        </p:txBody>
      </p:sp>
      <p:pic>
        <p:nvPicPr>
          <p:cNvPr id="78853" name="Picture 4" descr="デジハリ大学m2 USBメモリケース図面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425" y="885825"/>
            <a:ext cx="4219575"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右矢印 6"/>
          <p:cNvSpPr/>
          <p:nvPr/>
        </p:nvSpPr>
        <p:spPr>
          <a:xfrm>
            <a:off x="4427538" y="3357563"/>
            <a:ext cx="649287"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188989118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タイトル 1"/>
          <p:cNvSpPr>
            <a:spLocks noGrp="1"/>
          </p:cNvSpPr>
          <p:nvPr>
            <p:ph type="title"/>
          </p:nvPr>
        </p:nvSpPr>
        <p:spPr/>
        <p:txBody>
          <a:bodyPr/>
          <a:lstStyle/>
          <a:p>
            <a:endParaRPr lang="ja-JP" altLang="en-US" smtClean="0"/>
          </a:p>
        </p:txBody>
      </p:sp>
      <p:sp>
        <p:nvSpPr>
          <p:cNvPr id="79875" name="コンテンツ プレースホルダ 2"/>
          <p:cNvSpPr>
            <a:spLocks noGrp="1"/>
          </p:cNvSpPr>
          <p:nvPr>
            <p:ph idx="1"/>
          </p:nvPr>
        </p:nvSpPr>
        <p:spPr/>
        <p:txBody>
          <a:bodyPr/>
          <a:lstStyle/>
          <a:p>
            <a:endParaRPr lang="ja-JP" altLang="en-US" smtClean="0"/>
          </a:p>
        </p:txBody>
      </p:sp>
      <p:pic>
        <p:nvPicPr>
          <p:cNvPr id="79876" name="Picture 2" descr="デジハリ大学12 USBメモリケースサンプルのマジックテープ"/>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76250"/>
            <a:ext cx="421957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4" descr="デジハリ大学12 サンプル"/>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476250"/>
            <a:ext cx="421957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6" descr="デジハリ大学12 USBメモリケースサンプルのSDカード部分"/>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789363"/>
            <a:ext cx="421957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8" descr="デジハリ大学12 USBメモリケースサンプルのベルト部分"/>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716338"/>
            <a:ext cx="421957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69977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2225"/>
            <a:ext cx="8064500" cy="683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479714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0"/>
            <a:ext cx="8135938" cy="689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684762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home\Downloads\sbc23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20" y="18311"/>
            <a:ext cx="416950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4355976" y="260648"/>
            <a:ext cx="4680520" cy="190821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ja-JP" altLang="en-US" dirty="0"/>
              <a:t>第一章　データサイエンティストとは何か</a:t>
            </a:r>
          </a:p>
          <a:p>
            <a:r>
              <a:rPr lang="ja-JP" altLang="en-US" dirty="0"/>
              <a:t>第二章　データサイエンティストならこう考える　</a:t>
            </a:r>
          </a:p>
          <a:p>
            <a:r>
              <a:rPr lang="ja-JP" altLang="en-US" dirty="0"/>
              <a:t>第三章　分析のツボを理解する</a:t>
            </a:r>
          </a:p>
          <a:p>
            <a:r>
              <a:rPr lang="ja-JP" altLang="en-US" dirty="0"/>
              <a:t>第四章　データで語る</a:t>
            </a:r>
            <a:r>
              <a:rPr lang="ja-JP" altLang="en-US" dirty="0" smtClean="0"/>
              <a:t>トレーニング</a:t>
            </a:r>
            <a:endParaRPr lang="ja-JP" altLang="en-US" dirty="0"/>
          </a:p>
          <a:p>
            <a:r>
              <a:rPr lang="ja-JP" altLang="en-US" dirty="0"/>
              <a:t>第五章　時代を変えるビジネスの担い手に</a:t>
            </a:r>
            <a:r>
              <a:rPr lang="ja-JP" altLang="en-US" dirty="0" smtClean="0"/>
              <a:t>なる</a:t>
            </a:r>
            <a:endParaRPr lang="en-US" altLang="ja-JP" dirty="0" smtClean="0"/>
          </a:p>
          <a:p>
            <a:r>
              <a:rPr lang="ja-JP" altLang="en-US" sz="1400" b="1" dirty="0" smtClean="0"/>
              <a:t>ソフトバンク、ヤフー、国立情報学研究所なお</a:t>
            </a:r>
            <a:r>
              <a:rPr lang="ja-JP" altLang="en-US" sz="1400" b="1" dirty="0" err="1" smtClean="0"/>
              <a:t>ｄ</a:t>
            </a:r>
            <a:r>
              <a:rPr lang="ja-JP" altLang="en-US" sz="1400" b="1" dirty="0" smtClean="0"/>
              <a:t>のデータサイエンティストのインタビュー</a:t>
            </a:r>
            <a:r>
              <a:rPr lang="en-US" altLang="ja-JP" sz="1400" b="1" dirty="0" smtClean="0"/>
              <a:t>5</a:t>
            </a:r>
            <a:r>
              <a:rPr lang="ja-JP" altLang="en-US" sz="1400" b="1" dirty="0" smtClean="0"/>
              <a:t>本</a:t>
            </a:r>
            <a:endParaRPr lang="ja-JP" altLang="en-US" sz="1400" b="1" dirty="0"/>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2276872"/>
            <a:ext cx="3368833" cy="2601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4005064"/>
            <a:ext cx="3579895" cy="2645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7207179" y="2979528"/>
            <a:ext cx="1882247"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altLang="ja-JP" sz="2400" dirty="0"/>
              <a:t>8</a:t>
            </a:r>
            <a:r>
              <a:rPr lang="ja-JP" altLang="en-US" sz="2400" dirty="0"/>
              <a:t>月</a:t>
            </a:r>
            <a:r>
              <a:rPr lang="en-US" altLang="ja-JP" sz="2400" dirty="0"/>
              <a:t>17</a:t>
            </a:r>
            <a:r>
              <a:rPr lang="ja-JP" altLang="en-US" sz="2400" dirty="0"/>
              <a:t>日発売</a:t>
            </a:r>
          </a:p>
        </p:txBody>
      </p:sp>
    </p:spTree>
    <p:extLst>
      <p:ext uri="{BB962C8B-B14F-4D97-AF65-F5344CB8AC3E}">
        <p14:creationId xmlns:p14="http://schemas.microsoft.com/office/powerpoint/2010/main" val="2731753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7" y="116632"/>
            <a:ext cx="8064897" cy="6566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1429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20088"/>
            <a:ext cx="8431491" cy="6865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5713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7" y="0"/>
            <a:ext cx="7660245" cy="623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827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9382"/>
            <a:ext cx="7776864" cy="6332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3726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pic>
        <p:nvPicPr>
          <p:cNvPr id="80898" name="Picture 2" descr="http://farm7.static.flickr.com/6145/6008316365_f5721d2476_b.jpg"/>
          <p:cNvPicPr>
            <a:picLocks noChangeAspect="1" noChangeArrowheads="1"/>
          </p:cNvPicPr>
          <p:nvPr/>
        </p:nvPicPr>
        <p:blipFill>
          <a:blip r:embed="rId2" cstate="print"/>
          <a:srcRect/>
          <a:stretch>
            <a:fillRect/>
          </a:stretch>
        </p:blipFill>
        <p:spPr bwMode="auto">
          <a:xfrm>
            <a:off x="683568" y="-747464"/>
            <a:ext cx="7315200" cy="9753601"/>
          </a:xfrm>
          <a:prstGeom prst="rect">
            <a:avLst/>
          </a:prstGeom>
          <a:noFill/>
        </p:spPr>
      </p:pic>
    </p:spTree>
    <p:extLst>
      <p:ext uri="{BB962C8B-B14F-4D97-AF65-F5344CB8AC3E}">
        <p14:creationId xmlns:p14="http://schemas.microsoft.com/office/powerpoint/2010/main" val="32617648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3"/>
          <p:cNvSpPr>
            <a:spLocks noGrp="1"/>
          </p:cNvSpPr>
          <p:nvPr>
            <p:ph type="title"/>
          </p:nvPr>
        </p:nvSpPr>
        <p:spPr/>
        <p:txBody>
          <a:bodyPr/>
          <a:lstStyle/>
          <a:p>
            <a:pPr eaLnBrk="1" hangingPunct="1"/>
            <a:r>
              <a:rPr lang="ja-JP" altLang="en-US" smtClean="0"/>
              <a:t>ブログについて</a:t>
            </a:r>
          </a:p>
        </p:txBody>
      </p:sp>
      <p:sp>
        <p:nvSpPr>
          <p:cNvPr id="5" name="コンテンツ プレースホルダ 4"/>
          <p:cNvSpPr>
            <a:spLocks noGrp="1"/>
          </p:cNvSpPr>
          <p:nvPr>
            <p:ph sz="half" idx="1"/>
          </p:nvPr>
        </p:nvSpPr>
        <p:spPr>
          <a:xfrm>
            <a:off x="214313" y="1600200"/>
            <a:ext cx="4281487" cy="4525963"/>
          </a:xfrm>
        </p:spPr>
        <p:txBody>
          <a:bodyPr rtlCol="0">
            <a:normAutofit lnSpcReduction="10000"/>
          </a:bodyPr>
          <a:lstStyle/>
          <a:p>
            <a:pPr eaLnBrk="1" fontAlgn="auto" hangingPunct="1">
              <a:spcAft>
                <a:spcPts val="0"/>
              </a:spcAft>
              <a:defRPr/>
            </a:pPr>
            <a:r>
              <a:rPr lang="ja-JP" altLang="en-US" dirty="0" smtClean="0"/>
              <a:t>情報考学</a:t>
            </a:r>
            <a:endParaRPr lang="en-US" altLang="ja-JP" dirty="0" smtClean="0"/>
          </a:p>
          <a:p>
            <a:pPr eaLnBrk="1" fontAlgn="auto" hangingPunct="1">
              <a:spcAft>
                <a:spcPts val="0"/>
              </a:spcAft>
              <a:buFont typeface="Arial" pitchFamily="34" charset="0"/>
              <a:buNone/>
              <a:defRPr/>
            </a:pPr>
            <a:r>
              <a:rPr lang="ja-JP" altLang="en-US" dirty="0" smtClean="0"/>
              <a:t> </a:t>
            </a:r>
            <a:r>
              <a:rPr lang="en-US" altLang="ja-JP" dirty="0" smtClean="0"/>
              <a:t>Passion For The Future</a:t>
            </a:r>
          </a:p>
          <a:p>
            <a:pPr lvl="1" eaLnBrk="1" fontAlgn="auto" hangingPunct="1">
              <a:spcAft>
                <a:spcPts val="0"/>
              </a:spcAft>
              <a:defRPr/>
            </a:pPr>
            <a:r>
              <a:rPr lang="en-US" altLang="ja-JP" dirty="0" smtClean="0">
                <a:hlinkClick r:id="rId3"/>
              </a:rPr>
              <a:t>http://www.ringolab.com/note/daiya/</a:t>
            </a:r>
            <a:endParaRPr lang="en-US" altLang="ja-JP" dirty="0" smtClean="0"/>
          </a:p>
          <a:p>
            <a:pPr lvl="1" eaLnBrk="1" fontAlgn="auto" hangingPunct="1">
              <a:spcAft>
                <a:spcPts val="0"/>
              </a:spcAft>
              <a:defRPr/>
            </a:pPr>
            <a:r>
              <a:rPr lang="en-US" altLang="ja-JP" dirty="0" smtClean="0"/>
              <a:t>2003</a:t>
            </a:r>
            <a:r>
              <a:rPr lang="ja-JP" altLang="en-US" dirty="0" smtClean="0"/>
              <a:t>年</a:t>
            </a:r>
            <a:r>
              <a:rPr lang="en-US" altLang="ja-JP" dirty="0" smtClean="0"/>
              <a:t>9</a:t>
            </a:r>
            <a:r>
              <a:rPr lang="ja-JP" altLang="en-US" dirty="0" smtClean="0"/>
              <a:t>月に開始</a:t>
            </a:r>
            <a:endParaRPr lang="en-US" altLang="ja-JP" dirty="0" smtClean="0"/>
          </a:p>
          <a:p>
            <a:pPr lvl="1" eaLnBrk="1" fontAlgn="auto" hangingPunct="1">
              <a:spcAft>
                <a:spcPts val="0"/>
              </a:spcAft>
              <a:defRPr/>
            </a:pPr>
            <a:r>
              <a:rPr lang="ja-JP" altLang="en-US" dirty="0" smtClean="0"/>
              <a:t>書評、ソフトウェア評、</a:t>
            </a:r>
            <a:r>
              <a:rPr lang="en-US" altLang="ja-JP" dirty="0" smtClean="0"/>
              <a:t>IT</a:t>
            </a:r>
            <a:r>
              <a:rPr lang="ja-JP" altLang="en-US" dirty="0" smtClean="0"/>
              <a:t>業界論など</a:t>
            </a:r>
            <a:r>
              <a:rPr lang="en-US" altLang="ja-JP" dirty="0" smtClean="0"/>
              <a:t>3</a:t>
            </a:r>
            <a:r>
              <a:rPr lang="en-US" altLang="ja-JP" dirty="0"/>
              <a:t>5</a:t>
            </a:r>
            <a:r>
              <a:rPr lang="en-US" altLang="ja-JP" dirty="0" smtClean="0"/>
              <a:t>00</a:t>
            </a:r>
            <a:r>
              <a:rPr lang="ja-JP" altLang="en-US" dirty="0" smtClean="0"/>
              <a:t>本。</a:t>
            </a:r>
            <a:endParaRPr lang="en-US" altLang="ja-JP" dirty="0" smtClean="0"/>
          </a:p>
          <a:p>
            <a:pPr lvl="1" eaLnBrk="1" fontAlgn="auto" hangingPunct="1">
              <a:spcAft>
                <a:spcPts val="0"/>
              </a:spcAft>
              <a:defRPr/>
            </a:pPr>
            <a:r>
              <a:rPr lang="ja-JP" altLang="en-US" dirty="0" smtClean="0"/>
              <a:t>書評は</a:t>
            </a:r>
            <a:r>
              <a:rPr lang="en-US" altLang="ja-JP" dirty="0" smtClean="0"/>
              <a:t>2000</a:t>
            </a:r>
            <a:r>
              <a:rPr lang="ja-JP" altLang="en-US" dirty="0" smtClean="0"/>
              <a:t>冊超</a:t>
            </a:r>
            <a:endParaRPr lang="en-US" altLang="ja-JP" dirty="0" smtClean="0"/>
          </a:p>
          <a:p>
            <a:pPr lvl="1" eaLnBrk="1" fontAlgn="auto" hangingPunct="1">
              <a:spcAft>
                <a:spcPts val="0"/>
              </a:spcAft>
              <a:defRPr/>
            </a:pPr>
            <a:r>
              <a:rPr lang="en-US" altLang="ja-JP" dirty="0" smtClean="0"/>
              <a:t>NHK</a:t>
            </a:r>
            <a:r>
              <a:rPr lang="ja-JP" altLang="en-US" dirty="0" smtClean="0"/>
              <a:t>「クローズアップ現代」、新聞、雑誌、ラジオで紹介されアクセス増える</a:t>
            </a:r>
            <a:endParaRPr lang="en-US" altLang="ja-JP" dirty="0" smtClean="0"/>
          </a:p>
          <a:p>
            <a:pPr lvl="1" eaLnBrk="1" fontAlgn="auto" hangingPunct="1">
              <a:spcAft>
                <a:spcPts val="0"/>
              </a:spcAft>
              <a:defRPr/>
            </a:pPr>
            <a:endParaRPr lang="en-US" altLang="ja-JP" dirty="0" smtClean="0"/>
          </a:p>
          <a:p>
            <a:pPr eaLnBrk="1" fontAlgn="auto" hangingPunct="1">
              <a:spcAft>
                <a:spcPts val="0"/>
              </a:spcAft>
              <a:defRPr/>
            </a:pPr>
            <a:endParaRPr lang="ja-JP" altLang="en-US" dirty="0" smtClean="0"/>
          </a:p>
        </p:txBody>
      </p:sp>
      <p:pic>
        <p:nvPicPr>
          <p:cNvPr id="4100" name="コンテンツ プレースホルダ 6" descr="pftf01.jpg"/>
          <p:cNvPicPr>
            <a:picLocks noGrp="1" noChangeAspect="1"/>
          </p:cNvPicPr>
          <p:nvPr>
            <p:ph sz="half" idx="2"/>
          </p:nvPr>
        </p:nvPicPr>
        <p:blipFill>
          <a:blip r:embed="rId4" cstate="print"/>
          <a:srcRect/>
          <a:stretch>
            <a:fillRect/>
          </a:stretch>
        </p:blipFill>
        <p:spPr>
          <a:xfrm>
            <a:off x="4643438" y="1643063"/>
            <a:ext cx="4038600" cy="2239962"/>
          </a:xfrm>
        </p:spPr>
      </p:pic>
      <p:pic>
        <p:nvPicPr>
          <p:cNvPr id="4101" name="図 7" descr="4180320900L__SS500_.jpg"/>
          <p:cNvPicPr>
            <a:picLocks noChangeAspect="1"/>
          </p:cNvPicPr>
          <p:nvPr/>
        </p:nvPicPr>
        <p:blipFill>
          <a:blip r:embed="rId5" cstate="print"/>
          <a:srcRect/>
          <a:stretch>
            <a:fillRect/>
          </a:stretch>
        </p:blipFill>
        <p:spPr bwMode="auto">
          <a:xfrm>
            <a:off x="4286250" y="4071938"/>
            <a:ext cx="2786063" cy="2786062"/>
          </a:xfrm>
          <a:prstGeom prst="rect">
            <a:avLst/>
          </a:prstGeom>
          <a:noFill/>
          <a:ln w="9525">
            <a:noFill/>
            <a:miter lim="800000"/>
            <a:headEnd/>
            <a:tailEnd/>
          </a:ln>
        </p:spPr>
      </p:pic>
      <p:pic>
        <p:nvPicPr>
          <p:cNvPr id="4102" name="図 9" descr="31RJYAKKNZL__SS500_.jpg"/>
          <p:cNvPicPr>
            <a:picLocks noChangeAspect="1"/>
          </p:cNvPicPr>
          <p:nvPr/>
        </p:nvPicPr>
        <p:blipFill>
          <a:blip r:embed="rId6" cstate="print"/>
          <a:srcRect/>
          <a:stretch>
            <a:fillRect/>
          </a:stretch>
        </p:blipFill>
        <p:spPr bwMode="auto">
          <a:xfrm>
            <a:off x="6572250" y="4286250"/>
            <a:ext cx="2571750" cy="2571750"/>
          </a:xfrm>
          <a:prstGeom prst="rect">
            <a:avLst/>
          </a:prstGeom>
          <a:noFill/>
          <a:ln w="9525">
            <a:noFill/>
            <a:miter lim="800000"/>
            <a:headEnd/>
            <a:tailEnd/>
          </a:ln>
        </p:spPr>
      </p:pic>
    </p:spTree>
    <p:extLst>
      <p:ext uri="{BB962C8B-B14F-4D97-AF65-F5344CB8AC3E}">
        <p14:creationId xmlns:p14="http://schemas.microsoft.com/office/powerpoint/2010/main" val="6068908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図 1" descr="newspaper200910033.jpg"/>
          <p:cNvPicPr>
            <a:picLocks noChangeAspect="1"/>
          </p:cNvPicPr>
          <p:nvPr/>
        </p:nvPicPr>
        <p:blipFill>
          <a:blip r:embed="rId3" cstate="print"/>
          <a:srcRect/>
          <a:stretch>
            <a:fillRect/>
          </a:stretch>
        </p:blipFill>
        <p:spPr bwMode="auto">
          <a:xfrm>
            <a:off x="0" y="0"/>
            <a:ext cx="6421438" cy="8834438"/>
          </a:xfrm>
          <a:prstGeom prst="rect">
            <a:avLst/>
          </a:prstGeom>
          <a:noFill/>
          <a:ln w="9525">
            <a:noFill/>
            <a:miter lim="800000"/>
            <a:headEnd/>
            <a:tailEnd/>
          </a:ln>
        </p:spPr>
      </p:pic>
    </p:spTree>
    <p:extLst>
      <p:ext uri="{BB962C8B-B14F-4D97-AF65-F5344CB8AC3E}">
        <p14:creationId xmlns:p14="http://schemas.microsoft.com/office/powerpoint/2010/main" val="1593305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rtlCol="0">
            <a:normAutofit fontScale="90000"/>
          </a:bodyPr>
          <a:lstStyle/>
          <a:p>
            <a:pPr eaLnBrk="1" fontAlgn="auto" hangingPunct="1">
              <a:spcAft>
                <a:spcPts val="0"/>
              </a:spcAft>
              <a:defRPr/>
            </a:pPr>
            <a:r>
              <a:rPr lang="ja-JP" altLang="en-US" dirty="0"/>
              <a:t>講師</a:t>
            </a:r>
            <a:r>
              <a:rPr lang="ja-JP" altLang="en-US" dirty="0" smtClean="0"/>
              <a:t>プロフィール</a:t>
            </a:r>
            <a:r>
              <a:rPr lang="en-US" altLang="ja-JP" dirty="0" smtClean="0"/>
              <a:t/>
            </a:r>
            <a:br>
              <a:rPr lang="en-US" altLang="ja-JP" dirty="0" smtClean="0"/>
            </a:br>
            <a:r>
              <a:rPr lang="ja-JP" altLang="en-US" dirty="0" smtClean="0"/>
              <a:t>橋本大也</a:t>
            </a:r>
          </a:p>
        </p:txBody>
      </p:sp>
      <p:sp>
        <p:nvSpPr>
          <p:cNvPr id="4099" name="Rectangle 3"/>
          <p:cNvSpPr>
            <a:spLocks noGrp="1" noChangeArrowheads="1"/>
          </p:cNvSpPr>
          <p:nvPr>
            <p:ph type="body" idx="1"/>
          </p:nvPr>
        </p:nvSpPr>
        <p:spPr>
          <a:xfrm>
            <a:off x="214313" y="1714500"/>
            <a:ext cx="8572500" cy="5000625"/>
          </a:xfrm>
        </p:spPr>
        <p:txBody>
          <a:bodyPr rtlCol="0">
            <a:normAutofit lnSpcReduction="10000"/>
          </a:bodyPr>
          <a:lstStyle/>
          <a:p>
            <a:pPr eaLnBrk="1" fontAlgn="auto" hangingPunct="1">
              <a:lnSpc>
                <a:spcPct val="90000"/>
              </a:lnSpc>
              <a:spcAft>
                <a:spcPts val="0"/>
              </a:spcAft>
              <a:defRPr/>
            </a:pPr>
            <a:r>
              <a:rPr lang="ja-JP" altLang="en-US" sz="2800" dirty="0" smtClean="0"/>
              <a:t>データセクション（株）　取締役会長</a:t>
            </a:r>
          </a:p>
          <a:p>
            <a:pPr eaLnBrk="1" fontAlgn="auto" hangingPunct="1">
              <a:lnSpc>
                <a:spcPct val="90000"/>
              </a:lnSpc>
              <a:spcAft>
                <a:spcPts val="0"/>
              </a:spcAft>
              <a:defRPr/>
            </a:pPr>
            <a:r>
              <a:rPr lang="ja-JP" altLang="en-US" sz="2800" dirty="0" smtClean="0"/>
              <a:t>（株）早稲田情報技術研究所　取締役</a:t>
            </a:r>
          </a:p>
          <a:p>
            <a:pPr eaLnBrk="1" fontAlgn="auto" hangingPunct="1">
              <a:lnSpc>
                <a:spcPct val="90000"/>
              </a:lnSpc>
              <a:spcAft>
                <a:spcPts val="0"/>
              </a:spcAft>
              <a:defRPr/>
            </a:pPr>
            <a:r>
              <a:rPr lang="ja-JP" altLang="en-US" sz="2800" dirty="0" smtClean="0"/>
              <a:t>デジタルハリウッド大学　教授</a:t>
            </a:r>
            <a:endParaRPr lang="en-US" altLang="ja-JP" sz="2800" dirty="0" smtClean="0"/>
          </a:p>
          <a:p>
            <a:pPr lvl="1" eaLnBrk="1" fontAlgn="auto" hangingPunct="1">
              <a:lnSpc>
                <a:spcPct val="90000"/>
              </a:lnSpc>
              <a:spcAft>
                <a:spcPts val="0"/>
              </a:spcAft>
              <a:defRPr/>
            </a:pPr>
            <a:r>
              <a:rPr lang="ja-JP" altLang="en-US" sz="2400" dirty="0" smtClean="0"/>
              <a:t>授業　「リサーチ＆プランニング」</a:t>
            </a:r>
            <a:endParaRPr lang="en-US" altLang="ja-JP" sz="2400" dirty="0" smtClean="0"/>
          </a:p>
          <a:p>
            <a:pPr eaLnBrk="1" fontAlgn="auto" hangingPunct="1">
              <a:lnSpc>
                <a:spcPct val="90000"/>
              </a:lnSpc>
              <a:spcAft>
                <a:spcPts val="0"/>
              </a:spcAft>
              <a:defRPr/>
            </a:pPr>
            <a:r>
              <a:rPr lang="ja-JP" altLang="en-US" sz="2800" dirty="0"/>
              <a:t>多摩大</a:t>
            </a:r>
            <a:r>
              <a:rPr lang="ja-JP" altLang="en-US" sz="2800" dirty="0" smtClean="0"/>
              <a:t>学　大学院　経営情報学科　客員教授</a:t>
            </a:r>
            <a:endParaRPr lang="en-US" altLang="ja-JP" sz="2800" dirty="0" smtClean="0"/>
          </a:p>
          <a:p>
            <a:pPr lvl="1" eaLnBrk="1" fontAlgn="auto" hangingPunct="1">
              <a:lnSpc>
                <a:spcPct val="90000"/>
              </a:lnSpc>
              <a:spcAft>
                <a:spcPts val="0"/>
              </a:spcAft>
              <a:defRPr/>
            </a:pPr>
            <a:r>
              <a:rPr lang="ja-JP" altLang="en-US" sz="2400" dirty="0" smtClean="0"/>
              <a:t>授業　「</a:t>
            </a:r>
            <a:r>
              <a:rPr lang="en-US" altLang="ja-JP" sz="2400" dirty="0" smtClean="0"/>
              <a:t>Web</a:t>
            </a:r>
            <a:r>
              <a:rPr lang="ja-JP" altLang="en-US" sz="2400" dirty="0" smtClean="0"/>
              <a:t>マーケティングイノベーション」</a:t>
            </a:r>
            <a:endParaRPr lang="en-US" altLang="ja-JP" sz="2400" dirty="0" smtClean="0"/>
          </a:p>
          <a:p>
            <a:pPr lvl="1" eaLnBrk="1" fontAlgn="auto" hangingPunct="1">
              <a:lnSpc>
                <a:spcPct val="90000"/>
              </a:lnSpc>
              <a:spcAft>
                <a:spcPts val="0"/>
              </a:spcAft>
              <a:defRPr/>
            </a:pPr>
            <a:r>
              <a:rPr lang="ja-JP" altLang="en-US" sz="2400" dirty="0" smtClean="0"/>
              <a:t>知識リーダーシップ綜合研究所</a:t>
            </a:r>
          </a:p>
          <a:p>
            <a:pPr lvl="1" eaLnBrk="1" fontAlgn="auto" hangingPunct="1">
              <a:lnSpc>
                <a:spcPct val="90000"/>
              </a:lnSpc>
              <a:spcAft>
                <a:spcPts val="0"/>
              </a:spcAft>
              <a:defRPr/>
            </a:pPr>
            <a:endParaRPr lang="en-US" altLang="ja-JP" sz="2400" dirty="0" smtClean="0"/>
          </a:p>
          <a:p>
            <a:pPr lvl="1" eaLnBrk="1" fontAlgn="auto" hangingPunct="1">
              <a:lnSpc>
                <a:spcPct val="90000"/>
              </a:lnSpc>
              <a:spcAft>
                <a:spcPts val="0"/>
              </a:spcAft>
              <a:defRPr/>
            </a:pPr>
            <a:r>
              <a:rPr lang="ja-JP" altLang="en-US" sz="2400" dirty="0" smtClean="0"/>
              <a:t>書籍：「情報力」</a:t>
            </a:r>
          </a:p>
          <a:p>
            <a:pPr lvl="1" eaLnBrk="1" fontAlgn="auto" hangingPunct="1">
              <a:lnSpc>
                <a:spcPct val="90000"/>
              </a:lnSpc>
              <a:spcAft>
                <a:spcPts val="0"/>
              </a:spcAft>
              <a:defRPr/>
            </a:pPr>
            <a:r>
              <a:rPr lang="ja-JP" altLang="en-US" sz="2400" dirty="0" smtClean="0"/>
              <a:t>書籍：「</a:t>
            </a:r>
            <a:r>
              <a:rPr lang="en-US" altLang="ja-JP" sz="2400" dirty="0" smtClean="0"/>
              <a:t>Web</a:t>
            </a:r>
            <a:r>
              <a:rPr lang="ja-JP" altLang="en-US" sz="2400" dirty="0" smtClean="0"/>
              <a:t>時代の羅針盤 </a:t>
            </a:r>
            <a:r>
              <a:rPr lang="en-US" altLang="ja-JP" sz="2400" dirty="0" smtClean="0"/>
              <a:t>213</a:t>
            </a:r>
            <a:r>
              <a:rPr lang="ja-JP" altLang="en-US" sz="2400" dirty="0" smtClean="0"/>
              <a:t>冊」主婦と生活社</a:t>
            </a:r>
          </a:p>
          <a:p>
            <a:pPr lvl="1" eaLnBrk="1" fontAlgn="auto" hangingPunct="1">
              <a:lnSpc>
                <a:spcPct val="90000"/>
              </a:lnSpc>
              <a:spcAft>
                <a:spcPts val="0"/>
              </a:spcAft>
              <a:defRPr/>
            </a:pPr>
            <a:r>
              <a:rPr lang="ja-JP" altLang="en-US" sz="2400" dirty="0" smtClean="0"/>
              <a:t>書籍：「新</a:t>
            </a:r>
            <a:r>
              <a:rPr lang="ja-JP" altLang="en-US" sz="2400" dirty="0"/>
              <a:t>データベースメディア戦</a:t>
            </a:r>
            <a:r>
              <a:rPr lang="ja-JP" altLang="en-US" sz="2400" dirty="0" smtClean="0"/>
              <a:t>略」　インプレス社</a:t>
            </a:r>
            <a:endParaRPr lang="en-US" altLang="ja-JP" sz="2400" dirty="0" smtClean="0"/>
          </a:p>
          <a:p>
            <a:pPr lvl="1" eaLnBrk="1" fontAlgn="auto" hangingPunct="1">
              <a:lnSpc>
                <a:spcPct val="90000"/>
              </a:lnSpc>
              <a:spcAft>
                <a:spcPts val="0"/>
              </a:spcAft>
              <a:defRPr/>
            </a:pPr>
            <a:r>
              <a:rPr lang="ja-JP" altLang="en-US" sz="2400" dirty="0" smtClean="0"/>
              <a:t>書籍：「アクセスを増やすホームページ革命術」ほか</a:t>
            </a:r>
            <a:endParaRPr lang="en-US" altLang="ja-JP" sz="2400" dirty="0" smtClean="0"/>
          </a:p>
          <a:p>
            <a:pPr lvl="1" eaLnBrk="1" fontAlgn="auto" hangingPunct="1">
              <a:lnSpc>
                <a:spcPct val="90000"/>
              </a:lnSpc>
              <a:spcAft>
                <a:spcPts val="0"/>
              </a:spcAft>
              <a:defRPr/>
            </a:pPr>
            <a:endParaRPr lang="en-US" altLang="ja-JP" sz="2400" dirty="0" smtClean="0"/>
          </a:p>
        </p:txBody>
      </p:sp>
    </p:spTree>
    <p:extLst>
      <p:ext uri="{BB962C8B-B14F-4D97-AF65-F5344CB8AC3E}">
        <p14:creationId xmlns:p14="http://schemas.microsoft.com/office/powerpoint/2010/main" val="34948855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図 4" descr="Image015.jpg"/>
          <p:cNvPicPr>
            <a:picLocks noChangeAspect="1"/>
          </p:cNvPicPr>
          <p:nvPr/>
        </p:nvPicPr>
        <p:blipFill>
          <a:blip r:embed="rId3" cstate="print">
            <a:lum bright="10000" contrast="40000"/>
          </a:blip>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358606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図 2" descr="2690723675_d2e607d778.jpg"/>
          <p:cNvPicPr>
            <a:picLocks noChangeAspect="1"/>
          </p:cNvPicPr>
          <p:nvPr/>
        </p:nvPicPr>
        <p:blipFill>
          <a:blip r:embed="rId3" cstate="print"/>
          <a:srcRect/>
          <a:stretch>
            <a:fillRect/>
          </a:stretch>
        </p:blipFill>
        <p:spPr bwMode="auto">
          <a:xfrm>
            <a:off x="0" y="0"/>
            <a:ext cx="5572125" cy="7675563"/>
          </a:xfrm>
          <a:prstGeom prst="rect">
            <a:avLst/>
          </a:prstGeom>
          <a:noFill/>
          <a:ln w="9525">
            <a:noFill/>
            <a:miter lim="800000"/>
            <a:headEnd/>
            <a:tailEnd/>
          </a:ln>
        </p:spPr>
      </p:pic>
    </p:spTree>
    <p:extLst>
      <p:ext uri="{BB962C8B-B14F-4D97-AF65-F5344CB8AC3E}">
        <p14:creationId xmlns:p14="http://schemas.microsoft.com/office/powerpoint/2010/main" val="40922224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55576" y="51378"/>
            <a:ext cx="7690901" cy="6806622"/>
          </a:xfrm>
          <a:prstGeom prst="rect">
            <a:avLst/>
          </a:prstGeom>
          <a:noFill/>
          <a:ln w="9525">
            <a:noFill/>
            <a:miter lim="800000"/>
            <a:headEnd/>
            <a:tailEnd/>
          </a:ln>
        </p:spPr>
      </p:pic>
    </p:spTree>
    <p:extLst>
      <p:ext uri="{BB962C8B-B14F-4D97-AF65-F5344CB8AC3E}">
        <p14:creationId xmlns:p14="http://schemas.microsoft.com/office/powerpoint/2010/main" val="39842905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3.sphotos.ak.fbcdn.net/hphotos-ak-ash3/554723_10151114950409082_1549943153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 y="-1"/>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9055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0" y="0"/>
            <a:ext cx="4714875" cy="3540125"/>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4481513" y="0"/>
            <a:ext cx="4662487" cy="3500438"/>
          </a:xfrm>
          <a:prstGeom prst="rect">
            <a:avLst/>
          </a:prstGeom>
          <a:noFill/>
          <a:ln w="9525">
            <a:noFill/>
            <a:miter lim="800000"/>
            <a:headEnd/>
            <a:tailEnd/>
          </a:ln>
        </p:spPr>
      </p:pic>
      <p:pic>
        <p:nvPicPr>
          <p:cNvPr id="8196" name="Picture 4"/>
          <p:cNvPicPr>
            <a:picLocks noChangeAspect="1" noChangeArrowheads="1"/>
          </p:cNvPicPr>
          <p:nvPr/>
        </p:nvPicPr>
        <p:blipFill>
          <a:blip r:embed="rId5" cstate="print"/>
          <a:srcRect/>
          <a:stretch>
            <a:fillRect/>
          </a:stretch>
        </p:blipFill>
        <p:spPr bwMode="auto">
          <a:xfrm>
            <a:off x="0" y="3500438"/>
            <a:ext cx="4471988" cy="3357562"/>
          </a:xfrm>
          <a:prstGeom prst="rect">
            <a:avLst/>
          </a:prstGeom>
          <a:noFill/>
          <a:ln w="9525">
            <a:noFill/>
            <a:miter lim="800000"/>
            <a:headEnd/>
            <a:tailEnd/>
          </a:ln>
        </p:spPr>
      </p:pic>
      <p:pic>
        <p:nvPicPr>
          <p:cNvPr id="8197" name="Picture 5"/>
          <p:cNvPicPr>
            <a:picLocks noChangeAspect="1" noChangeArrowheads="1"/>
          </p:cNvPicPr>
          <p:nvPr/>
        </p:nvPicPr>
        <p:blipFill>
          <a:blip r:embed="rId6" cstate="print"/>
          <a:srcRect/>
          <a:stretch>
            <a:fillRect/>
          </a:stretch>
        </p:blipFill>
        <p:spPr bwMode="auto">
          <a:xfrm>
            <a:off x="4429125" y="3482975"/>
            <a:ext cx="4714875" cy="3540125"/>
          </a:xfrm>
          <a:prstGeom prst="rect">
            <a:avLst/>
          </a:prstGeom>
          <a:noFill/>
          <a:ln w="9525">
            <a:noFill/>
            <a:miter lim="800000"/>
            <a:headEnd/>
            <a:tailEnd/>
          </a:ln>
        </p:spPr>
      </p:pic>
    </p:spTree>
    <p:extLst>
      <p:ext uri="{BB962C8B-B14F-4D97-AF65-F5344CB8AC3E}">
        <p14:creationId xmlns:p14="http://schemas.microsoft.com/office/powerpoint/2010/main" val="18409991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p:txBody>
          <a:bodyPr>
            <a:normAutofit fontScale="90000"/>
          </a:bodyPr>
          <a:lstStyle/>
          <a:p>
            <a:pPr eaLnBrk="1" hangingPunct="1"/>
            <a:r>
              <a:rPr lang="en-US" altLang="ja-JP" dirty="0" smtClean="0"/>
              <a:t>『</a:t>
            </a:r>
            <a:r>
              <a:rPr lang="ja-JP" altLang="en-US" dirty="0" smtClean="0"/>
              <a:t>情報力</a:t>
            </a:r>
            <a:r>
              <a:rPr lang="en-US" altLang="ja-JP" dirty="0" smtClean="0"/>
              <a:t>』</a:t>
            </a:r>
            <a:r>
              <a:rPr lang="ja-JP" altLang="en-US" dirty="0" smtClean="0"/>
              <a:t>情報マネジメント術</a:t>
            </a:r>
            <a:r>
              <a:rPr lang="en-US" altLang="ja-JP" dirty="0" smtClean="0"/>
              <a:t/>
            </a:r>
            <a:br>
              <a:rPr lang="en-US" altLang="ja-JP" dirty="0" smtClean="0"/>
            </a:br>
            <a:r>
              <a:rPr lang="en-US" altLang="ja-JP" dirty="0" smtClean="0"/>
              <a:t>『</a:t>
            </a:r>
            <a:r>
              <a:rPr lang="ja-JP" altLang="en-US" dirty="0" smtClean="0"/>
              <a:t>情報考学</a:t>
            </a:r>
            <a:r>
              <a:rPr lang="en-US" altLang="ja-JP" dirty="0" smtClean="0"/>
              <a:t>』</a:t>
            </a:r>
            <a:r>
              <a:rPr lang="ja-JP" altLang="en-US" dirty="0" smtClean="0"/>
              <a:t>　書評集</a:t>
            </a:r>
            <a:r>
              <a:rPr lang="en-US" altLang="ja-JP" dirty="0" smtClean="0"/>
              <a:t>213</a:t>
            </a:r>
            <a:r>
              <a:rPr lang="ja-JP" altLang="en-US" dirty="0" smtClean="0"/>
              <a:t>冊</a:t>
            </a:r>
          </a:p>
        </p:txBody>
      </p:sp>
      <p:pic>
        <p:nvPicPr>
          <p:cNvPr id="9220" name="Picture 2" descr="D:\data\Pictures\41vWAi6EiHL__SS500_.jpg"/>
          <p:cNvPicPr>
            <a:picLocks noGrp="1" noChangeAspect="1" noChangeArrowheads="1"/>
          </p:cNvPicPr>
          <p:nvPr>
            <p:ph sz="half" idx="1"/>
          </p:nvPr>
        </p:nvPicPr>
        <p:blipFill>
          <a:blip r:embed="rId3" cstate="print"/>
          <a:srcRect/>
          <a:stretch>
            <a:fillRect/>
          </a:stretch>
        </p:blipFill>
        <p:spPr>
          <a:xfrm>
            <a:off x="0" y="1571625"/>
            <a:ext cx="4738688" cy="4738688"/>
          </a:xfrm>
        </p:spPr>
      </p:pic>
      <p:pic>
        <p:nvPicPr>
          <p:cNvPr id="25602" name="Picture 2" descr="http://ec2.images-amazon.com/images/I/4180320900L._SS500_.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648200" y="1843881"/>
            <a:ext cx="40386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6710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p:txBody>
          <a:bodyPr/>
          <a:lstStyle/>
          <a:p>
            <a:r>
              <a:rPr lang="ja-JP" altLang="en-US" dirty="0" smtClean="0"/>
              <a:t>電子書籍についての本</a:t>
            </a:r>
          </a:p>
        </p:txBody>
      </p:sp>
      <p:sp>
        <p:nvSpPr>
          <p:cNvPr id="10243" name="コンテンツ プレースホルダ 2"/>
          <p:cNvSpPr>
            <a:spLocks noGrp="1"/>
          </p:cNvSpPr>
          <p:nvPr>
            <p:ph sz="half" idx="1"/>
          </p:nvPr>
        </p:nvSpPr>
        <p:spPr/>
        <p:txBody>
          <a:bodyPr/>
          <a:lstStyle/>
          <a:p>
            <a:endParaRPr lang="ja-JP" altLang="en-US" smtClean="0"/>
          </a:p>
        </p:txBody>
      </p:sp>
      <p:sp>
        <p:nvSpPr>
          <p:cNvPr id="10244" name="コンテンツ プレースホルダ 3"/>
          <p:cNvSpPr>
            <a:spLocks noGrp="1"/>
          </p:cNvSpPr>
          <p:nvPr>
            <p:ph sz="half" idx="2"/>
          </p:nvPr>
        </p:nvSpPr>
        <p:spPr/>
        <p:txBody>
          <a:bodyPr/>
          <a:lstStyle/>
          <a:p>
            <a:endParaRPr lang="ja-JP" altLang="en-US" smtClean="0"/>
          </a:p>
        </p:txBody>
      </p:sp>
      <p:pic>
        <p:nvPicPr>
          <p:cNvPr id="10245" name="Picture 2" descr="51ODM4EbntL__SL500_AA300_.jpg"/>
          <p:cNvPicPr>
            <a:picLocks noChangeAspect="1" noChangeArrowheads="1"/>
          </p:cNvPicPr>
          <p:nvPr/>
        </p:nvPicPr>
        <p:blipFill>
          <a:blip r:embed="rId2" cstate="print"/>
          <a:srcRect/>
          <a:stretch>
            <a:fillRect/>
          </a:stretch>
        </p:blipFill>
        <p:spPr bwMode="auto">
          <a:xfrm>
            <a:off x="179388" y="1557338"/>
            <a:ext cx="4752975" cy="4751387"/>
          </a:xfrm>
          <a:prstGeom prst="rect">
            <a:avLst/>
          </a:prstGeom>
          <a:noFill/>
          <a:ln w="9525">
            <a:noFill/>
            <a:miter lim="800000"/>
            <a:headEnd/>
            <a:tailEnd/>
          </a:ln>
        </p:spPr>
      </p:pic>
      <p:pic>
        <p:nvPicPr>
          <p:cNvPr id="10246" name="Picture 4" descr="519m9uO55OL__SL500_AA300_.jpg"/>
          <p:cNvPicPr>
            <a:picLocks noChangeAspect="1" noChangeArrowheads="1"/>
          </p:cNvPicPr>
          <p:nvPr/>
        </p:nvPicPr>
        <p:blipFill>
          <a:blip r:embed="rId3" cstate="print"/>
          <a:srcRect/>
          <a:stretch>
            <a:fillRect/>
          </a:stretch>
        </p:blipFill>
        <p:spPr bwMode="auto">
          <a:xfrm>
            <a:off x="4284663" y="1484313"/>
            <a:ext cx="4679950" cy="4681537"/>
          </a:xfrm>
          <a:prstGeom prst="rect">
            <a:avLst/>
          </a:prstGeom>
          <a:noFill/>
          <a:ln w="9525">
            <a:noFill/>
            <a:miter lim="800000"/>
            <a:headEnd/>
            <a:tailEnd/>
          </a:ln>
        </p:spPr>
      </p:pic>
    </p:spTree>
    <p:extLst>
      <p:ext uri="{BB962C8B-B14F-4D97-AF65-F5344CB8AC3E}">
        <p14:creationId xmlns:p14="http://schemas.microsoft.com/office/powerpoint/2010/main" val="28069214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home\Downloads\sbc23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20" y="18311"/>
            <a:ext cx="416950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4355976" y="260648"/>
            <a:ext cx="4680520" cy="190821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ja-JP" altLang="en-US" dirty="0"/>
              <a:t>第一章　データサイエンティストとは何か</a:t>
            </a:r>
          </a:p>
          <a:p>
            <a:r>
              <a:rPr lang="ja-JP" altLang="en-US" dirty="0"/>
              <a:t>第二章　データサイエンティストならこう考える　</a:t>
            </a:r>
          </a:p>
          <a:p>
            <a:r>
              <a:rPr lang="ja-JP" altLang="en-US" dirty="0"/>
              <a:t>第三章　分析のツボを理解する</a:t>
            </a:r>
          </a:p>
          <a:p>
            <a:r>
              <a:rPr lang="ja-JP" altLang="en-US" dirty="0"/>
              <a:t>第四章　データで語る</a:t>
            </a:r>
            <a:r>
              <a:rPr lang="ja-JP" altLang="en-US" dirty="0" smtClean="0"/>
              <a:t>トレーニング</a:t>
            </a:r>
            <a:endParaRPr lang="ja-JP" altLang="en-US" dirty="0"/>
          </a:p>
          <a:p>
            <a:r>
              <a:rPr lang="ja-JP" altLang="en-US" dirty="0"/>
              <a:t>第五章　時代を変えるビジネスの担い手に</a:t>
            </a:r>
            <a:r>
              <a:rPr lang="ja-JP" altLang="en-US" dirty="0" smtClean="0"/>
              <a:t>なる</a:t>
            </a:r>
            <a:endParaRPr lang="en-US" altLang="ja-JP" dirty="0" smtClean="0"/>
          </a:p>
          <a:p>
            <a:r>
              <a:rPr lang="ja-JP" altLang="en-US" sz="1400" b="1" dirty="0" smtClean="0"/>
              <a:t>ソフトバンク、ヤフー、国立情報学研究所なお</a:t>
            </a:r>
            <a:r>
              <a:rPr lang="ja-JP" altLang="en-US" sz="1400" b="1" dirty="0" err="1" smtClean="0"/>
              <a:t>ｄ</a:t>
            </a:r>
            <a:r>
              <a:rPr lang="ja-JP" altLang="en-US" sz="1400" b="1" dirty="0" smtClean="0"/>
              <a:t>のデータサイエンティストのインタビュー</a:t>
            </a:r>
            <a:r>
              <a:rPr lang="en-US" altLang="ja-JP" sz="1400" b="1" dirty="0" smtClean="0"/>
              <a:t>5</a:t>
            </a:r>
            <a:r>
              <a:rPr lang="ja-JP" altLang="en-US" sz="1400" b="1" dirty="0" smtClean="0"/>
              <a:t>本</a:t>
            </a:r>
            <a:endParaRPr lang="ja-JP" altLang="en-US" sz="1400" b="1" dirty="0"/>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2276872"/>
            <a:ext cx="3368833" cy="2601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4005064"/>
            <a:ext cx="3579895" cy="2645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7207179" y="2979528"/>
            <a:ext cx="1882247"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altLang="ja-JP" sz="2400" dirty="0"/>
              <a:t>8</a:t>
            </a:r>
            <a:r>
              <a:rPr lang="ja-JP" altLang="en-US" sz="2400" dirty="0"/>
              <a:t>月</a:t>
            </a:r>
            <a:r>
              <a:rPr lang="en-US" altLang="ja-JP" sz="2400" dirty="0"/>
              <a:t>17</a:t>
            </a:r>
            <a:r>
              <a:rPr lang="ja-JP" altLang="en-US" sz="2400" dirty="0"/>
              <a:t>日発売</a:t>
            </a:r>
          </a:p>
        </p:txBody>
      </p:sp>
    </p:spTree>
    <p:extLst>
      <p:ext uri="{BB962C8B-B14F-4D97-AF65-F5344CB8AC3E}">
        <p14:creationId xmlns:p14="http://schemas.microsoft.com/office/powerpoint/2010/main" val="3257528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ソーシャルデータ、ビッグデータ</a:t>
            </a:r>
            <a:r>
              <a:rPr kumimoji="1" lang="en-US" altLang="ja-JP" dirty="0" smtClean="0"/>
              <a:t/>
            </a:r>
            <a:br>
              <a:rPr kumimoji="1" lang="en-US" altLang="ja-JP" dirty="0" smtClean="0"/>
            </a:br>
            <a:r>
              <a:rPr lang="ja-JP" altLang="en-US" dirty="0" smtClean="0"/>
              <a:t>とクリエイティビティ</a:t>
            </a:r>
            <a:endParaRPr kumimoji="1" lang="ja-JP" altLang="en-US" dirty="0"/>
          </a:p>
        </p:txBody>
      </p:sp>
    </p:spTree>
    <p:extLst>
      <p:ext uri="{BB962C8B-B14F-4D97-AF65-F5344CB8AC3E}">
        <p14:creationId xmlns:p14="http://schemas.microsoft.com/office/powerpoint/2010/main" val="2315557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160046216"/>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参加する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18" name="雲 17"/>
          <p:cNvSpPr/>
          <p:nvPr/>
        </p:nvSpPr>
        <p:spPr>
          <a:xfrm>
            <a:off x="5161268" y="2330057"/>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19" name="雲 18"/>
          <p:cNvSpPr/>
          <p:nvPr/>
        </p:nvSpPr>
        <p:spPr>
          <a:xfrm>
            <a:off x="1295636" y="2022016"/>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20" name="雲 19"/>
          <p:cNvSpPr/>
          <p:nvPr/>
        </p:nvSpPr>
        <p:spPr>
          <a:xfrm>
            <a:off x="2987824" y="155149"/>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22" name="雲 21"/>
          <p:cNvSpPr/>
          <p:nvPr/>
        </p:nvSpPr>
        <p:spPr>
          <a:xfrm>
            <a:off x="323528" y="3349623"/>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
        <p:nvSpPr>
          <p:cNvPr id="23" name="雲 22"/>
          <p:cNvSpPr/>
          <p:nvPr/>
        </p:nvSpPr>
        <p:spPr>
          <a:xfrm>
            <a:off x="4788024" y="108874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新ビジネス</a:t>
            </a:r>
            <a:endParaRPr kumimoji="1" lang="ja-JP" altLang="en-US" dirty="0"/>
          </a:p>
        </p:txBody>
      </p:sp>
    </p:spTree>
    <p:extLst>
      <p:ext uri="{BB962C8B-B14F-4D97-AF65-F5344CB8AC3E}">
        <p14:creationId xmlns:p14="http://schemas.microsoft.com/office/powerpoint/2010/main" val="425905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additive="base">
                                        <p:cTn id="81" dur="500" fill="hold"/>
                                        <p:tgtEl>
                                          <p:spTgt spid="18"/>
                                        </p:tgtEl>
                                        <p:attrNameLst>
                                          <p:attrName>ppt_x</p:attrName>
                                        </p:attrNameLst>
                                      </p:cBhvr>
                                      <p:tavLst>
                                        <p:tav tm="0">
                                          <p:val>
                                            <p:strVal val="#ppt_x"/>
                                          </p:val>
                                        </p:tav>
                                        <p:tav tm="100000">
                                          <p:val>
                                            <p:strVal val="#ppt_x"/>
                                          </p:val>
                                        </p:tav>
                                      </p:tavLst>
                                    </p:anim>
                                    <p:anim calcmode="lin" valueType="num">
                                      <p:cBhvr additive="base">
                                        <p:cTn id="82" dur="500" fill="hold"/>
                                        <p:tgtEl>
                                          <p:spTgt spid="18"/>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P spid="15" grpId="0" animBg="1"/>
      <p:bldP spid="17" grpId="0" animBg="1"/>
      <p:bldP spid="18" grpId="0" animBg="1"/>
      <p:bldP spid="19" grpId="0" animBg="1"/>
      <p:bldP spid="20" grpId="0" animBg="1"/>
      <p:bldP spid="21" grpId="0" animBg="1"/>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528" y="-171400"/>
            <a:ext cx="9433048" cy="758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97906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9582150" cy="674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5396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6572"/>
            <a:ext cx="9144000" cy="5571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82464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6713"/>
            <a:ext cx="9753600" cy="612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2699792" y="5229200"/>
            <a:ext cx="45720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世界</a:t>
            </a:r>
            <a:r>
              <a:rPr lang="ja-JP" altLang="en-US" dirty="0" smtClean="0"/>
              <a:t>で</a:t>
            </a:r>
            <a:r>
              <a:rPr lang="en-US" altLang="ja-JP" dirty="0"/>
              <a:t>1</a:t>
            </a:r>
            <a:r>
              <a:rPr lang="ja-JP" altLang="en-US" dirty="0"/>
              <a:t>億</a:t>
            </a:r>
            <a:r>
              <a:rPr lang="ja-JP" altLang="en-US" dirty="0" smtClean="0"/>
              <a:t>万人、</a:t>
            </a:r>
            <a:r>
              <a:rPr lang="en-US" altLang="ja-JP" dirty="0" smtClean="0"/>
              <a:t>2</a:t>
            </a:r>
            <a:r>
              <a:rPr lang="ja-JP" altLang="en-US" dirty="0" smtClean="0"/>
              <a:t>億人</a:t>
            </a:r>
            <a:r>
              <a:rPr lang="ja-JP" altLang="en-US" dirty="0"/>
              <a:t>突破</a:t>
            </a:r>
            <a:r>
              <a:rPr lang="ja-JP" altLang="en-US" dirty="0" smtClean="0"/>
              <a:t>。ＳＮＳ</a:t>
            </a:r>
            <a:r>
              <a:rPr lang="ja-JP" altLang="en-US" dirty="0"/>
              <a:t>機能、無料音声通話機能を搭載したチャットアプリ。キャラクタースタンプが人気の秘密。</a:t>
            </a:r>
          </a:p>
        </p:txBody>
      </p:sp>
    </p:spTree>
    <p:extLst>
      <p:ext uri="{BB962C8B-B14F-4D97-AF65-F5344CB8AC3E}">
        <p14:creationId xmlns:p14="http://schemas.microsoft.com/office/powerpoint/2010/main" val="846248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livedoor.blogimg.jp/nhnj_pr/imgs/2/2/224f8ce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548996"/>
            <a:ext cx="6096000" cy="391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392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530" y="-22076"/>
            <a:ext cx="8959169" cy="6932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211960" y="5157192"/>
            <a:ext cx="4572000"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ネット上の画像をピンボード上で共有する</a:t>
            </a:r>
            <a:r>
              <a:rPr lang="en-US" altLang="ja-JP" dirty="0"/>
              <a:t>SNS</a:t>
            </a:r>
            <a:r>
              <a:rPr lang="ja-JP" altLang="en-US" dirty="0" err="1"/>
              <a:t>。</a:t>
            </a:r>
            <a:r>
              <a:rPr lang="ja-JP" altLang="en-US" dirty="0"/>
              <a:t>ユーザー数</a:t>
            </a:r>
            <a:r>
              <a:rPr lang="ja-JP" altLang="en-US" dirty="0" smtClean="0"/>
              <a:t>は</a:t>
            </a:r>
            <a:r>
              <a:rPr lang="en-US" altLang="ja-JP" dirty="0" smtClean="0"/>
              <a:t>5000</a:t>
            </a:r>
            <a:r>
              <a:rPr lang="ja-JP" altLang="en-US" dirty="0" smtClean="0"/>
              <a:t>万人</a:t>
            </a:r>
            <a:r>
              <a:rPr lang="ja-JP" altLang="en-US" dirty="0"/>
              <a:t>を超え、楽天が１億ドルを出資した。投稿された画像から</a:t>
            </a:r>
            <a:r>
              <a:rPr lang="en-US" altLang="ja-JP" dirty="0"/>
              <a:t>Web</a:t>
            </a:r>
            <a:r>
              <a:rPr lang="ja-JP" altLang="en-US" dirty="0"/>
              <a:t>サイトへの誘導率が顕著に高い。有名ブランドもオフィシャルチャンネルを開設している。</a:t>
            </a:r>
          </a:p>
        </p:txBody>
      </p:sp>
    </p:spTree>
    <p:extLst>
      <p:ext uri="{BB962C8B-B14F-4D97-AF65-F5344CB8AC3E}">
        <p14:creationId xmlns:p14="http://schemas.microsoft.com/office/powerpoint/2010/main" val="10044813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493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3851920" y="5085184"/>
            <a:ext cx="4572000"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ja-JP" dirty="0"/>
              <a:t>Facebook</a:t>
            </a:r>
            <a:r>
              <a:rPr lang="ja-JP" altLang="en-US" dirty="0"/>
              <a:t>に</a:t>
            </a:r>
            <a:r>
              <a:rPr lang="en-US" altLang="ja-JP" dirty="0"/>
              <a:t>10</a:t>
            </a:r>
            <a:r>
              <a:rPr lang="ja-JP" altLang="en-US" dirty="0"/>
              <a:t>億ドル（約</a:t>
            </a:r>
            <a:r>
              <a:rPr lang="en-US" altLang="ja-JP" dirty="0"/>
              <a:t>814</a:t>
            </a:r>
            <a:r>
              <a:rPr lang="ja-JP" altLang="en-US" dirty="0"/>
              <a:t>億円）で買収された写真共有</a:t>
            </a:r>
            <a:r>
              <a:rPr lang="en-US" altLang="ja-JP" dirty="0"/>
              <a:t>SNS</a:t>
            </a:r>
            <a:r>
              <a:rPr lang="ja-JP" altLang="en-US" dirty="0" err="1"/>
              <a:t>には</a:t>
            </a:r>
            <a:r>
              <a:rPr lang="ja-JP" altLang="en-US" dirty="0"/>
              <a:t>６０００万人を超えるユーザーがいる。</a:t>
            </a:r>
          </a:p>
        </p:txBody>
      </p:sp>
    </p:spTree>
    <p:extLst>
      <p:ext uri="{BB962C8B-B14F-4D97-AF65-F5344CB8AC3E}">
        <p14:creationId xmlns:p14="http://schemas.microsoft.com/office/powerpoint/2010/main" val="16530680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5"/>
            <a:ext cx="9253908" cy="6861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427984" y="5661248"/>
            <a:ext cx="45720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smtClean="0"/>
              <a:t>動画版</a:t>
            </a:r>
            <a:r>
              <a:rPr lang="ja-JP" altLang="en-US" dirty="0"/>
              <a:t>の</a:t>
            </a:r>
            <a:r>
              <a:rPr lang="en-US" altLang="ja-JP" dirty="0" err="1"/>
              <a:t>instagram</a:t>
            </a:r>
            <a:r>
              <a:rPr lang="ja-JP" altLang="en-US" dirty="0"/>
              <a:t>と呼ばれる動画投稿ＳＮＳ。２０１２年５月時点で</a:t>
            </a:r>
            <a:r>
              <a:rPr lang="ja-JP" altLang="en-US" dirty="0" smtClean="0"/>
              <a:t>月間</a:t>
            </a:r>
            <a:r>
              <a:rPr lang="ja-JP" altLang="en-US" dirty="0"/>
              <a:t>３１００</a:t>
            </a:r>
            <a:r>
              <a:rPr lang="ja-JP" altLang="en-US" dirty="0" smtClean="0"/>
              <a:t>万</a:t>
            </a:r>
            <a:r>
              <a:rPr lang="ja-JP" altLang="en-US" dirty="0"/>
              <a:t>アクティブユーザーを数えた</a:t>
            </a:r>
            <a:r>
              <a:rPr lang="ja-JP" altLang="en-US" dirty="0" smtClean="0"/>
              <a:t>。ライバルの</a:t>
            </a:r>
            <a:r>
              <a:rPr lang="en-US" altLang="ja-JP" dirty="0" err="1" smtClean="0"/>
              <a:t>SocialCam</a:t>
            </a:r>
            <a:r>
              <a:rPr lang="ja-JP" altLang="en-US" dirty="0" smtClean="0"/>
              <a:t>も５７００万ユーザーと好調。</a:t>
            </a:r>
            <a:endParaRPr lang="ja-JP" altLang="en-US" dirty="0"/>
          </a:p>
        </p:txBody>
      </p:sp>
    </p:spTree>
    <p:extLst>
      <p:ext uri="{BB962C8B-B14F-4D97-AF65-F5344CB8AC3E}">
        <p14:creationId xmlns:p14="http://schemas.microsoft.com/office/powerpoint/2010/main" val="40806467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lh3.ggpht.com/usIuOfqtEC4q6-ht3GVnofvNLouMv3dQoA-SmhB76Da0eh5Q-wmEOVLFYl4LEnOYy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2743200" cy="48768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lh6.ggpht.com/71ps0FBpr87dYIX3g_ro2Ln9GYRJS64cIAI7oc1aVoz2xYzgRfMlZf-myBbZsqGAX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556791"/>
            <a:ext cx="2743200" cy="4876801"/>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556791"/>
            <a:ext cx="27432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907704" y="548680"/>
            <a:ext cx="45720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なんの絵かを当てるゲームのＳＮＳ</a:t>
            </a:r>
          </a:p>
          <a:p>
            <a:r>
              <a:rPr lang="en-US" altLang="ja-JP" dirty="0"/>
              <a:t>Draw </a:t>
            </a:r>
            <a:r>
              <a:rPr lang="en-US" altLang="ja-JP" dirty="0" smtClean="0"/>
              <a:t>Something</a:t>
            </a:r>
            <a:r>
              <a:rPr lang="ja-JP" altLang="en-US" dirty="0" smtClean="0"/>
              <a:t>　５０００万超ダウンロード　</a:t>
            </a:r>
            <a:endParaRPr lang="ja-JP" altLang="en-US" dirty="0"/>
          </a:p>
        </p:txBody>
      </p:sp>
    </p:spTree>
    <p:extLst>
      <p:ext uri="{BB962C8B-B14F-4D97-AF65-F5344CB8AC3E}">
        <p14:creationId xmlns:p14="http://schemas.microsoft.com/office/powerpoint/2010/main" val="36038983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722" y="1"/>
            <a:ext cx="862906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12411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6632"/>
            <a:ext cx="8229600" cy="1143000"/>
          </a:xfrm>
        </p:spPr>
        <p:txBody>
          <a:bodyPr/>
          <a:lstStyle/>
          <a:p>
            <a:r>
              <a:rPr lang="en-US" altLang="ja-JP" dirty="0" err="1" smtClean="0"/>
              <a:t>Snapchat</a:t>
            </a:r>
            <a:endParaRPr kumimoji="1" lang="ja-JP"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52736"/>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5705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8281"/>
            <a:ext cx="8871495" cy="705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48399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0"/>
            <a:ext cx="8496944" cy="665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20714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6632"/>
            <a:ext cx="8064896" cy="67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7410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2050" name="Picture 2" descr="http://farm8.staticflickr.com/7393/9064516764_26e190902d_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88640"/>
            <a:ext cx="7632848" cy="650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3051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最大６秒間の超短編ネタ動画を作成して</a:t>
            </a:r>
            <a:r>
              <a:rPr lang="en-US" altLang="ja-JP" dirty="0"/>
              <a:t>Twitter</a:t>
            </a:r>
            <a:r>
              <a:rPr lang="ja-JP" altLang="en-US" dirty="0"/>
              <a:t>へ投稿する</a:t>
            </a:r>
            <a:r>
              <a:rPr lang="en-US" altLang="ja-JP" dirty="0"/>
              <a:t>Vine</a:t>
            </a:r>
            <a:endParaRPr kumimoji="1" lang="ja-JP" altLang="en-US" dirty="0"/>
          </a:p>
        </p:txBody>
      </p:sp>
      <p:pic>
        <p:nvPicPr>
          <p:cNvPr id="1026" name="Picture 2" descr="8465703178_6506b7f7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00808"/>
            <a:ext cx="4762500" cy="4219575"/>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5292080" y="2276872"/>
            <a:ext cx="3600400" cy="3139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altLang="ja-JP" dirty="0"/>
              <a:t>Vine</a:t>
            </a:r>
            <a:r>
              <a:rPr lang="ja-JP" altLang="en-US" dirty="0"/>
              <a:t>は真面目な動画というよりも、</a:t>
            </a:r>
            <a:r>
              <a:rPr lang="en-US" altLang="ja-JP" dirty="0"/>
              <a:t>Twitter</a:t>
            </a:r>
            <a:r>
              <a:rPr lang="ja-JP" altLang="en-US" dirty="0"/>
              <a:t>や</a:t>
            </a:r>
            <a:r>
              <a:rPr lang="en-US" altLang="ja-JP" dirty="0"/>
              <a:t>Facebook</a:t>
            </a:r>
            <a:r>
              <a:rPr lang="ja-JP" altLang="en-US" dirty="0"/>
              <a:t>でいいね！を集めるためのネタ動画の作成ツールとして流行っている。撮影した数秒の動画は無限ループする。たとえば誰かを振り向かせる数秒のシーンを撮影すると、それが無限にループして、誰かさんがひたすら振り向き続ける動画になる。工夫次第でかなり注目を集めたり、笑わせる動画ができあがる。</a:t>
            </a:r>
          </a:p>
        </p:txBody>
      </p:sp>
    </p:spTree>
    <p:extLst>
      <p:ext uri="{BB962C8B-B14F-4D97-AF65-F5344CB8AC3E}">
        <p14:creationId xmlns:p14="http://schemas.microsoft.com/office/powerpoint/2010/main" val="34503979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図表 5"/>
          <p:cNvGraphicFramePr/>
          <p:nvPr>
            <p:extLst>
              <p:ext uri="{D42A27DB-BD31-4B8C-83A1-F6EECF244321}">
                <p14:modId xmlns:p14="http://schemas.microsoft.com/office/powerpoint/2010/main" val="3388325765"/>
              </p:ext>
            </p:extLst>
          </p:nvPr>
        </p:nvGraphicFramePr>
        <p:xfrm>
          <a:off x="541998" y="765895"/>
          <a:ext cx="8280920" cy="3744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正方形/長方形 6"/>
          <p:cNvSpPr/>
          <p:nvPr/>
        </p:nvSpPr>
        <p:spPr>
          <a:xfrm>
            <a:off x="7164288" y="4293096"/>
            <a:ext cx="1737976" cy="646331"/>
          </a:xfrm>
          <a:prstGeom prst="rect">
            <a:avLst/>
          </a:prstGeom>
        </p:spPr>
        <p:txBody>
          <a:bodyPr wrap="none">
            <a:spAutoFit/>
          </a:bodyPr>
          <a:lstStyle/>
          <a:p>
            <a:r>
              <a:rPr lang="ja-JP" altLang="en-US" dirty="0" smtClean="0"/>
              <a:t>ハイコンテクスト</a:t>
            </a:r>
            <a:endParaRPr lang="en-US" altLang="ja-JP" dirty="0" smtClean="0"/>
          </a:p>
          <a:p>
            <a:endParaRPr lang="ja-JP" altLang="en-US" dirty="0"/>
          </a:p>
        </p:txBody>
      </p:sp>
      <p:sp>
        <p:nvSpPr>
          <p:cNvPr id="8" name="正方形/長方形 7"/>
          <p:cNvSpPr/>
          <p:nvPr/>
        </p:nvSpPr>
        <p:spPr>
          <a:xfrm>
            <a:off x="1461591" y="6260435"/>
            <a:ext cx="6557620" cy="369332"/>
          </a:xfrm>
          <a:prstGeom prst="rect">
            <a:avLst/>
          </a:prstGeom>
        </p:spPr>
        <p:txBody>
          <a:bodyPr wrap="square">
            <a:spAutoFit/>
          </a:bodyPr>
          <a:lstStyle/>
          <a:p>
            <a:r>
              <a:rPr lang="en-US" altLang="ja-JP" dirty="0"/>
              <a:t>SNS</a:t>
            </a:r>
            <a:r>
              <a:rPr lang="ja-JP" altLang="en-US" dirty="0"/>
              <a:t>時代はハイコンテクストの感性コミュニケーションが主流に。</a:t>
            </a:r>
            <a:r>
              <a:rPr lang="ja-JP" altLang="en-US" dirty="0" smtClean="0"/>
              <a:t> </a:t>
            </a:r>
            <a:endParaRPr lang="ja-JP" altLang="en-US" dirty="0"/>
          </a:p>
        </p:txBody>
      </p:sp>
      <p:sp>
        <p:nvSpPr>
          <p:cNvPr id="9" name="正方形/長方形 8"/>
          <p:cNvSpPr/>
          <p:nvPr/>
        </p:nvSpPr>
        <p:spPr>
          <a:xfrm>
            <a:off x="107504" y="4308455"/>
            <a:ext cx="1736373" cy="369332"/>
          </a:xfrm>
          <a:prstGeom prst="rect">
            <a:avLst/>
          </a:prstGeom>
        </p:spPr>
        <p:txBody>
          <a:bodyPr wrap="none">
            <a:spAutoFit/>
          </a:bodyPr>
          <a:lstStyle/>
          <a:p>
            <a:r>
              <a:rPr lang="ja-JP" altLang="en-US" dirty="0" smtClean="0"/>
              <a:t>ローコンテクスト</a:t>
            </a:r>
            <a:endParaRPr lang="ja-JP" altLang="en-US" dirty="0"/>
          </a:p>
        </p:txBody>
      </p:sp>
      <p:sp>
        <p:nvSpPr>
          <p:cNvPr id="10" name="正方形/長方形 9"/>
          <p:cNvSpPr/>
          <p:nvPr/>
        </p:nvSpPr>
        <p:spPr>
          <a:xfrm>
            <a:off x="107504" y="4754761"/>
            <a:ext cx="1736373" cy="369332"/>
          </a:xfrm>
          <a:prstGeom prst="rect">
            <a:avLst/>
          </a:prstGeom>
        </p:spPr>
        <p:txBody>
          <a:bodyPr wrap="none">
            <a:spAutoFit/>
          </a:bodyPr>
          <a:lstStyle/>
          <a:p>
            <a:r>
              <a:rPr lang="ja-JP" altLang="en-US" dirty="0" smtClean="0"/>
              <a:t>ブロードキャスト</a:t>
            </a:r>
            <a:endParaRPr lang="en-US" altLang="ja-JP" dirty="0" smtClean="0"/>
          </a:p>
        </p:txBody>
      </p:sp>
      <p:sp>
        <p:nvSpPr>
          <p:cNvPr id="11" name="正方形/長方形 10"/>
          <p:cNvSpPr/>
          <p:nvPr/>
        </p:nvSpPr>
        <p:spPr>
          <a:xfrm>
            <a:off x="7192340" y="4754761"/>
            <a:ext cx="1681871" cy="369332"/>
          </a:xfrm>
          <a:prstGeom prst="rect">
            <a:avLst/>
          </a:prstGeom>
        </p:spPr>
        <p:txBody>
          <a:bodyPr wrap="none">
            <a:spAutoFit/>
          </a:bodyPr>
          <a:lstStyle/>
          <a:p>
            <a:r>
              <a:rPr lang="ja-JP" altLang="en-US" dirty="0" smtClean="0"/>
              <a:t>インタラクティブ</a:t>
            </a:r>
            <a:endParaRPr lang="ja-JP" altLang="en-US" dirty="0"/>
          </a:p>
        </p:txBody>
      </p:sp>
      <p:sp>
        <p:nvSpPr>
          <p:cNvPr id="12" name="正方形/長方形 11"/>
          <p:cNvSpPr/>
          <p:nvPr/>
        </p:nvSpPr>
        <p:spPr>
          <a:xfrm>
            <a:off x="3203848" y="188640"/>
            <a:ext cx="2286000"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ja-JP" altLang="en-US" sz="2000" dirty="0" smtClean="0"/>
              <a:t>個人メディアの変遷</a:t>
            </a:r>
          </a:p>
          <a:p>
            <a:pPr algn="ctr"/>
            <a:r>
              <a:rPr lang="ja-JP" altLang="en-US" sz="2000" dirty="0" smtClean="0"/>
              <a:t>２０００→２０１２</a:t>
            </a:r>
            <a:endParaRPr lang="ja-JP" altLang="en-US" sz="2000" dirty="0"/>
          </a:p>
        </p:txBody>
      </p:sp>
      <p:sp>
        <p:nvSpPr>
          <p:cNvPr id="14" name="正方形/長方形 13"/>
          <p:cNvSpPr/>
          <p:nvPr/>
        </p:nvSpPr>
        <p:spPr>
          <a:xfrm>
            <a:off x="124272" y="5200977"/>
            <a:ext cx="1853392" cy="369332"/>
          </a:xfrm>
          <a:prstGeom prst="rect">
            <a:avLst/>
          </a:prstGeom>
        </p:spPr>
        <p:txBody>
          <a:bodyPr wrap="none">
            <a:spAutoFit/>
          </a:bodyPr>
          <a:lstStyle/>
          <a:p>
            <a:r>
              <a:rPr lang="ja-JP" altLang="en-US" dirty="0" smtClean="0"/>
              <a:t>長文的メッセージ</a:t>
            </a:r>
            <a:endParaRPr lang="ja-JP" altLang="en-US" dirty="0"/>
          </a:p>
        </p:txBody>
      </p:sp>
      <p:sp>
        <p:nvSpPr>
          <p:cNvPr id="15" name="正方形/長方形 14"/>
          <p:cNvSpPr/>
          <p:nvPr/>
        </p:nvSpPr>
        <p:spPr>
          <a:xfrm>
            <a:off x="6891777" y="5206285"/>
            <a:ext cx="1853392" cy="369332"/>
          </a:xfrm>
          <a:prstGeom prst="rect">
            <a:avLst/>
          </a:prstGeom>
        </p:spPr>
        <p:txBody>
          <a:bodyPr wrap="none">
            <a:spAutoFit/>
          </a:bodyPr>
          <a:lstStyle/>
          <a:p>
            <a:r>
              <a:rPr lang="ja-JP" altLang="en-US" dirty="0" smtClean="0"/>
              <a:t>記号的メッセージ</a:t>
            </a:r>
            <a:endParaRPr lang="ja-JP" altLang="en-US" dirty="0"/>
          </a:p>
        </p:txBody>
      </p:sp>
      <p:sp>
        <p:nvSpPr>
          <p:cNvPr id="17" name="正方形/長方形 16"/>
          <p:cNvSpPr/>
          <p:nvPr/>
        </p:nvSpPr>
        <p:spPr>
          <a:xfrm>
            <a:off x="217309" y="4577759"/>
            <a:ext cx="1516762" cy="200055"/>
          </a:xfrm>
          <a:prstGeom prst="rect">
            <a:avLst/>
          </a:prstGeom>
        </p:spPr>
        <p:txBody>
          <a:bodyPr wrap="none">
            <a:spAutoFit/>
          </a:bodyPr>
          <a:lstStyle/>
          <a:p>
            <a:r>
              <a:rPr lang="en-US" altLang="ja-JP" sz="700" dirty="0" smtClean="0"/>
              <a:t>*</a:t>
            </a:r>
            <a:r>
              <a:rPr lang="ja-JP" altLang="en-US" sz="700" dirty="0" smtClean="0"/>
              <a:t>文化</a:t>
            </a:r>
            <a:r>
              <a:rPr lang="ja-JP" altLang="en-US" sz="700" dirty="0"/>
              <a:t>人類学者エドワード</a:t>
            </a:r>
            <a:r>
              <a:rPr lang="en-US" altLang="ja-JP" sz="700" dirty="0"/>
              <a:t>.T.</a:t>
            </a:r>
            <a:r>
              <a:rPr lang="ja-JP" altLang="en-US" sz="700" dirty="0"/>
              <a:t>ホール</a:t>
            </a:r>
            <a:r>
              <a:rPr lang="ja-JP" altLang="en-US" sz="700" dirty="0" smtClean="0"/>
              <a:t> </a:t>
            </a:r>
            <a:endParaRPr lang="ja-JP" altLang="en-US" sz="700" dirty="0"/>
          </a:p>
        </p:txBody>
      </p:sp>
      <p:sp>
        <p:nvSpPr>
          <p:cNvPr id="18" name="左右矢印 17"/>
          <p:cNvSpPr/>
          <p:nvPr/>
        </p:nvSpPr>
        <p:spPr>
          <a:xfrm>
            <a:off x="2195736" y="4498429"/>
            <a:ext cx="4464496" cy="89252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041352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2071427294"/>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ソーシャル</a:t>
            </a:r>
            <a:endParaRPr lang="en-US" altLang="ja-JP" dirty="0" smtClean="0"/>
          </a:p>
          <a:p>
            <a:pPr algn="ctr"/>
            <a:r>
              <a:rPr kumimoji="1" lang="en-US" altLang="ja-JP" dirty="0"/>
              <a:t>CRM</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Tree>
    <p:extLst>
      <p:ext uri="{BB962C8B-B14F-4D97-AF65-F5344CB8AC3E}">
        <p14:creationId xmlns:p14="http://schemas.microsoft.com/office/powerpoint/2010/main" val="31183804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6750"/>
            <a:ext cx="9140825" cy="564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71649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0"/>
            <a:ext cx="8484572" cy="76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499992" y="5157192"/>
            <a:ext cx="4572000"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en-US" altLang="ja-JP" dirty="0"/>
              <a:t>2011</a:t>
            </a:r>
            <a:r>
              <a:rPr lang="ja-JP" altLang="en-US" dirty="0"/>
              <a:t>年ソーシャルメディア分析ベンチャー</a:t>
            </a:r>
            <a:r>
              <a:rPr lang="en-US" altLang="ja-JP" dirty="0"/>
              <a:t>KOSMIX</a:t>
            </a:r>
            <a:r>
              <a:rPr lang="ja-JP" altLang="en-US" dirty="0"/>
              <a:t>をウォルマートが</a:t>
            </a:r>
            <a:r>
              <a:rPr lang="en-US" altLang="ja-JP" dirty="0"/>
              <a:t>240</a:t>
            </a:r>
            <a:r>
              <a:rPr lang="ja-JP" altLang="en-US" dirty="0"/>
              <a:t>億円で買収した。地域住民のネットクチコミを分析して、該当地域のウォルマート店舗の品ぞろえを調整したり、流行を予測して購買行動を予測する。</a:t>
            </a:r>
          </a:p>
        </p:txBody>
      </p:sp>
    </p:spTree>
    <p:extLst>
      <p:ext uri="{BB962C8B-B14F-4D97-AF65-F5344CB8AC3E}">
        <p14:creationId xmlns:p14="http://schemas.microsoft.com/office/powerpoint/2010/main" val="37348823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0"/>
            <a:ext cx="8748713" cy="736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239248" y="3022074"/>
            <a:ext cx="6773008" cy="1323439"/>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en-US" altLang="ja-JP" sz="4000" dirty="0">
                <a:latin typeface="HGPｺﾞｼｯｸE" pitchFamily="50" charset="-128"/>
                <a:ea typeface="HGPｺﾞｼｯｸE" pitchFamily="50" charset="-128"/>
              </a:rPr>
              <a:t>Salesforce.com</a:t>
            </a:r>
            <a:r>
              <a:rPr lang="ja-JP" altLang="en-US" sz="4000" dirty="0">
                <a:latin typeface="HGPｺﾞｼｯｸE" pitchFamily="50" charset="-128"/>
                <a:ea typeface="HGPｺﾞｼｯｸE" pitchFamily="50" charset="-128"/>
              </a:rPr>
              <a:t>が買収（２０１１）</a:t>
            </a:r>
            <a:endParaRPr lang="en-US" altLang="ja-JP" sz="4000" dirty="0">
              <a:latin typeface="HGPｺﾞｼｯｸE" pitchFamily="50" charset="-128"/>
              <a:ea typeface="HGPｺﾞｼｯｸE" pitchFamily="50" charset="-128"/>
            </a:endParaRPr>
          </a:p>
          <a:p>
            <a:pPr>
              <a:defRPr/>
            </a:pPr>
            <a:r>
              <a:rPr lang="zh-TW" altLang="en-US" sz="4000" dirty="0">
                <a:latin typeface="HGPｺﾞｼｯｸE" pitchFamily="50" charset="-128"/>
                <a:ea typeface="HGPｺﾞｼｯｸE" pitchFamily="50" charset="-128"/>
              </a:rPr>
              <a:t>買収金額２６０億８千万円</a:t>
            </a:r>
            <a:endParaRPr lang="ja-JP" altLang="en-US" sz="4000" dirty="0">
              <a:latin typeface="HGPｺﾞｼｯｸE" pitchFamily="50" charset="-128"/>
              <a:ea typeface="HGPｺﾞｼｯｸE" pitchFamily="50" charset="-128"/>
            </a:endParaRPr>
          </a:p>
        </p:txBody>
      </p:sp>
    </p:spTree>
    <p:extLst>
      <p:ext uri="{BB962C8B-B14F-4D97-AF65-F5344CB8AC3E}">
        <p14:creationId xmlns:p14="http://schemas.microsoft.com/office/powerpoint/2010/main" val="2918447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endParaRPr smtClean="0"/>
          </a:p>
        </p:txBody>
      </p:sp>
      <p:sp>
        <p:nvSpPr>
          <p:cNvPr id="27651" name="コンテンツ プレースホルダー 2"/>
          <p:cNvSpPr>
            <a:spLocks noGrp="1"/>
          </p:cNvSpPr>
          <p:nvPr>
            <p:ph idx="1"/>
          </p:nvPr>
        </p:nvSpPr>
        <p:spPr/>
        <p:txBody>
          <a:bodyPr/>
          <a:lstStyle/>
          <a:p>
            <a:endParaRPr lang="ja-JP" altLang="en-US" smtClean="0"/>
          </a:p>
        </p:txBody>
      </p:sp>
      <p:pic>
        <p:nvPicPr>
          <p:cNvPr id="276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2700"/>
            <a:ext cx="8150225"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187624" y="3212976"/>
            <a:ext cx="6614311" cy="1323439"/>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en-US" altLang="ja-JP" sz="4000" dirty="0">
                <a:latin typeface="HGPｺﾞｼｯｸE" pitchFamily="50" charset="-128"/>
                <a:ea typeface="HGPｺﾞｼｯｸE" pitchFamily="50" charset="-128"/>
              </a:rPr>
              <a:t>Salesforce.com</a:t>
            </a:r>
            <a:r>
              <a:rPr lang="ja-JP" altLang="en-US" sz="4000" dirty="0">
                <a:latin typeface="HGPｺﾞｼｯｸE" pitchFamily="50" charset="-128"/>
                <a:ea typeface="HGPｺﾞｼｯｸE" pitchFamily="50" charset="-128"/>
              </a:rPr>
              <a:t>が買収（</a:t>
            </a:r>
            <a:r>
              <a:rPr lang="en-US" altLang="ja-JP" sz="4000" dirty="0">
                <a:latin typeface="HGPｺﾞｼｯｸE" pitchFamily="50" charset="-128"/>
                <a:ea typeface="HGPｺﾞｼｯｸE" pitchFamily="50" charset="-128"/>
              </a:rPr>
              <a:t>2012</a:t>
            </a:r>
            <a:r>
              <a:rPr lang="ja-JP" altLang="en-US" sz="4000" dirty="0">
                <a:latin typeface="HGPｺﾞｼｯｸE" pitchFamily="50" charset="-128"/>
                <a:ea typeface="HGPｺﾞｼｯｸE" pitchFamily="50" charset="-128"/>
              </a:rPr>
              <a:t>）</a:t>
            </a:r>
            <a:endParaRPr lang="en-US" altLang="ja-JP" sz="4000" dirty="0">
              <a:latin typeface="HGPｺﾞｼｯｸE" pitchFamily="50" charset="-128"/>
              <a:ea typeface="HGPｺﾞｼｯｸE" pitchFamily="50" charset="-128"/>
            </a:endParaRPr>
          </a:p>
          <a:p>
            <a:pPr>
              <a:defRPr/>
            </a:pPr>
            <a:r>
              <a:rPr lang="ja-JP" altLang="en-US" sz="4000" dirty="0">
                <a:latin typeface="HGPｺﾞｼｯｸE" pitchFamily="50" charset="-128"/>
                <a:ea typeface="HGPｺﾞｼｯｸE" pitchFamily="50" charset="-128"/>
              </a:rPr>
              <a:t>買収金額５５１億円</a:t>
            </a:r>
            <a:endParaRPr lang="en-US" altLang="ja-JP" sz="4000" dirty="0">
              <a:latin typeface="HGPｺﾞｼｯｸE" pitchFamily="50" charset="-128"/>
              <a:ea typeface="HGPｺﾞｼｯｸE" pitchFamily="50" charset="-128"/>
            </a:endParaRPr>
          </a:p>
        </p:txBody>
      </p:sp>
    </p:spTree>
    <p:extLst>
      <p:ext uri="{BB962C8B-B14F-4D97-AF65-F5344CB8AC3E}">
        <p14:creationId xmlns:p14="http://schemas.microsoft.com/office/powerpoint/2010/main" val="897336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53" y="404664"/>
            <a:ext cx="9082948" cy="581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56148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3" y="-4763"/>
            <a:ext cx="8553450" cy="686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835696" y="3416468"/>
            <a:ext cx="5197257" cy="1323439"/>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ja-JP" altLang="en-US" sz="4000" dirty="0">
                <a:latin typeface="HGPｺﾞｼｯｸE" pitchFamily="50" charset="-128"/>
                <a:ea typeface="HGPｺﾞｼｯｸE" pitchFamily="50" charset="-128"/>
              </a:rPr>
              <a:t>オラクルが買収（</a:t>
            </a:r>
            <a:r>
              <a:rPr lang="en-US" altLang="ja-JP" sz="4000" dirty="0">
                <a:latin typeface="HGPｺﾞｼｯｸE" pitchFamily="50" charset="-128"/>
                <a:ea typeface="HGPｺﾞｼｯｸE" pitchFamily="50" charset="-128"/>
              </a:rPr>
              <a:t>2011</a:t>
            </a:r>
            <a:r>
              <a:rPr lang="ja-JP" altLang="en-US" sz="4000" dirty="0">
                <a:latin typeface="HGPｺﾞｼｯｸE" pitchFamily="50" charset="-128"/>
                <a:ea typeface="HGPｺﾞｼｯｸE" pitchFamily="50" charset="-128"/>
              </a:rPr>
              <a:t>）</a:t>
            </a:r>
            <a:endParaRPr lang="en-US" altLang="ja-JP" sz="4000" dirty="0">
              <a:latin typeface="HGPｺﾞｼｯｸE" pitchFamily="50" charset="-128"/>
              <a:ea typeface="HGPｺﾞｼｯｸE" pitchFamily="50" charset="-128"/>
            </a:endParaRPr>
          </a:p>
          <a:p>
            <a:pPr>
              <a:defRPr/>
            </a:pPr>
            <a:r>
              <a:rPr lang="ja-JP" altLang="en-US" sz="4000" dirty="0">
                <a:latin typeface="HGPｺﾞｼｯｸE" pitchFamily="50" charset="-128"/>
                <a:ea typeface="HGPｺﾞｼｯｸE" pitchFamily="50" charset="-128"/>
              </a:rPr>
              <a:t>買収金額</a:t>
            </a:r>
            <a:r>
              <a:rPr lang="en-US" altLang="ja-JP" sz="4000" dirty="0">
                <a:latin typeface="HGPｺﾞｼｯｸE" pitchFamily="50" charset="-128"/>
                <a:ea typeface="HGPｺﾞｼｯｸE" pitchFamily="50" charset="-128"/>
              </a:rPr>
              <a:t>240</a:t>
            </a:r>
            <a:r>
              <a:rPr lang="ja-JP" altLang="en-US" sz="4000" dirty="0">
                <a:latin typeface="HGPｺﾞｼｯｸE" pitchFamily="50" charset="-128"/>
                <a:ea typeface="HGPｺﾞｼｯｸE" pitchFamily="50" charset="-128"/>
              </a:rPr>
              <a:t>億円</a:t>
            </a:r>
            <a:endParaRPr lang="en-US" altLang="ja-JP" sz="4000" dirty="0">
              <a:latin typeface="HGPｺﾞｼｯｸE" pitchFamily="50" charset="-128"/>
              <a:ea typeface="HGPｺﾞｼｯｸE" pitchFamily="50" charset="-128"/>
            </a:endParaRPr>
          </a:p>
        </p:txBody>
      </p:sp>
    </p:spTree>
    <p:extLst>
      <p:ext uri="{BB962C8B-B14F-4D97-AF65-F5344CB8AC3E}">
        <p14:creationId xmlns:p14="http://schemas.microsoft.com/office/powerpoint/2010/main" val="13642231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0"/>
            <a:ext cx="9018588" cy="691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331640" y="2996952"/>
            <a:ext cx="5655715" cy="1323439"/>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ja-JP" altLang="en-US" sz="4000" dirty="0">
                <a:latin typeface="HGPｺﾞｼｯｸE" pitchFamily="50" charset="-128"/>
                <a:ea typeface="HGPｺﾞｼｯｸE" pitchFamily="50" charset="-128"/>
              </a:rPr>
              <a:t>オラクルが買収（</a:t>
            </a:r>
            <a:r>
              <a:rPr lang="en-US" altLang="ja-JP" sz="4000" dirty="0">
                <a:latin typeface="HGPｺﾞｼｯｸE" pitchFamily="50" charset="-128"/>
                <a:ea typeface="HGPｺﾞｼｯｸE" pitchFamily="50" charset="-128"/>
              </a:rPr>
              <a:t>2011</a:t>
            </a:r>
            <a:r>
              <a:rPr lang="ja-JP" altLang="en-US" sz="4000" dirty="0">
                <a:latin typeface="HGPｺﾞｼｯｸE" pitchFamily="50" charset="-128"/>
                <a:ea typeface="HGPｺﾞｼｯｸE" pitchFamily="50" charset="-128"/>
              </a:rPr>
              <a:t>）</a:t>
            </a:r>
            <a:endParaRPr lang="en-US" altLang="ja-JP" sz="4000" dirty="0">
              <a:latin typeface="HGPｺﾞｼｯｸE" pitchFamily="50" charset="-128"/>
              <a:ea typeface="HGPｺﾞｼｯｸE" pitchFamily="50" charset="-128"/>
            </a:endParaRPr>
          </a:p>
          <a:p>
            <a:pPr>
              <a:defRPr/>
            </a:pPr>
            <a:r>
              <a:rPr lang="ja-JP" altLang="en-US" sz="4000" dirty="0">
                <a:latin typeface="HGPｺﾞｼｯｸE" pitchFamily="50" charset="-128"/>
                <a:ea typeface="HGPｺﾞｼｯｸE" pitchFamily="50" charset="-128"/>
              </a:rPr>
              <a:t>買収金額　推定数百億円</a:t>
            </a:r>
          </a:p>
        </p:txBody>
      </p:sp>
    </p:spTree>
    <p:extLst>
      <p:ext uri="{BB962C8B-B14F-4D97-AF65-F5344CB8AC3E}">
        <p14:creationId xmlns:p14="http://schemas.microsoft.com/office/powerpoint/2010/main" val="195627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713"/>
            <a:ext cx="9193213" cy="574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 y="3625850"/>
            <a:ext cx="3513138" cy="290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1691680" y="3356992"/>
            <a:ext cx="5404043" cy="707886"/>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ja-JP" altLang="en-US" sz="4000" dirty="0"/>
              <a:t>ツイッターが買収（</a:t>
            </a:r>
            <a:r>
              <a:rPr lang="en-US" altLang="ja-JP" sz="4000" dirty="0"/>
              <a:t>2011</a:t>
            </a:r>
            <a:r>
              <a:rPr lang="ja-JP" altLang="en-US" sz="4000" dirty="0"/>
              <a:t>）</a:t>
            </a:r>
          </a:p>
        </p:txBody>
      </p:sp>
    </p:spTree>
    <p:extLst>
      <p:ext uri="{BB962C8B-B14F-4D97-AF65-F5344CB8AC3E}">
        <p14:creationId xmlns:p14="http://schemas.microsoft.com/office/powerpoint/2010/main" val="26850991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8" y="333375"/>
            <a:ext cx="9018587" cy="594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1895116" y="3065532"/>
            <a:ext cx="5404043" cy="707886"/>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ja-JP" altLang="en-US" sz="4000" dirty="0"/>
              <a:t>ツイッターが買収（</a:t>
            </a:r>
            <a:r>
              <a:rPr lang="en-US" altLang="ja-JP" sz="4000" dirty="0"/>
              <a:t>2012</a:t>
            </a:r>
            <a:r>
              <a:rPr lang="ja-JP" altLang="en-US" sz="4000" dirty="0"/>
              <a:t>）</a:t>
            </a:r>
          </a:p>
        </p:txBody>
      </p:sp>
    </p:spTree>
    <p:extLst>
      <p:ext uri="{BB962C8B-B14F-4D97-AF65-F5344CB8AC3E}">
        <p14:creationId xmlns:p14="http://schemas.microsoft.com/office/powerpoint/2010/main" val="3455935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66"/>
            <a:ext cx="9567114" cy="6890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783557" y="4869160"/>
            <a:ext cx="4572000" cy="1754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自社顧客のメールアドレスのリストをアップロードすると、顧客のソーシャルメディアや公開情報から情報収集して、年齢、性別、職業、結婚、子供、年収、持ち家、クルマ、投資などのデータを付加して戻してくれる。９０％の高精度という。</a:t>
            </a:r>
          </a:p>
        </p:txBody>
      </p:sp>
    </p:spTree>
    <p:extLst>
      <p:ext uri="{BB962C8B-B14F-4D97-AF65-F5344CB8AC3E}">
        <p14:creationId xmlns:p14="http://schemas.microsoft.com/office/powerpoint/2010/main" val="10933676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6743"/>
            <a:ext cx="7699340" cy="68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0205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64" y="0"/>
            <a:ext cx="9081120" cy="6090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2267744" y="6089364"/>
            <a:ext cx="5544616" cy="369332"/>
          </a:xfrm>
          <a:prstGeom prst="rect">
            <a:avLst/>
          </a:prstGeom>
        </p:spPr>
        <p:txBody>
          <a:bodyPr wrap="square">
            <a:spAutoFit/>
          </a:bodyPr>
          <a:lstStyle/>
          <a:p>
            <a:r>
              <a:rPr lang="ja-JP" altLang="en-US" dirty="0" smtClean="0"/>
              <a:t>ガートナー「先進テクノロジのハイプ・サイクル」２０１２</a:t>
            </a:r>
            <a:endParaRPr lang="ja-JP" altLang="en-US" dirty="0"/>
          </a:p>
        </p:txBody>
      </p:sp>
    </p:spTree>
    <p:extLst>
      <p:ext uri="{BB962C8B-B14F-4D97-AF65-F5344CB8AC3E}">
        <p14:creationId xmlns:p14="http://schemas.microsoft.com/office/powerpoint/2010/main" val="14749551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パイ 9"/>
          <p:cNvSpPr/>
          <p:nvPr/>
        </p:nvSpPr>
        <p:spPr>
          <a:xfrm>
            <a:off x="-157163" y="1104900"/>
            <a:ext cx="8929688" cy="9832975"/>
          </a:xfrm>
          <a:prstGeom prst="pie">
            <a:avLst>
              <a:gd name="adj1" fmla="val 13214973"/>
              <a:gd name="adj2" fmla="val 1925237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3075" name="正方形/長方形 11"/>
          <p:cNvSpPr>
            <a:spLocks noChangeArrowheads="1"/>
          </p:cNvSpPr>
          <p:nvPr/>
        </p:nvSpPr>
        <p:spPr bwMode="auto">
          <a:xfrm>
            <a:off x="3756025" y="87313"/>
            <a:ext cx="877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a:t>多様性</a:t>
            </a:r>
          </a:p>
        </p:txBody>
      </p:sp>
      <p:sp>
        <p:nvSpPr>
          <p:cNvPr id="3076" name="正方形/長方形 12"/>
          <p:cNvSpPr>
            <a:spLocks noChangeArrowheads="1"/>
          </p:cNvSpPr>
          <p:nvPr/>
        </p:nvSpPr>
        <p:spPr bwMode="auto">
          <a:xfrm>
            <a:off x="1636713" y="4940300"/>
            <a:ext cx="646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a:t>深度</a:t>
            </a:r>
          </a:p>
        </p:txBody>
      </p:sp>
      <p:sp>
        <p:nvSpPr>
          <p:cNvPr id="14" name="円/楕円 13"/>
          <p:cNvSpPr/>
          <p:nvPr/>
        </p:nvSpPr>
        <p:spPr>
          <a:xfrm>
            <a:off x="3970338" y="5678488"/>
            <a:ext cx="690562" cy="684212"/>
          </a:xfrm>
          <a:prstGeom prst="ellipse">
            <a:avLst/>
          </a:prstGeom>
          <a:solidFill>
            <a:schemeClr val="accent2">
              <a:alpha val="45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ja-JP" altLang="en-US"/>
          </a:p>
        </p:txBody>
      </p:sp>
      <p:pic>
        <p:nvPicPr>
          <p:cNvPr id="1026" name="Picture 2" descr="C:\Users\daiya\AppData\Local\Microsoft\Windows\Temporary Internet Files\Content.IE5\WXT11392\MP90044217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1865313"/>
            <a:ext cx="1077912"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daiya\AppData\Local\Microsoft\Windows\Temporary Internet Files\Content.IE5\7IEIO0VF\MP90044224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13" y="1392238"/>
            <a:ext cx="785812"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Users\daiya\AppData\Local\Microsoft\Windows\Temporary Internet Files\Content.IE5\DJ9KFXXH\MP90044227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866775"/>
            <a:ext cx="77946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daiya\AppData\Local\Microsoft\Windows\Temporary Internet Files\Content.IE5\LE3INP17\MP90044221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24275" y="479425"/>
            <a:ext cx="890588"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C:\Users\daiya\AppData\Local\Microsoft\Windows\Temporary Internet Files\Content.IE5\DJ9KFXXH\MP900443493[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9338" y="479425"/>
            <a:ext cx="925512"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C:\Users\daiya\AppData\Local\Microsoft\Windows\Temporary Internet Files\Content.IE5\UCK6NQ3I\MP900316975[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888" y="1036638"/>
            <a:ext cx="935037"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C:\Users\daiya\AppData\Local\Microsoft\Windows\Temporary Internet Files\Content.IE5\LE3INP17\MP900444589[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4388" y="1663700"/>
            <a:ext cx="863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C:\Users\daiya\AppData\Local\Microsoft\Windows\Temporary Internet Files\Content.IE5\P2H9TK5I\MC900429193[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8975" y="2959100"/>
            <a:ext cx="808038"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descr="C:\Users\daiya\AppData\Local\Microsoft\Windows\Temporary Internet Files\Content.IE5\DJ9KFXXH\MC900079063[1].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81113" y="3436938"/>
            <a:ext cx="12192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descr="C:\Users\daiya\AppData\Local\Microsoft\Windows\Temporary Internet Files\Content.IE5\P2H9TK5I\MC900299691[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4275" y="5884863"/>
            <a:ext cx="1230313"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descr="C:\Users\daiya\AppData\Local\Microsoft\Windows\Temporary Internet Files\Content.IE5\UCK6NQ3I\MC900446006[1].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47888" y="4221163"/>
            <a:ext cx="11461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descr="C:\Users\daiya\AppData\Local\Microsoft\Windows\Temporary Internet Files\Content.IE5\7IEIO0VF\MC900198609[1].wm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21013" y="4940300"/>
            <a:ext cx="949325"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正方形/長方形 14"/>
          <p:cNvSpPr/>
          <p:nvPr/>
        </p:nvSpPr>
        <p:spPr>
          <a:xfrm>
            <a:off x="2857500" y="3068638"/>
            <a:ext cx="3082652" cy="40005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ja-JP" altLang="en-US" sz="2000" dirty="0"/>
              <a:t>ソーシャル・イノベーション</a:t>
            </a:r>
          </a:p>
        </p:txBody>
      </p:sp>
      <p:sp>
        <p:nvSpPr>
          <p:cNvPr id="16" name="正方形/長方形 15"/>
          <p:cNvSpPr/>
          <p:nvPr/>
        </p:nvSpPr>
        <p:spPr>
          <a:xfrm>
            <a:off x="6875463" y="3282950"/>
            <a:ext cx="804862" cy="3698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defRPr/>
            </a:pPr>
            <a:r>
              <a:rPr lang="ja-JP" altLang="en-US" dirty="0"/>
              <a:t>データ</a:t>
            </a:r>
          </a:p>
        </p:txBody>
      </p:sp>
      <p:sp>
        <p:nvSpPr>
          <p:cNvPr id="17" name="正方形/長方形 16"/>
          <p:cNvSpPr/>
          <p:nvPr/>
        </p:nvSpPr>
        <p:spPr>
          <a:xfrm>
            <a:off x="6129338" y="3979863"/>
            <a:ext cx="646112" cy="3698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defRPr/>
            </a:pPr>
            <a:r>
              <a:rPr lang="ja-JP" altLang="en-US" dirty="0"/>
              <a:t>情報</a:t>
            </a:r>
          </a:p>
        </p:txBody>
      </p:sp>
      <p:sp>
        <p:nvSpPr>
          <p:cNvPr id="18" name="正方形/長方形 17"/>
          <p:cNvSpPr/>
          <p:nvPr/>
        </p:nvSpPr>
        <p:spPr>
          <a:xfrm>
            <a:off x="5462588" y="4562475"/>
            <a:ext cx="646112" cy="36988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defRPr/>
            </a:pPr>
            <a:r>
              <a:rPr lang="ja-JP" altLang="en-US" dirty="0"/>
              <a:t>知識</a:t>
            </a:r>
          </a:p>
        </p:txBody>
      </p:sp>
      <p:sp>
        <p:nvSpPr>
          <p:cNvPr id="19" name="正方形/長方形 18"/>
          <p:cNvSpPr/>
          <p:nvPr/>
        </p:nvSpPr>
        <p:spPr>
          <a:xfrm>
            <a:off x="4699000" y="5181600"/>
            <a:ext cx="646113" cy="3683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defRPr/>
            </a:pPr>
            <a:r>
              <a:rPr lang="ja-JP" altLang="en-US" dirty="0"/>
              <a:t>知恵</a:t>
            </a:r>
          </a:p>
        </p:txBody>
      </p:sp>
    </p:spTree>
    <p:extLst>
      <p:ext uri="{BB962C8B-B14F-4D97-AF65-F5344CB8AC3E}">
        <p14:creationId xmlns:p14="http://schemas.microsoft.com/office/powerpoint/2010/main" val="2905937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29"/>
                                        </p:tgtEl>
                                        <p:attrNameLst>
                                          <p:attrName>style.visibility</p:attrName>
                                        </p:attrNameLst>
                                      </p:cBhvr>
                                      <p:to>
                                        <p:strVal val="visible"/>
                                      </p:to>
                                    </p:set>
                                    <p:anim calcmode="lin" valueType="num">
                                      <p:cBhvr additive="base">
                                        <p:cTn id="25" dur="500" fill="hold"/>
                                        <p:tgtEl>
                                          <p:spTgt spid="1029"/>
                                        </p:tgtEl>
                                        <p:attrNameLst>
                                          <p:attrName>ppt_x</p:attrName>
                                        </p:attrNameLst>
                                      </p:cBhvr>
                                      <p:tavLst>
                                        <p:tav tm="0">
                                          <p:val>
                                            <p:strVal val="#ppt_x"/>
                                          </p:val>
                                        </p:tav>
                                        <p:tav tm="100000">
                                          <p:val>
                                            <p:strVal val="#ppt_x"/>
                                          </p:val>
                                        </p:tav>
                                      </p:tavLst>
                                    </p:anim>
                                    <p:anim calcmode="lin" valueType="num">
                                      <p:cBhvr additive="base">
                                        <p:cTn id="26"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31"/>
                                        </p:tgtEl>
                                        <p:attrNameLst>
                                          <p:attrName>style.visibility</p:attrName>
                                        </p:attrNameLst>
                                      </p:cBhvr>
                                      <p:to>
                                        <p:strVal val="visible"/>
                                      </p:to>
                                    </p:set>
                                    <p:anim calcmode="lin" valueType="num">
                                      <p:cBhvr additive="base">
                                        <p:cTn id="31" dur="500" fill="hold"/>
                                        <p:tgtEl>
                                          <p:spTgt spid="1031"/>
                                        </p:tgtEl>
                                        <p:attrNameLst>
                                          <p:attrName>ppt_x</p:attrName>
                                        </p:attrNameLst>
                                      </p:cBhvr>
                                      <p:tavLst>
                                        <p:tav tm="0">
                                          <p:val>
                                            <p:strVal val="#ppt_x"/>
                                          </p:val>
                                        </p:tav>
                                        <p:tav tm="100000">
                                          <p:val>
                                            <p:strVal val="#ppt_x"/>
                                          </p:val>
                                        </p:tav>
                                      </p:tavLst>
                                    </p:anim>
                                    <p:anim calcmode="lin" valueType="num">
                                      <p:cBhvr additive="base">
                                        <p:cTn id="32"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32"/>
                                        </p:tgtEl>
                                        <p:attrNameLst>
                                          <p:attrName>style.visibility</p:attrName>
                                        </p:attrNameLst>
                                      </p:cBhvr>
                                      <p:to>
                                        <p:strVal val="visible"/>
                                      </p:to>
                                    </p:set>
                                    <p:anim calcmode="lin" valueType="num">
                                      <p:cBhvr additive="base">
                                        <p:cTn id="37" dur="500" fill="hold"/>
                                        <p:tgtEl>
                                          <p:spTgt spid="1032"/>
                                        </p:tgtEl>
                                        <p:attrNameLst>
                                          <p:attrName>ppt_x</p:attrName>
                                        </p:attrNameLst>
                                      </p:cBhvr>
                                      <p:tavLst>
                                        <p:tav tm="0">
                                          <p:val>
                                            <p:strVal val="#ppt_x"/>
                                          </p:val>
                                        </p:tav>
                                        <p:tav tm="100000">
                                          <p:val>
                                            <p:strVal val="#ppt_x"/>
                                          </p:val>
                                        </p:tav>
                                      </p:tavLst>
                                    </p:anim>
                                    <p:anim calcmode="lin" valueType="num">
                                      <p:cBhvr additive="base">
                                        <p:cTn id="38"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034"/>
                                        </p:tgtEl>
                                        <p:attrNameLst>
                                          <p:attrName>style.visibility</p:attrName>
                                        </p:attrNameLst>
                                      </p:cBhvr>
                                      <p:to>
                                        <p:strVal val="visible"/>
                                      </p:to>
                                    </p:set>
                                    <p:anim calcmode="lin" valueType="num">
                                      <p:cBhvr additive="base">
                                        <p:cTn id="43" dur="500" fill="hold"/>
                                        <p:tgtEl>
                                          <p:spTgt spid="1034"/>
                                        </p:tgtEl>
                                        <p:attrNameLst>
                                          <p:attrName>ppt_x</p:attrName>
                                        </p:attrNameLst>
                                      </p:cBhvr>
                                      <p:tavLst>
                                        <p:tav tm="0">
                                          <p:val>
                                            <p:strVal val="#ppt_x"/>
                                          </p:val>
                                        </p:tav>
                                        <p:tav tm="100000">
                                          <p:val>
                                            <p:strVal val="#ppt_x"/>
                                          </p:val>
                                        </p:tav>
                                      </p:tavLst>
                                    </p:anim>
                                    <p:anim calcmode="lin" valueType="num">
                                      <p:cBhvr additive="base">
                                        <p:cTn id="44"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036"/>
                                        </p:tgtEl>
                                        <p:attrNameLst>
                                          <p:attrName>style.visibility</p:attrName>
                                        </p:attrNameLst>
                                      </p:cBhvr>
                                      <p:to>
                                        <p:strVal val="visible"/>
                                      </p:to>
                                    </p:set>
                                    <p:anim calcmode="lin" valueType="num">
                                      <p:cBhvr additive="base">
                                        <p:cTn id="49" dur="500" fill="hold"/>
                                        <p:tgtEl>
                                          <p:spTgt spid="1036"/>
                                        </p:tgtEl>
                                        <p:attrNameLst>
                                          <p:attrName>ppt_x</p:attrName>
                                        </p:attrNameLst>
                                      </p:cBhvr>
                                      <p:tavLst>
                                        <p:tav tm="0">
                                          <p:val>
                                            <p:strVal val="#ppt_x"/>
                                          </p:val>
                                        </p:tav>
                                        <p:tav tm="100000">
                                          <p:val>
                                            <p:strVal val="#ppt_x"/>
                                          </p:val>
                                        </p:tav>
                                      </p:tavLst>
                                    </p:anim>
                                    <p:anim calcmode="lin" valueType="num">
                                      <p:cBhvr additive="base">
                                        <p:cTn id="50"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041"/>
                                        </p:tgtEl>
                                        <p:attrNameLst>
                                          <p:attrName>style.visibility</p:attrName>
                                        </p:attrNameLst>
                                      </p:cBhvr>
                                      <p:to>
                                        <p:strVal val="visible"/>
                                      </p:to>
                                    </p:set>
                                    <p:anim calcmode="lin" valueType="num">
                                      <p:cBhvr additive="base">
                                        <p:cTn id="55" dur="500" fill="hold"/>
                                        <p:tgtEl>
                                          <p:spTgt spid="1041"/>
                                        </p:tgtEl>
                                        <p:attrNameLst>
                                          <p:attrName>ppt_x</p:attrName>
                                        </p:attrNameLst>
                                      </p:cBhvr>
                                      <p:tavLst>
                                        <p:tav tm="0">
                                          <p:val>
                                            <p:strVal val="#ppt_x"/>
                                          </p:val>
                                        </p:tav>
                                        <p:tav tm="100000">
                                          <p:val>
                                            <p:strVal val="#ppt_x"/>
                                          </p:val>
                                        </p:tav>
                                      </p:tavLst>
                                    </p:anim>
                                    <p:anim calcmode="lin" valueType="num">
                                      <p:cBhvr additive="base">
                                        <p:cTn id="56" dur="500" fill="hold"/>
                                        <p:tgtEl>
                                          <p:spTgt spid="1041"/>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038"/>
                                        </p:tgtEl>
                                        <p:attrNameLst>
                                          <p:attrName>style.visibility</p:attrName>
                                        </p:attrNameLst>
                                      </p:cBhvr>
                                      <p:to>
                                        <p:strVal val="visible"/>
                                      </p:to>
                                    </p:set>
                                    <p:anim calcmode="lin" valueType="num">
                                      <p:cBhvr additive="base">
                                        <p:cTn id="61" dur="500" fill="hold"/>
                                        <p:tgtEl>
                                          <p:spTgt spid="1038"/>
                                        </p:tgtEl>
                                        <p:attrNameLst>
                                          <p:attrName>ppt_x</p:attrName>
                                        </p:attrNameLst>
                                      </p:cBhvr>
                                      <p:tavLst>
                                        <p:tav tm="0">
                                          <p:val>
                                            <p:strVal val="#ppt_x"/>
                                          </p:val>
                                        </p:tav>
                                        <p:tav tm="100000">
                                          <p:val>
                                            <p:strVal val="#ppt_x"/>
                                          </p:val>
                                        </p:tav>
                                      </p:tavLst>
                                    </p:anim>
                                    <p:anim calcmode="lin" valueType="num">
                                      <p:cBhvr additive="base">
                                        <p:cTn id="62"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043"/>
                                        </p:tgtEl>
                                        <p:attrNameLst>
                                          <p:attrName>style.visibility</p:attrName>
                                        </p:attrNameLst>
                                      </p:cBhvr>
                                      <p:to>
                                        <p:strVal val="visible"/>
                                      </p:to>
                                    </p:set>
                                    <p:anim calcmode="lin" valueType="num">
                                      <p:cBhvr additive="base">
                                        <p:cTn id="67" dur="500" fill="hold"/>
                                        <p:tgtEl>
                                          <p:spTgt spid="1043"/>
                                        </p:tgtEl>
                                        <p:attrNameLst>
                                          <p:attrName>ppt_x</p:attrName>
                                        </p:attrNameLst>
                                      </p:cBhvr>
                                      <p:tavLst>
                                        <p:tav tm="0">
                                          <p:val>
                                            <p:strVal val="#ppt_x"/>
                                          </p:val>
                                        </p:tav>
                                        <p:tav tm="100000">
                                          <p:val>
                                            <p:strVal val="#ppt_x"/>
                                          </p:val>
                                        </p:tav>
                                      </p:tavLst>
                                    </p:anim>
                                    <p:anim calcmode="lin" valueType="num">
                                      <p:cBhvr additive="base">
                                        <p:cTn id="68" dur="500" fill="hold"/>
                                        <p:tgtEl>
                                          <p:spTgt spid="1043"/>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042"/>
                                        </p:tgtEl>
                                        <p:attrNameLst>
                                          <p:attrName>style.visibility</p:attrName>
                                        </p:attrNameLst>
                                      </p:cBhvr>
                                      <p:to>
                                        <p:strVal val="visible"/>
                                      </p:to>
                                    </p:set>
                                    <p:anim calcmode="lin" valueType="num">
                                      <p:cBhvr additive="base">
                                        <p:cTn id="73" dur="500" fill="hold"/>
                                        <p:tgtEl>
                                          <p:spTgt spid="1042"/>
                                        </p:tgtEl>
                                        <p:attrNameLst>
                                          <p:attrName>ppt_x</p:attrName>
                                        </p:attrNameLst>
                                      </p:cBhvr>
                                      <p:tavLst>
                                        <p:tav tm="0">
                                          <p:val>
                                            <p:strVal val="#ppt_x"/>
                                          </p:val>
                                        </p:tav>
                                        <p:tav tm="100000">
                                          <p:val>
                                            <p:strVal val="#ppt_x"/>
                                          </p:val>
                                        </p:tav>
                                      </p:tavLst>
                                    </p:anim>
                                    <p:anim calcmode="lin" valueType="num">
                                      <p:cBhvr additive="base">
                                        <p:cTn id="74" dur="500" fill="hold"/>
                                        <p:tgtEl>
                                          <p:spTgt spid="1042"/>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ppt_x"/>
                                          </p:val>
                                        </p:tav>
                                        <p:tav tm="100000">
                                          <p:val>
                                            <p:strVal val="#ppt_x"/>
                                          </p:val>
                                        </p:tav>
                                      </p:tavLst>
                                    </p:anim>
                                    <p:anim calcmode="lin" valueType="num">
                                      <p:cBhvr additive="base">
                                        <p:cTn id="8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500" fill="hold"/>
                                        <p:tgtEl>
                                          <p:spTgt spid="18"/>
                                        </p:tgtEl>
                                        <p:attrNameLst>
                                          <p:attrName>ppt_x</p:attrName>
                                        </p:attrNameLst>
                                      </p:cBhvr>
                                      <p:tavLst>
                                        <p:tav tm="0">
                                          <p:val>
                                            <p:strVal val="#ppt_x"/>
                                          </p:val>
                                        </p:tav>
                                        <p:tav tm="100000">
                                          <p:val>
                                            <p:strVal val="#ppt_x"/>
                                          </p:val>
                                        </p:tav>
                                      </p:tavLst>
                                    </p:anim>
                                    <p:anim calcmode="lin" valueType="num">
                                      <p:cBhvr additive="base">
                                        <p:cTn id="9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additive="base">
                                        <p:cTn id="97" dur="500" fill="hold"/>
                                        <p:tgtEl>
                                          <p:spTgt spid="19"/>
                                        </p:tgtEl>
                                        <p:attrNameLst>
                                          <p:attrName>ppt_x</p:attrName>
                                        </p:attrNameLst>
                                      </p:cBhvr>
                                      <p:tavLst>
                                        <p:tav tm="0">
                                          <p:val>
                                            <p:strVal val="#ppt_x"/>
                                          </p:val>
                                        </p:tav>
                                        <p:tav tm="100000">
                                          <p:val>
                                            <p:strVal val="#ppt_x"/>
                                          </p:val>
                                        </p:tav>
                                      </p:tavLst>
                                    </p:anim>
                                    <p:anim calcmode="lin" valueType="num">
                                      <p:cBhvr additive="base">
                                        <p:cTn id="9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ome\AppData\Local\Microsoft\Windows\Temporary Internet Files\Content.IE5\0SH11OA5\MP90043064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996952"/>
            <a:ext cx="5580112" cy="3714262"/>
          </a:xfrm>
          <a:prstGeom prst="rect">
            <a:avLst/>
          </a:prstGeom>
          <a:noFill/>
          <a:effectLst>
            <a:glow rad="127000">
              <a:schemeClr val="accent1"/>
            </a:glow>
          </a:effectLst>
        </p:spPr>
      </p:pic>
      <p:sp>
        <p:nvSpPr>
          <p:cNvPr id="4099" name="タイトル 1"/>
          <p:cNvSpPr>
            <a:spLocks noGrp="1"/>
          </p:cNvSpPr>
          <p:nvPr>
            <p:ph type="title"/>
          </p:nvPr>
        </p:nvSpPr>
        <p:spPr/>
        <p:txBody>
          <a:bodyPr/>
          <a:lstStyle/>
          <a:p>
            <a:r>
              <a:rPr lang="ja-JP" altLang="en-US" smtClean="0"/>
              <a:t>多様性を高める</a:t>
            </a:r>
          </a:p>
        </p:txBody>
      </p:sp>
      <p:sp>
        <p:nvSpPr>
          <p:cNvPr id="4100" name="コンテンツ プレースホルダー 2"/>
          <p:cNvSpPr>
            <a:spLocks noGrp="1"/>
          </p:cNvSpPr>
          <p:nvPr>
            <p:ph idx="1"/>
          </p:nvPr>
        </p:nvSpPr>
        <p:spPr/>
        <p:txBody>
          <a:bodyPr/>
          <a:lstStyle/>
          <a:p>
            <a:r>
              <a:rPr lang="ja-JP" altLang="en-US" smtClean="0"/>
              <a:t>人と人をつなぐネットワーク</a:t>
            </a:r>
            <a:endParaRPr lang="en-US" altLang="ja-JP" smtClean="0"/>
          </a:p>
          <a:p>
            <a:r>
              <a:rPr lang="ja-JP" altLang="en-US" smtClean="0"/>
              <a:t>マッチングするデータベース</a:t>
            </a:r>
            <a:endParaRPr lang="en-US" altLang="ja-JP" smtClean="0"/>
          </a:p>
          <a:p>
            <a:endParaRPr lang="en-US" altLang="ja-JP" smtClean="0"/>
          </a:p>
          <a:p>
            <a:endParaRPr lang="ja-JP" altLang="en-US" smtClean="0"/>
          </a:p>
        </p:txBody>
      </p:sp>
    </p:spTree>
    <p:extLst>
      <p:ext uri="{BB962C8B-B14F-4D97-AF65-F5344CB8AC3E}">
        <p14:creationId xmlns:p14="http://schemas.microsoft.com/office/powerpoint/2010/main" val="26811237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C:\Users\home\AppData\Local\Microsoft\Windows\Temporary Internet Files\Content.IE5\XAQ6S1QS\MP90043926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2997200"/>
            <a:ext cx="4872038"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タイトル 1"/>
          <p:cNvSpPr>
            <a:spLocks noGrp="1"/>
          </p:cNvSpPr>
          <p:nvPr>
            <p:ph type="title"/>
          </p:nvPr>
        </p:nvSpPr>
        <p:spPr/>
        <p:txBody>
          <a:bodyPr/>
          <a:lstStyle/>
          <a:p>
            <a:r>
              <a:rPr lang="ja-JP" altLang="en-US" smtClean="0"/>
              <a:t>深度を高める</a:t>
            </a:r>
          </a:p>
        </p:txBody>
      </p:sp>
      <p:sp>
        <p:nvSpPr>
          <p:cNvPr id="5124" name="コンテンツ プレースホルダー 2"/>
          <p:cNvSpPr>
            <a:spLocks noGrp="1"/>
          </p:cNvSpPr>
          <p:nvPr>
            <p:ph idx="1"/>
          </p:nvPr>
        </p:nvSpPr>
        <p:spPr/>
        <p:txBody>
          <a:bodyPr/>
          <a:lstStyle/>
          <a:p>
            <a:r>
              <a:rPr lang="ja-JP" altLang="en-US" smtClean="0"/>
              <a:t>信頼できるコミュニティ</a:t>
            </a:r>
            <a:endParaRPr lang="en-US" altLang="ja-JP" smtClean="0"/>
          </a:p>
          <a:p>
            <a:r>
              <a:rPr lang="ja-JP" altLang="en-US" smtClean="0"/>
              <a:t>密度の高いコミュニケーション</a:t>
            </a:r>
            <a:endParaRPr lang="en-US" altLang="ja-JP" smtClean="0"/>
          </a:p>
          <a:p>
            <a:endParaRPr lang="en-US" altLang="ja-JP" smtClean="0"/>
          </a:p>
          <a:p>
            <a:endParaRPr lang="ja-JP" altLang="en-US" smtClean="0"/>
          </a:p>
        </p:txBody>
      </p:sp>
    </p:spTree>
    <p:extLst>
      <p:ext uri="{BB962C8B-B14F-4D97-AF65-F5344CB8AC3E}">
        <p14:creationId xmlns:p14="http://schemas.microsoft.com/office/powerpoint/2010/main" val="24088976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0"/>
            <a:ext cx="7823398" cy="6879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32171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p:txBody>
          <a:bodyPr/>
          <a:lstStyle/>
          <a:p>
            <a:r>
              <a:rPr lang="ja-JP" altLang="en-US" smtClean="0"/>
              <a:t>集合知のよる問題解決</a:t>
            </a:r>
          </a:p>
        </p:txBody>
      </p:sp>
      <p:sp>
        <p:nvSpPr>
          <p:cNvPr id="6147" name="コンテンツ プレースホルダー 2"/>
          <p:cNvSpPr>
            <a:spLocks noGrp="1"/>
          </p:cNvSpPr>
          <p:nvPr>
            <p:ph idx="1"/>
          </p:nvPr>
        </p:nvSpPr>
        <p:spPr/>
        <p:txBody>
          <a:bodyPr/>
          <a:lstStyle/>
          <a:p>
            <a:endParaRPr lang="ja-JP" altLang="en-US" smtClean="0"/>
          </a:p>
        </p:txBody>
      </p:sp>
    </p:spTree>
    <p:extLst>
      <p:ext uri="{BB962C8B-B14F-4D97-AF65-F5344CB8AC3E}">
        <p14:creationId xmlns:p14="http://schemas.microsoft.com/office/powerpoint/2010/main" val="19916543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288"/>
            <a:ext cx="7923212"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357688" y="2205038"/>
            <a:ext cx="4572000" cy="452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en-US" altLang="ja-JP" dirty="0" err="1"/>
              <a:t>Innocentive</a:t>
            </a:r>
            <a:endParaRPr lang="en-US" altLang="ja-JP" dirty="0"/>
          </a:p>
          <a:p>
            <a:pPr>
              <a:defRPr/>
            </a:pPr>
            <a:endParaRPr lang="en-US" altLang="ja-JP" dirty="0"/>
          </a:p>
          <a:p>
            <a:pPr>
              <a:defRPr/>
            </a:pPr>
            <a:r>
              <a:rPr lang="ja-JP" altLang="en-US" dirty="0"/>
              <a:t>製薬会社が中心になって</a:t>
            </a:r>
            <a:r>
              <a:rPr lang="en-US" altLang="ja-JP" dirty="0"/>
              <a:t>2001</a:t>
            </a:r>
            <a:r>
              <a:rPr lang="ja-JP" altLang="en-US" dirty="0"/>
              <a:t>年に設立。</a:t>
            </a:r>
            <a:r>
              <a:rPr lang="en-US" altLang="ja-JP" dirty="0"/>
              <a:t>175</a:t>
            </a:r>
            <a:r>
              <a:rPr lang="ja-JP" altLang="en-US" dirty="0"/>
              <a:t>か国</a:t>
            </a:r>
            <a:r>
              <a:rPr lang="en-US" altLang="ja-JP" dirty="0"/>
              <a:t>27</a:t>
            </a:r>
            <a:r>
              <a:rPr lang="ja-JP" altLang="en-US" dirty="0"/>
              <a:t>万人の研究開発者が、企業の主催する科学的課題の解決コンテスト（賞金</a:t>
            </a:r>
            <a:r>
              <a:rPr lang="en-US" altLang="ja-JP" dirty="0"/>
              <a:t>500</a:t>
            </a:r>
            <a:r>
              <a:rPr lang="ja-JP" altLang="en-US" dirty="0"/>
              <a:t>ドル～</a:t>
            </a:r>
            <a:r>
              <a:rPr lang="en-US" altLang="ja-JP" dirty="0"/>
              <a:t>100</a:t>
            </a:r>
            <a:r>
              <a:rPr lang="ja-JP" altLang="en-US" dirty="0"/>
              <a:t>万ドル超）</a:t>
            </a:r>
            <a:r>
              <a:rPr lang="ja-JP" altLang="en-US" dirty="0" err="1"/>
              <a:t>に</a:t>
            </a:r>
            <a:r>
              <a:rPr lang="ja-JP" altLang="en-US" dirty="0"/>
              <a:t>参加する。</a:t>
            </a:r>
            <a:r>
              <a:rPr lang="en-US" altLang="ja-JP" dirty="0" err="1"/>
              <a:t>Ph.D</a:t>
            </a:r>
            <a:r>
              <a:rPr lang="ja-JP" altLang="en-US" dirty="0"/>
              <a:t>ホルダー（全体の</a:t>
            </a:r>
            <a:r>
              <a:rPr lang="en-US" altLang="ja-JP" dirty="0"/>
              <a:t>65.8</a:t>
            </a:r>
            <a:r>
              <a:rPr lang="ja-JP" altLang="en-US" dirty="0"/>
              <a:t>％）から技術者、研究者、学生まで。</a:t>
            </a:r>
            <a:r>
              <a:rPr lang="en-US" altLang="ja-JP" dirty="0"/>
              <a:t>5</a:t>
            </a:r>
            <a:r>
              <a:rPr lang="ja-JP" altLang="en-US" dirty="0"/>
              <a:t>割はロシア、インド、中国からの登録者。</a:t>
            </a:r>
            <a:r>
              <a:rPr lang="en-US" altLang="ja-JP" dirty="0"/>
              <a:t>1500</a:t>
            </a:r>
            <a:r>
              <a:rPr lang="ja-JP" altLang="en-US" dirty="0"/>
              <a:t>以上のコンテストを開催し、</a:t>
            </a:r>
            <a:r>
              <a:rPr lang="en-US" altLang="ja-JP" dirty="0"/>
              <a:t>3</a:t>
            </a:r>
            <a:r>
              <a:rPr lang="ja-JP" altLang="en-US" dirty="0"/>
              <a:t>万</a:t>
            </a:r>
            <a:r>
              <a:rPr lang="en-US" altLang="ja-JP" dirty="0"/>
              <a:t>5</a:t>
            </a:r>
            <a:r>
              <a:rPr lang="ja-JP" altLang="en-US" dirty="0"/>
              <a:t>千件の解決策を集め、そのうち</a:t>
            </a:r>
            <a:r>
              <a:rPr lang="en-US" altLang="ja-JP" dirty="0"/>
              <a:t>1300</a:t>
            </a:r>
            <a:r>
              <a:rPr lang="ja-JP" altLang="en-US" dirty="0"/>
              <a:t>件に賞が与えられた。賞金総額は</a:t>
            </a:r>
            <a:r>
              <a:rPr lang="en-US" altLang="ja-JP" dirty="0"/>
              <a:t>37</a:t>
            </a:r>
            <a:r>
              <a:rPr lang="ja-JP" altLang="en-US" dirty="0"/>
              <a:t>万ドル超。</a:t>
            </a:r>
            <a:endParaRPr lang="en-US" altLang="ja-JP" dirty="0"/>
          </a:p>
          <a:p>
            <a:pPr>
              <a:defRPr/>
            </a:pPr>
            <a:endParaRPr lang="en-US" altLang="ja-JP" dirty="0"/>
          </a:p>
          <a:p>
            <a:pPr>
              <a:defRPr/>
            </a:pPr>
            <a:r>
              <a:rPr lang="ja-JP" altLang="en-US" dirty="0"/>
              <a:t>バイオ系の課題が多いが、難病（</a:t>
            </a:r>
            <a:r>
              <a:rPr lang="en-US" altLang="ja-JP" dirty="0"/>
              <a:t>ALS</a:t>
            </a:r>
            <a:r>
              <a:rPr lang="ja-JP" altLang="en-US" dirty="0"/>
              <a:t>）の原因究明、アフリカの村を明るくする技術、原油流出の汚染を浄化する画期的解決策などでも話題に。</a:t>
            </a:r>
          </a:p>
        </p:txBody>
      </p:sp>
    </p:spTree>
    <p:extLst>
      <p:ext uri="{BB962C8B-B14F-4D97-AF65-F5344CB8AC3E}">
        <p14:creationId xmlns:p14="http://schemas.microsoft.com/office/powerpoint/2010/main" val="38248210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988" y="20638"/>
            <a:ext cx="7264400" cy="683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284663" y="4868863"/>
            <a:ext cx="4572000" cy="1754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ja-JP" altLang="en-US" dirty="0"/>
              <a:t>民間による最初の有人弾道宇宙飛行を競うコンテスト </a:t>
            </a:r>
            <a:r>
              <a:rPr lang="en-US" altLang="ja-JP" dirty="0"/>
              <a:t>Ansari X Prize</a:t>
            </a:r>
            <a:r>
              <a:rPr lang="ja-JP" altLang="en-US" dirty="0"/>
              <a:t>（賞金</a:t>
            </a:r>
            <a:r>
              <a:rPr lang="en-US" altLang="ja-JP" dirty="0"/>
              <a:t>1,000</a:t>
            </a:r>
            <a:r>
              <a:rPr lang="ja-JP" altLang="en-US" dirty="0"/>
              <a:t>万ドル）、月着陸船の開発を目指した「</a:t>
            </a:r>
            <a:r>
              <a:rPr lang="en-US" altLang="ja-JP" dirty="0"/>
              <a:t>Lunar Lander Challenge</a:t>
            </a:r>
            <a:r>
              <a:rPr lang="ja-JP" altLang="en-US" dirty="0"/>
              <a:t>」（賞金総額は</a:t>
            </a:r>
            <a:r>
              <a:rPr lang="en-US" altLang="ja-JP" dirty="0"/>
              <a:t>200</a:t>
            </a:r>
            <a:r>
              <a:rPr lang="ja-JP" altLang="en-US" dirty="0"/>
              <a:t>万ドル）、軌道エレベータ技術を競う「</a:t>
            </a:r>
            <a:r>
              <a:rPr lang="en-US" altLang="ja-JP" dirty="0"/>
              <a:t>Space Elevator Games</a:t>
            </a:r>
            <a:r>
              <a:rPr lang="ja-JP" altLang="en-US" dirty="0"/>
              <a:t>」など宇宙開発コンテストで著名。</a:t>
            </a:r>
          </a:p>
        </p:txBody>
      </p:sp>
    </p:spTree>
    <p:extLst>
      <p:ext uri="{BB962C8B-B14F-4D97-AF65-F5344CB8AC3E}">
        <p14:creationId xmlns:p14="http://schemas.microsoft.com/office/powerpoint/2010/main" val="10005773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0"/>
            <a:ext cx="7307262" cy="686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4527550" y="4941888"/>
            <a:ext cx="4572000" cy="1476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ja-JP" altLang="en-US" dirty="0"/>
              <a:t>ビル＆メリンダ・ゲイツ財団。世界の健康に関するイノベーションを促進すべく１億ドルの予算が投じられている。成功者には１００万ドルの賞金が与えられる研究課題が発表されて世界中の医療関係者が応募している。</a:t>
            </a:r>
          </a:p>
        </p:txBody>
      </p:sp>
    </p:spTree>
    <p:extLst>
      <p:ext uri="{BB962C8B-B14F-4D97-AF65-F5344CB8AC3E}">
        <p14:creationId xmlns:p14="http://schemas.microsoft.com/office/powerpoint/2010/main" val="17776210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6192838" cy="6829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5546725" y="908050"/>
            <a:ext cx="3582988" cy="5356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en-US" altLang="ja-JP" dirty="0"/>
              <a:t>The Netflix Prize</a:t>
            </a:r>
            <a:r>
              <a:rPr lang="ja-JP" altLang="en-US" dirty="0"/>
              <a:t>（</a:t>
            </a:r>
            <a:r>
              <a:rPr lang="en-US" altLang="ja-JP" dirty="0"/>
              <a:t>2007</a:t>
            </a:r>
            <a:r>
              <a:rPr lang="ja-JP" altLang="en-US" dirty="0"/>
              <a:t>～</a:t>
            </a:r>
            <a:r>
              <a:rPr lang="en-US" altLang="ja-JP" dirty="0"/>
              <a:t>2009</a:t>
            </a:r>
            <a:r>
              <a:rPr lang="ja-JP" altLang="en-US" dirty="0"/>
              <a:t>）</a:t>
            </a:r>
          </a:p>
          <a:p>
            <a:pPr>
              <a:defRPr/>
            </a:pPr>
            <a:endParaRPr lang="ja-JP" altLang="en-US" dirty="0"/>
          </a:p>
          <a:p>
            <a:pPr>
              <a:defRPr/>
            </a:pPr>
            <a:r>
              <a:rPr lang="ja-JP" altLang="en-US" dirty="0"/>
              <a:t>レンタルビデオの”</a:t>
            </a:r>
            <a:r>
              <a:rPr lang="en-US" altLang="ja-JP" dirty="0" err="1"/>
              <a:t>Cinematch</a:t>
            </a:r>
            <a:r>
              <a:rPr lang="en-US" altLang="ja-JP" dirty="0"/>
              <a:t>”</a:t>
            </a:r>
            <a:r>
              <a:rPr lang="ja-JP" altLang="en-US" dirty="0"/>
              <a:t>リコメンド精度を高める国際プログラムコンテスト。</a:t>
            </a:r>
            <a:endParaRPr lang="en-US" altLang="ja-JP" dirty="0"/>
          </a:p>
          <a:p>
            <a:pPr>
              <a:defRPr/>
            </a:pPr>
            <a:endParaRPr lang="en-US" altLang="ja-JP" dirty="0"/>
          </a:p>
          <a:p>
            <a:pPr>
              <a:defRPr/>
            </a:pPr>
            <a:r>
              <a:rPr lang="ja-JP" altLang="en-US" dirty="0"/>
              <a:t>賞金</a:t>
            </a:r>
            <a:r>
              <a:rPr lang="en-US" altLang="ja-JP" dirty="0"/>
              <a:t>100</a:t>
            </a:r>
            <a:r>
              <a:rPr lang="ja-JP" altLang="en-US" dirty="0"/>
              <a:t>万ドルに対して、</a:t>
            </a:r>
            <a:r>
              <a:rPr lang="en-US" altLang="ja-JP" dirty="0"/>
              <a:t>150</a:t>
            </a:r>
            <a:r>
              <a:rPr lang="ja-JP" altLang="en-US" dirty="0"/>
              <a:t>か国</a:t>
            </a:r>
            <a:r>
              <a:rPr lang="en-US" altLang="ja-JP" dirty="0"/>
              <a:t>2</a:t>
            </a:r>
            <a:r>
              <a:rPr lang="ja-JP" altLang="en-US" dirty="0"/>
              <a:t>万チームが参加登録し、</a:t>
            </a:r>
            <a:r>
              <a:rPr lang="en-US" altLang="ja-JP" dirty="0"/>
              <a:t>2000</a:t>
            </a:r>
            <a:r>
              <a:rPr lang="ja-JP" altLang="en-US" dirty="0"/>
              <a:t>チームが</a:t>
            </a:r>
            <a:r>
              <a:rPr lang="en-US" altLang="ja-JP" dirty="0"/>
              <a:t>1</a:t>
            </a:r>
            <a:r>
              <a:rPr lang="ja-JP" altLang="en-US" dirty="0"/>
              <a:t>万</a:t>
            </a:r>
            <a:r>
              <a:rPr lang="en-US" altLang="ja-JP" dirty="0"/>
              <a:t>3000</a:t>
            </a:r>
            <a:r>
              <a:rPr lang="ja-JP" altLang="en-US" dirty="0"/>
              <a:t>本の予測プログラムを応募（</a:t>
            </a:r>
            <a:r>
              <a:rPr lang="en-US" altLang="ja-JP" dirty="0"/>
              <a:t>2007</a:t>
            </a:r>
            <a:r>
              <a:rPr lang="ja-JP" altLang="en-US" dirty="0"/>
              <a:t>）し、リコメンド精度を</a:t>
            </a:r>
            <a:r>
              <a:rPr lang="en-US" altLang="ja-JP" dirty="0"/>
              <a:t>10.06%</a:t>
            </a:r>
            <a:r>
              <a:rPr lang="ja-JP" altLang="en-US" dirty="0"/>
              <a:t>高めた研究チームが優勝した。</a:t>
            </a:r>
            <a:endParaRPr lang="en-US" altLang="ja-JP" dirty="0"/>
          </a:p>
          <a:p>
            <a:pPr>
              <a:defRPr/>
            </a:pPr>
            <a:endParaRPr lang="en-US" altLang="ja-JP" dirty="0"/>
          </a:p>
          <a:p>
            <a:pPr>
              <a:defRPr/>
            </a:pPr>
            <a:r>
              <a:rPr lang="en-US" altLang="ja-JP" dirty="0"/>
              <a:t>Netflix</a:t>
            </a:r>
            <a:r>
              <a:rPr lang="ja-JP" altLang="en-US" dirty="0"/>
              <a:t>は</a:t>
            </a:r>
            <a:r>
              <a:rPr lang="en-US" altLang="ja-JP" dirty="0"/>
              <a:t>48</a:t>
            </a:r>
            <a:r>
              <a:rPr lang="ja-JP" altLang="en-US" dirty="0"/>
              <a:t>万人ユーザーによる</a:t>
            </a:r>
            <a:r>
              <a:rPr lang="en-US" altLang="ja-JP" dirty="0"/>
              <a:t>1</a:t>
            </a:r>
            <a:r>
              <a:rPr lang="ja-JP" altLang="en-US" dirty="0"/>
              <a:t>万</a:t>
            </a:r>
            <a:r>
              <a:rPr lang="en-US" altLang="ja-JP" dirty="0"/>
              <a:t>7770</a:t>
            </a:r>
            <a:r>
              <a:rPr lang="ja-JP" altLang="en-US" dirty="0"/>
              <a:t>本の映画に対する約１億件の</a:t>
            </a:r>
            <a:r>
              <a:rPr lang="en-US" altLang="ja-JP" dirty="0"/>
              <a:t>5</a:t>
            </a:r>
            <a:r>
              <a:rPr lang="ja-JP" altLang="en-US" dirty="0"/>
              <a:t>段階評価情報を提供した。データセットにおけるプライバシー漏えい問題で</a:t>
            </a:r>
            <a:r>
              <a:rPr lang="en-US" altLang="ja-JP" dirty="0"/>
              <a:t>2009</a:t>
            </a:r>
            <a:r>
              <a:rPr lang="ja-JP" altLang="en-US" dirty="0"/>
              <a:t>年にコンテストの終了をアナウンス。</a:t>
            </a:r>
          </a:p>
        </p:txBody>
      </p:sp>
    </p:spTree>
    <p:extLst>
      <p:ext uri="{BB962C8B-B14F-4D97-AF65-F5344CB8AC3E}">
        <p14:creationId xmlns:p14="http://schemas.microsoft.com/office/powerpoint/2010/main" val="3598801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0"/>
            <a:ext cx="7416800"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535488" y="4652963"/>
            <a:ext cx="4572000" cy="20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en-US" altLang="ja-JP" dirty="0"/>
              <a:t>Goldcorp</a:t>
            </a:r>
          </a:p>
          <a:p>
            <a:pPr>
              <a:defRPr/>
            </a:pPr>
            <a:endParaRPr lang="en-US" altLang="ja-JP" dirty="0"/>
          </a:p>
          <a:p>
            <a:pPr>
              <a:defRPr/>
            </a:pPr>
            <a:r>
              <a:rPr lang="ja-JP" altLang="en-US" dirty="0"/>
              <a:t>金鉱発見のための</a:t>
            </a:r>
            <a:r>
              <a:rPr lang="en-US" altLang="ja-JP" dirty="0"/>
              <a:t>400</a:t>
            </a:r>
            <a:r>
              <a:rPr lang="ja-JP" altLang="en-US" dirty="0"/>
              <a:t>メガバイトの地理情報を提供。金が出そうな場所の発見者に総計</a:t>
            </a:r>
            <a:r>
              <a:rPr lang="en-US" altLang="ja-JP" dirty="0"/>
              <a:t>57</a:t>
            </a:r>
            <a:r>
              <a:rPr lang="ja-JP" altLang="en-US" dirty="0"/>
              <a:t>万</a:t>
            </a:r>
            <a:r>
              <a:rPr lang="en-US" altLang="ja-JP" dirty="0"/>
              <a:t>5</a:t>
            </a:r>
            <a:r>
              <a:rPr lang="ja-JP" altLang="en-US" dirty="0"/>
              <a:t>千ドルを払う。発見された</a:t>
            </a:r>
            <a:r>
              <a:rPr lang="en-US" altLang="ja-JP" dirty="0"/>
              <a:t>110</a:t>
            </a:r>
            <a:r>
              <a:rPr lang="ja-JP" altLang="en-US" dirty="0"/>
              <a:t>の場所から８０％の確率で合計</a:t>
            </a:r>
            <a:r>
              <a:rPr lang="en-US" altLang="ja-JP" dirty="0"/>
              <a:t>8</a:t>
            </a:r>
            <a:r>
              <a:rPr lang="ja-JP" altLang="en-US" dirty="0"/>
              <a:t>万オンスの金が出た。</a:t>
            </a:r>
            <a:r>
              <a:rPr lang="en-US" altLang="ja-JP" dirty="0"/>
              <a:t>30</a:t>
            </a:r>
            <a:r>
              <a:rPr lang="ja-JP" altLang="en-US" dirty="0"/>
              <a:t>億ドル相当の価値があった。</a:t>
            </a:r>
          </a:p>
        </p:txBody>
      </p:sp>
    </p:spTree>
    <p:extLst>
      <p:ext uri="{BB962C8B-B14F-4D97-AF65-F5344CB8AC3E}">
        <p14:creationId xmlns:p14="http://schemas.microsoft.com/office/powerpoint/2010/main" val="13103790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9050"/>
            <a:ext cx="8280400" cy="681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06207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525"/>
            <a:ext cx="83327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24259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lstStyle/>
          <a:p>
            <a:r>
              <a:rPr lang="ja-JP" altLang="en-US" smtClean="0"/>
              <a:t>グローバル、オープンなコンペ</a:t>
            </a:r>
          </a:p>
        </p:txBody>
      </p:sp>
      <p:sp>
        <p:nvSpPr>
          <p:cNvPr id="14339" name="コンテンツ プレースホルダー 2"/>
          <p:cNvSpPr>
            <a:spLocks noGrp="1"/>
          </p:cNvSpPr>
          <p:nvPr>
            <p:ph idx="1"/>
          </p:nvPr>
        </p:nvSpPr>
        <p:spPr/>
        <p:txBody>
          <a:bodyPr/>
          <a:lstStyle/>
          <a:p>
            <a:endParaRPr lang="ja-JP" altLang="en-US" smtClean="0"/>
          </a:p>
        </p:txBody>
      </p:sp>
    </p:spTree>
    <p:extLst>
      <p:ext uri="{BB962C8B-B14F-4D97-AF65-F5344CB8AC3E}">
        <p14:creationId xmlns:p14="http://schemas.microsoft.com/office/powerpoint/2010/main" val="19398946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9050"/>
            <a:ext cx="7777163" cy="688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65652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0443" y="188639"/>
            <a:ext cx="6243557" cy="6068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日経ビジネス2011年8月29日号"/>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88639"/>
            <a:ext cx="19050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20" y="2626816"/>
            <a:ext cx="4808132" cy="4330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右矢印 4"/>
          <p:cNvSpPr/>
          <p:nvPr/>
        </p:nvSpPr>
        <p:spPr>
          <a:xfrm>
            <a:off x="3923928" y="1076014"/>
            <a:ext cx="648072" cy="36004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dirty="0">
              <a:solidFill>
                <a:prstClr val="white"/>
              </a:solidFill>
            </a:endParaRPr>
          </a:p>
        </p:txBody>
      </p:sp>
      <p:pic>
        <p:nvPicPr>
          <p:cNvPr id="307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148210" y="2769692"/>
            <a:ext cx="755650"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76461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6350"/>
            <a:ext cx="7308850" cy="685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94902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175"/>
            <a:ext cx="76025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05565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6350"/>
            <a:ext cx="82105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32157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p:cNvSpPr>
            <a:spLocks noGrp="1"/>
          </p:cNvSpPr>
          <p:nvPr>
            <p:ph type="title"/>
          </p:nvPr>
        </p:nvSpPr>
        <p:spPr/>
        <p:txBody>
          <a:bodyPr/>
          <a:lstStyle/>
          <a:p>
            <a:r>
              <a:rPr lang="en-US" altLang="ja-JP" smtClean="0"/>
              <a:t>Human Intelligence Task</a:t>
            </a:r>
            <a:endParaRPr lang="ja-JP" altLang="en-US" smtClean="0"/>
          </a:p>
        </p:txBody>
      </p:sp>
      <p:sp>
        <p:nvSpPr>
          <p:cNvPr id="19459" name="コンテンツ プレースホルダー 2"/>
          <p:cNvSpPr>
            <a:spLocks noGrp="1"/>
          </p:cNvSpPr>
          <p:nvPr>
            <p:ph idx="1"/>
          </p:nvPr>
        </p:nvSpPr>
        <p:spPr/>
        <p:txBody>
          <a:bodyPr/>
          <a:lstStyle/>
          <a:p>
            <a:endParaRPr lang="ja-JP" altLang="en-US" smtClean="0"/>
          </a:p>
        </p:txBody>
      </p:sp>
    </p:spTree>
    <p:extLst>
      <p:ext uri="{BB962C8B-B14F-4D97-AF65-F5344CB8AC3E}">
        <p14:creationId xmlns:p14="http://schemas.microsoft.com/office/powerpoint/2010/main" val="39783715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333375"/>
            <a:ext cx="9144001" cy="608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284663" y="760413"/>
            <a:ext cx="4572000" cy="5354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en-US" altLang="ja-JP" dirty="0"/>
              <a:t>Amazon Mechanical Turk</a:t>
            </a:r>
          </a:p>
          <a:p>
            <a:pPr>
              <a:defRPr/>
            </a:pPr>
            <a:endParaRPr lang="en-US" altLang="ja-JP" dirty="0"/>
          </a:p>
          <a:p>
            <a:pPr>
              <a:defRPr/>
            </a:pPr>
            <a:r>
              <a:rPr lang="ja-JP" altLang="en-US" dirty="0"/>
              <a:t>お店の店頭写真の一番良いものを選ぶ</a:t>
            </a:r>
          </a:p>
          <a:p>
            <a:pPr>
              <a:defRPr/>
            </a:pPr>
            <a:r>
              <a:rPr lang="en-US" altLang="ja-JP" dirty="0"/>
              <a:t>podcast </a:t>
            </a:r>
            <a:r>
              <a:rPr lang="ja-JP" altLang="en-US" dirty="0"/>
              <a:t>の文字起こし</a:t>
            </a:r>
          </a:p>
          <a:p>
            <a:pPr>
              <a:defRPr/>
            </a:pPr>
            <a:r>
              <a:rPr lang="ja-JP" altLang="en-US" dirty="0"/>
              <a:t>レーティング</a:t>
            </a:r>
          </a:p>
          <a:p>
            <a:pPr>
              <a:defRPr/>
            </a:pPr>
            <a:r>
              <a:rPr lang="ja-JP" altLang="en-US" dirty="0"/>
              <a:t>画像のタグ付け</a:t>
            </a:r>
          </a:p>
          <a:p>
            <a:pPr>
              <a:defRPr/>
            </a:pPr>
            <a:r>
              <a:rPr lang="ja-JP" altLang="en-US" dirty="0"/>
              <a:t>製品の説明文を書く</a:t>
            </a:r>
          </a:p>
          <a:p>
            <a:pPr>
              <a:defRPr/>
            </a:pPr>
            <a:r>
              <a:rPr lang="ja-JP" altLang="en-US" dirty="0"/>
              <a:t>音楽</a:t>
            </a:r>
            <a:r>
              <a:rPr lang="en-US" altLang="ja-JP" dirty="0"/>
              <a:t>CD</a:t>
            </a:r>
            <a:r>
              <a:rPr lang="ja-JP" altLang="en-US" dirty="0" err="1"/>
              <a:t>の演</a:t>
            </a:r>
            <a:r>
              <a:rPr lang="ja-JP" altLang="en-US" dirty="0"/>
              <a:t>奏者を特定する</a:t>
            </a:r>
          </a:p>
          <a:p>
            <a:pPr>
              <a:defRPr/>
            </a:pPr>
            <a:r>
              <a:rPr lang="ja-JP" altLang="en-US" dirty="0"/>
              <a:t>原稿のうちの一文、一段落、あるいは全体を執筆・改訂する</a:t>
            </a:r>
          </a:p>
          <a:p>
            <a:pPr>
              <a:defRPr/>
            </a:pPr>
            <a:r>
              <a:rPr lang="ja-JP" altLang="en-US" dirty="0"/>
              <a:t>ブログへのリンク・コメント投稿</a:t>
            </a:r>
          </a:p>
          <a:p>
            <a:pPr>
              <a:defRPr/>
            </a:pPr>
            <a:r>
              <a:rPr lang="en-US" altLang="ja-JP" dirty="0"/>
              <a:t>Facebook </a:t>
            </a:r>
            <a:r>
              <a:rPr lang="ja-JP" altLang="en-US" dirty="0" err="1"/>
              <a:t>での</a:t>
            </a:r>
            <a:r>
              <a:rPr lang="ja-JP" altLang="en-US" dirty="0"/>
              <a:t>友達登録</a:t>
            </a:r>
          </a:p>
          <a:p>
            <a:pPr>
              <a:defRPr/>
            </a:pPr>
            <a:endParaRPr lang="ja-JP" altLang="en-US" dirty="0"/>
          </a:p>
          <a:p>
            <a:pPr>
              <a:defRPr/>
            </a:pPr>
            <a:r>
              <a:rPr lang="ja-JP" altLang="en-US" dirty="0"/>
              <a:t>正しく完了したタスクの価格の</a:t>
            </a:r>
            <a:r>
              <a:rPr lang="en-US" altLang="ja-JP" dirty="0"/>
              <a:t>10%</a:t>
            </a:r>
          </a:p>
          <a:p>
            <a:pPr>
              <a:defRPr/>
            </a:pPr>
            <a:r>
              <a:rPr lang="en-US" altLang="ja-JP" dirty="0"/>
              <a:t>100</a:t>
            </a:r>
            <a:r>
              <a:rPr lang="ja-JP" altLang="en-US" dirty="0"/>
              <a:t>以上の国に</a:t>
            </a:r>
            <a:r>
              <a:rPr lang="en-US" altLang="ja-JP" dirty="0"/>
              <a:t>10</a:t>
            </a:r>
            <a:r>
              <a:rPr lang="ja-JP" altLang="en-US" dirty="0"/>
              <a:t>万人以上のワーカー</a:t>
            </a:r>
          </a:p>
          <a:p>
            <a:pPr>
              <a:defRPr/>
            </a:pPr>
            <a:endParaRPr lang="ja-JP" altLang="en-US" dirty="0"/>
          </a:p>
          <a:p>
            <a:pPr>
              <a:defRPr/>
            </a:pPr>
            <a:r>
              <a:rPr lang="ja-JP" altLang="en-US" dirty="0"/>
              <a:t>情報工学者のジム・グレイがヨットに乗ったまま行方不明事件のオンライン捜索には</a:t>
            </a:r>
          </a:p>
          <a:p>
            <a:pPr>
              <a:defRPr/>
            </a:pPr>
            <a:r>
              <a:rPr lang="en-US" altLang="ja-JP" dirty="0"/>
              <a:t>12,000 </a:t>
            </a:r>
            <a:r>
              <a:rPr lang="ja-JP" altLang="en-US" dirty="0"/>
              <a:t>人の協力者が集まった。</a:t>
            </a:r>
          </a:p>
        </p:txBody>
      </p:sp>
    </p:spTree>
    <p:extLst>
      <p:ext uri="{BB962C8B-B14F-4D97-AF65-F5344CB8AC3E}">
        <p14:creationId xmlns:p14="http://schemas.microsoft.com/office/powerpoint/2010/main" val="2745005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daiya\Downloads\写真.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4005263"/>
            <a:ext cx="3335338" cy="254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911725" y="981075"/>
            <a:ext cx="4219575" cy="2308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en-US" altLang="ja-JP" dirty="0" err="1"/>
              <a:t>BlueServo</a:t>
            </a:r>
            <a:endParaRPr lang="en-US" altLang="ja-JP" dirty="0"/>
          </a:p>
          <a:p>
            <a:pPr>
              <a:defRPr/>
            </a:pPr>
            <a:endParaRPr lang="en-US" altLang="ja-JP" dirty="0"/>
          </a:p>
          <a:p>
            <a:pPr>
              <a:defRPr/>
            </a:pPr>
            <a:r>
              <a:rPr lang="ja-JP" altLang="en-US" dirty="0"/>
              <a:t>テキサス・メキシコ国境に</a:t>
            </a:r>
            <a:r>
              <a:rPr lang="en-US" altLang="ja-JP" dirty="0"/>
              <a:t>200</a:t>
            </a:r>
            <a:r>
              <a:rPr lang="ja-JP" altLang="en-US" dirty="0"/>
              <a:t>台の監視カメラがあり、インターネットにストリーム放送されている。ネット経由で多くの米国人が監視を行い、おかしな映像があると報告したり、ツイッターやフェイスブックで話題にする。</a:t>
            </a:r>
          </a:p>
        </p:txBody>
      </p:sp>
    </p:spTree>
    <p:extLst>
      <p:ext uri="{BB962C8B-B14F-4D97-AF65-F5344CB8AC3E}">
        <p14:creationId xmlns:p14="http://schemas.microsoft.com/office/powerpoint/2010/main" val="19986065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7463"/>
            <a:ext cx="8074025" cy="681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25283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p:cNvSpPr>
            <a:spLocks noGrp="1"/>
          </p:cNvSpPr>
          <p:nvPr>
            <p:ph type="title"/>
          </p:nvPr>
        </p:nvSpPr>
        <p:spPr/>
        <p:txBody>
          <a:bodyPr/>
          <a:lstStyle/>
          <a:p>
            <a:r>
              <a:rPr lang="ja-JP" altLang="en-US" smtClean="0"/>
              <a:t>インクルーシブ・デザイン</a:t>
            </a:r>
          </a:p>
        </p:txBody>
      </p:sp>
      <p:sp>
        <p:nvSpPr>
          <p:cNvPr id="23555" name="コンテンツ プレースホルダー 2"/>
          <p:cNvSpPr>
            <a:spLocks noGrp="1"/>
          </p:cNvSpPr>
          <p:nvPr>
            <p:ph idx="1"/>
          </p:nvPr>
        </p:nvSpPr>
        <p:spPr/>
        <p:txBody>
          <a:bodyPr/>
          <a:lstStyle/>
          <a:p>
            <a:endParaRPr lang="ja-JP" altLang="en-US" smtClean="0"/>
          </a:p>
        </p:txBody>
      </p:sp>
    </p:spTree>
    <p:extLst>
      <p:ext uri="{BB962C8B-B14F-4D97-AF65-F5344CB8AC3E}">
        <p14:creationId xmlns:p14="http://schemas.microsoft.com/office/powerpoint/2010/main" val="222192846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103188"/>
            <a:ext cx="9637713" cy="674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702661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 y="0"/>
            <a:ext cx="110172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1382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7170" name="Picture 2" descr="https://fbcdn-sphotos-c-a.akamaihd.net/hphotos-ak-frc3/296137_10151662333694082_580895809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44623"/>
            <a:ext cx="5400601" cy="7200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717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25"/>
            <a:ext cx="914400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01246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8575"/>
            <a:ext cx="751205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55151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17463"/>
            <a:ext cx="9974263" cy="697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744444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888"/>
            <a:ext cx="9534525" cy="667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70519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endParaRPr lang="ja-JP" altLang="en-US" smtClean="0"/>
          </a:p>
        </p:txBody>
      </p:sp>
      <p:sp>
        <p:nvSpPr>
          <p:cNvPr id="30723" name="コンテンツ プレースホルダー 2"/>
          <p:cNvSpPr>
            <a:spLocks noGrp="1"/>
          </p:cNvSpPr>
          <p:nvPr>
            <p:ph idx="1"/>
          </p:nvPr>
        </p:nvSpPr>
        <p:spPr/>
        <p:txBody>
          <a:bodyPr/>
          <a:lstStyle/>
          <a:p>
            <a:endParaRPr lang="ja-JP" altLang="en-US" smtClean="0"/>
          </a:p>
        </p:txBody>
      </p:sp>
      <p:pic>
        <p:nvPicPr>
          <p:cNvPr id="307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5888"/>
            <a:ext cx="8281988"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78716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0"/>
            <a:ext cx="842486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412667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a:defRPr/>
            </a:pPr>
            <a:r>
              <a:rPr lang="ja-JP" altLang="en-US" dirty="0" smtClean="0"/>
              <a:t>イノベーションマネジメント</a:t>
            </a:r>
            <a:r>
              <a:rPr lang="en-US" altLang="ja-JP" dirty="0" smtClean="0"/>
              <a:t/>
            </a:r>
            <a:br>
              <a:rPr lang="en-US" altLang="ja-JP" dirty="0" smtClean="0"/>
            </a:br>
            <a:r>
              <a:rPr lang="ja-JP" altLang="en-US" dirty="0"/>
              <a:t>プラットフォーム</a:t>
            </a:r>
          </a:p>
        </p:txBody>
      </p:sp>
      <p:sp>
        <p:nvSpPr>
          <p:cNvPr id="32771" name="コンテンツ プレースホルダー 2"/>
          <p:cNvSpPr>
            <a:spLocks noGrp="1"/>
          </p:cNvSpPr>
          <p:nvPr>
            <p:ph idx="1"/>
          </p:nvPr>
        </p:nvSpPr>
        <p:spPr/>
        <p:txBody>
          <a:bodyPr/>
          <a:lstStyle/>
          <a:p>
            <a:endParaRPr lang="ja-JP" altLang="en-US" smtClean="0"/>
          </a:p>
        </p:txBody>
      </p:sp>
    </p:spTree>
    <p:extLst>
      <p:ext uri="{BB962C8B-B14F-4D97-AF65-F5344CB8AC3E}">
        <p14:creationId xmlns:p14="http://schemas.microsoft.com/office/powerpoint/2010/main" val="407367591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0"/>
            <a:ext cx="83327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522873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0"/>
            <a:ext cx="83327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509871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13" y="0"/>
            <a:ext cx="8394700" cy="690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9924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
            <a:ext cx="5328592" cy="7104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86794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p:txBody>
          <a:bodyPr/>
          <a:lstStyle/>
          <a:p>
            <a:pPr eaLnBrk="1" hangingPunct="1"/>
            <a:r>
              <a:rPr lang="ja-JP" altLang="en-US" smtClean="0"/>
              <a:t>アマチュアのルネサンスの原因</a:t>
            </a:r>
          </a:p>
        </p:txBody>
      </p:sp>
      <p:sp>
        <p:nvSpPr>
          <p:cNvPr id="3" name="コンテンツ プレースホルダ 2"/>
          <p:cNvSpPr>
            <a:spLocks noGrp="1"/>
          </p:cNvSpPr>
          <p:nvPr>
            <p:ph sz="half" idx="1"/>
          </p:nvPr>
        </p:nvSpPr>
        <p:spPr/>
        <p:txBody>
          <a:bodyPr rtlCol="0">
            <a:normAutofit lnSpcReduction="10000"/>
          </a:bodyPr>
          <a:lstStyle/>
          <a:p>
            <a:pPr marL="514350" indent="-514350" eaLnBrk="1" fontAlgn="auto" hangingPunct="1">
              <a:spcAft>
                <a:spcPts val="0"/>
              </a:spcAft>
              <a:buFont typeface="+mj-lt"/>
              <a:buAutoNum type="arabicPeriod"/>
              <a:defRPr/>
            </a:pPr>
            <a:r>
              <a:rPr lang="ja-JP" altLang="en-US" dirty="0" smtClean="0"/>
              <a:t>高等教育を受ける人々が急増したこと</a:t>
            </a:r>
          </a:p>
          <a:p>
            <a:pPr marL="514350" indent="-514350" eaLnBrk="1" fontAlgn="auto" hangingPunct="1">
              <a:spcAft>
                <a:spcPts val="0"/>
              </a:spcAft>
              <a:buFont typeface="+mj-lt"/>
              <a:buAutoNum type="arabicPeriod"/>
              <a:defRPr/>
            </a:pPr>
            <a:r>
              <a:rPr lang="ja-JP" altLang="en-US" dirty="0" smtClean="0"/>
              <a:t>知識分配メカニズムとしてのインターネットの登場</a:t>
            </a:r>
          </a:p>
          <a:p>
            <a:pPr marL="514350" indent="-514350" eaLnBrk="1" fontAlgn="auto" hangingPunct="1">
              <a:spcAft>
                <a:spcPts val="0"/>
              </a:spcAft>
              <a:buFont typeface="+mj-lt"/>
              <a:buAutoNum type="arabicPeriod"/>
              <a:defRPr/>
            </a:pPr>
            <a:r>
              <a:rPr lang="ja-JP" altLang="en-US" dirty="0" smtClean="0"/>
              <a:t>複数の能力を身につけた労働力が専門性の高い労働市場で能力や教養を生かし切れず充実感を得られないでいる</a:t>
            </a:r>
            <a:endParaRPr lang="ja-JP" altLang="en-US" dirty="0"/>
          </a:p>
        </p:txBody>
      </p:sp>
      <p:pic>
        <p:nvPicPr>
          <p:cNvPr id="36868" name="コンテンツ プレースホルダ 4" descr="41FvZKvhYSL__SL500_AA240_.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00563" y="1357313"/>
            <a:ext cx="3500437" cy="3500437"/>
          </a:xfrm>
        </p:spPr>
      </p:pic>
      <p:sp>
        <p:nvSpPr>
          <p:cNvPr id="6" name="正方形/長方形 5"/>
          <p:cNvSpPr>
            <a:spLocks noChangeArrowheads="1"/>
          </p:cNvSpPr>
          <p:nvPr/>
        </p:nvSpPr>
        <p:spPr bwMode="auto">
          <a:xfrm>
            <a:off x="4572000" y="5143500"/>
            <a:ext cx="4071938" cy="1384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800"/>
              <a:t>世界には</a:t>
            </a:r>
            <a:r>
              <a:rPr lang="en-US" altLang="ja-JP" sz="2800"/>
              <a:t>1</a:t>
            </a:r>
            <a:r>
              <a:rPr lang="ja-JP" altLang="en-US" sz="2800"/>
              <a:t>日に</a:t>
            </a:r>
            <a:r>
              <a:rPr lang="en-US" altLang="ja-JP" sz="2800"/>
              <a:t>20</a:t>
            </a:r>
            <a:r>
              <a:rPr lang="ja-JP" altLang="en-US" sz="2800"/>
              <a:t>～</a:t>
            </a:r>
            <a:r>
              <a:rPr lang="en-US" altLang="ja-JP" sz="2800"/>
              <a:t>60</a:t>
            </a:r>
            <a:r>
              <a:rPr lang="ja-JP" altLang="en-US" sz="2800"/>
              <a:t>億時間もの潜在的な労働力が眠っている</a:t>
            </a:r>
          </a:p>
        </p:txBody>
      </p:sp>
    </p:spTree>
    <p:extLst>
      <p:ext uri="{BB962C8B-B14F-4D97-AF65-F5344CB8AC3E}">
        <p14:creationId xmlns:p14="http://schemas.microsoft.com/office/powerpoint/2010/main" val="1932609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diamond(in)">
                                      <p:cBhvr>
                                        <p:cTn id="25"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図表 3"/>
          <p:cNvGraphicFramePr/>
          <p:nvPr>
            <p:extLst>
              <p:ext uri="{D42A27DB-BD31-4B8C-83A1-F6EECF244321}">
                <p14:modId xmlns:p14="http://schemas.microsoft.com/office/powerpoint/2010/main" val="4209150904"/>
              </p:ext>
            </p:extLst>
          </p:nvPr>
        </p:nvGraphicFramePr>
        <p:xfrm>
          <a:off x="107504" y="1124744"/>
          <a:ext cx="7992888"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正方形/長方形 5"/>
          <p:cNvSpPr/>
          <p:nvPr/>
        </p:nvSpPr>
        <p:spPr>
          <a:xfrm>
            <a:off x="7105484" y="6211119"/>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見る</a:t>
            </a:r>
            <a:endParaRPr kumimoji="1" lang="ja-JP" altLang="en-US" dirty="0"/>
          </a:p>
        </p:txBody>
      </p:sp>
      <p:sp>
        <p:nvSpPr>
          <p:cNvPr id="7" name="正方形/長方形 6"/>
          <p:cNvSpPr/>
          <p:nvPr/>
        </p:nvSpPr>
        <p:spPr>
          <a:xfrm>
            <a:off x="7105484" y="559332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保存する</a:t>
            </a:r>
            <a:endParaRPr kumimoji="1" lang="ja-JP" altLang="en-US" dirty="0"/>
          </a:p>
        </p:txBody>
      </p:sp>
      <p:sp>
        <p:nvSpPr>
          <p:cNvPr id="8" name="正方形/長方形 7"/>
          <p:cNvSpPr/>
          <p:nvPr/>
        </p:nvSpPr>
        <p:spPr>
          <a:xfrm>
            <a:off x="7105484" y="497553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評価する</a:t>
            </a:r>
            <a:endParaRPr kumimoji="1" lang="ja-JP" altLang="en-US" dirty="0"/>
          </a:p>
        </p:txBody>
      </p:sp>
      <p:sp>
        <p:nvSpPr>
          <p:cNvPr id="9" name="正方形/長方形 8"/>
          <p:cNvSpPr/>
          <p:nvPr/>
        </p:nvSpPr>
        <p:spPr>
          <a:xfrm>
            <a:off x="7105484" y="435773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転送する</a:t>
            </a:r>
            <a:endParaRPr kumimoji="1" lang="ja-JP" altLang="en-US" dirty="0"/>
          </a:p>
        </p:txBody>
      </p:sp>
      <p:sp>
        <p:nvSpPr>
          <p:cNvPr id="10" name="正方形/長方形 9"/>
          <p:cNvSpPr/>
          <p:nvPr/>
        </p:nvSpPr>
        <p:spPr>
          <a:xfrm>
            <a:off x="7105484" y="373994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コメントする</a:t>
            </a:r>
            <a:endParaRPr kumimoji="1" lang="ja-JP" altLang="en-US" dirty="0"/>
          </a:p>
        </p:txBody>
      </p:sp>
      <p:sp>
        <p:nvSpPr>
          <p:cNvPr id="11" name="正方形/長方形 10"/>
          <p:cNvSpPr/>
          <p:nvPr/>
        </p:nvSpPr>
        <p:spPr>
          <a:xfrm>
            <a:off x="7105484" y="312214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クリックする</a:t>
            </a:r>
            <a:endParaRPr kumimoji="1" lang="ja-JP" altLang="en-US" dirty="0"/>
          </a:p>
        </p:txBody>
      </p:sp>
      <p:sp>
        <p:nvSpPr>
          <p:cNvPr id="12" name="正方形/長方形 11"/>
          <p:cNvSpPr/>
          <p:nvPr/>
        </p:nvSpPr>
        <p:spPr>
          <a:xfrm>
            <a:off x="7105484" y="250435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dirty="0"/>
              <a:t>交流する</a:t>
            </a:r>
            <a:endParaRPr kumimoji="1" lang="ja-JP" altLang="en-US" dirty="0"/>
          </a:p>
        </p:txBody>
      </p:sp>
      <p:sp>
        <p:nvSpPr>
          <p:cNvPr id="14" name="正方形/長方形 13"/>
          <p:cNvSpPr/>
          <p:nvPr/>
        </p:nvSpPr>
        <p:spPr>
          <a:xfrm>
            <a:off x="7105484" y="1886555"/>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購買する</a:t>
            </a:r>
            <a:endParaRPr kumimoji="1" lang="ja-JP" altLang="en-US" dirty="0"/>
          </a:p>
        </p:txBody>
      </p:sp>
      <p:sp>
        <p:nvSpPr>
          <p:cNvPr id="15" name="正方形/長方形 14"/>
          <p:cNvSpPr/>
          <p:nvPr/>
        </p:nvSpPr>
        <p:spPr>
          <a:xfrm>
            <a:off x="7105484" y="1268760"/>
            <a:ext cx="1728192"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dirty="0" smtClean="0"/>
              <a:t>推薦する</a:t>
            </a:r>
            <a:endParaRPr kumimoji="1" lang="ja-JP" altLang="en-US" dirty="0"/>
          </a:p>
        </p:txBody>
      </p:sp>
      <p:sp>
        <p:nvSpPr>
          <p:cNvPr id="17" name="雲 16"/>
          <p:cNvSpPr/>
          <p:nvPr/>
        </p:nvSpPr>
        <p:spPr>
          <a:xfrm>
            <a:off x="918519" y="84988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smtClean="0"/>
              <a:t>ソーシャル</a:t>
            </a:r>
            <a:endParaRPr lang="en-US" altLang="ja-JP" dirty="0" smtClean="0"/>
          </a:p>
          <a:p>
            <a:pPr algn="ctr"/>
            <a:r>
              <a:rPr kumimoji="1" lang="en-US" altLang="ja-JP" dirty="0"/>
              <a:t>CRM</a:t>
            </a:r>
            <a:endParaRPr kumimoji="1" lang="ja-JP" altLang="en-US" dirty="0"/>
          </a:p>
        </p:txBody>
      </p:sp>
      <p:sp>
        <p:nvSpPr>
          <p:cNvPr id="19" name="雲 18"/>
          <p:cNvSpPr/>
          <p:nvPr/>
        </p:nvSpPr>
        <p:spPr>
          <a:xfrm>
            <a:off x="1295636" y="2022016"/>
            <a:ext cx="1944216" cy="1224136"/>
          </a:xfrm>
          <a:prstGeom prst="cloud">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dirty="0"/>
              <a:t>予測市場</a:t>
            </a:r>
            <a:endParaRPr kumimoji="1" lang="ja-JP" altLang="en-US" dirty="0"/>
          </a:p>
        </p:txBody>
      </p:sp>
      <p:sp>
        <p:nvSpPr>
          <p:cNvPr id="21" name="雲 20"/>
          <p:cNvSpPr/>
          <p:nvPr/>
        </p:nvSpPr>
        <p:spPr>
          <a:xfrm>
            <a:off x="5220072" y="3689148"/>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コミュニケーション</a:t>
            </a:r>
            <a:endParaRPr kumimoji="1" lang="ja-JP" altLang="en-US" dirty="0"/>
          </a:p>
        </p:txBody>
      </p:sp>
      <p:sp>
        <p:nvSpPr>
          <p:cNvPr id="22" name="雲 21"/>
          <p:cNvSpPr/>
          <p:nvPr/>
        </p:nvSpPr>
        <p:spPr>
          <a:xfrm>
            <a:off x="323528" y="3349623"/>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キュレーション</a:t>
            </a:r>
            <a:endParaRPr kumimoji="1" lang="ja-JP" altLang="en-US" dirty="0"/>
          </a:p>
        </p:txBody>
      </p:sp>
      <p:sp>
        <p:nvSpPr>
          <p:cNvPr id="23" name="雲 22"/>
          <p:cNvSpPr/>
          <p:nvPr/>
        </p:nvSpPr>
        <p:spPr>
          <a:xfrm>
            <a:off x="4788024" y="1088740"/>
            <a:ext cx="1944216" cy="122413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kumimoji="1" lang="ja-JP" altLang="en-US" dirty="0" smtClean="0"/>
              <a:t>シェア</a:t>
            </a:r>
            <a:endParaRPr kumimoji="1" lang="en-US" altLang="ja-JP" dirty="0" smtClean="0"/>
          </a:p>
          <a:p>
            <a:pPr algn="ctr"/>
            <a:r>
              <a:rPr kumimoji="1" lang="ja-JP" altLang="en-US" dirty="0" smtClean="0"/>
              <a:t>エコノミー</a:t>
            </a:r>
            <a:endParaRPr kumimoji="1" lang="ja-JP" altLang="en-US" dirty="0"/>
          </a:p>
        </p:txBody>
      </p:sp>
    </p:spTree>
    <p:extLst>
      <p:ext uri="{BB962C8B-B14F-4D97-AF65-F5344CB8AC3E}">
        <p14:creationId xmlns:p14="http://schemas.microsoft.com/office/powerpoint/2010/main" val="59666553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9" y="116632"/>
            <a:ext cx="9209848" cy="7393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559286" y="3573016"/>
            <a:ext cx="4572000" cy="1477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テレビ、カメラ、</a:t>
            </a:r>
            <a:r>
              <a:rPr lang="en-US" altLang="ja-JP" dirty="0"/>
              <a:t>PC</a:t>
            </a:r>
            <a:r>
              <a:rPr lang="ja-JP" altLang="en-US" dirty="0"/>
              <a:t>などのデジタル家電の価格情報１０万件以上と、ブログやツイッター、プレスリリース、ニュースを収集して１００テラバイト級のデータ量から、価格の上昇・下落を高精度で予測する。</a:t>
            </a:r>
          </a:p>
        </p:txBody>
      </p:sp>
    </p:spTree>
    <p:extLst>
      <p:ext uri="{BB962C8B-B14F-4D97-AF65-F5344CB8AC3E}">
        <p14:creationId xmlns:p14="http://schemas.microsoft.com/office/powerpoint/2010/main" val="34647036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616876" cy="655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716016" y="4221088"/>
            <a:ext cx="45720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エスエス製薬。風邪についてのツイートを収集して自然言語分析を行う。その結果と気温や湿気などの予測を組み合わせ、風邪のつぶやきの増減を予測する。</a:t>
            </a:r>
          </a:p>
        </p:txBody>
      </p:sp>
    </p:spTree>
    <p:extLst>
      <p:ext uri="{BB962C8B-B14F-4D97-AF65-F5344CB8AC3E}">
        <p14:creationId xmlns:p14="http://schemas.microsoft.com/office/powerpoint/2010/main" val="23980304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84" y="188640"/>
            <a:ext cx="9107416" cy="6305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554020" y="4365104"/>
            <a:ext cx="45720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英国のヘッジファンド。ツイッターのデータを分析してマーケットセンチメンツを抽出し、市場予測を行う。ファンド運用で好成績をあげているという。</a:t>
            </a:r>
          </a:p>
        </p:txBody>
      </p:sp>
    </p:spTree>
    <p:extLst>
      <p:ext uri="{BB962C8B-B14F-4D97-AF65-F5344CB8AC3E}">
        <p14:creationId xmlns:p14="http://schemas.microsoft.com/office/powerpoint/2010/main" val="35111985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0"/>
            <a:ext cx="844181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132982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307"/>
            <a:ext cx="8444656" cy="686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025047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0"/>
            <a:ext cx="8496944" cy="6902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4067944" y="5589240"/>
            <a:ext cx="45720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r>
              <a:rPr lang="ja-JP" altLang="en-US" dirty="0"/>
              <a:t>ビデオゲームの売り上げ予測をバーチャル株式取引市場でおこなう</a:t>
            </a:r>
          </a:p>
        </p:txBody>
      </p:sp>
    </p:spTree>
    <p:extLst>
      <p:ext uri="{BB962C8B-B14F-4D97-AF65-F5344CB8AC3E}">
        <p14:creationId xmlns:p14="http://schemas.microsoft.com/office/powerpoint/2010/main" val="80609838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0"/>
            <a:ext cx="844181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218599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80228"/>
            <a:ext cx="8532440" cy="6931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13868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TotalTime>
  <Words>2246</Words>
  <Application>Microsoft Office PowerPoint</Application>
  <PresentationFormat>画面に合わせる (4:3)</PresentationFormat>
  <Paragraphs>348</Paragraphs>
  <Slides>124</Slides>
  <Notes>10</Notes>
  <HiddenSlides>0</HiddenSlides>
  <MMClips>0</MMClips>
  <ScaleCrop>false</ScaleCrop>
  <HeadingPairs>
    <vt:vector size="4" baseType="variant">
      <vt:variant>
        <vt:lpstr>テーマ</vt:lpstr>
      </vt:variant>
      <vt:variant>
        <vt:i4>1</vt:i4>
      </vt:variant>
      <vt:variant>
        <vt:lpstr>スライド タイトル</vt:lpstr>
      </vt:variant>
      <vt:variant>
        <vt:i4>124</vt:i4>
      </vt:variant>
    </vt:vector>
  </HeadingPairs>
  <TitlesOfParts>
    <vt:vector size="125" baseType="lpstr">
      <vt:lpstr>Office ​​テーマ</vt:lpstr>
      <vt:lpstr>ビッグデータとクリエイティビティ２０１３ 【未来価値の共創空間とコンピューティングの役割】</vt:lpstr>
      <vt:lpstr>講師プロフィール 橋本大也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ブログについて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『情報力』情報マネジメント術 『情報考学』　書評集213冊</vt:lpstr>
      <vt:lpstr>電子書籍についての本</vt:lpstr>
      <vt:lpstr>PowerPoint プレゼンテーション</vt:lpstr>
      <vt:lpstr>ソーシャルデータ、ビッグデータ とクリエイティビティ</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Snapchat</vt:lpstr>
      <vt:lpstr>PowerPoint プレゼンテーション</vt:lpstr>
      <vt:lpstr>PowerPoint プレゼンテーション</vt:lpstr>
      <vt:lpstr>PowerPoint プレゼンテーション</vt:lpstr>
      <vt:lpstr>最大６秒間の超短編ネタ動画を作成してTwitterへ投稿するVine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多様性を高める</vt:lpstr>
      <vt:lpstr>深度を高める</vt:lpstr>
      <vt:lpstr>集合知のよる問題解決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グローバル、オープンなコンペ</vt:lpstr>
      <vt:lpstr>PowerPoint プレゼンテーション</vt:lpstr>
      <vt:lpstr>PowerPoint プレゼンテーション</vt:lpstr>
      <vt:lpstr>PowerPoint プレゼンテーション</vt:lpstr>
      <vt:lpstr>PowerPoint プレゼンテーション</vt:lpstr>
      <vt:lpstr>Human Intelligence Task</vt:lpstr>
      <vt:lpstr>PowerPoint プレゼンテーション</vt:lpstr>
      <vt:lpstr>PowerPoint プレゼンテーション</vt:lpstr>
      <vt:lpstr>PowerPoint プレゼンテーション</vt:lpstr>
      <vt:lpstr>インクルーシブ・デザイン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イノベーションマネジメント プラットフォーム</vt:lpstr>
      <vt:lpstr>PowerPoint プレゼンテーション</vt:lpstr>
      <vt:lpstr>PowerPoint プレゼンテーション</vt:lpstr>
      <vt:lpstr>PowerPoint プレゼンテーション</vt:lpstr>
      <vt:lpstr>アマチュアのルネサンスの原因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Recorded Future</vt:lpstr>
      <vt:lpstr>PowerPoint プレゼンテーション</vt:lpstr>
      <vt:lpstr>PowerPoint プレゼンテーション</vt:lpstr>
      <vt:lpstr>PowerPoint プレゼンテーション</vt:lpstr>
      <vt:lpstr>Flight Caster</vt:lpstr>
      <vt:lpstr>ソーシャル×ビッグデータの進化</vt:lpstr>
      <vt:lpstr>PowerPoint プレゼンテーション</vt:lpstr>
      <vt:lpstr>PowerPoint プレゼンテーション</vt:lpstr>
      <vt:lpstr>ワークショップ資料集</vt:lpstr>
      <vt:lpstr>デジタルネイティブラボ</vt:lpstr>
      <vt:lpstr>PowerPoint プレゼンテーション</vt:lpstr>
      <vt:lpstr>PowerPoint プレゼンテーション</vt:lpstr>
      <vt:lpstr>PowerPoint プレゼンテーション</vt:lpstr>
      <vt:lpstr>ソーシャルの声を 商品やサービスの開発にいかす</vt:lpstr>
      <vt:lpstr>PowerPoint プレゼンテーション</vt:lpstr>
      <vt:lpstr>携帯キャリアと一緒に 次世代のケータイを発想</vt:lpstr>
      <vt:lpstr>大手メーカーＡＲデバイスの用途開発</vt:lpstr>
      <vt:lpstr>デジタル世代のものづくり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ビッグデータとクリエイティビティ２０１３ 【未来価値の共創空間とコンピューティングの役割】</dc:title>
  <dc:creator>Daiya</dc:creator>
  <cp:lastModifiedBy>Daiya</cp:lastModifiedBy>
  <cp:revision>20</cp:revision>
  <dcterms:created xsi:type="dcterms:W3CDTF">2013-07-28T13:41:49Z</dcterms:created>
  <dcterms:modified xsi:type="dcterms:W3CDTF">2013-08-01T05:46:59Z</dcterms:modified>
</cp:coreProperties>
</file>